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6" r:id="rId4"/>
    <p:sldId id="353" r:id="rId5"/>
    <p:sldId id="357" r:id="rId6"/>
    <p:sldId id="259" r:id="rId7"/>
    <p:sldId id="260" r:id="rId8"/>
    <p:sldId id="298" r:id="rId9"/>
    <p:sldId id="307" r:id="rId10"/>
    <p:sldId id="308" r:id="rId11"/>
    <p:sldId id="313" r:id="rId12"/>
    <p:sldId id="310" r:id="rId13"/>
    <p:sldId id="311" r:id="rId14"/>
    <p:sldId id="312" r:id="rId15"/>
    <p:sldId id="309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32" r:id="rId29"/>
    <p:sldId id="327" r:id="rId30"/>
    <p:sldId id="328" r:id="rId31"/>
    <p:sldId id="329" r:id="rId32"/>
    <p:sldId id="330" r:id="rId33"/>
    <p:sldId id="331" r:id="rId34"/>
    <p:sldId id="326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00" r:id="rId44"/>
    <p:sldId id="358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776" y="108"/>
      </p:cViewPr>
      <p:guideLst>
        <p:guide orient="horz" pos="23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5679D"/>
            </a:solidFill>
            <a:ln w="31750" cap="rnd" cmpd="sng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1-93DB-4405-95BB-B0FADEED571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3-93DB-4405-95BB-B0FADEED571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5-93DB-4405-95BB-B0FADEED571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7-93DB-4405-95BB-B0FADEED571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9-93DB-4405-95BB-B0FADEED5714}"/>
              </c:ext>
            </c:extLst>
          </c:dPt>
          <c:cat>
            <c:strRef>
              <c:f>Sheet1!$A$2:$A$6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</c:v>
                </c:pt>
                <c:pt idx="1">
                  <c:v>45</c:v>
                </c:pt>
                <c:pt idx="2">
                  <c:v>60</c:v>
                </c:pt>
                <c:pt idx="3">
                  <c:v>80</c:v>
                </c:pt>
                <c:pt idx="4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3DB-4405-95BB-B0FADEED57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0"/>
        <c:overlap val="100"/>
        <c:axId val="179076480"/>
        <c:axId val="179086464"/>
      </c:barChart>
      <c:catAx>
        <c:axId val="1790764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79086464"/>
        <c:crosses val="autoZero"/>
        <c:auto val="1"/>
        <c:lblAlgn val="ctr"/>
        <c:lblOffset val="100"/>
        <c:noMultiLvlLbl val="0"/>
      </c:catAx>
      <c:valAx>
        <c:axId val="17908646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79076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E628-453B-96E2-4C376C52CA0F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E628-453B-96E2-4C376C52CA0F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28-453B-96E2-4C376C52CA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D4F2-4281-AB56-998DD2E3FEEA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D4F2-4281-AB56-998DD2E3FEEA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F2-4281-AB56-998DD2E3FE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FFB0-4A10-BA2C-26C32AF692DC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FFB0-4A10-BA2C-26C32AF692DC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B0-4A10-BA2C-26C32AF692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</c:v>
                </c:pt>
                <c:pt idx="1">
                  <c:v>35</c:v>
                </c:pt>
                <c:pt idx="2">
                  <c:v>60</c:v>
                </c:pt>
                <c:pt idx="3">
                  <c:v>60</c:v>
                </c:pt>
                <c:pt idx="4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0C-4CE5-A60F-AB5AF128EA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30</c:v>
                </c:pt>
                <c:pt idx="1">
                  <c:v>25</c:v>
                </c:pt>
                <c:pt idx="2">
                  <c:v>35</c:v>
                </c:pt>
                <c:pt idx="3">
                  <c:v>30</c:v>
                </c:pt>
                <c:pt idx="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0C-4CE5-A60F-AB5AF128EA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10</c:v>
                </c:pt>
                <c:pt idx="1">
                  <c:v>15</c:v>
                </c:pt>
                <c:pt idx="2">
                  <c:v>25</c:v>
                </c:pt>
                <c:pt idx="3">
                  <c:v>30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0C-4CE5-A60F-AB5AF128EA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3738904"/>
        <c:axId val="883742512"/>
      </c:areaChart>
      <c:catAx>
        <c:axId val="883738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3742512"/>
        <c:crosses val="autoZero"/>
        <c:auto val="1"/>
        <c:lblAlgn val="ctr"/>
        <c:lblOffset val="100"/>
        <c:noMultiLvlLbl val="0"/>
      </c:catAx>
      <c:valAx>
        <c:axId val="883742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37389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75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40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161FF4-74F3-4D90-A2E7-5D31211CC0CC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628536" y="644668"/>
            <a:ext cx="5591176" cy="5591176"/>
          </a:xfrm>
          <a:custGeom>
            <a:avLst/>
            <a:gdLst>
              <a:gd name="connsiteX0" fmla="*/ 3080781 w 5591176"/>
              <a:gd name="connsiteY0" fmla="*/ 3481591 h 5591176"/>
              <a:gd name="connsiteX1" fmla="*/ 2066972 w 5591176"/>
              <a:gd name="connsiteY1" fmla="*/ 5491901 h 5591176"/>
              <a:gd name="connsiteX2" fmla="*/ 1964266 w 5591176"/>
              <a:gd name="connsiteY2" fmla="*/ 5465493 h 5591176"/>
              <a:gd name="connsiteX3" fmla="*/ 125684 w 5591176"/>
              <a:gd name="connsiteY3" fmla="*/ 3626911 h 5591176"/>
              <a:gd name="connsiteX4" fmla="*/ 91511 w 5591176"/>
              <a:gd name="connsiteY4" fmla="*/ 3494006 h 5591176"/>
              <a:gd name="connsiteX5" fmla="*/ 3510074 w 5591176"/>
              <a:gd name="connsiteY5" fmla="*/ 2985538 h 5591176"/>
              <a:gd name="connsiteX6" fmla="*/ 4529384 w 5591176"/>
              <a:gd name="connsiteY6" fmla="*/ 4986046 h 5591176"/>
              <a:gd name="connsiteX7" fmla="*/ 4358629 w 5591176"/>
              <a:gd name="connsiteY7" fmla="*/ 5113733 h 5591176"/>
              <a:gd name="connsiteX8" fmla="*/ 2795589 w 5591176"/>
              <a:gd name="connsiteY8" fmla="*/ 5591176 h 5591176"/>
              <a:gd name="connsiteX9" fmla="*/ 2232180 w 5591176"/>
              <a:gd name="connsiteY9" fmla="*/ 5534379 h 5591176"/>
              <a:gd name="connsiteX10" fmla="*/ 2225542 w 5591176"/>
              <a:gd name="connsiteY10" fmla="*/ 5532672 h 5591176"/>
              <a:gd name="connsiteX11" fmla="*/ 5539332 w 5591176"/>
              <a:gd name="connsiteY11" fmla="*/ 2264622 h 5591176"/>
              <a:gd name="connsiteX12" fmla="*/ 5576744 w 5591176"/>
              <a:gd name="connsiteY12" fmla="*/ 2509756 h 5591176"/>
              <a:gd name="connsiteX13" fmla="*/ 5591176 w 5591176"/>
              <a:gd name="connsiteY13" fmla="*/ 2795589 h 5591176"/>
              <a:gd name="connsiteX14" fmla="*/ 4772366 w 5591176"/>
              <a:gd name="connsiteY14" fmla="*/ 4772368 h 5591176"/>
              <a:gd name="connsiteX15" fmla="*/ 4654568 w 5591176"/>
              <a:gd name="connsiteY15" fmla="*/ 4879431 h 5591176"/>
              <a:gd name="connsiteX16" fmla="*/ 3322257 w 5591176"/>
              <a:gd name="connsiteY16" fmla="*/ 2264623 h 5591176"/>
              <a:gd name="connsiteX17" fmla="*/ 908454 w 5591176"/>
              <a:gd name="connsiteY17" fmla="*/ 737336 h 5591176"/>
              <a:gd name="connsiteX18" fmla="*/ 2268298 w 5591176"/>
              <a:gd name="connsiteY18" fmla="*/ 3325021 h 5591176"/>
              <a:gd name="connsiteX19" fmla="*/ 53016 w 5591176"/>
              <a:gd name="connsiteY19" fmla="*/ 3334222 h 5591176"/>
              <a:gd name="connsiteX20" fmla="*/ 14434 w 5591176"/>
              <a:gd name="connsiteY20" fmla="*/ 3081421 h 5591176"/>
              <a:gd name="connsiteX21" fmla="*/ 1 w 5591176"/>
              <a:gd name="connsiteY21" fmla="*/ 2795588 h 5591176"/>
              <a:gd name="connsiteX22" fmla="*/ 818810 w 5591176"/>
              <a:gd name="connsiteY22" fmla="*/ 818810 h 5591176"/>
              <a:gd name="connsiteX23" fmla="*/ 3480405 w 5591176"/>
              <a:gd name="connsiteY23" fmla="*/ 88013 h 5591176"/>
              <a:gd name="connsiteX24" fmla="*/ 3626911 w 5591176"/>
              <a:gd name="connsiteY24" fmla="*/ 125684 h 5591176"/>
              <a:gd name="connsiteX25" fmla="*/ 5465493 w 5591176"/>
              <a:gd name="connsiteY25" fmla="*/ 1964265 h 5591176"/>
              <a:gd name="connsiteX26" fmla="*/ 5501597 w 5591176"/>
              <a:gd name="connsiteY26" fmla="*/ 2104680 h 5591176"/>
              <a:gd name="connsiteX27" fmla="*/ 3240763 w 5591176"/>
              <a:gd name="connsiteY27" fmla="*/ 2104680 h 5591176"/>
              <a:gd name="connsiteX28" fmla="*/ 2511982 w 5591176"/>
              <a:gd name="connsiteY28" fmla="*/ 2104680 h 5591176"/>
              <a:gd name="connsiteX29" fmla="*/ 2795589 w 5591176"/>
              <a:gd name="connsiteY29" fmla="*/ 0 h 5591176"/>
              <a:gd name="connsiteX30" fmla="*/ 3081422 w 5591176"/>
              <a:gd name="connsiteY30" fmla="*/ 14433 h 5591176"/>
              <a:gd name="connsiteX31" fmla="*/ 3320769 w 5591176"/>
              <a:gd name="connsiteY31" fmla="*/ 50962 h 5591176"/>
              <a:gd name="connsiteX32" fmla="*/ 2082985 w 5591176"/>
              <a:gd name="connsiteY32" fmla="*/ 2628551 h 5591176"/>
              <a:gd name="connsiteX33" fmla="*/ 1031547 w 5591176"/>
              <a:gd name="connsiteY33" fmla="*/ 627749 h 5591176"/>
              <a:gd name="connsiteX34" fmla="*/ 1232550 w 5591176"/>
              <a:gd name="connsiteY34" fmla="*/ 477443 h 5591176"/>
              <a:gd name="connsiteX35" fmla="*/ 2795589 w 5591176"/>
              <a:gd name="connsiteY35" fmla="*/ 0 h 559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1176" h="5591176">
                <a:moveTo>
                  <a:pt x="3080781" y="3481591"/>
                </a:moveTo>
                <a:lnTo>
                  <a:pt x="2066972" y="5491901"/>
                </a:lnTo>
                <a:lnTo>
                  <a:pt x="1964266" y="5465493"/>
                </a:lnTo>
                <a:cubicBezTo>
                  <a:pt x="1088884" y="5193220"/>
                  <a:pt x="397955" y="4502293"/>
                  <a:pt x="125684" y="3626911"/>
                </a:cubicBezTo>
                <a:lnTo>
                  <a:pt x="91511" y="3494006"/>
                </a:lnTo>
                <a:close/>
                <a:moveTo>
                  <a:pt x="3510074" y="2985538"/>
                </a:moveTo>
                <a:lnTo>
                  <a:pt x="4529384" y="4986046"/>
                </a:lnTo>
                <a:lnTo>
                  <a:pt x="4358629" y="5113733"/>
                </a:lnTo>
                <a:cubicBezTo>
                  <a:pt x="3912451" y="5415166"/>
                  <a:pt x="3374575" y="5591175"/>
                  <a:pt x="2795589" y="5591176"/>
                </a:cubicBezTo>
                <a:cubicBezTo>
                  <a:pt x="2602595" y="5591175"/>
                  <a:pt x="2414167" y="5571619"/>
                  <a:pt x="2232180" y="5534379"/>
                </a:cubicBezTo>
                <a:lnTo>
                  <a:pt x="2225542" y="5532672"/>
                </a:lnTo>
                <a:close/>
                <a:moveTo>
                  <a:pt x="5539332" y="2264622"/>
                </a:moveTo>
                <a:lnTo>
                  <a:pt x="5576744" y="2509756"/>
                </a:lnTo>
                <a:cubicBezTo>
                  <a:pt x="5586287" y="2603735"/>
                  <a:pt x="5591177" y="2699090"/>
                  <a:pt x="5591176" y="2795589"/>
                </a:cubicBezTo>
                <a:cubicBezTo>
                  <a:pt x="5591176" y="3567569"/>
                  <a:pt x="5278269" y="4266466"/>
                  <a:pt x="4772366" y="4772368"/>
                </a:cubicBezTo>
                <a:lnTo>
                  <a:pt x="4654568" y="4879431"/>
                </a:lnTo>
                <a:lnTo>
                  <a:pt x="3322257" y="2264623"/>
                </a:lnTo>
                <a:close/>
                <a:moveTo>
                  <a:pt x="908454" y="737336"/>
                </a:moveTo>
                <a:lnTo>
                  <a:pt x="2268298" y="3325021"/>
                </a:lnTo>
                <a:lnTo>
                  <a:pt x="53016" y="3334222"/>
                </a:lnTo>
                <a:lnTo>
                  <a:pt x="14434" y="3081421"/>
                </a:lnTo>
                <a:cubicBezTo>
                  <a:pt x="4890" y="2987442"/>
                  <a:pt x="1" y="2892086"/>
                  <a:pt x="1" y="2795588"/>
                </a:cubicBezTo>
                <a:cubicBezTo>
                  <a:pt x="0" y="2023609"/>
                  <a:pt x="312908" y="1324712"/>
                  <a:pt x="818810" y="818810"/>
                </a:cubicBezTo>
                <a:close/>
                <a:moveTo>
                  <a:pt x="3480405" y="88013"/>
                </a:moveTo>
                <a:lnTo>
                  <a:pt x="3626911" y="125684"/>
                </a:lnTo>
                <a:cubicBezTo>
                  <a:pt x="4502293" y="397956"/>
                  <a:pt x="5193221" y="1088884"/>
                  <a:pt x="5465493" y="1964265"/>
                </a:cubicBezTo>
                <a:lnTo>
                  <a:pt x="5501597" y="2104680"/>
                </a:lnTo>
                <a:lnTo>
                  <a:pt x="3240763" y="2104680"/>
                </a:lnTo>
                <a:lnTo>
                  <a:pt x="2511982" y="2104680"/>
                </a:lnTo>
                <a:close/>
                <a:moveTo>
                  <a:pt x="2795589" y="0"/>
                </a:moveTo>
                <a:cubicBezTo>
                  <a:pt x="2892087" y="1"/>
                  <a:pt x="2987442" y="4889"/>
                  <a:pt x="3081422" y="14433"/>
                </a:cubicBezTo>
                <a:lnTo>
                  <a:pt x="3320769" y="50962"/>
                </a:lnTo>
                <a:lnTo>
                  <a:pt x="2082985" y="2628551"/>
                </a:lnTo>
                <a:lnTo>
                  <a:pt x="1031547" y="627749"/>
                </a:lnTo>
                <a:lnTo>
                  <a:pt x="1232550" y="477443"/>
                </a:lnTo>
                <a:cubicBezTo>
                  <a:pt x="1678728" y="176010"/>
                  <a:pt x="2216604" y="0"/>
                  <a:pt x="279558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A56DAC-12E7-4D59-BEA8-7D1B7F758413}"/>
              </a:ext>
            </a:extLst>
          </p:cNvPr>
          <p:cNvSpPr/>
          <p:nvPr userDrawn="1"/>
        </p:nvSpPr>
        <p:spPr>
          <a:xfrm>
            <a:off x="0" y="3084042"/>
            <a:ext cx="12192000" cy="1872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4D14F643-7DAB-43E4-ACF4-1D2487ED42D3}"/>
              </a:ext>
            </a:extLst>
          </p:cNvPr>
          <p:cNvGrpSpPr/>
          <p:nvPr userDrawn="1"/>
        </p:nvGrpSpPr>
        <p:grpSpPr>
          <a:xfrm>
            <a:off x="4834321" y="1764570"/>
            <a:ext cx="2523358" cy="4435934"/>
            <a:chOff x="445712" y="1449040"/>
            <a:chExt cx="2113018" cy="3924176"/>
          </a:xfrm>
        </p:grpSpPr>
        <p:sp>
          <p:nvSpPr>
            <p:cNvPr id="4" name="Rounded Rectangle 7">
              <a:extLst>
                <a:ext uri="{FF2B5EF4-FFF2-40B4-BE49-F238E27FC236}">
                  <a16:creationId xmlns:a16="http://schemas.microsoft.com/office/drawing/2014/main" id="{88993E93-B168-4F77-8BC7-E08253A40CF2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6B1673F1-80E0-42DA-85D0-EDE4D3CFCE7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10">
              <a:extLst>
                <a:ext uri="{FF2B5EF4-FFF2-40B4-BE49-F238E27FC236}">
                  <a16:creationId xmlns:a16="http://schemas.microsoft.com/office/drawing/2014/main" id="{F2C7FF0B-A3DE-4531-9328-ECAB32EF35E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11">
                <a:extLst>
                  <a:ext uri="{FF2B5EF4-FFF2-40B4-BE49-F238E27FC236}">
                    <a16:creationId xmlns:a16="http://schemas.microsoft.com/office/drawing/2014/main" id="{49123123-75C7-4D2F-B852-AFF686F4D373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12">
                <a:extLst>
                  <a:ext uri="{FF2B5EF4-FFF2-40B4-BE49-F238E27FC236}">
                    <a16:creationId xmlns:a16="http://schemas.microsoft.com/office/drawing/2014/main" id="{0FEF037D-BB5C-46B9-928F-D60EA6756508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1D83230-8B5B-41B3-824C-DE5500A8375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012298" y="2151526"/>
            <a:ext cx="2167404" cy="35545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880675-7885-4B16-8672-0E4A6FAFE4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39509"/>
            <a:ext cx="11896725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A950D7-A68A-454C-98A8-48A70E54F393}"/>
              </a:ext>
            </a:extLst>
          </p:cNvPr>
          <p:cNvSpPr/>
          <p:nvPr userDrawn="1"/>
        </p:nvSpPr>
        <p:spPr>
          <a:xfrm>
            <a:off x="0" y="3356993"/>
            <a:ext cx="12192000" cy="3501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007E12-518E-410E-975C-2D1C612B29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F539E4-DDA5-4738-B296-2B46C760DB1F}"/>
              </a:ext>
            </a:extLst>
          </p:cNvPr>
          <p:cNvSpPr/>
          <p:nvPr userDrawn="1"/>
        </p:nvSpPr>
        <p:spPr>
          <a:xfrm>
            <a:off x="0" y="2253343"/>
            <a:ext cx="12192000" cy="2351314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AAB6837C-E656-417B-B06E-DC91A0FDFB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8571" y="1580606"/>
            <a:ext cx="9945150" cy="3696788"/>
          </a:xfrm>
          <a:custGeom>
            <a:avLst/>
            <a:gdLst>
              <a:gd name="connsiteX0" fmla="*/ 8797786 w 9945150"/>
              <a:gd name="connsiteY0" fmla="*/ 343988 h 3696788"/>
              <a:gd name="connsiteX1" fmla="*/ 9945150 w 9945150"/>
              <a:gd name="connsiteY1" fmla="*/ 343988 h 3696788"/>
              <a:gd name="connsiteX2" fmla="*/ 8854411 w 9945150"/>
              <a:gd name="connsiteY2" fmla="*/ 3696788 h 3696788"/>
              <a:gd name="connsiteX3" fmla="*/ 7707047 w 9945150"/>
              <a:gd name="connsiteY3" fmla="*/ 3696788 h 3696788"/>
              <a:gd name="connsiteX4" fmla="*/ 6228770 w 9945150"/>
              <a:gd name="connsiteY4" fmla="*/ 343988 h 3696788"/>
              <a:gd name="connsiteX5" fmla="*/ 7376134 w 9945150"/>
              <a:gd name="connsiteY5" fmla="*/ 343988 h 3696788"/>
              <a:gd name="connsiteX6" fmla="*/ 6285395 w 9945150"/>
              <a:gd name="connsiteY6" fmla="*/ 3696788 h 3696788"/>
              <a:gd name="connsiteX7" fmla="*/ 5138031 w 9945150"/>
              <a:gd name="connsiteY7" fmla="*/ 3696788 h 3696788"/>
              <a:gd name="connsiteX8" fmla="*/ 3659754 w 9945150"/>
              <a:gd name="connsiteY8" fmla="*/ 343988 h 3696788"/>
              <a:gd name="connsiteX9" fmla="*/ 4807118 w 9945150"/>
              <a:gd name="connsiteY9" fmla="*/ 343988 h 3696788"/>
              <a:gd name="connsiteX10" fmla="*/ 3716379 w 9945150"/>
              <a:gd name="connsiteY10" fmla="*/ 3696788 h 3696788"/>
              <a:gd name="connsiteX11" fmla="*/ 2569016 w 9945150"/>
              <a:gd name="connsiteY11" fmla="*/ 3696788 h 3696788"/>
              <a:gd name="connsiteX12" fmla="*/ 1090739 w 9945150"/>
              <a:gd name="connsiteY12" fmla="*/ 343988 h 3696788"/>
              <a:gd name="connsiteX13" fmla="*/ 2238103 w 9945150"/>
              <a:gd name="connsiteY13" fmla="*/ 343988 h 3696788"/>
              <a:gd name="connsiteX14" fmla="*/ 1147364 w 9945150"/>
              <a:gd name="connsiteY14" fmla="*/ 3696788 h 3696788"/>
              <a:gd name="connsiteX15" fmla="*/ 0 w 9945150"/>
              <a:gd name="connsiteY15" fmla="*/ 3696788 h 3696788"/>
              <a:gd name="connsiteX16" fmla="*/ 7635204 w 9945150"/>
              <a:gd name="connsiteY16" fmla="*/ 0 h 3696788"/>
              <a:gd name="connsiteX17" fmla="*/ 8782568 w 9945150"/>
              <a:gd name="connsiteY17" fmla="*/ 0 h 3696788"/>
              <a:gd name="connsiteX18" fmla="*/ 7691829 w 9945150"/>
              <a:gd name="connsiteY18" fmla="*/ 3352800 h 3696788"/>
              <a:gd name="connsiteX19" fmla="*/ 6544465 w 9945150"/>
              <a:gd name="connsiteY19" fmla="*/ 3352800 h 3696788"/>
              <a:gd name="connsiteX20" fmla="*/ 5066188 w 9945150"/>
              <a:gd name="connsiteY20" fmla="*/ 0 h 3696788"/>
              <a:gd name="connsiteX21" fmla="*/ 6213552 w 9945150"/>
              <a:gd name="connsiteY21" fmla="*/ 0 h 3696788"/>
              <a:gd name="connsiteX22" fmla="*/ 5122813 w 9945150"/>
              <a:gd name="connsiteY22" fmla="*/ 3352800 h 3696788"/>
              <a:gd name="connsiteX23" fmla="*/ 3975449 w 9945150"/>
              <a:gd name="connsiteY23" fmla="*/ 3352800 h 3696788"/>
              <a:gd name="connsiteX24" fmla="*/ 2497173 w 9945150"/>
              <a:gd name="connsiteY24" fmla="*/ 0 h 3696788"/>
              <a:gd name="connsiteX25" fmla="*/ 3644536 w 9945150"/>
              <a:gd name="connsiteY25" fmla="*/ 0 h 3696788"/>
              <a:gd name="connsiteX26" fmla="*/ 2553798 w 9945150"/>
              <a:gd name="connsiteY26" fmla="*/ 3352800 h 3696788"/>
              <a:gd name="connsiteX27" fmla="*/ 1406434 w 9945150"/>
              <a:gd name="connsiteY27" fmla="*/ 3352800 h 36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45150" h="3696788">
                <a:moveTo>
                  <a:pt x="8797786" y="343988"/>
                </a:moveTo>
                <a:lnTo>
                  <a:pt x="9945150" y="343988"/>
                </a:lnTo>
                <a:lnTo>
                  <a:pt x="8854411" y="3696788"/>
                </a:lnTo>
                <a:lnTo>
                  <a:pt x="7707047" y="3696788"/>
                </a:lnTo>
                <a:close/>
                <a:moveTo>
                  <a:pt x="6228770" y="343988"/>
                </a:moveTo>
                <a:lnTo>
                  <a:pt x="7376134" y="343988"/>
                </a:lnTo>
                <a:lnTo>
                  <a:pt x="6285395" y="3696788"/>
                </a:lnTo>
                <a:lnTo>
                  <a:pt x="5138031" y="3696788"/>
                </a:lnTo>
                <a:close/>
                <a:moveTo>
                  <a:pt x="3659754" y="343988"/>
                </a:moveTo>
                <a:lnTo>
                  <a:pt x="4807118" y="343988"/>
                </a:lnTo>
                <a:lnTo>
                  <a:pt x="3716379" y="3696788"/>
                </a:lnTo>
                <a:lnTo>
                  <a:pt x="2569016" y="3696788"/>
                </a:lnTo>
                <a:close/>
                <a:moveTo>
                  <a:pt x="1090739" y="343988"/>
                </a:moveTo>
                <a:lnTo>
                  <a:pt x="2238103" y="343988"/>
                </a:lnTo>
                <a:lnTo>
                  <a:pt x="1147364" y="3696788"/>
                </a:lnTo>
                <a:lnTo>
                  <a:pt x="0" y="3696788"/>
                </a:lnTo>
                <a:close/>
                <a:moveTo>
                  <a:pt x="7635204" y="0"/>
                </a:moveTo>
                <a:lnTo>
                  <a:pt x="8782568" y="0"/>
                </a:lnTo>
                <a:lnTo>
                  <a:pt x="7691829" y="3352800"/>
                </a:lnTo>
                <a:lnTo>
                  <a:pt x="6544465" y="3352800"/>
                </a:lnTo>
                <a:close/>
                <a:moveTo>
                  <a:pt x="5066188" y="0"/>
                </a:moveTo>
                <a:lnTo>
                  <a:pt x="6213552" y="0"/>
                </a:lnTo>
                <a:lnTo>
                  <a:pt x="5122813" y="3352800"/>
                </a:lnTo>
                <a:lnTo>
                  <a:pt x="3975449" y="3352800"/>
                </a:lnTo>
                <a:close/>
                <a:moveTo>
                  <a:pt x="2497173" y="0"/>
                </a:moveTo>
                <a:lnTo>
                  <a:pt x="3644536" y="0"/>
                </a:lnTo>
                <a:lnTo>
                  <a:pt x="2553798" y="3352800"/>
                </a:lnTo>
                <a:lnTo>
                  <a:pt x="1406434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750C729-7BDF-40FD-B8A8-5732938F849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554498" y="0"/>
            <a:ext cx="363750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3E1F55-AF31-4870-BBDC-B0C6185F8E23}"/>
              </a:ext>
            </a:extLst>
          </p:cNvPr>
          <p:cNvSpPr/>
          <p:nvPr userDrawn="1"/>
        </p:nvSpPr>
        <p:spPr>
          <a:xfrm>
            <a:off x="4916997" y="0"/>
            <a:ext cx="363750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8B98E96-669B-4CF7-8FFD-F6C01E1DF69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466278" y="0"/>
            <a:ext cx="6725721" cy="6858000"/>
          </a:xfrm>
          <a:custGeom>
            <a:avLst/>
            <a:gdLst>
              <a:gd name="connsiteX0" fmla="*/ 1670124 w 6725721"/>
              <a:gd name="connsiteY0" fmla="*/ 0 h 6858000"/>
              <a:gd name="connsiteX1" fmla="*/ 5175470 w 6725721"/>
              <a:gd name="connsiteY1" fmla="*/ 0 h 6858000"/>
              <a:gd name="connsiteX2" fmla="*/ 5382331 w 6725721"/>
              <a:gd name="connsiteY2" fmla="*/ 111144 h 6858000"/>
              <a:gd name="connsiteX3" fmla="*/ 6581620 w 6725721"/>
              <a:gd name="connsiteY3" fmla="*/ 1202811 h 6858000"/>
              <a:gd name="connsiteX4" fmla="*/ 6725721 w 6725721"/>
              <a:gd name="connsiteY4" fmla="*/ 1420466 h 6858000"/>
              <a:gd name="connsiteX5" fmla="*/ 6725721 w 6725721"/>
              <a:gd name="connsiteY5" fmla="*/ 5509218 h 6858000"/>
              <a:gd name="connsiteX6" fmla="*/ 6648688 w 6725721"/>
              <a:gd name="connsiteY6" fmla="*/ 5636837 h 6858000"/>
              <a:gd name="connsiteX7" fmla="*/ 5450066 w 6725721"/>
              <a:gd name="connsiteY7" fmla="*/ 6783830 h 6858000"/>
              <a:gd name="connsiteX8" fmla="*/ 5319369 w 6725721"/>
              <a:gd name="connsiteY8" fmla="*/ 6858000 h 6858000"/>
              <a:gd name="connsiteX9" fmla="*/ 1528754 w 6725721"/>
              <a:gd name="connsiteY9" fmla="*/ 6858000 h 6858000"/>
              <a:gd name="connsiteX10" fmla="*/ 1281301 w 6725721"/>
              <a:gd name="connsiteY10" fmla="*/ 6711442 h 6858000"/>
              <a:gd name="connsiteX11" fmla="*/ 0 w 6725721"/>
              <a:gd name="connsiteY11" fmla="*/ 5307579 h 6858000"/>
              <a:gd name="connsiteX12" fmla="*/ 818004 w 6725721"/>
              <a:gd name="connsiteY12" fmla="*/ 4867973 h 6858000"/>
              <a:gd name="connsiteX13" fmla="*/ 1150930 w 6725721"/>
              <a:gd name="connsiteY13" fmla="*/ 5361943 h 6858000"/>
              <a:gd name="connsiteX14" fmla="*/ 1275830 w 6725721"/>
              <a:gd name="connsiteY14" fmla="*/ 5497798 h 6858000"/>
              <a:gd name="connsiteX15" fmla="*/ 1929840 w 6725721"/>
              <a:gd name="connsiteY15" fmla="*/ 4879563 h 6858000"/>
              <a:gd name="connsiteX16" fmla="*/ 1843622 w 6725721"/>
              <a:gd name="connsiteY16" fmla="*/ 4786201 h 6858000"/>
              <a:gd name="connsiteX17" fmla="*/ 2552970 w 6725721"/>
              <a:gd name="connsiteY17" fmla="*/ 4194183 h 6858000"/>
              <a:gd name="connsiteX18" fmla="*/ 4141714 w 6725721"/>
              <a:gd name="connsiteY18" fmla="*/ 4344523 h 6858000"/>
              <a:gd name="connsiteX19" fmla="*/ 4306126 w 6725721"/>
              <a:gd name="connsiteY19" fmla="*/ 2757174 h 6858000"/>
              <a:gd name="connsiteX20" fmla="*/ 2720296 w 6725721"/>
              <a:gd name="connsiteY20" fmla="*/ 2578703 h 6858000"/>
              <a:gd name="connsiteX21" fmla="*/ 2149002 w 6725721"/>
              <a:gd name="connsiteY21" fmla="*/ 1855972 h 6858000"/>
              <a:gd name="connsiteX22" fmla="*/ 2147683 w 6725721"/>
              <a:gd name="connsiteY22" fmla="*/ 1856939 h 6858000"/>
              <a:gd name="connsiteX23" fmla="*/ 1918291 w 6725721"/>
              <a:gd name="connsiteY23" fmla="*/ 2068944 h 6858000"/>
              <a:gd name="connsiteX24" fmla="*/ 1246596 w 6725721"/>
              <a:gd name="connsiteY24" fmla="*/ 1444529 h 6858000"/>
              <a:gd name="connsiteX25" fmla="*/ 1946175 w 6725721"/>
              <a:gd name="connsiteY25" fmla="*/ 888972 h 6858000"/>
              <a:gd name="connsiteX26" fmla="*/ 2083195 w 6725721"/>
              <a:gd name="connsiteY26" fmla="*/ 81713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725721" h="6858000">
                <a:moveTo>
                  <a:pt x="1670124" y="0"/>
                </a:moveTo>
                <a:lnTo>
                  <a:pt x="5175470" y="0"/>
                </a:lnTo>
                <a:lnTo>
                  <a:pt x="5382331" y="111144"/>
                </a:lnTo>
                <a:cubicBezTo>
                  <a:pt x="5845280" y="380772"/>
                  <a:pt x="6256567" y="748393"/>
                  <a:pt x="6581620" y="1202811"/>
                </a:cubicBezTo>
                <a:lnTo>
                  <a:pt x="6725721" y="1420466"/>
                </a:lnTo>
                <a:lnTo>
                  <a:pt x="6725721" y="5509218"/>
                </a:lnTo>
                <a:lnTo>
                  <a:pt x="6648688" y="5636837"/>
                </a:lnTo>
                <a:cubicBezTo>
                  <a:pt x="6344694" y="6089763"/>
                  <a:pt x="5941358" y="6484158"/>
                  <a:pt x="5450066" y="6783830"/>
                </a:cubicBezTo>
                <a:lnTo>
                  <a:pt x="5319369" y="6858000"/>
                </a:lnTo>
                <a:lnTo>
                  <a:pt x="1528754" y="6858000"/>
                </a:lnTo>
                <a:lnTo>
                  <a:pt x="1281301" y="6711442"/>
                </a:lnTo>
                <a:cubicBezTo>
                  <a:pt x="760786" y="6368362"/>
                  <a:pt x="315629" y="5894892"/>
                  <a:pt x="0" y="5307579"/>
                </a:cubicBezTo>
                <a:lnTo>
                  <a:pt x="818004" y="4867973"/>
                </a:lnTo>
                <a:cubicBezTo>
                  <a:pt x="914087" y="5046761"/>
                  <a:pt x="1025942" y="5211686"/>
                  <a:pt x="1150930" y="5361943"/>
                </a:cubicBezTo>
                <a:lnTo>
                  <a:pt x="1275830" y="5497798"/>
                </a:lnTo>
                <a:lnTo>
                  <a:pt x="1929840" y="4879563"/>
                </a:lnTo>
                <a:lnTo>
                  <a:pt x="1843622" y="4786201"/>
                </a:lnTo>
                <a:lnTo>
                  <a:pt x="2552970" y="4194183"/>
                </a:lnTo>
                <a:cubicBezTo>
                  <a:pt x="2951568" y="4671779"/>
                  <a:pt x="3660605" y="4738874"/>
                  <a:pt x="4141714" y="4344523"/>
                </a:cubicBezTo>
                <a:cubicBezTo>
                  <a:pt x="4622823" y="3950173"/>
                  <a:pt x="4696198" y="3241758"/>
                  <a:pt x="4306126" y="2757174"/>
                </a:cubicBezTo>
                <a:cubicBezTo>
                  <a:pt x="3916054" y="2272590"/>
                  <a:pt x="3208318" y="2192940"/>
                  <a:pt x="2720296" y="2578703"/>
                </a:cubicBezTo>
                <a:lnTo>
                  <a:pt x="2149002" y="1855972"/>
                </a:lnTo>
                <a:lnTo>
                  <a:pt x="2147683" y="1856939"/>
                </a:lnTo>
                <a:cubicBezTo>
                  <a:pt x="2066790" y="1921022"/>
                  <a:pt x="1990048" y="1991754"/>
                  <a:pt x="1918291" y="2068944"/>
                </a:cubicBezTo>
                <a:lnTo>
                  <a:pt x="1246596" y="1444529"/>
                </a:lnTo>
                <a:cubicBezTo>
                  <a:pt x="1454168" y="1221241"/>
                  <a:pt x="1690575" y="1035321"/>
                  <a:pt x="1946175" y="888972"/>
                </a:cubicBezTo>
                <a:lnTo>
                  <a:pt x="2083195" y="817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78F8FBE0-8343-41F2-95BB-F97C530C7284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" y="0"/>
            <a:ext cx="12191999" cy="4029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491F40-F55A-4B3E-8FB2-7DF9545F4A9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66776" y="4502410"/>
            <a:ext cx="2219324" cy="1641214"/>
          </a:xfrm>
          <a:prstGeom prst="roundRect">
            <a:avLst>
              <a:gd name="adj" fmla="val 8464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2F99F70-58E5-4D5D-94FC-0349CBC5FEE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105900" y="4502410"/>
            <a:ext cx="2219324" cy="1641214"/>
          </a:xfrm>
          <a:prstGeom prst="roundRect">
            <a:avLst>
              <a:gd name="adj" fmla="val 8464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5" r:id="rId11"/>
    <p:sldLayoutId id="2147483684" r:id="rId12"/>
    <p:sldLayoutId id="2147483683" r:id="rId13"/>
    <p:sldLayoutId id="2147483686" r:id="rId14"/>
    <p:sldLayoutId id="2147483689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E636CC-A3F3-4F17-8E66-62086A2FCBC1}"/>
              </a:ext>
            </a:extLst>
          </p:cNvPr>
          <p:cNvSpPr/>
          <p:nvPr/>
        </p:nvSpPr>
        <p:spPr>
          <a:xfrm>
            <a:off x="6096000" y="3840480"/>
            <a:ext cx="6096000" cy="280416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hlinkClick r:id="rId2"/>
            <a:extLst>
              <a:ext uri="{FF2B5EF4-FFF2-40B4-BE49-F238E27FC236}">
                <a16:creationId xmlns:a16="http://schemas.microsoft.com/office/drawing/2014/main" id="{32EF9C8E-0B63-4E9C-85FD-8CD374CA0BA5}"/>
              </a:ext>
            </a:extLst>
          </p:cNvPr>
          <p:cNvSpPr txBox="1"/>
          <p:nvPr/>
        </p:nvSpPr>
        <p:spPr>
          <a:xfrm>
            <a:off x="6365965" y="6184093"/>
            <a:ext cx="530076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8C3CD2-EF10-4573-B21E-61A2305F56EB}"/>
              </a:ext>
            </a:extLst>
          </p:cNvPr>
          <p:cNvSpPr txBox="1"/>
          <p:nvPr/>
        </p:nvSpPr>
        <p:spPr>
          <a:xfrm>
            <a:off x="6365966" y="3928881"/>
            <a:ext cx="530076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Free Vision Test 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9989A-A09B-4EC0-B0CF-8F7F8532B558}"/>
              </a:ext>
            </a:extLst>
          </p:cNvPr>
          <p:cNvSpPr txBox="1"/>
          <p:nvPr/>
        </p:nvSpPr>
        <p:spPr>
          <a:xfrm>
            <a:off x="6365964" y="5786610"/>
            <a:ext cx="5300765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Graphic 1">
            <a:extLst>
              <a:ext uri="{FF2B5EF4-FFF2-40B4-BE49-F238E27FC236}">
                <a16:creationId xmlns:a16="http://schemas.microsoft.com/office/drawing/2014/main" id="{A568BC85-1253-4ED9-B36C-ADEB45E11EF9}"/>
              </a:ext>
            </a:extLst>
          </p:cNvPr>
          <p:cNvGrpSpPr/>
          <p:nvPr/>
        </p:nvGrpSpPr>
        <p:grpSpPr>
          <a:xfrm>
            <a:off x="10116438" y="324415"/>
            <a:ext cx="1684599" cy="432917"/>
            <a:chOff x="28575" y="1871662"/>
            <a:chExt cx="12134850" cy="3118484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C0E74FE-870F-4914-B133-82BA2931DF3E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76E8E09E-70BE-4937-AB11-BCAE259869DE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F7C4BD96-6EFD-4031-97A8-151308967681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0927E0F0-D43E-4D86-B270-4859DDA0DC61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AEA3D9D4-156C-4989-BD49-4714676A73A4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12" name="Graphic 1">
                  <a:extLst>
                    <a:ext uri="{FF2B5EF4-FFF2-40B4-BE49-F238E27FC236}">
                      <a16:creationId xmlns:a16="http://schemas.microsoft.com/office/drawing/2014/main" id="{8C42F5F2-F802-4DD7-8F49-61182AB38CE1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13" name="Freeform: Shape 12">
                    <a:extLst>
                      <a:ext uri="{FF2B5EF4-FFF2-40B4-BE49-F238E27FC236}">
                        <a16:creationId xmlns:a16="http://schemas.microsoft.com/office/drawing/2014/main" id="{0753EE00-91C7-4293-9828-A333B54135A0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14" name="Graphic 1">
                    <a:extLst>
                      <a:ext uri="{FF2B5EF4-FFF2-40B4-BE49-F238E27FC236}">
                        <a16:creationId xmlns:a16="http://schemas.microsoft.com/office/drawing/2014/main" id="{F0EF8A61-59B2-4208-BFCB-ADEC09B65494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15" name="Freeform: Shape 14">
                      <a:extLst>
                        <a:ext uri="{FF2B5EF4-FFF2-40B4-BE49-F238E27FC236}">
                          <a16:creationId xmlns:a16="http://schemas.microsoft.com/office/drawing/2014/main" id="{8D64BFD9-5A19-45C7-BFA6-3F576A37EB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6" name="Freeform: Shape 15">
                      <a:extLst>
                        <a:ext uri="{FF2B5EF4-FFF2-40B4-BE49-F238E27FC236}">
                          <a16:creationId xmlns:a16="http://schemas.microsoft.com/office/drawing/2014/main" id="{54E763B6-4777-4F5D-BC0E-EECF08D183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2721002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06D9A58-A990-4E0E-BF4A-546E305FACE6}"/>
              </a:ext>
            </a:extLst>
          </p:cNvPr>
          <p:cNvGrpSpPr/>
          <p:nvPr/>
        </p:nvGrpSpPr>
        <p:grpSpPr>
          <a:xfrm>
            <a:off x="1283678" y="1899155"/>
            <a:ext cx="3846918" cy="4129504"/>
            <a:chOff x="827365" y="1409323"/>
            <a:chExt cx="4759543" cy="5109168"/>
          </a:xfrm>
        </p:grpSpPr>
        <p:sp>
          <p:nvSpPr>
            <p:cNvPr id="4" name="원형: 비어 있음 1">
              <a:extLst>
                <a:ext uri="{FF2B5EF4-FFF2-40B4-BE49-F238E27FC236}">
                  <a16:creationId xmlns:a16="http://schemas.microsoft.com/office/drawing/2014/main" id="{FED9ABB9-317C-43D9-A182-2F52BD3B8D0F}"/>
                </a:ext>
              </a:extLst>
            </p:cNvPr>
            <p:cNvSpPr/>
            <p:nvPr/>
          </p:nvSpPr>
          <p:spPr>
            <a:xfrm>
              <a:off x="827366" y="1758949"/>
              <a:ext cx="4759542" cy="4759542"/>
            </a:xfrm>
            <a:prstGeom prst="donut">
              <a:avLst>
                <a:gd name="adj" fmla="val 185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자유형: 도형 19">
              <a:extLst>
                <a:ext uri="{FF2B5EF4-FFF2-40B4-BE49-F238E27FC236}">
                  <a16:creationId xmlns:a16="http://schemas.microsoft.com/office/drawing/2014/main" id="{79304F28-EB61-4E60-97E7-DE44A86B8877}"/>
                </a:ext>
              </a:extLst>
            </p:cNvPr>
            <p:cNvSpPr txBox="1">
              <a:spLocks/>
            </p:cNvSpPr>
            <p:nvPr/>
          </p:nvSpPr>
          <p:spPr>
            <a:xfrm>
              <a:off x="3465911" y="1843292"/>
              <a:ext cx="1822409" cy="2586876"/>
            </a:xfrm>
            <a:custGeom>
              <a:avLst/>
              <a:gdLst>
                <a:gd name="connsiteX0" fmla="*/ 863642 w 1822409"/>
                <a:gd name="connsiteY0" fmla="*/ 0 h 2586876"/>
                <a:gd name="connsiteX1" fmla="*/ 1706307 w 1822409"/>
                <a:gd name="connsiteY1" fmla="*/ 2577164 h 2586876"/>
                <a:gd name="connsiteX2" fmla="*/ 0 w 1822409"/>
                <a:gd name="connsiteY2" fmla="*/ 2586876 h 258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2409" h="2586876">
                  <a:moveTo>
                    <a:pt x="863642" y="0"/>
                  </a:moveTo>
                  <a:cubicBezTo>
                    <a:pt x="1679882" y="581132"/>
                    <a:pt x="2021522" y="1626487"/>
                    <a:pt x="1706307" y="2577164"/>
                  </a:cubicBezTo>
                  <a:lnTo>
                    <a:pt x="0" y="2586876"/>
                  </a:lnTo>
                  <a:close/>
                </a:path>
              </a:pathLst>
            </a:custGeom>
            <a:solidFill>
              <a:schemeClr val="accent3"/>
            </a:solidFill>
            <a:effectLst/>
          </p:spPr>
          <p:txBody>
            <a:bodyPr wrap="square" anchor="ctr">
              <a:noAutofit/>
            </a:bodyPr>
            <a:lstStyle>
              <a:lvl1pPr marL="0" marR="0" indent="0" algn="ctr" defTabSz="914446" rtl="0" eaLnBrk="1" fontAlgn="auto" latinLnBrk="1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  <p:sp>
          <p:nvSpPr>
            <p:cNvPr id="6" name="자유형: 도형 12">
              <a:extLst>
                <a:ext uri="{FF2B5EF4-FFF2-40B4-BE49-F238E27FC236}">
                  <a16:creationId xmlns:a16="http://schemas.microsoft.com/office/drawing/2014/main" id="{D1C8A3CB-9151-49BD-89E9-F463649E9AFF}"/>
                </a:ext>
              </a:extLst>
            </p:cNvPr>
            <p:cNvSpPr txBox="1">
              <a:spLocks/>
            </p:cNvSpPr>
            <p:nvPr/>
          </p:nvSpPr>
          <p:spPr>
            <a:xfrm>
              <a:off x="1553519" y="1409323"/>
              <a:ext cx="2719605" cy="2144179"/>
            </a:xfrm>
            <a:custGeom>
              <a:avLst/>
              <a:gdLst>
                <a:gd name="connsiteX0" fmla="*/ 1401769 w 2719605"/>
                <a:gd name="connsiteY0" fmla="*/ 1 h 2144179"/>
                <a:gd name="connsiteX1" fmla="*/ 2719605 w 2719605"/>
                <a:gd name="connsiteY1" fmla="*/ 421978 h 2144179"/>
                <a:gd name="connsiteX2" fmla="*/ 2144640 w 2719605"/>
                <a:gd name="connsiteY2" fmla="*/ 2144179 h 2144179"/>
                <a:gd name="connsiteX3" fmla="*/ 2136701 w 2719605"/>
                <a:gd name="connsiteY3" fmla="*/ 2144179 h 2144179"/>
                <a:gd name="connsiteX4" fmla="*/ 0 w 2719605"/>
                <a:gd name="connsiteY4" fmla="*/ 480476 h 2144179"/>
                <a:gd name="connsiteX5" fmla="*/ 1401769 w 2719605"/>
                <a:gd name="connsiteY5" fmla="*/ 1 h 2144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605" h="2144179">
                  <a:moveTo>
                    <a:pt x="1401769" y="1"/>
                  </a:moveTo>
                  <a:cubicBezTo>
                    <a:pt x="1863929" y="178"/>
                    <a:pt x="2326036" y="140289"/>
                    <a:pt x="2719605" y="421978"/>
                  </a:cubicBezTo>
                  <a:lnTo>
                    <a:pt x="2144640" y="2144179"/>
                  </a:lnTo>
                  <a:lnTo>
                    <a:pt x="2136701" y="2144179"/>
                  </a:lnTo>
                  <a:lnTo>
                    <a:pt x="0" y="480476"/>
                  </a:lnTo>
                  <a:cubicBezTo>
                    <a:pt x="412291" y="159962"/>
                    <a:pt x="907061" y="-188"/>
                    <a:pt x="1401769" y="1"/>
                  </a:cubicBezTo>
                  <a:close/>
                </a:path>
              </a:pathLst>
            </a:custGeom>
            <a:solidFill>
              <a:schemeClr val="accent2"/>
            </a:solidFill>
            <a:effectLst/>
          </p:spPr>
          <p:txBody>
            <a:bodyPr wrap="square" anchor="ctr">
              <a:noAutofit/>
            </a:bodyPr>
            <a:lstStyle>
              <a:lvl1pPr marL="0" marR="0" indent="0" algn="ctr" defTabSz="914446" rtl="0" eaLnBrk="1" fontAlgn="auto" latinLnBrk="1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  <p:sp>
          <p:nvSpPr>
            <p:cNvPr id="7" name="자유형: 도형 23">
              <a:extLst>
                <a:ext uri="{FF2B5EF4-FFF2-40B4-BE49-F238E27FC236}">
                  <a16:creationId xmlns:a16="http://schemas.microsoft.com/office/drawing/2014/main" id="{242CC734-27E9-4F3F-B4FB-52C738C4830F}"/>
                </a:ext>
              </a:extLst>
            </p:cNvPr>
            <p:cNvSpPr txBox="1">
              <a:spLocks/>
            </p:cNvSpPr>
            <p:nvPr/>
          </p:nvSpPr>
          <p:spPr>
            <a:xfrm>
              <a:off x="2547215" y="4499226"/>
              <a:ext cx="2626805" cy="1570156"/>
            </a:xfrm>
            <a:custGeom>
              <a:avLst/>
              <a:gdLst>
                <a:gd name="connsiteX0" fmla="*/ 462339 w 2626805"/>
                <a:gd name="connsiteY0" fmla="*/ 1569148 h 1570156"/>
                <a:gd name="connsiteX1" fmla="*/ 483227 w 2626805"/>
                <a:gd name="connsiteY1" fmla="*/ 1569612 h 1570156"/>
                <a:gd name="connsiteX2" fmla="*/ 471294 w 2626805"/>
                <a:gd name="connsiteY2" fmla="*/ 1570156 h 1570156"/>
                <a:gd name="connsiteX3" fmla="*/ 462562 w 2626805"/>
                <a:gd name="connsiteY3" fmla="*/ 1569858 h 1570156"/>
                <a:gd name="connsiteX4" fmla="*/ 2626805 w 2626805"/>
                <a:gd name="connsiteY4" fmla="*/ 0 h 1570156"/>
                <a:gd name="connsiteX5" fmla="*/ 495284 w 2626805"/>
                <a:gd name="connsiteY5" fmla="*/ 1569062 h 1570156"/>
                <a:gd name="connsiteX6" fmla="*/ 0 w 2626805"/>
                <a:gd name="connsiteY6" fmla="*/ 14951 h 1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6805" h="1570156">
                  <a:moveTo>
                    <a:pt x="462339" y="1569148"/>
                  </a:moveTo>
                  <a:lnTo>
                    <a:pt x="483227" y="1569612"/>
                  </a:lnTo>
                  <a:cubicBezTo>
                    <a:pt x="479254" y="1570099"/>
                    <a:pt x="475275" y="1570133"/>
                    <a:pt x="471294" y="1570156"/>
                  </a:cubicBezTo>
                  <a:lnTo>
                    <a:pt x="462562" y="1569858"/>
                  </a:lnTo>
                  <a:close/>
                  <a:moveTo>
                    <a:pt x="2626805" y="0"/>
                  </a:moveTo>
                  <a:cubicBezTo>
                    <a:pt x="2323053" y="924730"/>
                    <a:pt x="1466758" y="1554229"/>
                    <a:pt x="495284" y="1569062"/>
                  </a:cubicBezTo>
                  <a:lnTo>
                    <a:pt x="0" y="14951"/>
                  </a:lnTo>
                  <a:close/>
                </a:path>
              </a:pathLst>
            </a:custGeom>
            <a:solidFill>
              <a:schemeClr val="accent4"/>
            </a:solidFill>
            <a:effectLst/>
          </p:spPr>
          <p:txBody>
            <a:bodyPr wrap="square" anchor="ctr">
              <a:noAutofit/>
            </a:bodyPr>
            <a:lstStyle>
              <a:lvl1pPr marL="0" marR="0" indent="0" algn="ctr" defTabSz="914446" rtl="0" eaLnBrk="1" fontAlgn="auto" latinLnBrk="1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  <p:sp>
          <p:nvSpPr>
            <p:cNvPr id="8" name="자유형: 도형 25">
              <a:extLst>
                <a:ext uri="{FF2B5EF4-FFF2-40B4-BE49-F238E27FC236}">
                  <a16:creationId xmlns:a16="http://schemas.microsoft.com/office/drawing/2014/main" id="{08F29719-D393-40AF-BBDF-760D589A38EC}"/>
                </a:ext>
              </a:extLst>
            </p:cNvPr>
            <p:cNvSpPr txBox="1">
              <a:spLocks/>
            </p:cNvSpPr>
            <p:nvPr/>
          </p:nvSpPr>
          <p:spPr>
            <a:xfrm>
              <a:off x="827365" y="3622560"/>
              <a:ext cx="2195336" cy="2446823"/>
            </a:xfrm>
            <a:custGeom>
              <a:avLst/>
              <a:gdLst>
                <a:gd name="connsiteX0" fmla="*/ 1374390 w 2195336"/>
                <a:gd name="connsiteY0" fmla="*/ 0 h 2446823"/>
                <a:gd name="connsiteX1" fmla="*/ 2151590 w 2195336"/>
                <a:gd name="connsiteY1" fmla="*/ 2438716 h 2446823"/>
                <a:gd name="connsiteX2" fmla="*/ 2195126 w 2195336"/>
                <a:gd name="connsiteY2" fmla="*/ 2439683 h 2446823"/>
                <a:gd name="connsiteX3" fmla="*/ 2195336 w 2195336"/>
                <a:gd name="connsiteY3" fmla="*/ 2440337 h 2446823"/>
                <a:gd name="connsiteX4" fmla="*/ 2192990 w 2195336"/>
                <a:gd name="connsiteY4" fmla="*/ 2440444 h 2446823"/>
                <a:gd name="connsiteX5" fmla="*/ 2151693 w 2195336"/>
                <a:gd name="connsiteY5" fmla="*/ 2439035 h 2446823"/>
                <a:gd name="connsiteX6" fmla="*/ 2154077 w 2195336"/>
                <a:gd name="connsiteY6" fmla="*/ 2446517 h 2446823"/>
                <a:gd name="connsiteX7" fmla="*/ 0 w 2195336"/>
                <a:gd name="connsiteY7" fmla="*/ 1016322 h 244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5336" h="2446823">
                  <a:moveTo>
                    <a:pt x="1374390" y="0"/>
                  </a:moveTo>
                  <a:lnTo>
                    <a:pt x="2151590" y="2438716"/>
                  </a:lnTo>
                  <a:lnTo>
                    <a:pt x="2195126" y="2439683"/>
                  </a:lnTo>
                  <a:lnTo>
                    <a:pt x="2195336" y="2440337"/>
                  </a:lnTo>
                  <a:lnTo>
                    <a:pt x="2192990" y="2440444"/>
                  </a:lnTo>
                  <a:lnTo>
                    <a:pt x="2151693" y="2439035"/>
                  </a:lnTo>
                  <a:lnTo>
                    <a:pt x="2154077" y="2446517"/>
                  </a:lnTo>
                  <a:cubicBezTo>
                    <a:pt x="1203619" y="2462028"/>
                    <a:pt x="349619" y="1887845"/>
                    <a:pt x="0" y="1016322"/>
                  </a:cubicBezTo>
                  <a:close/>
                </a:path>
              </a:pathLst>
            </a:custGeom>
            <a:solidFill>
              <a:schemeClr val="accent1"/>
            </a:solidFill>
            <a:effectLst/>
          </p:spPr>
          <p:txBody>
            <a:bodyPr wrap="square" anchor="ctr">
              <a:noAutofit/>
            </a:bodyPr>
            <a:lstStyle>
              <a:lvl1pPr marL="0" marR="0" indent="0" algn="ctr" defTabSz="914446" rtl="0" eaLnBrk="1" fontAlgn="auto" latinLnBrk="1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grpSp>
        <p:nvGrpSpPr>
          <p:cNvPr id="13" name="Group 22">
            <a:extLst>
              <a:ext uri="{FF2B5EF4-FFF2-40B4-BE49-F238E27FC236}">
                <a16:creationId xmlns:a16="http://schemas.microsoft.com/office/drawing/2014/main" id="{73E53919-EBDC-4D01-9543-B132E7B3844D}"/>
              </a:ext>
            </a:extLst>
          </p:cNvPr>
          <p:cNvGrpSpPr/>
          <p:nvPr/>
        </p:nvGrpSpPr>
        <p:grpSpPr>
          <a:xfrm>
            <a:off x="7447092" y="2802071"/>
            <a:ext cx="4177569" cy="931444"/>
            <a:chOff x="2543198" y="4450714"/>
            <a:chExt cx="2569255" cy="72890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574A541-F15E-43F6-828C-BB73B7A8D84B}"/>
                </a:ext>
              </a:extLst>
            </p:cNvPr>
            <p:cNvSpPr txBox="1"/>
            <p:nvPr/>
          </p:nvSpPr>
          <p:spPr>
            <a:xfrm>
              <a:off x="2543198" y="4673829"/>
              <a:ext cx="2569255" cy="505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86E7BE8-2885-424D-980F-CD8EE0724624}"/>
                </a:ext>
              </a:extLst>
            </p:cNvPr>
            <p:cNvSpPr txBox="1"/>
            <p:nvPr/>
          </p:nvSpPr>
          <p:spPr>
            <a:xfrm>
              <a:off x="2543198" y="4450714"/>
              <a:ext cx="2569255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22">
            <a:extLst>
              <a:ext uri="{FF2B5EF4-FFF2-40B4-BE49-F238E27FC236}">
                <a16:creationId xmlns:a16="http://schemas.microsoft.com/office/drawing/2014/main" id="{DE8DAE82-5F80-4D2A-A445-2DC16E7E8139}"/>
              </a:ext>
            </a:extLst>
          </p:cNvPr>
          <p:cNvGrpSpPr/>
          <p:nvPr/>
        </p:nvGrpSpPr>
        <p:grpSpPr>
          <a:xfrm>
            <a:off x="7447092" y="3993071"/>
            <a:ext cx="4177569" cy="931444"/>
            <a:chOff x="2543198" y="4450714"/>
            <a:chExt cx="2569255" cy="72890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79B33B9-B849-45E3-9286-4CD27B89648B}"/>
                </a:ext>
              </a:extLst>
            </p:cNvPr>
            <p:cNvSpPr txBox="1"/>
            <p:nvPr/>
          </p:nvSpPr>
          <p:spPr>
            <a:xfrm>
              <a:off x="2543198" y="4673829"/>
              <a:ext cx="2569255" cy="505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84C4051-A275-4962-94B3-7877D2CC32A5}"/>
                </a:ext>
              </a:extLst>
            </p:cNvPr>
            <p:cNvSpPr txBox="1"/>
            <p:nvPr/>
          </p:nvSpPr>
          <p:spPr>
            <a:xfrm>
              <a:off x="2543198" y="4450714"/>
              <a:ext cx="2569255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2">
            <a:extLst>
              <a:ext uri="{FF2B5EF4-FFF2-40B4-BE49-F238E27FC236}">
                <a16:creationId xmlns:a16="http://schemas.microsoft.com/office/drawing/2014/main" id="{3AEC866C-432F-408A-8B61-ACA3A272D1D9}"/>
              </a:ext>
            </a:extLst>
          </p:cNvPr>
          <p:cNvGrpSpPr/>
          <p:nvPr/>
        </p:nvGrpSpPr>
        <p:grpSpPr>
          <a:xfrm>
            <a:off x="6520670" y="5122270"/>
            <a:ext cx="4177569" cy="931444"/>
            <a:chOff x="2543198" y="4450714"/>
            <a:chExt cx="2569255" cy="72890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C6135B0-07FF-486A-96F2-38C397944606}"/>
                </a:ext>
              </a:extLst>
            </p:cNvPr>
            <p:cNvSpPr txBox="1"/>
            <p:nvPr/>
          </p:nvSpPr>
          <p:spPr>
            <a:xfrm>
              <a:off x="2543198" y="4673829"/>
              <a:ext cx="2569255" cy="505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1B5C72D-FA40-410E-A38F-678DDF3D9FEE}"/>
                </a:ext>
              </a:extLst>
            </p:cNvPr>
            <p:cNvSpPr txBox="1"/>
            <p:nvPr/>
          </p:nvSpPr>
          <p:spPr>
            <a:xfrm>
              <a:off x="2543198" y="4450714"/>
              <a:ext cx="2569255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DAB512E7-6AE8-47AE-8D73-B2B11EA5F794}"/>
              </a:ext>
            </a:extLst>
          </p:cNvPr>
          <p:cNvGrpSpPr/>
          <p:nvPr/>
        </p:nvGrpSpPr>
        <p:grpSpPr>
          <a:xfrm>
            <a:off x="6520670" y="1532070"/>
            <a:ext cx="4177569" cy="931444"/>
            <a:chOff x="2543198" y="4450714"/>
            <a:chExt cx="2569255" cy="72890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FC26DF5-C4DE-4F4F-A6AD-94D7314D46CD}"/>
                </a:ext>
              </a:extLst>
            </p:cNvPr>
            <p:cNvSpPr txBox="1"/>
            <p:nvPr/>
          </p:nvSpPr>
          <p:spPr>
            <a:xfrm>
              <a:off x="2543198" y="4673829"/>
              <a:ext cx="2569255" cy="505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33180F7-B638-4212-81FE-C4BCCC8E1999}"/>
                </a:ext>
              </a:extLst>
            </p:cNvPr>
            <p:cNvSpPr txBox="1"/>
            <p:nvPr/>
          </p:nvSpPr>
          <p:spPr>
            <a:xfrm>
              <a:off x="2543198" y="4450714"/>
              <a:ext cx="2569255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F2A3C37-D29B-4584-99A0-C746C508C3A1}"/>
              </a:ext>
            </a:extLst>
          </p:cNvPr>
          <p:cNvSpPr txBox="1"/>
          <p:nvPr/>
        </p:nvSpPr>
        <p:spPr>
          <a:xfrm>
            <a:off x="2589387" y="2236090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Contents </a:t>
            </a:r>
          </a:p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712BAA-4419-46BE-8EFD-6116B78792FC}"/>
              </a:ext>
            </a:extLst>
          </p:cNvPr>
          <p:cNvSpPr txBox="1"/>
          <p:nvPr/>
        </p:nvSpPr>
        <p:spPr>
          <a:xfrm>
            <a:off x="3682437" y="3552765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Contents </a:t>
            </a:r>
          </a:p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5F7319-9BB3-4277-A0F3-502EDFAB99F8}"/>
              </a:ext>
            </a:extLst>
          </p:cNvPr>
          <p:cNvSpPr txBox="1"/>
          <p:nvPr/>
        </p:nvSpPr>
        <p:spPr>
          <a:xfrm>
            <a:off x="3006848" y="4584499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Contents </a:t>
            </a:r>
          </a:p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E05EC-76A6-4A01-985B-1F224B10BCB9}"/>
              </a:ext>
            </a:extLst>
          </p:cNvPr>
          <p:cNvSpPr txBox="1"/>
          <p:nvPr/>
        </p:nvSpPr>
        <p:spPr>
          <a:xfrm>
            <a:off x="1492059" y="4384792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Contents </a:t>
            </a:r>
          </a:p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41CAE8E-BA94-4CEB-8F84-391C67797914}"/>
              </a:ext>
            </a:extLst>
          </p:cNvPr>
          <p:cNvSpPr/>
          <p:nvPr/>
        </p:nvSpPr>
        <p:spPr>
          <a:xfrm>
            <a:off x="2814953" y="5861819"/>
            <a:ext cx="243114" cy="2431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43DE8A4-A085-4B63-925A-8C604EDA4005}"/>
              </a:ext>
            </a:extLst>
          </p:cNvPr>
          <p:cNvSpPr/>
          <p:nvPr/>
        </p:nvSpPr>
        <p:spPr>
          <a:xfrm>
            <a:off x="4205026" y="5506904"/>
            <a:ext cx="243114" cy="2431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E1ED08D-0F8B-43BD-8B57-DC74EA232CAD}"/>
              </a:ext>
            </a:extLst>
          </p:cNvPr>
          <p:cNvSpPr/>
          <p:nvPr/>
        </p:nvSpPr>
        <p:spPr>
          <a:xfrm>
            <a:off x="4923248" y="4553274"/>
            <a:ext cx="243114" cy="2431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18AAA59-BC1B-46E4-828A-704CCE0D5573}"/>
              </a:ext>
            </a:extLst>
          </p:cNvPr>
          <p:cNvSpPr/>
          <p:nvPr/>
        </p:nvSpPr>
        <p:spPr>
          <a:xfrm>
            <a:off x="4871847" y="3344181"/>
            <a:ext cx="243114" cy="2431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1D5BF58-B676-43F1-94C7-BAA0DBF001D0}"/>
              </a:ext>
            </a:extLst>
          </p:cNvPr>
          <p:cNvGrpSpPr/>
          <p:nvPr/>
        </p:nvGrpSpPr>
        <p:grpSpPr>
          <a:xfrm>
            <a:off x="2645473" y="3440371"/>
            <a:ext cx="803561" cy="803112"/>
            <a:chOff x="9187068" y="5086640"/>
            <a:chExt cx="803561" cy="803112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E7EF05D-E51A-4C74-AD6B-CAE8FCE40685}"/>
                </a:ext>
              </a:extLst>
            </p:cNvPr>
            <p:cNvSpPr/>
            <p:nvPr/>
          </p:nvSpPr>
          <p:spPr>
            <a:xfrm>
              <a:off x="9187068" y="5086640"/>
              <a:ext cx="803561" cy="803112"/>
            </a:xfrm>
            <a:custGeom>
              <a:avLst/>
              <a:gdLst>
                <a:gd name="connsiteX0" fmla="*/ 444867 w 1189336"/>
                <a:gd name="connsiteY0" fmla="*/ 109017 h 1188671"/>
                <a:gd name="connsiteX1" fmla="*/ 99084 w 1189336"/>
                <a:gd name="connsiteY1" fmla="*/ 453662 h 1188671"/>
                <a:gd name="connsiteX2" fmla="*/ 444298 w 1189336"/>
                <a:gd name="connsiteY2" fmla="*/ 798876 h 1188671"/>
                <a:gd name="connsiteX3" fmla="*/ 790081 w 1189336"/>
                <a:gd name="connsiteY3" fmla="*/ 454230 h 1188671"/>
                <a:gd name="connsiteX4" fmla="*/ 444867 w 1189336"/>
                <a:gd name="connsiteY4" fmla="*/ 109017 h 1188671"/>
                <a:gd name="connsiteX5" fmla="*/ 480696 w 1189336"/>
                <a:gd name="connsiteY5" fmla="*/ 960 h 1188671"/>
                <a:gd name="connsiteX6" fmla="*/ 899844 w 1189336"/>
                <a:gd name="connsiteY6" fmla="*/ 402477 h 1188671"/>
                <a:gd name="connsiteX7" fmla="*/ 823066 w 1189336"/>
                <a:gd name="connsiteY7" fmla="*/ 706174 h 1188671"/>
                <a:gd name="connsiteX8" fmla="*/ 825910 w 1189336"/>
                <a:gd name="connsiteY8" fmla="*/ 741435 h 1188671"/>
                <a:gd name="connsiteX9" fmla="*/ 856053 w 1189336"/>
                <a:gd name="connsiteY9" fmla="*/ 771577 h 1188671"/>
                <a:gd name="connsiteX10" fmla="*/ 900412 w 1189336"/>
                <a:gd name="connsiteY10" fmla="*/ 790914 h 1188671"/>
                <a:gd name="connsiteX11" fmla="*/ 971503 w 1189336"/>
                <a:gd name="connsiteY11" fmla="*/ 821056 h 1188671"/>
                <a:gd name="connsiteX12" fmla="*/ 1156337 w 1189336"/>
                <a:gd name="connsiteY12" fmla="*/ 1005890 h 1188671"/>
                <a:gd name="connsiteX13" fmla="*/ 1159181 w 1189336"/>
                <a:gd name="connsiteY13" fmla="*/ 1156601 h 1188671"/>
                <a:gd name="connsiteX14" fmla="*/ 1011313 w 1189336"/>
                <a:gd name="connsiteY14" fmla="*/ 1157170 h 1188671"/>
                <a:gd name="connsiteX15" fmla="*/ 820223 w 1189336"/>
                <a:gd name="connsiteY15" fmla="*/ 966080 h 1188671"/>
                <a:gd name="connsiteX16" fmla="*/ 791218 w 1189336"/>
                <a:gd name="connsiteY16" fmla="*/ 897264 h 1188671"/>
                <a:gd name="connsiteX17" fmla="*/ 728658 w 1189336"/>
                <a:gd name="connsiteY17" fmla="*/ 811956 h 1188671"/>
                <a:gd name="connsiteX18" fmla="*/ 707047 w 1189336"/>
                <a:gd name="connsiteY18" fmla="*/ 822193 h 1188671"/>
                <a:gd name="connsiteX19" fmla="*/ 71785 w 1189336"/>
                <a:gd name="connsiteY19" fmla="*/ 691956 h 1188671"/>
                <a:gd name="connsiteX20" fmla="*/ 126 w 1189336"/>
                <a:gd name="connsiteY20" fmla="*/ 484941 h 1188671"/>
                <a:gd name="connsiteX21" fmla="*/ 480696 w 1189336"/>
                <a:gd name="connsiteY21" fmla="*/ 960 h 118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89336" h="1188671">
                  <a:moveTo>
                    <a:pt x="444867" y="109017"/>
                  </a:moveTo>
                  <a:cubicBezTo>
                    <a:pt x="254914" y="109017"/>
                    <a:pt x="99084" y="263709"/>
                    <a:pt x="99084" y="453662"/>
                  </a:cubicBezTo>
                  <a:cubicBezTo>
                    <a:pt x="99084" y="643046"/>
                    <a:pt x="254345" y="798876"/>
                    <a:pt x="444298" y="798876"/>
                  </a:cubicBezTo>
                  <a:cubicBezTo>
                    <a:pt x="633682" y="798876"/>
                    <a:pt x="790081" y="643614"/>
                    <a:pt x="790081" y="454230"/>
                  </a:cubicBezTo>
                  <a:cubicBezTo>
                    <a:pt x="790649" y="264847"/>
                    <a:pt x="634819" y="109017"/>
                    <a:pt x="444867" y="109017"/>
                  </a:cubicBezTo>
                  <a:close/>
                  <a:moveTo>
                    <a:pt x="480696" y="960"/>
                  </a:moveTo>
                  <a:cubicBezTo>
                    <a:pt x="697379" y="14609"/>
                    <a:pt x="876526" y="186363"/>
                    <a:pt x="899844" y="402477"/>
                  </a:cubicBezTo>
                  <a:cubicBezTo>
                    <a:pt x="911787" y="513947"/>
                    <a:pt x="885626" y="614610"/>
                    <a:pt x="823066" y="706174"/>
                  </a:cubicBezTo>
                  <a:cubicBezTo>
                    <a:pt x="812830" y="720961"/>
                    <a:pt x="811692" y="729491"/>
                    <a:pt x="825910" y="741435"/>
                  </a:cubicBezTo>
                  <a:cubicBezTo>
                    <a:pt x="836716" y="750534"/>
                    <a:pt x="846953" y="760771"/>
                    <a:pt x="856053" y="771577"/>
                  </a:cubicBezTo>
                  <a:cubicBezTo>
                    <a:pt x="867995" y="785226"/>
                    <a:pt x="881076" y="792051"/>
                    <a:pt x="900412" y="790914"/>
                  </a:cubicBezTo>
                  <a:cubicBezTo>
                    <a:pt x="928280" y="789207"/>
                    <a:pt x="951597" y="801719"/>
                    <a:pt x="971503" y="821056"/>
                  </a:cubicBezTo>
                  <a:cubicBezTo>
                    <a:pt x="1033494" y="882478"/>
                    <a:pt x="1095484" y="943899"/>
                    <a:pt x="1156337" y="1005890"/>
                  </a:cubicBezTo>
                  <a:cubicBezTo>
                    <a:pt x="1199560" y="1049682"/>
                    <a:pt x="1200129" y="1114516"/>
                    <a:pt x="1159181" y="1156601"/>
                  </a:cubicBezTo>
                  <a:cubicBezTo>
                    <a:pt x="1119370" y="1198118"/>
                    <a:pt x="1055673" y="1200393"/>
                    <a:pt x="1011313" y="1157170"/>
                  </a:cubicBezTo>
                  <a:cubicBezTo>
                    <a:pt x="946479" y="1095179"/>
                    <a:pt x="883351" y="1030346"/>
                    <a:pt x="820223" y="966080"/>
                  </a:cubicBezTo>
                  <a:cubicBezTo>
                    <a:pt x="801455" y="947312"/>
                    <a:pt x="791787" y="923994"/>
                    <a:pt x="791218" y="897264"/>
                  </a:cubicBezTo>
                  <a:cubicBezTo>
                    <a:pt x="791218" y="877928"/>
                    <a:pt x="746290" y="817074"/>
                    <a:pt x="728658" y="811956"/>
                  </a:cubicBezTo>
                  <a:cubicBezTo>
                    <a:pt x="718421" y="809112"/>
                    <a:pt x="713303" y="818212"/>
                    <a:pt x="707047" y="822193"/>
                  </a:cubicBezTo>
                  <a:cubicBezTo>
                    <a:pt x="492639" y="966080"/>
                    <a:pt x="211691" y="908639"/>
                    <a:pt x="71785" y="691956"/>
                  </a:cubicBezTo>
                  <a:cubicBezTo>
                    <a:pt x="23444" y="619728"/>
                    <a:pt x="695" y="538970"/>
                    <a:pt x="126" y="484941"/>
                  </a:cubicBezTo>
                  <a:cubicBezTo>
                    <a:pt x="-6130" y="168164"/>
                    <a:pt x="221360" y="-14965"/>
                    <a:pt x="480696" y="960"/>
                  </a:cubicBezTo>
                  <a:close/>
                </a:path>
              </a:pathLst>
            </a:custGeom>
            <a:solidFill>
              <a:schemeClr val="accent2"/>
            </a:solidFill>
            <a:ln w="901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F24FC31-818D-4E47-A7F0-2DAABD7AACD5}"/>
                </a:ext>
              </a:extLst>
            </p:cNvPr>
            <p:cNvSpPr/>
            <p:nvPr/>
          </p:nvSpPr>
          <p:spPr>
            <a:xfrm>
              <a:off x="9248553" y="5283478"/>
              <a:ext cx="478003" cy="244877"/>
            </a:xfrm>
            <a:custGeom>
              <a:avLst/>
              <a:gdLst>
                <a:gd name="connsiteX0" fmla="*/ 600718 w 1191243"/>
                <a:gd name="connsiteY0" fmla="*/ 199476 h 610264"/>
                <a:gd name="connsiteX1" fmla="*/ 511120 w 1191243"/>
                <a:gd name="connsiteY1" fmla="*/ 289074 h 610264"/>
                <a:gd name="connsiteX2" fmla="*/ 600718 w 1191243"/>
                <a:gd name="connsiteY2" fmla="*/ 378672 h 610264"/>
                <a:gd name="connsiteX3" fmla="*/ 690316 w 1191243"/>
                <a:gd name="connsiteY3" fmla="*/ 289074 h 610264"/>
                <a:gd name="connsiteX4" fmla="*/ 600718 w 1191243"/>
                <a:gd name="connsiteY4" fmla="*/ 199476 h 610264"/>
                <a:gd name="connsiteX5" fmla="*/ 491057 w 1191243"/>
                <a:gd name="connsiteY5" fmla="*/ 166802 h 610264"/>
                <a:gd name="connsiteX6" fmla="*/ 449079 w 1191243"/>
                <a:gd name="connsiteY6" fmla="*/ 208780 h 610264"/>
                <a:gd name="connsiteX7" fmla="*/ 491057 w 1191243"/>
                <a:gd name="connsiteY7" fmla="*/ 250758 h 610264"/>
                <a:gd name="connsiteX8" fmla="*/ 533035 w 1191243"/>
                <a:gd name="connsiteY8" fmla="*/ 208780 h 610264"/>
                <a:gd name="connsiteX9" fmla="*/ 491057 w 1191243"/>
                <a:gd name="connsiteY9" fmla="*/ 166802 h 610264"/>
                <a:gd name="connsiteX10" fmla="*/ 600717 w 1191243"/>
                <a:gd name="connsiteY10" fmla="*/ 78514 h 610264"/>
                <a:gd name="connsiteX11" fmla="*/ 811277 w 1191243"/>
                <a:gd name="connsiteY11" fmla="*/ 289074 h 610264"/>
                <a:gd name="connsiteX12" fmla="*/ 600717 w 1191243"/>
                <a:gd name="connsiteY12" fmla="*/ 499634 h 610264"/>
                <a:gd name="connsiteX13" fmla="*/ 390157 w 1191243"/>
                <a:gd name="connsiteY13" fmla="*/ 289074 h 610264"/>
                <a:gd name="connsiteX14" fmla="*/ 600717 w 1191243"/>
                <a:gd name="connsiteY14" fmla="*/ 78514 h 610264"/>
                <a:gd name="connsiteX15" fmla="*/ 610401 w 1191243"/>
                <a:gd name="connsiteY15" fmla="*/ 58143 h 610264"/>
                <a:gd name="connsiteX16" fmla="*/ 590219 w 1191243"/>
                <a:gd name="connsiteY16" fmla="*/ 58188 h 610264"/>
                <a:gd name="connsiteX17" fmla="*/ 580977 w 1191243"/>
                <a:gd name="connsiteY17" fmla="*/ 58188 h 610264"/>
                <a:gd name="connsiteX18" fmla="*/ 96944 w 1191243"/>
                <a:gd name="connsiteY18" fmla="*/ 287591 h 610264"/>
                <a:gd name="connsiteX19" fmla="*/ 88327 w 1191243"/>
                <a:gd name="connsiteY19" fmla="*/ 321077 h 610264"/>
                <a:gd name="connsiteX20" fmla="*/ 394972 w 1191243"/>
                <a:gd name="connsiteY20" fmla="*/ 514181 h 610264"/>
                <a:gd name="connsiteX21" fmla="*/ 698046 w 1191243"/>
                <a:gd name="connsiteY21" fmla="*/ 540970 h 610264"/>
                <a:gd name="connsiteX22" fmla="*/ 1105997 w 1191243"/>
                <a:gd name="connsiteY22" fmla="*/ 319960 h 610264"/>
                <a:gd name="connsiteX23" fmla="*/ 1093719 w 1191243"/>
                <a:gd name="connsiteY23" fmla="*/ 283126 h 610264"/>
                <a:gd name="connsiteX24" fmla="*/ 889453 w 1191243"/>
                <a:gd name="connsiteY24" fmla="*/ 142484 h 610264"/>
                <a:gd name="connsiteX25" fmla="*/ 610401 w 1191243"/>
                <a:gd name="connsiteY25" fmla="*/ 58143 h 610264"/>
                <a:gd name="connsiteX26" fmla="*/ 539901 w 1191243"/>
                <a:gd name="connsiteY26" fmla="*/ 2020 h 610264"/>
                <a:gd name="connsiteX27" fmla="*/ 919591 w 1191243"/>
                <a:gd name="connsiteY27" fmla="*/ 88191 h 610264"/>
                <a:gd name="connsiteX28" fmla="*/ 1173864 w 1191243"/>
                <a:gd name="connsiteY28" fmla="*/ 279375 h 610264"/>
                <a:gd name="connsiteX29" fmla="*/ 1177569 w 1191243"/>
                <a:gd name="connsiteY29" fmla="*/ 326479 h 610264"/>
                <a:gd name="connsiteX30" fmla="*/ 730416 w 1191243"/>
                <a:gd name="connsiteY30" fmla="*/ 590217 h 610264"/>
                <a:gd name="connsiteX31" fmla="*/ 585755 w 1191243"/>
                <a:gd name="connsiteY31" fmla="*/ 610264 h 610264"/>
                <a:gd name="connsiteX32" fmla="*/ 574592 w 1191243"/>
                <a:gd name="connsiteY32" fmla="*/ 609952 h 610264"/>
                <a:gd name="connsiteX33" fmla="*/ 266563 w 1191243"/>
                <a:gd name="connsiteY33" fmla="*/ 517575 h 610264"/>
                <a:gd name="connsiteX34" fmla="*/ 17917 w 1191243"/>
                <a:gd name="connsiteY34" fmla="*/ 329114 h 610264"/>
                <a:gd name="connsiteX35" fmla="*/ 11308 w 1191243"/>
                <a:gd name="connsiteY35" fmla="*/ 285626 h 610264"/>
                <a:gd name="connsiteX36" fmla="*/ 539901 w 1191243"/>
                <a:gd name="connsiteY36" fmla="*/ 2020 h 61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91243" h="610264">
                  <a:moveTo>
                    <a:pt x="600718" y="199476"/>
                  </a:moveTo>
                  <a:cubicBezTo>
                    <a:pt x="551234" y="199476"/>
                    <a:pt x="511120" y="239590"/>
                    <a:pt x="511120" y="289074"/>
                  </a:cubicBezTo>
                  <a:cubicBezTo>
                    <a:pt x="511120" y="338558"/>
                    <a:pt x="551234" y="378672"/>
                    <a:pt x="600718" y="378672"/>
                  </a:cubicBezTo>
                  <a:cubicBezTo>
                    <a:pt x="650202" y="378672"/>
                    <a:pt x="690316" y="338558"/>
                    <a:pt x="690316" y="289074"/>
                  </a:cubicBezTo>
                  <a:cubicBezTo>
                    <a:pt x="690316" y="239590"/>
                    <a:pt x="650202" y="199476"/>
                    <a:pt x="600718" y="199476"/>
                  </a:cubicBezTo>
                  <a:close/>
                  <a:moveTo>
                    <a:pt x="491057" y="166802"/>
                  </a:moveTo>
                  <a:cubicBezTo>
                    <a:pt x="467873" y="166802"/>
                    <a:pt x="449079" y="185596"/>
                    <a:pt x="449079" y="208780"/>
                  </a:cubicBezTo>
                  <a:cubicBezTo>
                    <a:pt x="449079" y="231964"/>
                    <a:pt x="467873" y="250758"/>
                    <a:pt x="491057" y="250758"/>
                  </a:cubicBezTo>
                  <a:cubicBezTo>
                    <a:pt x="514241" y="250758"/>
                    <a:pt x="533035" y="231964"/>
                    <a:pt x="533035" y="208780"/>
                  </a:cubicBezTo>
                  <a:cubicBezTo>
                    <a:pt x="533035" y="185596"/>
                    <a:pt x="514241" y="166802"/>
                    <a:pt x="491057" y="166802"/>
                  </a:cubicBezTo>
                  <a:close/>
                  <a:moveTo>
                    <a:pt x="600717" y="78514"/>
                  </a:moveTo>
                  <a:cubicBezTo>
                    <a:pt x="717006" y="78514"/>
                    <a:pt x="811277" y="172785"/>
                    <a:pt x="811277" y="289074"/>
                  </a:cubicBezTo>
                  <a:cubicBezTo>
                    <a:pt x="811277" y="405363"/>
                    <a:pt x="717006" y="499634"/>
                    <a:pt x="600717" y="499634"/>
                  </a:cubicBezTo>
                  <a:cubicBezTo>
                    <a:pt x="484428" y="499634"/>
                    <a:pt x="390157" y="405363"/>
                    <a:pt x="390157" y="289074"/>
                  </a:cubicBezTo>
                  <a:cubicBezTo>
                    <a:pt x="390157" y="172785"/>
                    <a:pt x="484428" y="78514"/>
                    <a:pt x="600717" y="78514"/>
                  </a:cubicBezTo>
                  <a:close/>
                  <a:moveTo>
                    <a:pt x="610401" y="58143"/>
                  </a:moveTo>
                  <a:lnTo>
                    <a:pt x="590219" y="58188"/>
                  </a:lnTo>
                  <a:cubicBezTo>
                    <a:pt x="587139" y="58188"/>
                    <a:pt x="584058" y="58053"/>
                    <a:pt x="580977" y="58188"/>
                  </a:cubicBezTo>
                  <a:cubicBezTo>
                    <a:pt x="388766" y="69885"/>
                    <a:pt x="239283" y="171818"/>
                    <a:pt x="96944" y="287591"/>
                  </a:cubicBezTo>
                  <a:cubicBezTo>
                    <a:pt x="77790" y="303263"/>
                    <a:pt x="75959" y="310853"/>
                    <a:pt x="88327" y="321077"/>
                  </a:cubicBezTo>
                  <a:cubicBezTo>
                    <a:pt x="178963" y="396042"/>
                    <a:pt x="285047" y="470605"/>
                    <a:pt x="394972" y="514181"/>
                  </a:cubicBezTo>
                  <a:cubicBezTo>
                    <a:pt x="482170" y="548739"/>
                    <a:pt x="604596" y="564902"/>
                    <a:pt x="698046" y="540970"/>
                  </a:cubicBezTo>
                  <a:cubicBezTo>
                    <a:pt x="863780" y="498554"/>
                    <a:pt x="980803" y="419392"/>
                    <a:pt x="1105997" y="319960"/>
                  </a:cubicBezTo>
                  <a:cubicBezTo>
                    <a:pt x="1126714" y="303575"/>
                    <a:pt x="1109347" y="295762"/>
                    <a:pt x="1093719" y="283126"/>
                  </a:cubicBezTo>
                  <a:cubicBezTo>
                    <a:pt x="1028890" y="230888"/>
                    <a:pt x="963212" y="181507"/>
                    <a:pt x="889453" y="142484"/>
                  </a:cubicBezTo>
                  <a:cubicBezTo>
                    <a:pt x="798817" y="94487"/>
                    <a:pt x="715011" y="59080"/>
                    <a:pt x="610401" y="58143"/>
                  </a:cubicBezTo>
                  <a:close/>
                  <a:moveTo>
                    <a:pt x="539901" y="2020"/>
                  </a:moveTo>
                  <a:cubicBezTo>
                    <a:pt x="685187" y="-9276"/>
                    <a:pt x="805112" y="27782"/>
                    <a:pt x="919591" y="88191"/>
                  </a:cubicBezTo>
                  <a:cubicBezTo>
                    <a:pt x="1016746" y="139448"/>
                    <a:pt x="1092023" y="206107"/>
                    <a:pt x="1173864" y="279375"/>
                  </a:cubicBezTo>
                  <a:cubicBezTo>
                    <a:pt x="1190517" y="294243"/>
                    <a:pt x="1201099" y="306076"/>
                    <a:pt x="1177569" y="326479"/>
                  </a:cubicBezTo>
                  <a:cubicBezTo>
                    <a:pt x="1042463" y="443502"/>
                    <a:pt x="905437" y="541506"/>
                    <a:pt x="730416" y="590217"/>
                  </a:cubicBezTo>
                  <a:cubicBezTo>
                    <a:pt x="685677" y="602585"/>
                    <a:pt x="632278" y="610130"/>
                    <a:pt x="585755" y="610264"/>
                  </a:cubicBezTo>
                  <a:lnTo>
                    <a:pt x="574592" y="609952"/>
                  </a:lnTo>
                  <a:cubicBezTo>
                    <a:pt x="458730" y="607853"/>
                    <a:pt x="365728" y="573251"/>
                    <a:pt x="266563" y="517575"/>
                  </a:cubicBezTo>
                  <a:cubicBezTo>
                    <a:pt x="176240" y="466809"/>
                    <a:pt x="93372" y="400328"/>
                    <a:pt x="17917" y="329114"/>
                  </a:cubicBezTo>
                  <a:cubicBezTo>
                    <a:pt x="3941" y="315853"/>
                    <a:pt x="-10793" y="305539"/>
                    <a:pt x="11308" y="285626"/>
                  </a:cubicBezTo>
                  <a:cubicBezTo>
                    <a:pt x="164273" y="147708"/>
                    <a:pt x="327330" y="18495"/>
                    <a:pt x="539901" y="20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1F381F5-AAC5-454A-BA16-04EB50EC73C3}"/>
              </a:ext>
            </a:extLst>
          </p:cNvPr>
          <p:cNvSpPr/>
          <p:nvPr/>
        </p:nvSpPr>
        <p:spPr>
          <a:xfrm>
            <a:off x="5716166" y="1737835"/>
            <a:ext cx="654334" cy="498255"/>
          </a:xfrm>
          <a:custGeom>
            <a:avLst/>
            <a:gdLst>
              <a:gd name="connsiteX0" fmla="*/ 339733 w 654334"/>
              <a:gd name="connsiteY0" fmla="*/ 140283 h 498255"/>
              <a:gd name="connsiteX1" fmla="*/ 230936 w 654334"/>
              <a:gd name="connsiteY1" fmla="*/ 249080 h 498255"/>
              <a:gd name="connsiteX2" fmla="*/ 339733 w 654334"/>
              <a:gd name="connsiteY2" fmla="*/ 357877 h 498255"/>
              <a:gd name="connsiteX3" fmla="*/ 418351 w 654334"/>
              <a:gd name="connsiteY3" fmla="*/ 324256 h 498255"/>
              <a:gd name="connsiteX4" fmla="*/ 389702 w 654334"/>
              <a:gd name="connsiteY4" fmla="*/ 247837 h 498255"/>
              <a:gd name="connsiteX5" fmla="*/ 417076 w 654334"/>
              <a:gd name="connsiteY5" fmla="*/ 172597 h 498255"/>
              <a:gd name="connsiteX6" fmla="*/ 339733 w 654334"/>
              <a:gd name="connsiteY6" fmla="*/ 140283 h 498255"/>
              <a:gd name="connsiteX7" fmla="*/ 339702 w 654334"/>
              <a:gd name="connsiteY7" fmla="*/ 85693 h 498255"/>
              <a:gd name="connsiteX8" fmla="*/ 481100 w 654334"/>
              <a:gd name="connsiteY8" fmla="*/ 167243 h 498255"/>
              <a:gd name="connsiteX9" fmla="*/ 445121 w 654334"/>
              <a:gd name="connsiteY9" fmla="*/ 249112 h 498255"/>
              <a:gd name="connsiteX10" fmla="*/ 481100 w 654334"/>
              <a:gd name="connsiteY10" fmla="*/ 330981 h 498255"/>
              <a:gd name="connsiteX11" fmla="*/ 339702 w 654334"/>
              <a:gd name="connsiteY11" fmla="*/ 412531 h 498255"/>
              <a:gd name="connsiteX12" fmla="*/ 176283 w 654334"/>
              <a:gd name="connsiteY12" fmla="*/ 249112 h 498255"/>
              <a:gd name="connsiteX13" fmla="*/ 339702 w 654334"/>
              <a:gd name="connsiteY13" fmla="*/ 85693 h 498255"/>
              <a:gd name="connsiteX14" fmla="*/ 339702 w 654334"/>
              <a:gd name="connsiteY14" fmla="*/ 57968 h 498255"/>
              <a:gd name="connsiteX15" fmla="*/ 148558 w 654334"/>
              <a:gd name="connsiteY15" fmla="*/ 249112 h 498255"/>
              <a:gd name="connsiteX16" fmla="*/ 339702 w 654334"/>
              <a:gd name="connsiteY16" fmla="*/ 440255 h 498255"/>
              <a:gd name="connsiteX17" fmla="*/ 509239 w 654334"/>
              <a:gd name="connsiteY17" fmla="*/ 337322 h 498255"/>
              <a:gd name="connsiteX18" fmla="*/ 561917 w 654334"/>
              <a:gd name="connsiteY18" fmla="*/ 249112 h 498255"/>
              <a:gd name="connsiteX19" fmla="*/ 509239 w 654334"/>
              <a:gd name="connsiteY19" fmla="*/ 160902 h 498255"/>
              <a:gd name="connsiteX20" fmla="*/ 339702 w 654334"/>
              <a:gd name="connsiteY20" fmla="*/ 57968 h 498255"/>
              <a:gd name="connsiteX21" fmla="*/ 340116 w 654334"/>
              <a:gd name="connsiteY21" fmla="*/ 0 h 498255"/>
              <a:gd name="connsiteX22" fmla="*/ 541681 w 654334"/>
              <a:gd name="connsiteY22" fmla="*/ 102360 h 498255"/>
              <a:gd name="connsiteX23" fmla="*/ 654334 w 654334"/>
              <a:gd name="connsiteY23" fmla="*/ 248283 h 498255"/>
              <a:gd name="connsiteX24" fmla="*/ 543179 w 654334"/>
              <a:gd name="connsiteY24" fmla="*/ 393824 h 498255"/>
              <a:gd name="connsiteX25" fmla="*/ 340116 w 654334"/>
              <a:gd name="connsiteY25" fmla="*/ 498255 h 498255"/>
              <a:gd name="connsiteX26" fmla="*/ 192344 w 654334"/>
              <a:gd name="connsiteY26" fmla="*/ 449848 h 498255"/>
              <a:gd name="connsiteX27" fmla="*/ 192376 w 654334"/>
              <a:gd name="connsiteY27" fmla="*/ 449880 h 498255"/>
              <a:gd name="connsiteX28" fmla="*/ 49066 w 654334"/>
              <a:gd name="connsiteY28" fmla="*/ 474546 h 498255"/>
              <a:gd name="connsiteX29" fmla="*/ 29977 w 654334"/>
              <a:gd name="connsiteY29" fmla="*/ 471646 h 498255"/>
              <a:gd name="connsiteX30" fmla="*/ 1359 w 654334"/>
              <a:gd name="connsiteY30" fmla="*/ 356475 h 498255"/>
              <a:gd name="connsiteX31" fmla="*/ 5757 w 654334"/>
              <a:gd name="connsiteY31" fmla="*/ 337769 h 498255"/>
              <a:gd name="connsiteX32" fmla="*/ 93076 w 654334"/>
              <a:gd name="connsiteY32" fmla="*/ 213834 h 498255"/>
              <a:gd name="connsiteX33" fmla="*/ 93107 w 654334"/>
              <a:gd name="connsiteY33" fmla="*/ 213898 h 498255"/>
              <a:gd name="connsiteX34" fmla="*/ 340116 w 654334"/>
              <a:gd name="connsiteY34" fmla="*/ 0 h 49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54334" h="498255">
                <a:moveTo>
                  <a:pt x="339733" y="140283"/>
                </a:moveTo>
                <a:cubicBezTo>
                  <a:pt x="279630" y="140283"/>
                  <a:pt x="230936" y="189009"/>
                  <a:pt x="230936" y="249080"/>
                </a:cubicBezTo>
                <a:cubicBezTo>
                  <a:pt x="230936" y="309183"/>
                  <a:pt x="279662" y="357877"/>
                  <a:pt x="339733" y="357877"/>
                </a:cubicBezTo>
                <a:cubicBezTo>
                  <a:pt x="370645" y="357877"/>
                  <a:pt x="398529" y="344971"/>
                  <a:pt x="418351" y="324256"/>
                </a:cubicBezTo>
                <a:cubicBezTo>
                  <a:pt x="401174" y="308737"/>
                  <a:pt x="389702" y="280311"/>
                  <a:pt x="389702" y="247837"/>
                </a:cubicBezTo>
                <a:cubicBezTo>
                  <a:pt x="389702" y="216161"/>
                  <a:pt x="400632" y="188403"/>
                  <a:pt x="417076" y="172597"/>
                </a:cubicBezTo>
                <a:cubicBezTo>
                  <a:pt x="397350" y="152648"/>
                  <a:pt x="369976" y="140283"/>
                  <a:pt x="339733" y="140283"/>
                </a:cubicBezTo>
                <a:close/>
                <a:moveTo>
                  <a:pt x="339702" y="85693"/>
                </a:moveTo>
                <a:cubicBezTo>
                  <a:pt x="400124" y="85693"/>
                  <a:pt x="452833" y="118517"/>
                  <a:pt x="481100" y="167243"/>
                </a:cubicBezTo>
                <a:cubicBezTo>
                  <a:pt x="459972" y="180596"/>
                  <a:pt x="445121" y="212209"/>
                  <a:pt x="445121" y="249112"/>
                </a:cubicBezTo>
                <a:cubicBezTo>
                  <a:pt x="445121" y="286015"/>
                  <a:pt x="459972" y="317628"/>
                  <a:pt x="481100" y="330981"/>
                </a:cubicBezTo>
                <a:cubicBezTo>
                  <a:pt x="452833" y="379706"/>
                  <a:pt x="400124" y="412531"/>
                  <a:pt x="339702" y="412531"/>
                </a:cubicBezTo>
                <a:cubicBezTo>
                  <a:pt x="249452" y="412531"/>
                  <a:pt x="176283" y="339362"/>
                  <a:pt x="176283" y="249112"/>
                </a:cubicBezTo>
                <a:cubicBezTo>
                  <a:pt x="176283" y="158862"/>
                  <a:pt x="249452" y="85693"/>
                  <a:pt x="339702" y="85693"/>
                </a:cubicBezTo>
                <a:close/>
                <a:moveTo>
                  <a:pt x="339702" y="57968"/>
                </a:moveTo>
                <a:cubicBezTo>
                  <a:pt x="234155" y="57968"/>
                  <a:pt x="148558" y="143533"/>
                  <a:pt x="148558" y="249112"/>
                </a:cubicBezTo>
                <a:cubicBezTo>
                  <a:pt x="148558" y="354690"/>
                  <a:pt x="234123" y="440255"/>
                  <a:pt x="339702" y="440255"/>
                </a:cubicBezTo>
                <a:cubicBezTo>
                  <a:pt x="413444" y="440255"/>
                  <a:pt x="477371" y="398477"/>
                  <a:pt x="509239" y="337322"/>
                </a:cubicBezTo>
                <a:cubicBezTo>
                  <a:pt x="538813" y="332956"/>
                  <a:pt x="561917" y="295129"/>
                  <a:pt x="561917" y="249112"/>
                </a:cubicBezTo>
                <a:cubicBezTo>
                  <a:pt x="561917" y="203095"/>
                  <a:pt x="538813" y="165267"/>
                  <a:pt x="509239" y="160902"/>
                </a:cubicBezTo>
                <a:cubicBezTo>
                  <a:pt x="477371" y="99747"/>
                  <a:pt x="413413" y="57968"/>
                  <a:pt x="339702" y="57968"/>
                </a:cubicBezTo>
                <a:close/>
                <a:moveTo>
                  <a:pt x="340116" y="0"/>
                </a:moveTo>
                <a:cubicBezTo>
                  <a:pt x="422941" y="0"/>
                  <a:pt x="496301" y="40313"/>
                  <a:pt x="541681" y="102360"/>
                </a:cubicBezTo>
                <a:cubicBezTo>
                  <a:pt x="606500" y="119250"/>
                  <a:pt x="654334" y="178174"/>
                  <a:pt x="654334" y="248283"/>
                </a:cubicBezTo>
                <a:cubicBezTo>
                  <a:pt x="654334" y="317819"/>
                  <a:pt x="607233" y="376361"/>
                  <a:pt x="543179" y="393824"/>
                </a:cubicBezTo>
                <a:cubicBezTo>
                  <a:pt x="497926" y="457018"/>
                  <a:pt x="423865" y="498255"/>
                  <a:pt x="340116" y="498255"/>
                </a:cubicBezTo>
                <a:cubicBezTo>
                  <a:pt x="284793" y="498255"/>
                  <a:pt x="233709" y="480250"/>
                  <a:pt x="192344" y="449848"/>
                </a:cubicBezTo>
                <a:cubicBezTo>
                  <a:pt x="192376" y="449848"/>
                  <a:pt x="192376" y="449880"/>
                  <a:pt x="192376" y="449880"/>
                </a:cubicBezTo>
                <a:cubicBezTo>
                  <a:pt x="134536" y="414953"/>
                  <a:pt x="73317" y="455074"/>
                  <a:pt x="49066" y="474546"/>
                </a:cubicBezTo>
                <a:cubicBezTo>
                  <a:pt x="43075" y="479326"/>
                  <a:pt x="32462" y="479900"/>
                  <a:pt x="29977" y="471646"/>
                </a:cubicBezTo>
                <a:lnTo>
                  <a:pt x="1359" y="356475"/>
                </a:lnTo>
                <a:cubicBezTo>
                  <a:pt x="-903" y="347265"/>
                  <a:pt x="-903" y="341497"/>
                  <a:pt x="5757" y="337769"/>
                </a:cubicBezTo>
                <a:cubicBezTo>
                  <a:pt x="34534" y="321643"/>
                  <a:pt x="78926" y="310553"/>
                  <a:pt x="93076" y="213834"/>
                </a:cubicBezTo>
                <a:cubicBezTo>
                  <a:pt x="93076" y="213866"/>
                  <a:pt x="93107" y="213866"/>
                  <a:pt x="93107" y="213898"/>
                </a:cubicBezTo>
                <a:cubicBezTo>
                  <a:pt x="110284" y="92991"/>
                  <a:pt x="214301" y="0"/>
                  <a:pt x="340116" y="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7D14D76-F6E6-4A13-B97C-246CA22C501E}"/>
              </a:ext>
            </a:extLst>
          </p:cNvPr>
          <p:cNvSpPr/>
          <p:nvPr/>
        </p:nvSpPr>
        <p:spPr>
          <a:xfrm>
            <a:off x="5671331" y="5353751"/>
            <a:ext cx="676265" cy="497586"/>
          </a:xfrm>
          <a:custGeom>
            <a:avLst/>
            <a:gdLst>
              <a:gd name="connsiteX0" fmla="*/ 365002 w 676265"/>
              <a:gd name="connsiteY0" fmla="*/ 297137 h 497586"/>
              <a:gd name="connsiteX1" fmla="*/ 70912 w 676265"/>
              <a:gd name="connsiteY1" fmla="*/ 337239 h 497586"/>
              <a:gd name="connsiteX2" fmla="*/ 37453 w 676265"/>
              <a:gd name="connsiteY2" fmla="*/ 363762 h 497586"/>
              <a:gd name="connsiteX3" fmla="*/ 80468 w 676265"/>
              <a:gd name="connsiteY3" fmla="*/ 382398 h 497586"/>
              <a:gd name="connsiteX4" fmla="*/ 323706 w 676265"/>
              <a:gd name="connsiteY4" fmla="*/ 374457 h 497586"/>
              <a:gd name="connsiteX5" fmla="*/ 386935 w 676265"/>
              <a:gd name="connsiteY5" fmla="*/ 364732 h 497586"/>
              <a:gd name="connsiteX6" fmla="*/ 415944 w 676265"/>
              <a:gd name="connsiteY6" fmla="*/ 357753 h 497586"/>
              <a:gd name="connsiteX7" fmla="*/ 383424 w 676265"/>
              <a:gd name="connsiteY7" fmla="*/ 316856 h 497586"/>
              <a:gd name="connsiteX8" fmla="*/ 372607 w 676265"/>
              <a:gd name="connsiteY8" fmla="*/ 297730 h 497586"/>
              <a:gd name="connsiteX9" fmla="*/ 381708 w 676265"/>
              <a:gd name="connsiteY9" fmla="*/ 39135 h 497586"/>
              <a:gd name="connsiteX10" fmla="*/ 371601 w 676265"/>
              <a:gd name="connsiteY10" fmla="*/ 42223 h 497586"/>
              <a:gd name="connsiteX11" fmla="*/ 376842 w 676265"/>
              <a:gd name="connsiteY11" fmla="*/ 88758 h 497586"/>
              <a:gd name="connsiteX12" fmla="*/ 504562 w 676265"/>
              <a:gd name="connsiteY12" fmla="*/ 295890 h 497586"/>
              <a:gd name="connsiteX13" fmla="*/ 633765 w 676265"/>
              <a:gd name="connsiteY13" fmla="*/ 417840 h 497586"/>
              <a:gd name="connsiteX14" fmla="*/ 634692 w 676265"/>
              <a:gd name="connsiteY14" fmla="*/ 383111 h 497586"/>
              <a:gd name="connsiteX15" fmla="*/ 411227 w 676265"/>
              <a:gd name="connsiteY15" fmla="*/ 58052 h 497586"/>
              <a:gd name="connsiteX16" fmla="*/ 381708 w 676265"/>
              <a:gd name="connsiteY16" fmla="*/ 39135 h 497586"/>
              <a:gd name="connsiteX17" fmla="*/ 357511 w 676265"/>
              <a:gd name="connsiteY17" fmla="*/ 1245 h 497586"/>
              <a:gd name="connsiteX18" fmla="*/ 387218 w 676265"/>
              <a:gd name="connsiteY18" fmla="*/ 4951 h 497586"/>
              <a:gd name="connsiteX19" fmla="*/ 419857 w 676265"/>
              <a:gd name="connsiteY19" fmla="*/ 24804 h 497586"/>
              <a:gd name="connsiteX20" fmla="*/ 669421 w 676265"/>
              <a:gd name="connsiteY20" fmla="*/ 388325 h 497586"/>
              <a:gd name="connsiteX21" fmla="*/ 676145 w 676265"/>
              <a:gd name="connsiteY21" fmla="*/ 426178 h 497586"/>
              <a:gd name="connsiteX22" fmla="*/ 644036 w 676265"/>
              <a:gd name="connsiteY22" fmla="*/ 458022 h 497586"/>
              <a:gd name="connsiteX23" fmla="*/ 560415 w 676265"/>
              <a:gd name="connsiteY23" fmla="*/ 456936 h 497586"/>
              <a:gd name="connsiteX24" fmla="*/ 515966 w 676265"/>
              <a:gd name="connsiteY24" fmla="*/ 438970 h 497586"/>
              <a:gd name="connsiteX25" fmla="*/ 486878 w 676265"/>
              <a:gd name="connsiteY25" fmla="*/ 420838 h 497586"/>
              <a:gd name="connsiteX26" fmla="*/ 459428 w 676265"/>
              <a:gd name="connsiteY26" fmla="*/ 442399 h 497586"/>
              <a:gd name="connsiteX27" fmla="*/ 297086 w 676265"/>
              <a:gd name="connsiteY27" fmla="*/ 495134 h 497586"/>
              <a:gd name="connsiteX28" fmla="*/ 84924 w 676265"/>
              <a:gd name="connsiteY28" fmla="*/ 465990 h 497586"/>
              <a:gd name="connsiteX29" fmla="*/ 6465 w 676265"/>
              <a:gd name="connsiteY29" fmla="*/ 393090 h 497586"/>
              <a:gd name="connsiteX30" fmla="*/ 18906 w 676265"/>
              <a:gd name="connsiteY30" fmla="*/ 338428 h 497586"/>
              <a:gd name="connsiteX31" fmla="*/ 52365 w 676265"/>
              <a:gd name="connsiteY31" fmla="*/ 320058 h 497586"/>
              <a:gd name="connsiteX32" fmla="*/ 269758 w 676265"/>
              <a:gd name="connsiteY32" fmla="*/ 273906 h 497586"/>
              <a:gd name="connsiteX33" fmla="*/ 359812 w 676265"/>
              <a:gd name="connsiteY33" fmla="*/ 272049 h 497586"/>
              <a:gd name="connsiteX34" fmla="*/ 335511 w 676265"/>
              <a:gd name="connsiteY34" fmla="*/ 229081 h 497586"/>
              <a:gd name="connsiteX35" fmla="*/ 309209 w 676265"/>
              <a:gd name="connsiteY35" fmla="*/ 125737 h 497586"/>
              <a:gd name="connsiteX36" fmla="*/ 333562 w 676265"/>
              <a:gd name="connsiteY36" fmla="*/ 21363 h 497586"/>
              <a:gd name="connsiteX37" fmla="*/ 357511 w 676265"/>
              <a:gd name="connsiteY37" fmla="*/ 1245 h 497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76265" h="497586">
                <a:moveTo>
                  <a:pt x="365002" y="297137"/>
                </a:moveTo>
                <a:cubicBezTo>
                  <a:pt x="265550" y="294490"/>
                  <a:pt x="165611" y="307281"/>
                  <a:pt x="70912" y="337239"/>
                </a:cubicBezTo>
                <a:cubicBezTo>
                  <a:pt x="57306" y="341554"/>
                  <a:pt x="35150" y="347695"/>
                  <a:pt x="37453" y="363762"/>
                </a:cubicBezTo>
                <a:cubicBezTo>
                  <a:pt x="39333" y="376812"/>
                  <a:pt x="65512" y="380227"/>
                  <a:pt x="80468" y="382398"/>
                </a:cubicBezTo>
                <a:cubicBezTo>
                  <a:pt x="162368" y="394442"/>
                  <a:pt x="242230" y="385760"/>
                  <a:pt x="323706" y="374457"/>
                </a:cubicBezTo>
                <a:cubicBezTo>
                  <a:pt x="345981" y="371850"/>
                  <a:pt x="367333" y="368537"/>
                  <a:pt x="386935" y="364732"/>
                </a:cubicBezTo>
                <a:lnTo>
                  <a:pt x="415944" y="357753"/>
                </a:lnTo>
                <a:lnTo>
                  <a:pt x="383424" y="316856"/>
                </a:lnTo>
                <a:lnTo>
                  <a:pt x="372607" y="297730"/>
                </a:lnTo>
                <a:close/>
                <a:moveTo>
                  <a:pt x="381708" y="39135"/>
                </a:moveTo>
                <a:cubicBezTo>
                  <a:pt x="378215" y="38875"/>
                  <a:pt x="374797" y="39735"/>
                  <a:pt x="371601" y="42223"/>
                </a:cubicBezTo>
                <a:cubicBezTo>
                  <a:pt x="361224" y="50323"/>
                  <a:pt x="371310" y="74676"/>
                  <a:pt x="376842" y="88758"/>
                </a:cubicBezTo>
                <a:cubicBezTo>
                  <a:pt x="407098" y="165867"/>
                  <a:pt x="454242" y="230826"/>
                  <a:pt x="504562" y="295890"/>
                </a:cubicBezTo>
                <a:cubicBezTo>
                  <a:pt x="557874" y="368023"/>
                  <a:pt x="613568" y="421731"/>
                  <a:pt x="633765" y="417840"/>
                </a:cubicBezTo>
                <a:cubicBezTo>
                  <a:pt x="645704" y="415511"/>
                  <a:pt x="641601" y="399734"/>
                  <a:pt x="634692" y="383111"/>
                </a:cubicBezTo>
                <a:cubicBezTo>
                  <a:pt x="584133" y="260737"/>
                  <a:pt x="508586" y="147761"/>
                  <a:pt x="411227" y="58052"/>
                </a:cubicBezTo>
                <a:cubicBezTo>
                  <a:pt x="403345" y="50786"/>
                  <a:pt x="392188" y="39917"/>
                  <a:pt x="381708" y="39135"/>
                </a:cubicBezTo>
                <a:close/>
                <a:moveTo>
                  <a:pt x="357511" y="1245"/>
                </a:moveTo>
                <a:cubicBezTo>
                  <a:pt x="366399" y="-1303"/>
                  <a:pt x="376246" y="120"/>
                  <a:pt x="387218" y="4951"/>
                </a:cubicBezTo>
                <a:cubicBezTo>
                  <a:pt x="398786" y="10060"/>
                  <a:pt x="410459" y="16466"/>
                  <a:pt x="419857" y="24804"/>
                </a:cubicBezTo>
                <a:cubicBezTo>
                  <a:pt x="533045" y="125287"/>
                  <a:pt x="618677" y="244881"/>
                  <a:pt x="669421" y="388325"/>
                </a:cubicBezTo>
                <a:cubicBezTo>
                  <a:pt x="673471" y="399760"/>
                  <a:pt x="676965" y="414239"/>
                  <a:pt x="676145" y="426178"/>
                </a:cubicBezTo>
                <a:cubicBezTo>
                  <a:pt x="674848" y="444839"/>
                  <a:pt x="662751" y="453098"/>
                  <a:pt x="644036" y="458022"/>
                </a:cubicBezTo>
                <a:cubicBezTo>
                  <a:pt x="615818" y="465434"/>
                  <a:pt x="588342" y="465222"/>
                  <a:pt x="560415" y="456936"/>
                </a:cubicBezTo>
                <a:cubicBezTo>
                  <a:pt x="546002" y="452641"/>
                  <a:pt x="531038" y="446651"/>
                  <a:pt x="515966" y="438970"/>
                </a:cubicBezTo>
                <a:lnTo>
                  <a:pt x="486878" y="420838"/>
                </a:lnTo>
                <a:lnTo>
                  <a:pt x="459428" y="442399"/>
                </a:lnTo>
                <a:cubicBezTo>
                  <a:pt x="416973" y="470124"/>
                  <a:pt x="360834" y="491124"/>
                  <a:pt x="297086" y="495134"/>
                </a:cubicBezTo>
                <a:cubicBezTo>
                  <a:pt x="221724" y="501461"/>
                  <a:pt x="151339" y="496828"/>
                  <a:pt x="84924" y="465990"/>
                </a:cubicBezTo>
                <a:cubicBezTo>
                  <a:pt x="50856" y="450187"/>
                  <a:pt x="24121" y="427264"/>
                  <a:pt x="6465" y="393090"/>
                </a:cubicBezTo>
                <a:cubicBezTo>
                  <a:pt x="-5605" y="369743"/>
                  <a:pt x="-391" y="352669"/>
                  <a:pt x="18906" y="338428"/>
                </a:cubicBezTo>
                <a:cubicBezTo>
                  <a:pt x="29071" y="330937"/>
                  <a:pt x="40453" y="324002"/>
                  <a:pt x="52365" y="320058"/>
                </a:cubicBezTo>
                <a:cubicBezTo>
                  <a:pt x="124101" y="295970"/>
                  <a:pt x="196544" y="280226"/>
                  <a:pt x="269758" y="273906"/>
                </a:cubicBezTo>
                <a:lnTo>
                  <a:pt x="359812" y="272049"/>
                </a:lnTo>
                <a:lnTo>
                  <a:pt x="335511" y="229081"/>
                </a:lnTo>
                <a:cubicBezTo>
                  <a:pt x="321611" y="196333"/>
                  <a:pt x="312307" y="162239"/>
                  <a:pt x="309209" y="125737"/>
                </a:cubicBezTo>
                <a:cubicBezTo>
                  <a:pt x="306033" y="88307"/>
                  <a:pt x="312651" y="53737"/>
                  <a:pt x="333562" y="21363"/>
                </a:cubicBezTo>
                <a:cubicBezTo>
                  <a:pt x="340696" y="10311"/>
                  <a:pt x="348624" y="3793"/>
                  <a:pt x="357511" y="1245"/>
                </a:cubicBezTo>
                <a:close/>
              </a:path>
            </a:pathLst>
          </a:custGeom>
          <a:solidFill>
            <a:schemeClr val="accent1"/>
          </a:solidFill>
          <a:ln w="26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7E74BFF-71F8-427A-AD42-00240C67480F}"/>
              </a:ext>
            </a:extLst>
          </p:cNvPr>
          <p:cNvSpPr/>
          <p:nvPr/>
        </p:nvSpPr>
        <p:spPr>
          <a:xfrm rot="2963457">
            <a:off x="6617610" y="4214340"/>
            <a:ext cx="624274" cy="677864"/>
          </a:xfrm>
          <a:custGeom>
            <a:avLst/>
            <a:gdLst>
              <a:gd name="connsiteX0" fmla="*/ 193798 w 624274"/>
              <a:gd name="connsiteY0" fmla="*/ 456770 h 677864"/>
              <a:gd name="connsiteX1" fmla="*/ 198476 w 624274"/>
              <a:gd name="connsiteY1" fmla="*/ 452092 h 677864"/>
              <a:gd name="connsiteX2" fmla="*/ 217185 w 624274"/>
              <a:gd name="connsiteY2" fmla="*/ 452092 h 677864"/>
              <a:gd name="connsiteX3" fmla="*/ 221863 w 624274"/>
              <a:gd name="connsiteY3" fmla="*/ 456770 h 677864"/>
              <a:gd name="connsiteX4" fmla="*/ 221863 w 624274"/>
              <a:gd name="connsiteY4" fmla="*/ 556557 h 677864"/>
              <a:gd name="connsiteX5" fmla="*/ 217185 w 624274"/>
              <a:gd name="connsiteY5" fmla="*/ 561235 h 677864"/>
              <a:gd name="connsiteX6" fmla="*/ 198476 w 624274"/>
              <a:gd name="connsiteY6" fmla="*/ 561235 h 677864"/>
              <a:gd name="connsiteX7" fmla="*/ 193798 w 624274"/>
              <a:gd name="connsiteY7" fmla="*/ 556557 h 677864"/>
              <a:gd name="connsiteX8" fmla="*/ 456864 w 624274"/>
              <a:gd name="connsiteY8" fmla="*/ 138181 h 677864"/>
              <a:gd name="connsiteX9" fmla="*/ 461542 w 624274"/>
              <a:gd name="connsiteY9" fmla="*/ 133503 h 677864"/>
              <a:gd name="connsiteX10" fmla="*/ 480251 w 624274"/>
              <a:gd name="connsiteY10" fmla="*/ 133503 h 677864"/>
              <a:gd name="connsiteX11" fmla="*/ 484929 w 624274"/>
              <a:gd name="connsiteY11" fmla="*/ 138181 h 677864"/>
              <a:gd name="connsiteX12" fmla="*/ 484929 w 624274"/>
              <a:gd name="connsiteY12" fmla="*/ 237968 h 677864"/>
              <a:gd name="connsiteX13" fmla="*/ 480251 w 624274"/>
              <a:gd name="connsiteY13" fmla="*/ 242646 h 677864"/>
              <a:gd name="connsiteX14" fmla="*/ 461542 w 624274"/>
              <a:gd name="connsiteY14" fmla="*/ 242646 h 677864"/>
              <a:gd name="connsiteX15" fmla="*/ 456864 w 624274"/>
              <a:gd name="connsiteY15" fmla="*/ 237968 h 677864"/>
              <a:gd name="connsiteX16" fmla="*/ 148486 w 624274"/>
              <a:gd name="connsiteY16" fmla="*/ 465382 h 677864"/>
              <a:gd name="connsiteX17" fmla="*/ 153164 w 624274"/>
              <a:gd name="connsiteY17" fmla="*/ 460704 h 677864"/>
              <a:gd name="connsiteX18" fmla="*/ 171873 w 624274"/>
              <a:gd name="connsiteY18" fmla="*/ 460704 h 677864"/>
              <a:gd name="connsiteX19" fmla="*/ 176551 w 624274"/>
              <a:gd name="connsiteY19" fmla="*/ 465382 h 677864"/>
              <a:gd name="connsiteX20" fmla="*/ 176551 w 624274"/>
              <a:gd name="connsiteY20" fmla="*/ 548229 h 677864"/>
              <a:gd name="connsiteX21" fmla="*/ 171873 w 624274"/>
              <a:gd name="connsiteY21" fmla="*/ 552907 h 677864"/>
              <a:gd name="connsiteX22" fmla="*/ 153164 w 624274"/>
              <a:gd name="connsiteY22" fmla="*/ 552907 h 677864"/>
              <a:gd name="connsiteX23" fmla="*/ 148486 w 624274"/>
              <a:gd name="connsiteY23" fmla="*/ 548229 h 677864"/>
              <a:gd name="connsiteX24" fmla="*/ 411552 w 624274"/>
              <a:gd name="connsiteY24" fmla="*/ 146793 h 677864"/>
              <a:gd name="connsiteX25" fmla="*/ 416231 w 624274"/>
              <a:gd name="connsiteY25" fmla="*/ 142115 h 677864"/>
              <a:gd name="connsiteX26" fmla="*/ 434939 w 624274"/>
              <a:gd name="connsiteY26" fmla="*/ 142115 h 677864"/>
              <a:gd name="connsiteX27" fmla="*/ 439618 w 624274"/>
              <a:gd name="connsiteY27" fmla="*/ 146793 h 677864"/>
              <a:gd name="connsiteX28" fmla="*/ 439617 w 624274"/>
              <a:gd name="connsiteY28" fmla="*/ 229640 h 677864"/>
              <a:gd name="connsiteX29" fmla="*/ 434939 w 624274"/>
              <a:gd name="connsiteY29" fmla="*/ 234318 h 677864"/>
              <a:gd name="connsiteX30" fmla="*/ 416230 w 624274"/>
              <a:gd name="connsiteY30" fmla="*/ 234318 h 677864"/>
              <a:gd name="connsiteX31" fmla="*/ 411552 w 624274"/>
              <a:gd name="connsiteY31" fmla="*/ 229640 h 677864"/>
              <a:gd name="connsiteX32" fmla="*/ 375092 w 624274"/>
              <a:gd name="connsiteY32" fmla="*/ 136719 h 677864"/>
              <a:gd name="connsiteX33" fmla="*/ 321163 w 624274"/>
              <a:gd name="connsiteY33" fmla="*/ 213431 h 677864"/>
              <a:gd name="connsiteX34" fmla="*/ 324489 w 624274"/>
              <a:gd name="connsiteY34" fmla="*/ 266439 h 677864"/>
              <a:gd name="connsiteX35" fmla="*/ 405728 w 624274"/>
              <a:gd name="connsiteY35" fmla="*/ 336091 h 677864"/>
              <a:gd name="connsiteX36" fmla="*/ 458622 w 624274"/>
              <a:gd name="connsiteY36" fmla="*/ 331285 h 677864"/>
              <a:gd name="connsiteX37" fmla="*/ 581275 w 624274"/>
              <a:gd name="connsiteY37" fmla="*/ 188228 h 677864"/>
              <a:gd name="connsiteX38" fmla="*/ 577950 w 624274"/>
              <a:gd name="connsiteY38" fmla="*/ 135220 h 677864"/>
              <a:gd name="connsiteX39" fmla="*/ 496711 w 624274"/>
              <a:gd name="connsiteY39" fmla="*/ 65568 h 677864"/>
              <a:gd name="connsiteX40" fmla="*/ 443817 w 624274"/>
              <a:gd name="connsiteY40" fmla="*/ 70374 h 677864"/>
              <a:gd name="connsiteX41" fmla="*/ 375092 w 624274"/>
              <a:gd name="connsiteY41" fmla="*/ 136719 h 677864"/>
              <a:gd name="connsiteX42" fmla="*/ 120239 w 624274"/>
              <a:gd name="connsiteY42" fmla="*/ 433966 h 677864"/>
              <a:gd name="connsiteX43" fmla="*/ 65164 w 624274"/>
              <a:gd name="connsiteY43" fmla="*/ 512015 h 677864"/>
              <a:gd name="connsiteX44" fmla="*/ 68491 w 624274"/>
              <a:gd name="connsiteY44" fmla="*/ 565022 h 677864"/>
              <a:gd name="connsiteX45" fmla="*/ 149729 w 624274"/>
              <a:gd name="connsiteY45" fmla="*/ 634674 h 677864"/>
              <a:gd name="connsiteX46" fmla="*/ 202622 w 624274"/>
              <a:gd name="connsiteY46" fmla="*/ 629869 h 677864"/>
              <a:gd name="connsiteX47" fmla="*/ 325276 w 624274"/>
              <a:gd name="connsiteY47" fmla="*/ 486812 h 677864"/>
              <a:gd name="connsiteX48" fmla="*/ 321950 w 624274"/>
              <a:gd name="connsiteY48" fmla="*/ 433804 h 677864"/>
              <a:gd name="connsiteX49" fmla="*/ 240712 w 624274"/>
              <a:gd name="connsiteY49" fmla="*/ 364152 h 677864"/>
              <a:gd name="connsiteX50" fmla="*/ 187818 w 624274"/>
              <a:gd name="connsiteY50" fmla="*/ 368958 h 677864"/>
              <a:gd name="connsiteX51" fmla="*/ 120239 w 624274"/>
              <a:gd name="connsiteY51" fmla="*/ 433966 h 677864"/>
              <a:gd name="connsiteX52" fmla="*/ 5276 w 624274"/>
              <a:gd name="connsiteY52" fmla="*/ 273040 h 677864"/>
              <a:gd name="connsiteX53" fmla="*/ 12403 w 624274"/>
              <a:gd name="connsiteY53" fmla="*/ 267876 h 677864"/>
              <a:gd name="connsiteX54" fmla="*/ 41786 w 624274"/>
              <a:gd name="connsiteY54" fmla="*/ 277114 h 677864"/>
              <a:gd name="connsiteX55" fmla="*/ 84986 w 624274"/>
              <a:gd name="connsiteY55" fmla="*/ 314458 h 677864"/>
              <a:gd name="connsiteX56" fmla="*/ 99584 w 624274"/>
              <a:gd name="connsiteY56" fmla="*/ 342547 h 677864"/>
              <a:gd name="connsiteX57" fmla="*/ 67637 w 624274"/>
              <a:gd name="connsiteY57" fmla="*/ 333444 h 677864"/>
              <a:gd name="connsiteX58" fmla="*/ 35994 w 624274"/>
              <a:gd name="connsiteY58" fmla="*/ 306315 h 677864"/>
              <a:gd name="connsiteX59" fmla="*/ 27579 w 624274"/>
              <a:gd name="connsiteY59" fmla="*/ 309124 h 677864"/>
              <a:gd name="connsiteX60" fmla="*/ 30912 w 624274"/>
              <a:gd name="connsiteY60" fmla="*/ 417415 h 677864"/>
              <a:gd name="connsiteX61" fmla="*/ 33707 w 624274"/>
              <a:gd name="connsiteY61" fmla="*/ 508082 h 677864"/>
              <a:gd name="connsiteX62" fmla="*/ 64312 w 624274"/>
              <a:gd name="connsiteY62" fmla="*/ 460518 h 677864"/>
              <a:gd name="connsiteX63" fmla="*/ 98941 w 624274"/>
              <a:gd name="connsiteY63" fmla="*/ 415434 h 677864"/>
              <a:gd name="connsiteX64" fmla="*/ 182559 w 624274"/>
              <a:gd name="connsiteY64" fmla="*/ 335432 h 677864"/>
              <a:gd name="connsiteX65" fmla="*/ 217604 w 624274"/>
              <a:gd name="connsiteY65" fmla="*/ 319198 h 677864"/>
              <a:gd name="connsiteX66" fmla="*/ 276493 w 624274"/>
              <a:gd name="connsiteY66" fmla="*/ 251870 h 677864"/>
              <a:gd name="connsiteX67" fmla="*/ 287227 w 624274"/>
              <a:gd name="connsiteY67" fmla="*/ 213352 h 677864"/>
              <a:gd name="connsiteX68" fmla="*/ 353525 w 624274"/>
              <a:gd name="connsiteY68" fmla="*/ 118500 h 677864"/>
              <a:gd name="connsiteX69" fmla="*/ 438558 w 624274"/>
              <a:gd name="connsiteY69" fmla="*/ 36848 h 677864"/>
              <a:gd name="connsiteX70" fmla="*/ 440062 w 624274"/>
              <a:gd name="connsiteY70" fmla="*/ 35945 h 677864"/>
              <a:gd name="connsiteX71" fmla="*/ 350343 w 624274"/>
              <a:gd name="connsiteY71" fmla="*/ 45512 h 677864"/>
              <a:gd name="connsiteX72" fmla="*/ 244094 w 624274"/>
              <a:gd name="connsiteY72" fmla="*/ 56871 h 677864"/>
              <a:gd name="connsiteX73" fmla="*/ 241440 w 624274"/>
              <a:gd name="connsiteY73" fmla="*/ 64429 h 677864"/>
              <a:gd name="connsiteX74" fmla="*/ 276750 w 624274"/>
              <a:gd name="connsiteY74" fmla="*/ 94778 h 677864"/>
              <a:gd name="connsiteX75" fmla="*/ 289770 w 624274"/>
              <a:gd name="connsiteY75" fmla="*/ 120825 h 677864"/>
              <a:gd name="connsiteX76" fmla="*/ 260125 w 624274"/>
              <a:gd name="connsiteY76" fmla="*/ 114079 h 677864"/>
              <a:gd name="connsiteX77" fmla="*/ 214292 w 624274"/>
              <a:gd name="connsiteY77" fmla="*/ 75164 h 677864"/>
              <a:gd name="connsiteX78" fmla="*/ 201098 w 624274"/>
              <a:gd name="connsiteY78" fmla="*/ 47401 h 677864"/>
              <a:gd name="connsiteX79" fmla="*/ 205342 w 624274"/>
              <a:gd name="connsiteY79" fmla="*/ 39700 h 677864"/>
              <a:gd name="connsiteX80" fmla="*/ 227482 w 624274"/>
              <a:gd name="connsiteY80" fmla="*/ 31266 h 677864"/>
              <a:gd name="connsiteX81" fmla="*/ 389663 w 624274"/>
              <a:gd name="connsiteY81" fmla="*/ 14981 h 677864"/>
              <a:gd name="connsiteX82" fmla="*/ 485132 w 624274"/>
              <a:gd name="connsiteY82" fmla="*/ 3097 h 677864"/>
              <a:gd name="connsiteX83" fmla="*/ 498322 w 624274"/>
              <a:gd name="connsiteY83" fmla="*/ 993 h 677864"/>
              <a:gd name="connsiteX84" fmla="*/ 498423 w 624274"/>
              <a:gd name="connsiteY84" fmla="*/ 932 h 677864"/>
              <a:gd name="connsiteX85" fmla="*/ 498963 w 624274"/>
              <a:gd name="connsiteY85" fmla="*/ 891 h 677864"/>
              <a:gd name="connsiteX86" fmla="*/ 504546 w 624274"/>
              <a:gd name="connsiteY86" fmla="*/ 0 h 677864"/>
              <a:gd name="connsiteX87" fmla="*/ 503887 w 624274"/>
              <a:gd name="connsiteY87" fmla="*/ 512 h 677864"/>
              <a:gd name="connsiteX88" fmla="*/ 505017 w 624274"/>
              <a:gd name="connsiteY88" fmla="*/ 425 h 677864"/>
              <a:gd name="connsiteX89" fmla="*/ 545385 w 624274"/>
              <a:gd name="connsiteY89" fmla="*/ 36440 h 677864"/>
              <a:gd name="connsiteX90" fmla="*/ 544172 w 624274"/>
              <a:gd name="connsiteY90" fmla="*/ 65517 h 677864"/>
              <a:gd name="connsiteX91" fmla="*/ 607873 w 624274"/>
              <a:gd name="connsiteY91" fmla="*/ 120132 h 677864"/>
              <a:gd name="connsiteX92" fmla="*/ 612959 w 624274"/>
              <a:gd name="connsiteY92" fmla="*/ 186376 h 677864"/>
              <a:gd name="connsiteX93" fmla="*/ 461628 w 624274"/>
              <a:gd name="connsiteY93" fmla="*/ 362880 h 677864"/>
              <a:gd name="connsiteX94" fmla="*/ 395385 w 624274"/>
              <a:gd name="connsiteY94" fmla="*/ 367967 h 677864"/>
              <a:gd name="connsiteX95" fmla="*/ 302993 w 624274"/>
              <a:gd name="connsiteY95" fmla="*/ 291103 h 677864"/>
              <a:gd name="connsiteX96" fmla="*/ 261043 w 624274"/>
              <a:gd name="connsiteY96" fmla="*/ 340839 h 677864"/>
              <a:gd name="connsiteX97" fmla="*/ 351874 w 624274"/>
              <a:gd name="connsiteY97" fmla="*/ 418716 h 677864"/>
              <a:gd name="connsiteX98" fmla="*/ 356960 w 624274"/>
              <a:gd name="connsiteY98" fmla="*/ 484960 h 677864"/>
              <a:gd name="connsiteX99" fmla="*/ 205630 w 624274"/>
              <a:gd name="connsiteY99" fmla="*/ 661463 h 677864"/>
              <a:gd name="connsiteX100" fmla="*/ 139386 w 624274"/>
              <a:gd name="connsiteY100" fmla="*/ 666550 h 677864"/>
              <a:gd name="connsiteX101" fmla="*/ 75685 w 624274"/>
              <a:gd name="connsiteY101" fmla="*/ 611934 h 677864"/>
              <a:gd name="connsiteX102" fmla="*/ 47135 w 624274"/>
              <a:gd name="connsiteY102" fmla="*/ 617573 h 677864"/>
              <a:gd name="connsiteX103" fmla="*/ 26256 w 624274"/>
              <a:gd name="connsiteY103" fmla="*/ 600375 h 677864"/>
              <a:gd name="connsiteX104" fmla="*/ 6667 w 624274"/>
              <a:gd name="connsiteY104" fmla="*/ 584238 h 677864"/>
              <a:gd name="connsiteX105" fmla="*/ 6645 w 624274"/>
              <a:gd name="connsiteY105" fmla="*/ 584283 h 677864"/>
              <a:gd name="connsiteX106" fmla="*/ 6648 w 624274"/>
              <a:gd name="connsiteY106" fmla="*/ 584222 h 677864"/>
              <a:gd name="connsiteX107" fmla="*/ 5379 w 624274"/>
              <a:gd name="connsiteY107" fmla="*/ 583177 h 677864"/>
              <a:gd name="connsiteX108" fmla="*/ 4873 w 624274"/>
              <a:gd name="connsiteY108" fmla="*/ 576583 h 677864"/>
              <a:gd name="connsiteX109" fmla="*/ 6591 w 624274"/>
              <a:gd name="connsiteY109" fmla="*/ 572368 h 677864"/>
              <a:gd name="connsiteX110" fmla="*/ 5870 w 624274"/>
              <a:gd name="connsiteY110" fmla="*/ 485803 h 677864"/>
              <a:gd name="connsiteX111" fmla="*/ 2768 w 624274"/>
              <a:gd name="connsiteY111" fmla="*/ 388130 h 677864"/>
              <a:gd name="connsiteX112" fmla="*/ 87 w 624274"/>
              <a:gd name="connsiteY112" fmla="*/ 296073 h 677864"/>
              <a:gd name="connsiteX113" fmla="*/ 5276 w 624274"/>
              <a:gd name="connsiteY113" fmla="*/ 273040 h 677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24274" h="677864">
                <a:moveTo>
                  <a:pt x="193798" y="456770"/>
                </a:moveTo>
                <a:cubicBezTo>
                  <a:pt x="193798" y="454186"/>
                  <a:pt x="195892" y="452092"/>
                  <a:pt x="198476" y="452092"/>
                </a:cubicBezTo>
                <a:lnTo>
                  <a:pt x="217185" y="452092"/>
                </a:lnTo>
                <a:cubicBezTo>
                  <a:pt x="219769" y="452092"/>
                  <a:pt x="221863" y="454186"/>
                  <a:pt x="221863" y="456770"/>
                </a:cubicBezTo>
                <a:lnTo>
                  <a:pt x="221863" y="556557"/>
                </a:lnTo>
                <a:cubicBezTo>
                  <a:pt x="221863" y="559141"/>
                  <a:pt x="219769" y="561235"/>
                  <a:pt x="217185" y="561235"/>
                </a:cubicBezTo>
                <a:lnTo>
                  <a:pt x="198476" y="561235"/>
                </a:lnTo>
                <a:cubicBezTo>
                  <a:pt x="195892" y="561235"/>
                  <a:pt x="193798" y="559141"/>
                  <a:pt x="193798" y="556557"/>
                </a:cubicBezTo>
                <a:close/>
                <a:moveTo>
                  <a:pt x="456864" y="138181"/>
                </a:moveTo>
                <a:cubicBezTo>
                  <a:pt x="456864" y="135597"/>
                  <a:pt x="458958" y="133503"/>
                  <a:pt x="461542" y="133503"/>
                </a:cubicBezTo>
                <a:lnTo>
                  <a:pt x="480251" y="133503"/>
                </a:lnTo>
                <a:cubicBezTo>
                  <a:pt x="482835" y="133503"/>
                  <a:pt x="484929" y="135597"/>
                  <a:pt x="484929" y="138181"/>
                </a:cubicBezTo>
                <a:lnTo>
                  <a:pt x="484929" y="237968"/>
                </a:lnTo>
                <a:cubicBezTo>
                  <a:pt x="484929" y="240552"/>
                  <a:pt x="482835" y="242646"/>
                  <a:pt x="480251" y="242646"/>
                </a:cubicBezTo>
                <a:lnTo>
                  <a:pt x="461542" y="242646"/>
                </a:lnTo>
                <a:cubicBezTo>
                  <a:pt x="458958" y="242646"/>
                  <a:pt x="456865" y="240552"/>
                  <a:pt x="456864" y="237968"/>
                </a:cubicBezTo>
                <a:close/>
                <a:moveTo>
                  <a:pt x="148486" y="465382"/>
                </a:moveTo>
                <a:cubicBezTo>
                  <a:pt x="148486" y="462798"/>
                  <a:pt x="150580" y="460704"/>
                  <a:pt x="153164" y="460704"/>
                </a:cubicBezTo>
                <a:lnTo>
                  <a:pt x="171873" y="460704"/>
                </a:lnTo>
                <a:cubicBezTo>
                  <a:pt x="174457" y="460704"/>
                  <a:pt x="176551" y="462798"/>
                  <a:pt x="176551" y="465382"/>
                </a:cubicBezTo>
                <a:lnTo>
                  <a:pt x="176551" y="548229"/>
                </a:lnTo>
                <a:cubicBezTo>
                  <a:pt x="176551" y="550813"/>
                  <a:pt x="174457" y="552907"/>
                  <a:pt x="171873" y="552907"/>
                </a:cubicBezTo>
                <a:lnTo>
                  <a:pt x="153164" y="552907"/>
                </a:lnTo>
                <a:cubicBezTo>
                  <a:pt x="150580" y="552907"/>
                  <a:pt x="148486" y="550813"/>
                  <a:pt x="148486" y="548229"/>
                </a:cubicBezTo>
                <a:close/>
                <a:moveTo>
                  <a:pt x="411552" y="146793"/>
                </a:moveTo>
                <a:cubicBezTo>
                  <a:pt x="411552" y="144209"/>
                  <a:pt x="413647" y="142115"/>
                  <a:pt x="416231" y="142115"/>
                </a:cubicBezTo>
                <a:lnTo>
                  <a:pt x="434939" y="142115"/>
                </a:lnTo>
                <a:cubicBezTo>
                  <a:pt x="437523" y="142115"/>
                  <a:pt x="439617" y="144209"/>
                  <a:pt x="439618" y="146793"/>
                </a:cubicBezTo>
                <a:lnTo>
                  <a:pt x="439617" y="229640"/>
                </a:lnTo>
                <a:cubicBezTo>
                  <a:pt x="439617" y="232224"/>
                  <a:pt x="437523" y="234318"/>
                  <a:pt x="434939" y="234318"/>
                </a:cubicBezTo>
                <a:lnTo>
                  <a:pt x="416230" y="234318"/>
                </a:lnTo>
                <a:cubicBezTo>
                  <a:pt x="413646" y="234318"/>
                  <a:pt x="411552" y="232224"/>
                  <a:pt x="411552" y="229640"/>
                </a:cubicBezTo>
                <a:close/>
                <a:moveTo>
                  <a:pt x="375092" y="136719"/>
                </a:moveTo>
                <a:cubicBezTo>
                  <a:pt x="355306" y="159578"/>
                  <a:pt x="337985" y="184164"/>
                  <a:pt x="321163" y="213431"/>
                </a:cubicBezTo>
                <a:cubicBezTo>
                  <a:pt x="308193" y="240837"/>
                  <a:pt x="308965" y="253129"/>
                  <a:pt x="324489" y="266439"/>
                </a:cubicBezTo>
                <a:lnTo>
                  <a:pt x="405728" y="336091"/>
                </a:lnTo>
                <a:cubicBezTo>
                  <a:pt x="421252" y="349401"/>
                  <a:pt x="444933" y="347250"/>
                  <a:pt x="458622" y="331285"/>
                </a:cubicBezTo>
                <a:lnTo>
                  <a:pt x="581275" y="188228"/>
                </a:lnTo>
                <a:cubicBezTo>
                  <a:pt x="594963" y="172263"/>
                  <a:pt x="593474" y="148531"/>
                  <a:pt x="577950" y="135220"/>
                </a:cubicBezTo>
                <a:lnTo>
                  <a:pt x="496711" y="65568"/>
                </a:lnTo>
                <a:cubicBezTo>
                  <a:pt x="481187" y="52258"/>
                  <a:pt x="468157" y="54264"/>
                  <a:pt x="443817" y="70374"/>
                </a:cubicBezTo>
                <a:cubicBezTo>
                  <a:pt x="417131" y="92729"/>
                  <a:pt x="394879" y="113861"/>
                  <a:pt x="375092" y="136719"/>
                </a:cubicBezTo>
                <a:close/>
                <a:moveTo>
                  <a:pt x="120239" y="433966"/>
                </a:moveTo>
                <a:cubicBezTo>
                  <a:pt x="100670" y="457011"/>
                  <a:pt x="83184" y="482228"/>
                  <a:pt x="65164" y="512015"/>
                </a:cubicBezTo>
                <a:cubicBezTo>
                  <a:pt x="52958" y="538529"/>
                  <a:pt x="52966" y="551712"/>
                  <a:pt x="68491" y="565022"/>
                </a:cubicBezTo>
                <a:lnTo>
                  <a:pt x="149729" y="634674"/>
                </a:lnTo>
                <a:cubicBezTo>
                  <a:pt x="165254" y="647985"/>
                  <a:pt x="188935" y="645833"/>
                  <a:pt x="202622" y="629869"/>
                </a:cubicBezTo>
                <a:lnTo>
                  <a:pt x="325276" y="486812"/>
                </a:lnTo>
                <a:cubicBezTo>
                  <a:pt x="338965" y="470847"/>
                  <a:pt x="337475" y="447115"/>
                  <a:pt x="321950" y="433804"/>
                </a:cubicBezTo>
                <a:lnTo>
                  <a:pt x="240712" y="364152"/>
                </a:lnTo>
                <a:cubicBezTo>
                  <a:pt x="225188" y="350842"/>
                  <a:pt x="212922" y="351956"/>
                  <a:pt x="187818" y="368958"/>
                </a:cubicBezTo>
                <a:cubicBezTo>
                  <a:pt x="161463" y="390051"/>
                  <a:pt x="139809" y="410922"/>
                  <a:pt x="120239" y="433966"/>
                </a:cubicBezTo>
                <a:close/>
                <a:moveTo>
                  <a:pt x="5276" y="273040"/>
                </a:moveTo>
                <a:cubicBezTo>
                  <a:pt x="7034" y="271027"/>
                  <a:pt x="9354" y="269279"/>
                  <a:pt x="12403" y="267876"/>
                </a:cubicBezTo>
                <a:cubicBezTo>
                  <a:pt x="24716" y="262171"/>
                  <a:pt x="33357" y="269809"/>
                  <a:pt x="41786" y="277114"/>
                </a:cubicBezTo>
                <a:cubicBezTo>
                  <a:pt x="56232" y="289538"/>
                  <a:pt x="70659" y="301984"/>
                  <a:pt x="84986" y="314458"/>
                </a:cubicBezTo>
                <a:cubicBezTo>
                  <a:pt x="91324" y="320007"/>
                  <a:pt x="105874" y="334319"/>
                  <a:pt x="99584" y="342547"/>
                </a:cubicBezTo>
                <a:cubicBezTo>
                  <a:pt x="92006" y="352502"/>
                  <a:pt x="74970" y="339617"/>
                  <a:pt x="67637" y="333444"/>
                </a:cubicBezTo>
                <a:cubicBezTo>
                  <a:pt x="57040" y="324473"/>
                  <a:pt x="46556" y="315370"/>
                  <a:pt x="35994" y="306315"/>
                </a:cubicBezTo>
                <a:cubicBezTo>
                  <a:pt x="33171" y="307376"/>
                  <a:pt x="30373" y="308229"/>
                  <a:pt x="27579" y="309124"/>
                </a:cubicBezTo>
                <a:cubicBezTo>
                  <a:pt x="28740" y="345834"/>
                  <a:pt x="29823" y="381531"/>
                  <a:pt x="30912" y="417415"/>
                </a:cubicBezTo>
                <a:lnTo>
                  <a:pt x="33707" y="508082"/>
                </a:lnTo>
                <a:lnTo>
                  <a:pt x="64312" y="460518"/>
                </a:lnTo>
                <a:cubicBezTo>
                  <a:pt x="75462" y="444557"/>
                  <a:pt x="86870" y="429652"/>
                  <a:pt x="98941" y="415434"/>
                </a:cubicBezTo>
                <a:cubicBezTo>
                  <a:pt x="123083" y="386998"/>
                  <a:pt x="149874" y="361313"/>
                  <a:pt x="182559" y="335432"/>
                </a:cubicBezTo>
                <a:cubicBezTo>
                  <a:pt x="196938" y="325843"/>
                  <a:pt x="207953" y="320425"/>
                  <a:pt x="217604" y="319198"/>
                </a:cubicBezTo>
                <a:cubicBezTo>
                  <a:pt x="232707" y="293209"/>
                  <a:pt x="252698" y="270374"/>
                  <a:pt x="276493" y="251870"/>
                </a:cubicBezTo>
                <a:cubicBezTo>
                  <a:pt x="275924" y="241870"/>
                  <a:pt x="279592" y="229790"/>
                  <a:pt x="287227" y="213352"/>
                </a:cubicBezTo>
                <a:cubicBezTo>
                  <a:pt x="307815" y="177100"/>
                  <a:pt x="329109" y="146700"/>
                  <a:pt x="353525" y="118500"/>
                </a:cubicBezTo>
                <a:cubicBezTo>
                  <a:pt x="377942" y="90300"/>
                  <a:pt x="405480" y="64300"/>
                  <a:pt x="438558" y="36848"/>
                </a:cubicBezTo>
                <a:lnTo>
                  <a:pt x="440062" y="35945"/>
                </a:lnTo>
                <a:lnTo>
                  <a:pt x="350343" y="45512"/>
                </a:lnTo>
                <a:cubicBezTo>
                  <a:pt x="315537" y="48903"/>
                  <a:pt x="280810" y="52291"/>
                  <a:pt x="244094" y="56871"/>
                </a:cubicBezTo>
                <a:cubicBezTo>
                  <a:pt x="243174" y="59372"/>
                  <a:pt x="242295" y="61870"/>
                  <a:pt x="241440" y="64429"/>
                </a:cubicBezTo>
                <a:cubicBezTo>
                  <a:pt x="253215" y="74524"/>
                  <a:pt x="265025" y="84535"/>
                  <a:pt x="276750" y="94778"/>
                </a:cubicBezTo>
                <a:cubicBezTo>
                  <a:pt x="282495" y="99857"/>
                  <a:pt x="294642" y="113983"/>
                  <a:pt x="289770" y="120825"/>
                </a:cubicBezTo>
                <a:cubicBezTo>
                  <a:pt x="283752" y="129362"/>
                  <a:pt x="266945" y="119735"/>
                  <a:pt x="260125" y="114079"/>
                </a:cubicBezTo>
                <a:cubicBezTo>
                  <a:pt x="244643" y="101301"/>
                  <a:pt x="229507" y="88209"/>
                  <a:pt x="214292" y="75164"/>
                </a:cubicBezTo>
                <a:cubicBezTo>
                  <a:pt x="205802" y="67885"/>
                  <a:pt x="197010" y="60425"/>
                  <a:pt x="201098" y="47401"/>
                </a:cubicBezTo>
                <a:cubicBezTo>
                  <a:pt x="202100" y="44214"/>
                  <a:pt x="203552" y="41700"/>
                  <a:pt x="205342" y="39700"/>
                </a:cubicBezTo>
                <a:cubicBezTo>
                  <a:pt x="210710" y="33700"/>
                  <a:pt x="219113" y="32325"/>
                  <a:pt x="227482" y="31266"/>
                </a:cubicBezTo>
                <a:cubicBezTo>
                  <a:pt x="284143" y="24216"/>
                  <a:pt x="332976" y="21970"/>
                  <a:pt x="389663" y="14981"/>
                </a:cubicBezTo>
                <a:cubicBezTo>
                  <a:pt x="421474" y="11034"/>
                  <a:pt x="453356" y="7226"/>
                  <a:pt x="485132" y="3097"/>
                </a:cubicBezTo>
                <a:lnTo>
                  <a:pt x="498322" y="993"/>
                </a:lnTo>
                <a:lnTo>
                  <a:pt x="498423" y="932"/>
                </a:lnTo>
                <a:lnTo>
                  <a:pt x="498963" y="891"/>
                </a:lnTo>
                <a:lnTo>
                  <a:pt x="504546" y="0"/>
                </a:lnTo>
                <a:lnTo>
                  <a:pt x="503887" y="512"/>
                </a:lnTo>
                <a:lnTo>
                  <a:pt x="505017" y="425"/>
                </a:lnTo>
                <a:cubicBezTo>
                  <a:pt x="520844" y="13760"/>
                  <a:pt x="529558" y="23105"/>
                  <a:pt x="545385" y="36440"/>
                </a:cubicBezTo>
                <a:cubicBezTo>
                  <a:pt x="551804" y="41449"/>
                  <a:pt x="546947" y="57155"/>
                  <a:pt x="544172" y="65517"/>
                </a:cubicBezTo>
                <a:lnTo>
                  <a:pt x="607873" y="120132"/>
                </a:lnTo>
                <a:cubicBezTo>
                  <a:pt x="627570" y="137020"/>
                  <a:pt x="629847" y="166678"/>
                  <a:pt x="612959" y="186376"/>
                </a:cubicBezTo>
                <a:lnTo>
                  <a:pt x="461628" y="362880"/>
                </a:lnTo>
                <a:cubicBezTo>
                  <a:pt x="444740" y="382577"/>
                  <a:pt x="415082" y="384855"/>
                  <a:pt x="395385" y="367967"/>
                </a:cubicBezTo>
                <a:lnTo>
                  <a:pt x="302993" y="291103"/>
                </a:lnTo>
                <a:cubicBezTo>
                  <a:pt x="286932" y="292307"/>
                  <a:pt x="258792" y="319114"/>
                  <a:pt x="261043" y="340839"/>
                </a:cubicBezTo>
                <a:lnTo>
                  <a:pt x="351874" y="418716"/>
                </a:lnTo>
                <a:cubicBezTo>
                  <a:pt x="371571" y="435604"/>
                  <a:pt x="373848" y="465262"/>
                  <a:pt x="356960" y="484960"/>
                </a:cubicBezTo>
                <a:lnTo>
                  <a:pt x="205630" y="661463"/>
                </a:lnTo>
                <a:cubicBezTo>
                  <a:pt x="188742" y="681161"/>
                  <a:pt x="159084" y="683438"/>
                  <a:pt x="139386" y="666550"/>
                </a:cubicBezTo>
                <a:lnTo>
                  <a:pt x="75685" y="611934"/>
                </a:lnTo>
                <a:cubicBezTo>
                  <a:pt x="67845" y="615954"/>
                  <a:pt x="53065" y="623152"/>
                  <a:pt x="47135" y="617573"/>
                </a:cubicBezTo>
                <a:cubicBezTo>
                  <a:pt x="39337" y="610771"/>
                  <a:pt x="32797" y="605572"/>
                  <a:pt x="26256" y="600375"/>
                </a:cubicBezTo>
                <a:lnTo>
                  <a:pt x="6667" y="584238"/>
                </a:lnTo>
                <a:lnTo>
                  <a:pt x="6645" y="584283"/>
                </a:lnTo>
                <a:lnTo>
                  <a:pt x="6648" y="584222"/>
                </a:lnTo>
                <a:lnTo>
                  <a:pt x="5379" y="583177"/>
                </a:lnTo>
                <a:cubicBezTo>
                  <a:pt x="3418" y="581496"/>
                  <a:pt x="3192" y="578543"/>
                  <a:pt x="4873" y="576583"/>
                </a:cubicBezTo>
                <a:lnTo>
                  <a:pt x="6591" y="572368"/>
                </a:lnTo>
                <a:lnTo>
                  <a:pt x="5870" y="485803"/>
                </a:lnTo>
                <a:cubicBezTo>
                  <a:pt x="4947" y="453251"/>
                  <a:pt x="3642" y="420691"/>
                  <a:pt x="2768" y="388130"/>
                </a:cubicBezTo>
                <a:cubicBezTo>
                  <a:pt x="1872" y="356065"/>
                  <a:pt x="1148" y="328126"/>
                  <a:pt x="87" y="296073"/>
                </a:cubicBezTo>
                <a:cubicBezTo>
                  <a:pt x="-216" y="287491"/>
                  <a:pt x="2" y="279078"/>
                  <a:pt x="5276" y="2730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6ECAA1E-993F-46A6-8B30-7649EC066C0A}"/>
              </a:ext>
            </a:extLst>
          </p:cNvPr>
          <p:cNvSpPr/>
          <p:nvPr/>
        </p:nvSpPr>
        <p:spPr>
          <a:xfrm>
            <a:off x="6601116" y="2927768"/>
            <a:ext cx="478013" cy="615602"/>
          </a:xfrm>
          <a:custGeom>
            <a:avLst/>
            <a:gdLst>
              <a:gd name="connsiteX0" fmla="*/ 581300 w 820100"/>
              <a:gd name="connsiteY0" fmla="*/ 479383 h 1056153"/>
              <a:gd name="connsiteX1" fmla="*/ 581300 w 820100"/>
              <a:gd name="connsiteY1" fmla="*/ 665267 h 1056153"/>
              <a:gd name="connsiteX2" fmla="*/ 653935 w 820100"/>
              <a:gd name="connsiteY2" fmla="*/ 737900 h 1056153"/>
              <a:gd name="connsiteX3" fmla="*/ 715450 w 820100"/>
              <a:gd name="connsiteY3" fmla="*/ 737900 h 1056153"/>
              <a:gd name="connsiteX4" fmla="*/ 787935 w 820100"/>
              <a:gd name="connsiteY4" fmla="*/ 665267 h 1056153"/>
              <a:gd name="connsiteX5" fmla="*/ 787935 w 820100"/>
              <a:gd name="connsiteY5" fmla="*/ 479383 h 1056153"/>
              <a:gd name="connsiteX6" fmla="*/ 304584 w 820100"/>
              <a:gd name="connsiteY6" fmla="*/ 479383 h 1056153"/>
              <a:gd name="connsiteX7" fmla="*/ 304584 w 820100"/>
              <a:gd name="connsiteY7" fmla="*/ 665267 h 1056153"/>
              <a:gd name="connsiteX8" fmla="*/ 377219 w 820100"/>
              <a:gd name="connsiteY8" fmla="*/ 737900 h 1056153"/>
              <a:gd name="connsiteX9" fmla="*/ 438734 w 820100"/>
              <a:gd name="connsiteY9" fmla="*/ 737900 h 1056153"/>
              <a:gd name="connsiteX10" fmla="*/ 511219 w 820100"/>
              <a:gd name="connsiteY10" fmla="*/ 665267 h 1056153"/>
              <a:gd name="connsiteX11" fmla="*/ 511219 w 820100"/>
              <a:gd name="connsiteY11" fmla="*/ 479383 h 1056153"/>
              <a:gd name="connsiteX12" fmla="*/ 27868 w 820100"/>
              <a:gd name="connsiteY12" fmla="*/ 479383 h 1056153"/>
              <a:gd name="connsiteX13" fmla="*/ 27868 w 820100"/>
              <a:gd name="connsiteY13" fmla="*/ 665267 h 1056153"/>
              <a:gd name="connsiteX14" fmla="*/ 100503 w 820100"/>
              <a:gd name="connsiteY14" fmla="*/ 737900 h 1056153"/>
              <a:gd name="connsiteX15" fmla="*/ 162018 w 820100"/>
              <a:gd name="connsiteY15" fmla="*/ 737900 h 1056153"/>
              <a:gd name="connsiteX16" fmla="*/ 234503 w 820100"/>
              <a:gd name="connsiteY16" fmla="*/ 665267 h 1056153"/>
              <a:gd name="connsiteX17" fmla="*/ 234503 w 820100"/>
              <a:gd name="connsiteY17" fmla="*/ 479383 h 1056153"/>
              <a:gd name="connsiteX18" fmla="*/ 597456 w 820100"/>
              <a:gd name="connsiteY18" fmla="*/ 0 h 1056153"/>
              <a:gd name="connsiteX19" fmla="*/ 771926 w 820100"/>
              <a:gd name="connsiteY19" fmla="*/ 0 h 1056153"/>
              <a:gd name="connsiteX20" fmla="*/ 795791 w 820100"/>
              <a:gd name="connsiteY20" fmla="*/ 23865 h 1056153"/>
              <a:gd name="connsiteX21" fmla="*/ 795791 w 820100"/>
              <a:gd name="connsiteY21" fmla="*/ 261333 h 1056153"/>
              <a:gd name="connsiteX22" fmla="*/ 771926 w 820100"/>
              <a:gd name="connsiteY22" fmla="*/ 285346 h 1056153"/>
              <a:gd name="connsiteX23" fmla="*/ 764689 w 820100"/>
              <a:gd name="connsiteY23" fmla="*/ 285346 h 1056153"/>
              <a:gd name="connsiteX24" fmla="*/ 786093 w 820100"/>
              <a:gd name="connsiteY24" fmla="*/ 311658 h 1056153"/>
              <a:gd name="connsiteX25" fmla="*/ 805771 w 820100"/>
              <a:gd name="connsiteY25" fmla="*/ 345845 h 1056153"/>
              <a:gd name="connsiteX26" fmla="*/ 815808 w 820100"/>
              <a:gd name="connsiteY26" fmla="*/ 376510 h 1056153"/>
              <a:gd name="connsiteX27" fmla="*/ 820100 w 820100"/>
              <a:gd name="connsiteY27" fmla="*/ 376510 h 1056153"/>
              <a:gd name="connsiteX28" fmla="*/ 820100 w 820100"/>
              <a:gd name="connsiteY28" fmla="*/ 1021913 h 1056153"/>
              <a:gd name="connsiteX29" fmla="*/ 786007 w 820100"/>
              <a:gd name="connsiteY29" fmla="*/ 1056153 h 1056153"/>
              <a:gd name="connsiteX30" fmla="*/ 591378 w 820100"/>
              <a:gd name="connsiteY30" fmla="*/ 1056153 h 1056153"/>
              <a:gd name="connsiteX31" fmla="*/ 557285 w 820100"/>
              <a:gd name="connsiteY31" fmla="*/ 1022061 h 1056153"/>
              <a:gd name="connsiteX32" fmla="*/ 557285 w 820100"/>
              <a:gd name="connsiteY32" fmla="*/ 383720 h 1056153"/>
              <a:gd name="connsiteX33" fmla="*/ 553432 w 820100"/>
              <a:gd name="connsiteY33" fmla="*/ 377400 h 1056153"/>
              <a:gd name="connsiteX34" fmla="*/ 591917 w 820100"/>
              <a:gd name="connsiteY34" fmla="*/ 299837 h 1056153"/>
              <a:gd name="connsiteX35" fmla="*/ 606493 w 820100"/>
              <a:gd name="connsiteY35" fmla="*/ 285346 h 1056153"/>
              <a:gd name="connsiteX36" fmla="*/ 597456 w 820100"/>
              <a:gd name="connsiteY36" fmla="*/ 285346 h 1056153"/>
              <a:gd name="connsiteX37" fmla="*/ 573591 w 820100"/>
              <a:gd name="connsiteY37" fmla="*/ 261481 h 1056153"/>
              <a:gd name="connsiteX38" fmla="*/ 573591 w 820100"/>
              <a:gd name="connsiteY38" fmla="*/ 23865 h 1056153"/>
              <a:gd name="connsiteX39" fmla="*/ 597456 w 820100"/>
              <a:gd name="connsiteY39" fmla="*/ 0 h 1056153"/>
              <a:gd name="connsiteX40" fmla="*/ 320740 w 820100"/>
              <a:gd name="connsiteY40" fmla="*/ 0 h 1056153"/>
              <a:gd name="connsiteX41" fmla="*/ 495210 w 820100"/>
              <a:gd name="connsiteY41" fmla="*/ 0 h 1056153"/>
              <a:gd name="connsiteX42" fmla="*/ 519075 w 820100"/>
              <a:gd name="connsiteY42" fmla="*/ 23865 h 1056153"/>
              <a:gd name="connsiteX43" fmla="*/ 519075 w 820100"/>
              <a:gd name="connsiteY43" fmla="*/ 261333 h 1056153"/>
              <a:gd name="connsiteX44" fmla="*/ 495210 w 820100"/>
              <a:gd name="connsiteY44" fmla="*/ 285346 h 1056153"/>
              <a:gd name="connsiteX45" fmla="*/ 487973 w 820100"/>
              <a:gd name="connsiteY45" fmla="*/ 285346 h 1056153"/>
              <a:gd name="connsiteX46" fmla="*/ 509377 w 820100"/>
              <a:gd name="connsiteY46" fmla="*/ 311658 h 1056153"/>
              <a:gd name="connsiteX47" fmla="*/ 529055 w 820100"/>
              <a:gd name="connsiteY47" fmla="*/ 345845 h 1056153"/>
              <a:gd name="connsiteX48" fmla="*/ 539092 w 820100"/>
              <a:gd name="connsiteY48" fmla="*/ 376510 h 1056153"/>
              <a:gd name="connsiteX49" fmla="*/ 543384 w 820100"/>
              <a:gd name="connsiteY49" fmla="*/ 376510 h 1056153"/>
              <a:gd name="connsiteX50" fmla="*/ 543384 w 820100"/>
              <a:gd name="connsiteY50" fmla="*/ 1021913 h 1056153"/>
              <a:gd name="connsiteX51" fmla="*/ 509291 w 820100"/>
              <a:gd name="connsiteY51" fmla="*/ 1056153 h 1056153"/>
              <a:gd name="connsiteX52" fmla="*/ 314662 w 820100"/>
              <a:gd name="connsiteY52" fmla="*/ 1056153 h 1056153"/>
              <a:gd name="connsiteX53" fmla="*/ 280569 w 820100"/>
              <a:gd name="connsiteY53" fmla="*/ 1022061 h 1056153"/>
              <a:gd name="connsiteX54" fmla="*/ 280569 w 820100"/>
              <a:gd name="connsiteY54" fmla="*/ 383720 h 1056153"/>
              <a:gd name="connsiteX55" fmla="*/ 276716 w 820100"/>
              <a:gd name="connsiteY55" fmla="*/ 377400 h 1056153"/>
              <a:gd name="connsiteX56" fmla="*/ 315201 w 820100"/>
              <a:gd name="connsiteY56" fmla="*/ 299837 h 1056153"/>
              <a:gd name="connsiteX57" fmla="*/ 329777 w 820100"/>
              <a:gd name="connsiteY57" fmla="*/ 285346 h 1056153"/>
              <a:gd name="connsiteX58" fmla="*/ 320740 w 820100"/>
              <a:gd name="connsiteY58" fmla="*/ 285346 h 1056153"/>
              <a:gd name="connsiteX59" fmla="*/ 296875 w 820100"/>
              <a:gd name="connsiteY59" fmla="*/ 261481 h 1056153"/>
              <a:gd name="connsiteX60" fmla="*/ 296875 w 820100"/>
              <a:gd name="connsiteY60" fmla="*/ 23865 h 1056153"/>
              <a:gd name="connsiteX61" fmla="*/ 320740 w 820100"/>
              <a:gd name="connsiteY61" fmla="*/ 0 h 1056153"/>
              <a:gd name="connsiteX62" fmla="*/ 44024 w 820100"/>
              <a:gd name="connsiteY62" fmla="*/ 0 h 1056153"/>
              <a:gd name="connsiteX63" fmla="*/ 218494 w 820100"/>
              <a:gd name="connsiteY63" fmla="*/ 0 h 1056153"/>
              <a:gd name="connsiteX64" fmla="*/ 242359 w 820100"/>
              <a:gd name="connsiteY64" fmla="*/ 23865 h 1056153"/>
              <a:gd name="connsiteX65" fmla="*/ 242359 w 820100"/>
              <a:gd name="connsiteY65" fmla="*/ 261333 h 1056153"/>
              <a:gd name="connsiteX66" fmla="*/ 218494 w 820100"/>
              <a:gd name="connsiteY66" fmla="*/ 285346 h 1056153"/>
              <a:gd name="connsiteX67" fmla="*/ 211257 w 820100"/>
              <a:gd name="connsiteY67" fmla="*/ 285346 h 1056153"/>
              <a:gd name="connsiteX68" fmla="*/ 232661 w 820100"/>
              <a:gd name="connsiteY68" fmla="*/ 311658 h 1056153"/>
              <a:gd name="connsiteX69" fmla="*/ 252339 w 820100"/>
              <a:gd name="connsiteY69" fmla="*/ 345845 h 1056153"/>
              <a:gd name="connsiteX70" fmla="*/ 262376 w 820100"/>
              <a:gd name="connsiteY70" fmla="*/ 376510 h 1056153"/>
              <a:gd name="connsiteX71" fmla="*/ 266668 w 820100"/>
              <a:gd name="connsiteY71" fmla="*/ 376510 h 1056153"/>
              <a:gd name="connsiteX72" fmla="*/ 266668 w 820100"/>
              <a:gd name="connsiteY72" fmla="*/ 1021913 h 1056153"/>
              <a:gd name="connsiteX73" fmla="*/ 232575 w 820100"/>
              <a:gd name="connsiteY73" fmla="*/ 1056153 h 1056153"/>
              <a:gd name="connsiteX74" fmla="*/ 37946 w 820100"/>
              <a:gd name="connsiteY74" fmla="*/ 1056153 h 1056153"/>
              <a:gd name="connsiteX75" fmla="*/ 3853 w 820100"/>
              <a:gd name="connsiteY75" fmla="*/ 1022061 h 1056153"/>
              <a:gd name="connsiteX76" fmla="*/ 3853 w 820100"/>
              <a:gd name="connsiteY76" fmla="*/ 383720 h 1056153"/>
              <a:gd name="connsiteX77" fmla="*/ 0 w 820100"/>
              <a:gd name="connsiteY77" fmla="*/ 377400 h 1056153"/>
              <a:gd name="connsiteX78" fmla="*/ 38485 w 820100"/>
              <a:gd name="connsiteY78" fmla="*/ 299837 h 1056153"/>
              <a:gd name="connsiteX79" fmla="*/ 53061 w 820100"/>
              <a:gd name="connsiteY79" fmla="*/ 285346 h 1056153"/>
              <a:gd name="connsiteX80" fmla="*/ 44024 w 820100"/>
              <a:gd name="connsiteY80" fmla="*/ 285346 h 1056153"/>
              <a:gd name="connsiteX81" fmla="*/ 20159 w 820100"/>
              <a:gd name="connsiteY81" fmla="*/ 261481 h 1056153"/>
              <a:gd name="connsiteX82" fmla="*/ 20159 w 820100"/>
              <a:gd name="connsiteY82" fmla="*/ 23865 h 1056153"/>
              <a:gd name="connsiteX83" fmla="*/ 44024 w 820100"/>
              <a:gd name="connsiteY83" fmla="*/ 0 h 1056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820100" h="1056153">
                <a:moveTo>
                  <a:pt x="581300" y="479383"/>
                </a:moveTo>
                <a:lnTo>
                  <a:pt x="581300" y="665267"/>
                </a:lnTo>
                <a:cubicBezTo>
                  <a:pt x="581300" y="705436"/>
                  <a:pt x="613911" y="737900"/>
                  <a:pt x="653935" y="737900"/>
                </a:cubicBezTo>
                <a:lnTo>
                  <a:pt x="715450" y="737900"/>
                </a:lnTo>
                <a:cubicBezTo>
                  <a:pt x="755621" y="737900"/>
                  <a:pt x="788084" y="705436"/>
                  <a:pt x="787935" y="665267"/>
                </a:cubicBezTo>
                <a:lnTo>
                  <a:pt x="787935" y="479383"/>
                </a:lnTo>
                <a:close/>
                <a:moveTo>
                  <a:pt x="304584" y="479383"/>
                </a:moveTo>
                <a:lnTo>
                  <a:pt x="304584" y="665267"/>
                </a:lnTo>
                <a:cubicBezTo>
                  <a:pt x="304584" y="705436"/>
                  <a:pt x="337195" y="737900"/>
                  <a:pt x="377219" y="737900"/>
                </a:cubicBezTo>
                <a:lnTo>
                  <a:pt x="438734" y="737900"/>
                </a:lnTo>
                <a:cubicBezTo>
                  <a:pt x="478905" y="737900"/>
                  <a:pt x="511368" y="705436"/>
                  <a:pt x="511219" y="665267"/>
                </a:cubicBezTo>
                <a:lnTo>
                  <a:pt x="511219" y="479383"/>
                </a:lnTo>
                <a:close/>
                <a:moveTo>
                  <a:pt x="27868" y="479383"/>
                </a:moveTo>
                <a:lnTo>
                  <a:pt x="27868" y="665267"/>
                </a:lnTo>
                <a:cubicBezTo>
                  <a:pt x="27868" y="705436"/>
                  <a:pt x="60479" y="737900"/>
                  <a:pt x="100503" y="737900"/>
                </a:cubicBezTo>
                <a:lnTo>
                  <a:pt x="162018" y="737900"/>
                </a:lnTo>
                <a:cubicBezTo>
                  <a:pt x="202189" y="737900"/>
                  <a:pt x="234652" y="705436"/>
                  <a:pt x="234503" y="665267"/>
                </a:cubicBezTo>
                <a:lnTo>
                  <a:pt x="234503" y="479383"/>
                </a:lnTo>
                <a:close/>
                <a:moveTo>
                  <a:pt x="597456" y="0"/>
                </a:moveTo>
                <a:lnTo>
                  <a:pt x="771926" y="0"/>
                </a:lnTo>
                <a:cubicBezTo>
                  <a:pt x="785118" y="0"/>
                  <a:pt x="795791" y="10673"/>
                  <a:pt x="795791" y="23865"/>
                </a:cubicBezTo>
                <a:lnTo>
                  <a:pt x="795791" y="261333"/>
                </a:lnTo>
                <a:cubicBezTo>
                  <a:pt x="795939" y="274525"/>
                  <a:pt x="785266" y="285346"/>
                  <a:pt x="771926" y="285346"/>
                </a:cubicBezTo>
                <a:lnTo>
                  <a:pt x="764689" y="285346"/>
                </a:lnTo>
                <a:lnTo>
                  <a:pt x="786093" y="311658"/>
                </a:lnTo>
                <a:cubicBezTo>
                  <a:pt x="794125" y="323520"/>
                  <a:pt x="800784" y="335360"/>
                  <a:pt x="805771" y="345845"/>
                </a:cubicBezTo>
                <a:lnTo>
                  <a:pt x="815808" y="376510"/>
                </a:lnTo>
                <a:lnTo>
                  <a:pt x="820100" y="376510"/>
                </a:lnTo>
                <a:lnTo>
                  <a:pt x="820100" y="1021913"/>
                </a:lnTo>
                <a:cubicBezTo>
                  <a:pt x="820100" y="1040885"/>
                  <a:pt x="804832" y="1056153"/>
                  <a:pt x="786007" y="1056153"/>
                </a:cubicBezTo>
                <a:lnTo>
                  <a:pt x="591378" y="1056153"/>
                </a:lnTo>
                <a:cubicBezTo>
                  <a:pt x="572553" y="1056153"/>
                  <a:pt x="557285" y="1040885"/>
                  <a:pt x="557285" y="1022061"/>
                </a:cubicBezTo>
                <a:lnTo>
                  <a:pt x="557285" y="383720"/>
                </a:lnTo>
                <a:lnTo>
                  <a:pt x="553432" y="377400"/>
                </a:lnTo>
                <a:cubicBezTo>
                  <a:pt x="553432" y="365393"/>
                  <a:pt x="568144" y="331114"/>
                  <a:pt x="591917" y="299837"/>
                </a:cubicBezTo>
                <a:lnTo>
                  <a:pt x="606493" y="285346"/>
                </a:lnTo>
                <a:lnTo>
                  <a:pt x="597456" y="285346"/>
                </a:lnTo>
                <a:cubicBezTo>
                  <a:pt x="584264" y="285346"/>
                  <a:pt x="573591" y="274673"/>
                  <a:pt x="573591" y="261481"/>
                </a:cubicBezTo>
                <a:lnTo>
                  <a:pt x="573591" y="23865"/>
                </a:lnTo>
                <a:cubicBezTo>
                  <a:pt x="573591" y="10673"/>
                  <a:pt x="584264" y="0"/>
                  <a:pt x="597456" y="0"/>
                </a:cubicBezTo>
                <a:close/>
                <a:moveTo>
                  <a:pt x="320740" y="0"/>
                </a:moveTo>
                <a:lnTo>
                  <a:pt x="495210" y="0"/>
                </a:lnTo>
                <a:cubicBezTo>
                  <a:pt x="508402" y="0"/>
                  <a:pt x="519075" y="10673"/>
                  <a:pt x="519075" y="23865"/>
                </a:cubicBezTo>
                <a:lnTo>
                  <a:pt x="519075" y="261333"/>
                </a:lnTo>
                <a:cubicBezTo>
                  <a:pt x="519223" y="274525"/>
                  <a:pt x="508550" y="285346"/>
                  <a:pt x="495210" y="285346"/>
                </a:cubicBezTo>
                <a:lnTo>
                  <a:pt x="487973" y="285346"/>
                </a:lnTo>
                <a:lnTo>
                  <a:pt x="509377" y="311658"/>
                </a:lnTo>
                <a:cubicBezTo>
                  <a:pt x="517409" y="323520"/>
                  <a:pt x="524068" y="335360"/>
                  <a:pt x="529055" y="345845"/>
                </a:cubicBezTo>
                <a:lnTo>
                  <a:pt x="539092" y="376510"/>
                </a:lnTo>
                <a:lnTo>
                  <a:pt x="543384" y="376510"/>
                </a:lnTo>
                <a:lnTo>
                  <a:pt x="543384" y="1021913"/>
                </a:lnTo>
                <a:cubicBezTo>
                  <a:pt x="543384" y="1040885"/>
                  <a:pt x="528116" y="1056153"/>
                  <a:pt x="509291" y="1056153"/>
                </a:cubicBezTo>
                <a:lnTo>
                  <a:pt x="314662" y="1056153"/>
                </a:lnTo>
                <a:cubicBezTo>
                  <a:pt x="295837" y="1056153"/>
                  <a:pt x="280569" y="1040885"/>
                  <a:pt x="280569" y="1022061"/>
                </a:cubicBezTo>
                <a:lnTo>
                  <a:pt x="280569" y="383720"/>
                </a:lnTo>
                <a:lnTo>
                  <a:pt x="276716" y="377400"/>
                </a:lnTo>
                <a:cubicBezTo>
                  <a:pt x="276716" y="365393"/>
                  <a:pt x="291428" y="331114"/>
                  <a:pt x="315201" y="299837"/>
                </a:cubicBezTo>
                <a:lnTo>
                  <a:pt x="329777" y="285346"/>
                </a:lnTo>
                <a:lnTo>
                  <a:pt x="320740" y="285346"/>
                </a:lnTo>
                <a:cubicBezTo>
                  <a:pt x="307548" y="285346"/>
                  <a:pt x="296875" y="274673"/>
                  <a:pt x="296875" y="261481"/>
                </a:cubicBezTo>
                <a:lnTo>
                  <a:pt x="296875" y="23865"/>
                </a:lnTo>
                <a:cubicBezTo>
                  <a:pt x="296875" y="10673"/>
                  <a:pt x="307548" y="0"/>
                  <a:pt x="320740" y="0"/>
                </a:cubicBezTo>
                <a:close/>
                <a:moveTo>
                  <a:pt x="44024" y="0"/>
                </a:moveTo>
                <a:lnTo>
                  <a:pt x="218494" y="0"/>
                </a:lnTo>
                <a:cubicBezTo>
                  <a:pt x="231686" y="0"/>
                  <a:pt x="242359" y="10673"/>
                  <a:pt x="242359" y="23865"/>
                </a:cubicBezTo>
                <a:lnTo>
                  <a:pt x="242359" y="261333"/>
                </a:lnTo>
                <a:cubicBezTo>
                  <a:pt x="242507" y="274525"/>
                  <a:pt x="231834" y="285346"/>
                  <a:pt x="218494" y="285346"/>
                </a:cubicBezTo>
                <a:lnTo>
                  <a:pt x="211257" y="285346"/>
                </a:lnTo>
                <a:lnTo>
                  <a:pt x="232661" y="311658"/>
                </a:lnTo>
                <a:cubicBezTo>
                  <a:pt x="240693" y="323520"/>
                  <a:pt x="247352" y="335360"/>
                  <a:pt x="252339" y="345845"/>
                </a:cubicBezTo>
                <a:lnTo>
                  <a:pt x="262376" y="376510"/>
                </a:lnTo>
                <a:lnTo>
                  <a:pt x="266668" y="376510"/>
                </a:lnTo>
                <a:lnTo>
                  <a:pt x="266668" y="1021913"/>
                </a:lnTo>
                <a:cubicBezTo>
                  <a:pt x="266668" y="1040885"/>
                  <a:pt x="251400" y="1056153"/>
                  <a:pt x="232575" y="1056153"/>
                </a:cubicBezTo>
                <a:lnTo>
                  <a:pt x="37946" y="1056153"/>
                </a:lnTo>
                <a:cubicBezTo>
                  <a:pt x="19121" y="1056153"/>
                  <a:pt x="3853" y="1040885"/>
                  <a:pt x="3853" y="1022061"/>
                </a:cubicBezTo>
                <a:lnTo>
                  <a:pt x="3853" y="383720"/>
                </a:lnTo>
                <a:lnTo>
                  <a:pt x="0" y="377400"/>
                </a:lnTo>
                <a:cubicBezTo>
                  <a:pt x="0" y="365393"/>
                  <a:pt x="14712" y="331114"/>
                  <a:pt x="38485" y="299837"/>
                </a:cubicBezTo>
                <a:lnTo>
                  <a:pt x="53061" y="285346"/>
                </a:lnTo>
                <a:lnTo>
                  <a:pt x="44024" y="285346"/>
                </a:lnTo>
                <a:cubicBezTo>
                  <a:pt x="30832" y="285346"/>
                  <a:pt x="20159" y="274673"/>
                  <a:pt x="20159" y="261481"/>
                </a:cubicBezTo>
                <a:lnTo>
                  <a:pt x="20159" y="23865"/>
                </a:lnTo>
                <a:cubicBezTo>
                  <a:pt x="20159" y="10673"/>
                  <a:pt x="30832" y="0"/>
                  <a:pt x="44024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18BB71-8CF0-4D39-A503-18E8DD6B7291}"/>
              </a:ext>
            </a:extLst>
          </p:cNvPr>
          <p:cNvSpPr/>
          <p:nvPr/>
        </p:nvSpPr>
        <p:spPr>
          <a:xfrm>
            <a:off x="6972300" y="600075"/>
            <a:ext cx="4705350" cy="5895975"/>
          </a:xfrm>
          <a:prstGeom prst="roundRect">
            <a:avLst>
              <a:gd name="adj" fmla="val 4318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9C6334-0101-4257-9BA6-D37F4FEEA7AE}"/>
              </a:ext>
            </a:extLst>
          </p:cNvPr>
          <p:cNvSpPr txBox="1"/>
          <p:nvPr/>
        </p:nvSpPr>
        <p:spPr>
          <a:xfrm>
            <a:off x="7978949" y="1095888"/>
            <a:ext cx="339729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5C1495-395F-4BA7-90DF-F1B8E22CE5AE}"/>
              </a:ext>
            </a:extLst>
          </p:cNvPr>
          <p:cNvSpPr txBox="1"/>
          <p:nvPr/>
        </p:nvSpPr>
        <p:spPr>
          <a:xfrm>
            <a:off x="7978949" y="1794295"/>
            <a:ext cx="339729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2E448F-2898-4DE9-BB5D-F8C39C0A3550}"/>
              </a:ext>
            </a:extLst>
          </p:cNvPr>
          <p:cNvSpPr txBox="1"/>
          <p:nvPr/>
        </p:nvSpPr>
        <p:spPr>
          <a:xfrm>
            <a:off x="7978949" y="2492702"/>
            <a:ext cx="339729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F99B87-53C7-4DED-881F-FCC18B9A144B}"/>
              </a:ext>
            </a:extLst>
          </p:cNvPr>
          <p:cNvSpPr txBox="1"/>
          <p:nvPr/>
        </p:nvSpPr>
        <p:spPr>
          <a:xfrm>
            <a:off x="7978949" y="3191110"/>
            <a:ext cx="339729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10A72C-64B9-4E5A-B3B6-3CD4D7E395BC}"/>
              </a:ext>
            </a:extLst>
          </p:cNvPr>
          <p:cNvSpPr txBox="1"/>
          <p:nvPr/>
        </p:nvSpPr>
        <p:spPr>
          <a:xfrm>
            <a:off x="7353240" y="4809847"/>
            <a:ext cx="3397290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We Create</a:t>
            </a:r>
          </a:p>
          <a:p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Quality Professional </a:t>
            </a:r>
          </a:p>
          <a:p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7507AE-A26C-4FC1-9A85-2CEFFD54BF89}"/>
              </a:ext>
            </a:extLst>
          </p:cNvPr>
          <p:cNvGrpSpPr/>
          <p:nvPr/>
        </p:nvGrpSpPr>
        <p:grpSpPr>
          <a:xfrm>
            <a:off x="3115932" y="2501613"/>
            <a:ext cx="2369196" cy="2261320"/>
            <a:chOff x="4563208" y="3552093"/>
            <a:chExt cx="1731806" cy="1652953"/>
          </a:xfrm>
          <a:solidFill>
            <a:schemeClr val="accent4"/>
          </a:solidFill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EB259EB9-4B01-422C-8BF3-12AD6065D3E9}"/>
                </a:ext>
              </a:extLst>
            </p:cNvPr>
            <p:cNvSpPr/>
            <p:nvPr/>
          </p:nvSpPr>
          <p:spPr>
            <a:xfrm>
              <a:off x="4563208" y="3552093"/>
              <a:ext cx="1652953" cy="1652953"/>
            </a:xfrm>
            <a:prstGeom prst="blockArc">
              <a:avLst>
                <a:gd name="adj1" fmla="val 10759067"/>
                <a:gd name="adj2" fmla="val 61390"/>
                <a:gd name="adj3" fmla="val 202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F8D78CB5-F5E0-4FC3-8714-7626D5E82AEC}"/>
                </a:ext>
              </a:extLst>
            </p:cNvPr>
            <p:cNvSpPr/>
            <p:nvPr/>
          </p:nvSpPr>
          <p:spPr>
            <a:xfrm rot="18900000">
              <a:off x="5774165" y="4118144"/>
              <a:ext cx="520849" cy="520849"/>
            </a:xfrm>
            <a:prstGeom prst="triangle">
              <a:avLst>
                <a:gd name="adj" fmla="val 8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070299F-8929-4318-ACFF-750A49434877}"/>
              </a:ext>
            </a:extLst>
          </p:cNvPr>
          <p:cNvGrpSpPr/>
          <p:nvPr/>
        </p:nvGrpSpPr>
        <p:grpSpPr>
          <a:xfrm rot="10800000" flipH="1">
            <a:off x="1320461" y="3099690"/>
            <a:ext cx="2369196" cy="2261322"/>
            <a:chOff x="4563208" y="3552093"/>
            <a:chExt cx="1731806" cy="1652953"/>
          </a:xfrm>
          <a:solidFill>
            <a:schemeClr val="accent5"/>
          </a:solidFill>
        </p:grpSpPr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912D4942-4FB9-4287-9135-088DDDF90196}"/>
                </a:ext>
              </a:extLst>
            </p:cNvPr>
            <p:cNvSpPr/>
            <p:nvPr/>
          </p:nvSpPr>
          <p:spPr>
            <a:xfrm>
              <a:off x="4563208" y="3552093"/>
              <a:ext cx="1652953" cy="1652953"/>
            </a:xfrm>
            <a:prstGeom prst="blockArc">
              <a:avLst>
                <a:gd name="adj1" fmla="val 10735667"/>
                <a:gd name="adj2" fmla="val 61390"/>
                <a:gd name="adj3" fmla="val 202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2DDFD973-B3E6-4EF6-972B-771FE4529B28}"/>
                </a:ext>
              </a:extLst>
            </p:cNvPr>
            <p:cNvSpPr/>
            <p:nvPr/>
          </p:nvSpPr>
          <p:spPr>
            <a:xfrm rot="18900000">
              <a:off x="5774165" y="4118144"/>
              <a:ext cx="520849" cy="520849"/>
            </a:xfrm>
            <a:prstGeom prst="triangle">
              <a:avLst>
                <a:gd name="adj" fmla="val 8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2730C79-E062-45E0-898A-E893EDCF0C65}"/>
              </a:ext>
            </a:extLst>
          </p:cNvPr>
          <p:cNvGrpSpPr/>
          <p:nvPr/>
        </p:nvGrpSpPr>
        <p:grpSpPr>
          <a:xfrm>
            <a:off x="6706874" y="2501613"/>
            <a:ext cx="2369196" cy="2261320"/>
            <a:chOff x="4563208" y="3552093"/>
            <a:chExt cx="1731806" cy="1652953"/>
          </a:xfrm>
          <a:solidFill>
            <a:schemeClr val="accent2"/>
          </a:solidFill>
        </p:grpSpPr>
        <p:sp>
          <p:nvSpPr>
            <p:cNvPr id="10" name="Block Arc 9">
              <a:extLst>
                <a:ext uri="{FF2B5EF4-FFF2-40B4-BE49-F238E27FC236}">
                  <a16:creationId xmlns:a16="http://schemas.microsoft.com/office/drawing/2014/main" id="{4EA318CC-5FBD-4B97-868D-C134B4CE5241}"/>
                </a:ext>
              </a:extLst>
            </p:cNvPr>
            <p:cNvSpPr/>
            <p:nvPr/>
          </p:nvSpPr>
          <p:spPr>
            <a:xfrm>
              <a:off x="4563208" y="3552093"/>
              <a:ext cx="1652953" cy="1652953"/>
            </a:xfrm>
            <a:prstGeom prst="blockArc">
              <a:avLst>
                <a:gd name="adj1" fmla="val 10814763"/>
                <a:gd name="adj2" fmla="val 61390"/>
                <a:gd name="adj3" fmla="val 202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2BAA65F4-DBA6-4ADB-A317-DCDF0A79C0D8}"/>
                </a:ext>
              </a:extLst>
            </p:cNvPr>
            <p:cNvSpPr/>
            <p:nvPr/>
          </p:nvSpPr>
          <p:spPr>
            <a:xfrm rot="18900000">
              <a:off x="5774165" y="4118144"/>
              <a:ext cx="520849" cy="520849"/>
            </a:xfrm>
            <a:prstGeom prst="triangle">
              <a:avLst>
                <a:gd name="adj" fmla="val 8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D58C561-6921-4140-B37F-5896E5E8CE7C}"/>
              </a:ext>
            </a:extLst>
          </p:cNvPr>
          <p:cNvGrpSpPr/>
          <p:nvPr/>
        </p:nvGrpSpPr>
        <p:grpSpPr>
          <a:xfrm rot="10800000" flipH="1">
            <a:off x="4911403" y="3099690"/>
            <a:ext cx="2369196" cy="2261322"/>
            <a:chOff x="4563208" y="3552093"/>
            <a:chExt cx="1731806" cy="1652953"/>
          </a:xfrm>
          <a:solidFill>
            <a:schemeClr val="accent3"/>
          </a:solidFill>
        </p:grpSpPr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87BD4BFE-59BD-48A9-A8FA-DE177EBAE5A9}"/>
                </a:ext>
              </a:extLst>
            </p:cNvPr>
            <p:cNvSpPr/>
            <p:nvPr/>
          </p:nvSpPr>
          <p:spPr>
            <a:xfrm>
              <a:off x="4563208" y="3552093"/>
              <a:ext cx="1652953" cy="1652953"/>
            </a:xfrm>
            <a:prstGeom prst="blockArc">
              <a:avLst>
                <a:gd name="adj1" fmla="val 10793168"/>
                <a:gd name="adj2" fmla="val 61390"/>
                <a:gd name="adj3" fmla="val 202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5047C6-955F-4AF0-AE4E-DB046BD242BE}"/>
                </a:ext>
              </a:extLst>
            </p:cNvPr>
            <p:cNvSpPr/>
            <p:nvPr/>
          </p:nvSpPr>
          <p:spPr>
            <a:xfrm rot="18900000">
              <a:off x="5774165" y="4118144"/>
              <a:ext cx="520849" cy="520849"/>
            </a:xfrm>
            <a:prstGeom prst="triangle">
              <a:avLst>
                <a:gd name="adj" fmla="val 8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2A13BD5-8B2A-4478-99AC-6A0A5D4047AA}"/>
              </a:ext>
            </a:extLst>
          </p:cNvPr>
          <p:cNvGrpSpPr/>
          <p:nvPr/>
        </p:nvGrpSpPr>
        <p:grpSpPr>
          <a:xfrm rot="10800000" flipH="1">
            <a:off x="8502344" y="3099691"/>
            <a:ext cx="2369196" cy="2261322"/>
            <a:chOff x="4563208" y="3552093"/>
            <a:chExt cx="1731806" cy="1652953"/>
          </a:xfrm>
          <a:solidFill>
            <a:schemeClr val="accent1"/>
          </a:solidFill>
        </p:grpSpPr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EA8720B3-7BFB-4473-92FA-A19684E08C68}"/>
                </a:ext>
              </a:extLst>
            </p:cNvPr>
            <p:cNvSpPr/>
            <p:nvPr/>
          </p:nvSpPr>
          <p:spPr>
            <a:xfrm>
              <a:off x="4563208" y="3552093"/>
              <a:ext cx="1652953" cy="1652953"/>
            </a:xfrm>
            <a:prstGeom prst="blockArc">
              <a:avLst>
                <a:gd name="adj1" fmla="val 10793168"/>
                <a:gd name="adj2" fmla="val 61390"/>
                <a:gd name="adj3" fmla="val 202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D4670E6-073A-4681-978F-39E20FE191C4}"/>
                </a:ext>
              </a:extLst>
            </p:cNvPr>
            <p:cNvSpPr/>
            <p:nvPr/>
          </p:nvSpPr>
          <p:spPr>
            <a:xfrm rot="18900000">
              <a:off x="5774165" y="4118144"/>
              <a:ext cx="520849" cy="520849"/>
            </a:xfrm>
            <a:prstGeom prst="triangle">
              <a:avLst>
                <a:gd name="adj" fmla="val 8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D681FDE-5EB4-498F-B983-4943556B0C66}"/>
              </a:ext>
            </a:extLst>
          </p:cNvPr>
          <p:cNvSpPr txBox="1">
            <a:spLocks noChangeAspect="1"/>
          </p:cNvSpPr>
          <p:nvPr/>
        </p:nvSpPr>
        <p:spPr>
          <a:xfrm>
            <a:off x="3386854" y="2766553"/>
            <a:ext cx="1719477" cy="1731435"/>
          </a:xfrm>
          <a:prstGeom prst="rect">
            <a:avLst/>
          </a:prstGeom>
          <a:noFill/>
        </p:spPr>
        <p:txBody>
          <a:bodyPr wrap="square" rtlCol="0" anchor="ctr">
            <a:prstTxWarp prst="textArchUp">
              <a:avLst>
                <a:gd name="adj" fmla="val 11029302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Your Contents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21CE40-8AA9-4E9C-B923-3A2E84E2D8F4}"/>
              </a:ext>
            </a:extLst>
          </p:cNvPr>
          <p:cNvSpPr txBox="1">
            <a:spLocks noChangeAspect="1"/>
          </p:cNvSpPr>
          <p:nvPr/>
        </p:nvSpPr>
        <p:spPr>
          <a:xfrm>
            <a:off x="6977795" y="2766552"/>
            <a:ext cx="1719477" cy="1731435"/>
          </a:xfrm>
          <a:prstGeom prst="rect">
            <a:avLst/>
          </a:prstGeom>
          <a:noFill/>
        </p:spPr>
        <p:txBody>
          <a:bodyPr wrap="square" rtlCol="0" anchor="ctr">
            <a:prstTxWarp prst="textArchUp">
              <a:avLst>
                <a:gd name="adj" fmla="val 11029302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Your Contents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5C5DCF-93D5-4628-9200-E8194A43138D}"/>
              </a:ext>
            </a:extLst>
          </p:cNvPr>
          <p:cNvSpPr txBox="1">
            <a:spLocks noChangeAspect="1"/>
          </p:cNvSpPr>
          <p:nvPr/>
        </p:nvSpPr>
        <p:spPr>
          <a:xfrm rot="10800000">
            <a:off x="1591383" y="3364635"/>
            <a:ext cx="1719477" cy="1731435"/>
          </a:xfrm>
          <a:prstGeom prst="rect">
            <a:avLst/>
          </a:prstGeom>
          <a:noFill/>
        </p:spPr>
        <p:txBody>
          <a:bodyPr wrap="square" rtlCol="0" anchor="ctr">
            <a:prstTxWarp prst="textArchUp">
              <a:avLst>
                <a:gd name="adj" fmla="val 11029302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Your Contents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5B717A-2A1D-4B75-B170-E43585CE1E64}"/>
              </a:ext>
            </a:extLst>
          </p:cNvPr>
          <p:cNvSpPr txBox="1">
            <a:spLocks noChangeAspect="1"/>
          </p:cNvSpPr>
          <p:nvPr/>
        </p:nvSpPr>
        <p:spPr>
          <a:xfrm rot="10800000">
            <a:off x="5166851" y="3393369"/>
            <a:ext cx="1719477" cy="1731435"/>
          </a:xfrm>
          <a:prstGeom prst="rect">
            <a:avLst/>
          </a:prstGeom>
          <a:noFill/>
        </p:spPr>
        <p:txBody>
          <a:bodyPr wrap="square" rtlCol="0" anchor="ctr">
            <a:prstTxWarp prst="textArchUp">
              <a:avLst>
                <a:gd name="adj" fmla="val 11029302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Your Contents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BC9B9F-FFA5-40E7-93B3-D532AF6B6108}"/>
              </a:ext>
            </a:extLst>
          </p:cNvPr>
          <p:cNvSpPr txBox="1">
            <a:spLocks noChangeAspect="1"/>
          </p:cNvSpPr>
          <p:nvPr/>
        </p:nvSpPr>
        <p:spPr>
          <a:xfrm rot="10800000">
            <a:off x="8773265" y="3411874"/>
            <a:ext cx="1719477" cy="1731435"/>
          </a:xfrm>
          <a:prstGeom prst="rect">
            <a:avLst/>
          </a:prstGeom>
          <a:noFill/>
        </p:spPr>
        <p:txBody>
          <a:bodyPr wrap="square" rtlCol="0" anchor="ctr">
            <a:prstTxWarp prst="textArchUp">
              <a:avLst>
                <a:gd name="adj" fmla="val 11029302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Your Contents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534C6C0-9255-436E-A52A-EA0510F65026}"/>
              </a:ext>
            </a:extLst>
          </p:cNvPr>
          <p:cNvGrpSpPr/>
          <p:nvPr/>
        </p:nvGrpSpPr>
        <p:grpSpPr>
          <a:xfrm>
            <a:off x="3107850" y="1527947"/>
            <a:ext cx="2321248" cy="880255"/>
            <a:chOff x="6860364" y="1880348"/>
            <a:chExt cx="1944216" cy="88025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3ED589A-E945-4AD7-8349-8EC01868902E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DF50CA1-DA42-483E-936F-143C8AD682E5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71FA5D1-F1D2-4F3D-9180-8AABD5E03709}"/>
              </a:ext>
            </a:extLst>
          </p:cNvPr>
          <p:cNvGrpSpPr/>
          <p:nvPr/>
        </p:nvGrpSpPr>
        <p:grpSpPr>
          <a:xfrm>
            <a:off x="1290497" y="5476150"/>
            <a:ext cx="2321248" cy="880255"/>
            <a:chOff x="6860364" y="1880348"/>
            <a:chExt cx="1944216" cy="88025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59F9980-BA05-4E70-AC88-2571BEA99D6A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8E23556-5129-4C6A-935E-225A26BBC527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3867917-5228-4090-99F8-B3697EE10EE1}"/>
              </a:ext>
            </a:extLst>
          </p:cNvPr>
          <p:cNvGrpSpPr/>
          <p:nvPr/>
        </p:nvGrpSpPr>
        <p:grpSpPr>
          <a:xfrm>
            <a:off x="4925203" y="5476150"/>
            <a:ext cx="2321248" cy="880255"/>
            <a:chOff x="6860364" y="1880348"/>
            <a:chExt cx="1944216" cy="88025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4698003-1C51-46AA-87EF-AFC431DDF775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DF96755-1725-443F-8C37-87E0521A1DB7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6F22E7C-F344-468C-9DD3-18709942B3E4}"/>
              </a:ext>
            </a:extLst>
          </p:cNvPr>
          <p:cNvGrpSpPr/>
          <p:nvPr/>
        </p:nvGrpSpPr>
        <p:grpSpPr>
          <a:xfrm>
            <a:off x="8559909" y="5490432"/>
            <a:ext cx="2321248" cy="880255"/>
            <a:chOff x="6860364" y="1880348"/>
            <a:chExt cx="1944216" cy="88025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C701388-6D0F-4BA9-AEA9-A4423968EF33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2067CF4-45B3-4B7D-B28E-F2BB0B5F8648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32F7A0D-ABDE-4B53-A8CF-9EF4D49C5895}"/>
              </a:ext>
            </a:extLst>
          </p:cNvPr>
          <p:cNvGrpSpPr/>
          <p:nvPr/>
        </p:nvGrpSpPr>
        <p:grpSpPr>
          <a:xfrm>
            <a:off x="6742556" y="1527947"/>
            <a:ext cx="2321248" cy="880255"/>
            <a:chOff x="6860364" y="1880348"/>
            <a:chExt cx="1944216" cy="88025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E23B921-8EF7-4862-9ED0-E5F792D7FE22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6998CAB-C774-48BD-AD5F-C70CB06882EC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43" name="Graphic 42">
            <a:extLst>
              <a:ext uri="{FF2B5EF4-FFF2-40B4-BE49-F238E27FC236}">
                <a16:creationId xmlns:a16="http://schemas.microsoft.com/office/drawing/2014/main" id="{2E1FCADD-9CA9-4D94-8C1E-BE13E4D6D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68177" y="3259664"/>
            <a:ext cx="753948" cy="414871"/>
          </a:xfrm>
          <a:prstGeom prst="rect">
            <a:avLst/>
          </a:prstGeom>
        </p:spPr>
      </p:pic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D0129856-AD9D-4691-A62C-1D57E769E2D7}"/>
              </a:ext>
            </a:extLst>
          </p:cNvPr>
          <p:cNvSpPr/>
          <p:nvPr/>
        </p:nvSpPr>
        <p:spPr>
          <a:xfrm>
            <a:off x="2096434" y="4128070"/>
            <a:ext cx="654334" cy="498255"/>
          </a:xfrm>
          <a:custGeom>
            <a:avLst/>
            <a:gdLst>
              <a:gd name="connsiteX0" fmla="*/ 339733 w 654334"/>
              <a:gd name="connsiteY0" fmla="*/ 140283 h 498255"/>
              <a:gd name="connsiteX1" fmla="*/ 230936 w 654334"/>
              <a:gd name="connsiteY1" fmla="*/ 249080 h 498255"/>
              <a:gd name="connsiteX2" fmla="*/ 339733 w 654334"/>
              <a:gd name="connsiteY2" fmla="*/ 357877 h 498255"/>
              <a:gd name="connsiteX3" fmla="*/ 418351 w 654334"/>
              <a:gd name="connsiteY3" fmla="*/ 324256 h 498255"/>
              <a:gd name="connsiteX4" fmla="*/ 389702 w 654334"/>
              <a:gd name="connsiteY4" fmla="*/ 247837 h 498255"/>
              <a:gd name="connsiteX5" fmla="*/ 417076 w 654334"/>
              <a:gd name="connsiteY5" fmla="*/ 172597 h 498255"/>
              <a:gd name="connsiteX6" fmla="*/ 339733 w 654334"/>
              <a:gd name="connsiteY6" fmla="*/ 140283 h 498255"/>
              <a:gd name="connsiteX7" fmla="*/ 339702 w 654334"/>
              <a:gd name="connsiteY7" fmla="*/ 85693 h 498255"/>
              <a:gd name="connsiteX8" fmla="*/ 481100 w 654334"/>
              <a:gd name="connsiteY8" fmla="*/ 167243 h 498255"/>
              <a:gd name="connsiteX9" fmla="*/ 445121 w 654334"/>
              <a:gd name="connsiteY9" fmla="*/ 249112 h 498255"/>
              <a:gd name="connsiteX10" fmla="*/ 481100 w 654334"/>
              <a:gd name="connsiteY10" fmla="*/ 330981 h 498255"/>
              <a:gd name="connsiteX11" fmla="*/ 339702 w 654334"/>
              <a:gd name="connsiteY11" fmla="*/ 412531 h 498255"/>
              <a:gd name="connsiteX12" fmla="*/ 176283 w 654334"/>
              <a:gd name="connsiteY12" fmla="*/ 249112 h 498255"/>
              <a:gd name="connsiteX13" fmla="*/ 339702 w 654334"/>
              <a:gd name="connsiteY13" fmla="*/ 85693 h 498255"/>
              <a:gd name="connsiteX14" fmla="*/ 339702 w 654334"/>
              <a:gd name="connsiteY14" fmla="*/ 57968 h 498255"/>
              <a:gd name="connsiteX15" fmla="*/ 148558 w 654334"/>
              <a:gd name="connsiteY15" fmla="*/ 249112 h 498255"/>
              <a:gd name="connsiteX16" fmla="*/ 339702 w 654334"/>
              <a:gd name="connsiteY16" fmla="*/ 440255 h 498255"/>
              <a:gd name="connsiteX17" fmla="*/ 509239 w 654334"/>
              <a:gd name="connsiteY17" fmla="*/ 337322 h 498255"/>
              <a:gd name="connsiteX18" fmla="*/ 561917 w 654334"/>
              <a:gd name="connsiteY18" fmla="*/ 249112 h 498255"/>
              <a:gd name="connsiteX19" fmla="*/ 509239 w 654334"/>
              <a:gd name="connsiteY19" fmla="*/ 160902 h 498255"/>
              <a:gd name="connsiteX20" fmla="*/ 339702 w 654334"/>
              <a:gd name="connsiteY20" fmla="*/ 57968 h 498255"/>
              <a:gd name="connsiteX21" fmla="*/ 340116 w 654334"/>
              <a:gd name="connsiteY21" fmla="*/ 0 h 498255"/>
              <a:gd name="connsiteX22" fmla="*/ 541681 w 654334"/>
              <a:gd name="connsiteY22" fmla="*/ 102360 h 498255"/>
              <a:gd name="connsiteX23" fmla="*/ 654334 w 654334"/>
              <a:gd name="connsiteY23" fmla="*/ 248283 h 498255"/>
              <a:gd name="connsiteX24" fmla="*/ 543179 w 654334"/>
              <a:gd name="connsiteY24" fmla="*/ 393824 h 498255"/>
              <a:gd name="connsiteX25" fmla="*/ 340116 w 654334"/>
              <a:gd name="connsiteY25" fmla="*/ 498255 h 498255"/>
              <a:gd name="connsiteX26" fmla="*/ 192344 w 654334"/>
              <a:gd name="connsiteY26" fmla="*/ 449848 h 498255"/>
              <a:gd name="connsiteX27" fmla="*/ 192376 w 654334"/>
              <a:gd name="connsiteY27" fmla="*/ 449880 h 498255"/>
              <a:gd name="connsiteX28" fmla="*/ 49066 w 654334"/>
              <a:gd name="connsiteY28" fmla="*/ 474546 h 498255"/>
              <a:gd name="connsiteX29" fmla="*/ 29977 w 654334"/>
              <a:gd name="connsiteY29" fmla="*/ 471646 h 498255"/>
              <a:gd name="connsiteX30" fmla="*/ 1359 w 654334"/>
              <a:gd name="connsiteY30" fmla="*/ 356475 h 498255"/>
              <a:gd name="connsiteX31" fmla="*/ 5757 w 654334"/>
              <a:gd name="connsiteY31" fmla="*/ 337769 h 498255"/>
              <a:gd name="connsiteX32" fmla="*/ 93076 w 654334"/>
              <a:gd name="connsiteY32" fmla="*/ 213834 h 498255"/>
              <a:gd name="connsiteX33" fmla="*/ 93107 w 654334"/>
              <a:gd name="connsiteY33" fmla="*/ 213898 h 498255"/>
              <a:gd name="connsiteX34" fmla="*/ 340116 w 654334"/>
              <a:gd name="connsiteY34" fmla="*/ 0 h 49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54334" h="498255">
                <a:moveTo>
                  <a:pt x="339733" y="140283"/>
                </a:moveTo>
                <a:cubicBezTo>
                  <a:pt x="279630" y="140283"/>
                  <a:pt x="230936" y="189009"/>
                  <a:pt x="230936" y="249080"/>
                </a:cubicBezTo>
                <a:cubicBezTo>
                  <a:pt x="230936" y="309183"/>
                  <a:pt x="279662" y="357877"/>
                  <a:pt x="339733" y="357877"/>
                </a:cubicBezTo>
                <a:cubicBezTo>
                  <a:pt x="370645" y="357877"/>
                  <a:pt x="398529" y="344971"/>
                  <a:pt x="418351" y="324256"/>
                </a:cubicBezTo>
                <a:cubicBezTo>
                  <a:pt x="401174" y="308737"/>
                  <a:pt x="389702" y="280311"/>
                  <a:pt x="389702" y="247837"/>
                </a:cubicBezTo>
                <a:cubicBezTo>
                  <a:pt x="389702" y="216161"/>
                  <a:pt x="400632" y="188403"/>
                  <a:pt x="417076" y="172597"/>
                </a:cubicBezTo>
                <a:cubicBezTo>
                  <a:pt x="397350" y="152648"/>
                  <a:pt x="369976" y="140283"/>
                  <a:pt x="339733" y="140283"/>
                </a:cubicBezTo>
                <a:close/>
                <a:moveTo>
                  <a:pt x="339702" y="85693"/>
                </a:moveTo>
                <a:cubicBezTo>
                  <a:pt x="400124" y="85693"/>
                  <a:pt x="452833" y="118517"/>
                  <a:pt x="481100" y="167243"/>
                </a:cubicBezTo>
                <a:cubicBezTo>
                  <a:pt x="459972" y="180596"/>
                  <a:pt x="445121" y="212209"/>
                  <a:pt x="445121" y="249112"/>
                </a:cubicBezTo>
                <a:cubicBezTo>
                  <a:pt x="445121" y="286015"/>
                  <a:pt x="459972" y="317628"/>
                  <a:pt x="481100" y="330981"/>
                </a:cubicBezTo>
                <a:cubicBezTo>
                  <a:pt x="452833" y="379706"/>
                  <a:pt x="400124" y="412531"/>
                  <a:pt x="339702" y="412531"/>
                </a:cubicBezTo>
                <a:cubicBezTo>
                  <a:pt x="249452" y="412531"/>
                  <a:pt x="176283" y="339362"/>
                  <a:pt x="176283" y="249112"/>
                </a:cubicBezTo>
                <a:cubicBezTo>
                  <a:pt x="176283" y="158862"/>
                  <a:pt x="249452" y="85693"/>
                  <a:pt x="339702" y="85693"/>
                </a:cubicBezTo>
                <a:close/>
                <a:moveTo>
                  <a:pt x="339702" y="57968"/>
                </a:moveTo>
                <a:cubicBezTo>
                  <a:pt x="234155" y="57968"/>
                  <a:pt x="148558" y="143533"/>
                  <a:pt x="148558" y="249112"/>
                </a:cubicBezTo>
                <a:cubicBezTo>
                  <a:pt x="148558" y="354690"/>
                  <a:pt x="234123" y="440255"/>
                  <a:pt x="339702" y="440255"/>
                </a:cubicBezTo>
                <a:cubicBezTo>
                  <a:pt x="413444" y="440255"/>
                  <a:pt x="477371" y="398477"/>
                  <a:pt x="509239" y="337322"/>
                </a:cubicBezTo>
                <a:cubicBezTo>
                  <a:pt x="538813" y="332956"/>
                  <a:pt x="561917" y="295129"/>
                  <a:pt x="561917" y="249112"/>
                </a:cubicBezTo>
                <a:cubicBezTo>
                  <a:pt x="561917" y="203095"/>
                  <a:pt x="538813" y="165267"/>
                  <a:pt x="509239" y="160902"/>
                </a:cubicBezTo>
                <a:cubicBezTo>
                  <a:pt x="477371" y="99747"/>
                  <a:pt x="413413" y="57968"/>
                  <a:pt x="339702" y="57968"/>
                </a:cubicBezTo>
                <a:close/>
                <a:moveTo>
                  <a:pt x="340116" y="0"/>
                </a:moveTo>
                <a:cubicBezTo>
                  <a:pt x="422941" y="0"/>
                  <a:pt x="496301" y="40313"/>
                  <a:pt x="541681" y="102360"/>
                </a:cubicBezTo>
                <a:cubicBezTo>
                  <a:pt x="606500" y="119250"/>
                  <a:pt x="654334" y="178174"/>
                  <a:pt x="654334" y="248283"/>
                </a:cubicBezTo>
                <a:cubicBezTo>
                  <a:pt x="654334" y="317819"/>
                  <a:pt x="607233" y="376361"/>
                  <a:pt x="543179" y="393824"/>
                </a:cubicBezTo>
                <a:cubicBezTo>
                  <a:pt x="497926" y="457018"/>
                  <a:pt x="423865" y="498255"/>
                  <a:pt x="340116" y="498255"/>
                </a:cubicBezTo>
                <a:cubicBezTo>
                  <a:pt x="284793" y="498255"/>
                  <a:pt x="233709" y="480250"/>
                  <a:pt x="192344" y="449848"/>
                </a:cubicBezTo>
                <a:cubicBezTo>
                  <a:pt x="192376" y="449848"/>
                  <a:pt x="192376" y="449880"/>
                  <a:pt x="192376" y="449880"/>
                </a:cubicBezTo>
                <a:cubicBezTo>
                  <a:pt x="134536" y="414953"/>
                  <a:pt x="73317" y="455074"/>
                  <a:pt x="49066" y="474546"/>
                </a:cubicBezTo>
                <a:cubicBezTo>
                  <a:pt x="43075" y="479326"/>
                  <a:pt x="32462" y="479900"/>
                  <a:pt x="29977" y="471646"/>
                </a:cubicBezTo>
                <a:lnTo>
                  <a:pt x="1359" y="356475"/>
                </a:lnTo>
                <a:cubicBezTo>
                  <a:pt x="-903" y="347265"/>
                  <a:pt x="-903" y="341497"/>
                  <a:pt x="5757" y="337769"/>
                </a:cubicBezTo>
                <a:cubicBezTo>
                  <a:pt x="34534" y="321643"/>
                  <a:pt x="78926" y="310553"/>
                  <a:pt x="93076" y="213834"/>
                </a:cubicBezTo>
                <a:cubicBezTo>
                  <a:pt x="93076" y="213866"/>
                  <a:pt x="93107" y="213866"/>
                  <a:pt x="93107" y="213898"/>
                </a:cubicBezTo>
                <a:cubicBezTo>
                  <a:pt x="110284" y="92991"/>
                  <a:pt x="214301" y="0"/>
                  <a:pt x="340116" y="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2037849D-62CE-4EA5-BB57-64244ECB681C}"/>
              </a:ext>
            </a:extLst>
          </p:cNvPr>
          <p:cNvSpPr/>
          <p:nvPr/>
        </p:nvSpPr>
        <p:spPr>
          <a:xfrm>
            <a:off x="9294870" y="4028799"/>
            <a:ext cx="676265" cy="497586"/>
          </a:xfrm>
          <a:custGeom>
            <a:avLst/>
            <a:gdLst>
              <a:gd name="connsiteX0" fmla="*/ 365002 w 676265"/>
              <a:gd name="connsiteY0" fmla="*/ 297137 h 497586"/>
              <a:gd name="connsiteX1" fmla="*/ 70912 w 676265"/>
              <a:gd name="connsiteY1" fmla="*/ 337239 h 497586"/>
              <a:gd name="connsiteX2" fmla="*/ 37453 w 676265"/>
              <a:gd name="connsiteY2" fmla="*/ 363762 h 497586"/>
              <a:gd name="connsiteX3" fmla="*/ 80468 w 676265"/>
              <a:gd name="connsiteY3" fmla="*/ 382398 h 497586"/>
              <a:gd name="connsiteX4" fmla="*/ 323706 w 676265"/>
              <a:gd name="connsiteY4" fmla="*/ 374457 h 497586"/>
              <a:gd name="connsiteX5" fmla="*/ 386935 w 676265"/>
              <a:gd name="connsiteY5" fmla="*/ 364732 h 497586"/>
              <a:gd name="connsiteX6" fmla="*/ 415944 w 676265"/>
              <a:gd name="connsiteY6" fmla="*/ 357753 h 497586"/>
              <a:gd name="connsiteX7" fmla="*/ 383424 w 676265"/>
              <a:gd name="connsiteY7" fmla="*/ 316856 h 497586"/>
              <a:gd name="connsiteX8" fmla="*/ 372607 w 676265"/>
              <a:gd name="connsiteY8" fmla="*/ 297730 h 497586"/>
              <a:gd name="connsiteX9" fmla="*/ 381708 w 676265"/>
              <a:gd name="connsiteY9" fmla="*/ 39135 h 497586"/>
              <a:gd name="connsiteX10" fmla="*/ 371601 w 676265"/>
              <a:gd name="connsiteY10" fmla="*/ 42223 h 497586"/>
              <a:gd name="connsiteX11" fmla="*/ 376842 w 676265"/>
              <a:gd name="connsiteY11" fmla="*/ 88758 h 497586"/>
              <a:gd name="connsiteX12" fmla="*/ 504562 w 676265"/>
              <a:gd name="connsiteY12" fmla="*/ 295890 h 497586"/>
              <a:gd name="connsiteX13" fmla="*/ 633765 w 676265"/>
              <a:gd name="connsiteY13" fmla="*/ 417840 h 497586"/>
              <a:gd name="connsiteX14" fmla="*/ 634692 w 676265"/>
              <a:gd name="connsiteY14" fmla="*/ 383111 h 497586"/>
              <a:gd name="connsiteX15" fmla="*/ 411227 w 676265"/>
              <a:gd name="connsiteY15" fmla="*/ 58052 h 497586"/>
              <a:gd name="connsiteX16" fmla="*/ 381708 w 676265"/>
              <a:gd name="connsiteY16" fmla="*/ 39135 h 497586"/>
              <a:gd name="connsiteX17" fmla="*/ 357511 w 676265"/>
              <a:gd name="connsiteY17" fmla="*/ 1245 h 497586"/>
              <a:gd name="connsiteX18" fmla="*/ 387218 w 676265"/>
              <a:gd name="connsiteY18" fmla="*/ 4951 h 497586"/>
              <a:gd name="connsiteX19" fmla="*/ 419857 w 676265"/>
              <a:gd name="connsiteY19" fmla="*/ 24804 h 497586"/>
              <a:gd name="connsiteX20" fmla="*/ 669421 w 676265"/>
              <a:gd name="connsiteY20" fmla="*/ 388325 h 497586"/>
              <a:gd name="connsiteX21" fmla="*/ 676145 w 676265"/>
              <a:gd name="connsiteY21" fmla="*/ 426178 h 497586"/>
              <a:gd name="connsiteX22" fmla="*/ 644036 w 676265"/>
              <a:gd name="connsiteY22" fmla="*/ 458022 h 497586"/>
              <a:gd name="connsiteX23" fmla="*/ 560415 w 676265"/>
              <a:gd name="connsiteY23" fmla="*/ 456936 h 497586"/>
              <a:gd name="connsiteX24" fmla="*/ 515966 w 676265"/>
              <a:gd name="connsiteY24" fmla="*/ 438970 h 497586"/>
              <a:gd name="connsiteX25" fmla="*/ 486878 w 676265"/>
              <a:gd name="connsiteY25" fmla="*/ 420838 h 497586"/>
              <a:gd name="connsiteX26" fmla="*/ 459428 w 676265"/>
              <a:gd name="connsiteY26" fmla="*/ 442399 h 497586"/>
              <a:gd name="connsiteX27" fmla="*/ 297086 w 676265"/>
              <a:gd name="connsiteY27" fmla="*/ 495134 h 497586"/>
              <a:gd name="connsiteX28" fmla="*/ 84924 w 676265"/>
              <a:gd name="connsiteY28" fmla="*/ 465990 h 497586"/>
              <a:gd name="connsiteX29" fmla="*/ 6465 w 676265"/>
              <a:gd name="connsiteY29" fmla="*/ 393090 h 497586"/>
              <a:gd name="connsiteX30" fmla="*/ 18906 w 676265"/>
              <a:gd name="connsiteY30" fmla="*/ 338428 h 497586"/>
              <a:gd name="connsiteX31" fmla="*/ 52365 w 676265"/>
              <a:gd name="connsiteY31" fmla="*/ 320058 h 497586"/>
              <a:gd name="connsiteX32" fmla="*/ 269758 w 676265"/>
              <a:gd name="connsiteY32" fmla="*/ 273906 h 497586"/>
              <a:gd name="connsiteX33" fmla="*/ 359812 w 676265"/>
              <a:gd name="connsiteY33" fmla="*/ 272049 h 497586"/>
              <a:gd name="connsiteX34" fmla="*/ 335511 w 676265"/>
              <a:gd name="connsiteY34" fmla="*/ 229081 h 497586"/>
              <a:gd name="connsiteX35" fmla="*/ 309209 w 676265"/>
              <a:gd name="connsiteY35" fmla="*/ 125737 h 497586"/>
              <a:gd name="connsiteX36" fmla="*/ 333562 w 676265"/>
              <a:gd name="connsiteY36" fmla="*/ 21363 h 497586"/>
              <a:gd name="connsiteX37" fmla="*/ 357511 w 676265"/>
              <a:gd name="connsiteY37" fmla="*/ 1245 h 497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76265" h="497586">
                <a:moveTo>
                  <a:pt x="365002" y="297137"/>
                </a:moveTo>
                <a:cubicBezTo>
                  <a:pt x="265550" y="294490"/>
                  <a:pt x="165611" y="307281"/>
                  <a:pt x="70912" y="337239"/>
                </a:cubicBezTo>
                <a:cubicBezTo>
                  <a:pt x="57306" y="341554"/>
                  <a:pt x="35150" y="347695"/>
                  <a:pt x="37453" y="363762"/>
                </a:cubicBezTo>
                <a:cubicBezTo>
                  <a:pt x="39333" y="376812"/>
                  <a:pt x="65512" y="380227"/>
                  <a:pt x="80468" y="382398"/>
                </a:cubicBezTo>
                <a:cubicBezTo>
                  <a:pt x="162368" y="394442"/>
                  <a:pt x="242230" y="385760"/>
                  <a:pt x="323706" y="374457"/>
                </a:cubicBezTo>
                <a:cubicBezTo>
                  <a:pt x="345981" y="371850"/>
                  <a:pt x="367333" y="368537"/>
                  <a:pt x="386935" y="364732"/>
                </a:cubicBezTo>
                <a:lnTo>
                  <a:pt x="415944" y="357753"/>
                </a:lnTo>
                <a:lnTo>
                  <a:pt x="383424" y="316856"/>
                </a:lnTo>
                <a:lnTo>
                  <a:pt x="372607" y="297730"/>
                </a:lnTo>
                <a:close/>
                <a:moveTo>
                  <a:pt x="381708" y="39135"/>
                </a:moveTo>
                <a:cubicBezTo>
                  <a:pt x="378215" y="38875"/>
                  <a:pt x="374797" y="39735"/>
                  <a:pt x="371601" y="42223"/>
                </a:cubicBezTo>
                <a:cubicBezTo>
                  <a:pt x="361224" y="50323"/>
                  <a:pt x="371310" y="74676"/>
                  <a:pt x="376842" y="88758"/>
                </a:cubicBezTo>
                <a:cubicBezTo>
                  <a:pt x="407098" y="165867"/>
                  <a:pt x="454242" y="230826"/>
                  <a:pt x="504562" y="295890"/>
                </a:cubicBezTo>
                <a:cubicBezTo>
                  <a:pt x="557874" y="368023"/>
                  <a:pt x="613568" y="421731"/>
                  <a:pt x="633765" y="417840"/>
                </a:cubicBezTo>
                <a:cubicBezTo>
                  <a:pt x="645704" y="415511"/>
                  <a:pt x="641601" y="399734"/>
                  <a:pt x="634692" y="383111"/>
                </a:cubicBezTo>
                <a:cubicBezTo>
                  <a:pt x="584133" y="260737"/>
                  <a:pt x="508586" y="147761"/>
                  <a:pt x="411227" y="58052"/>
                </a:cubicBezTo>
                <a:cubicBezTo>
                  <a:pt x="403345" y="50786"/>
                  <a:pt x="392188" y="39917"/>
                  <a:pt x="381708" y="39135"/>
                </a:cubicBezTo>
                <a:close/>
                <a:moveTo>
                  <a:pt x="357511" y="1245"/>
                </a:moveTo>
                <a:cubicBezTo>
                  <a:pt x="366399" y="-1303"/>
                  <a:pt x="376246" y="120"/>
                  <a:pt x="387218" y="4951"/>
                </a:cubicBezTo>
                <a:cubicBezTo>
                  <a:pt x="398786" y="10060"/>
                  <a:pt x="410459" y="16466"/>
                  <a:pt x="419857" y="24804"/>
                </a:cubicBezTo>
                <a:cubicBezTo>
                  <a:pt x="533045" y="125287"/>
                  <a:pt x="618677" y="244881"/>
                  <a:pt x="669421" y="388325"/>
                </a:cubicBezTo>
                <a:cubicBezTo>
                  <a:pt x="673471" y="399760"/>
                  <a:pt x="676965" y="414239"/>
                  <a:pt x="676145" y="426178"/>
                </a:cubicBezTo>
                <a:cubicBezTo>
                  <a:pt x="674848" y="444839"/>
                  <a:pt x="662751" y="453098"/>
                  <a:pt x="644036" y="458022"/>
                </a:cubicBezTo>
                <a:cubicBezTo>
                  <a:pt x="615818" y="465434"/>
                  <a:pt x="588342" y="465222"/>
                  <a:pt x="560415" y="456936"/>
                </a:cubicBezTo>
                <a:cubicBezTo>
                  <a:pt x="546002" y="452641"/>
                  <a:pt x="531038" y="446651"/>
                  <a:pt x="515966" y="438970"/>
                </a:cubicBezTo>
                <a:lnTo>
                  <a:pt x="486878" y="420838"/>
                </a:lnTo>
                <a:lnTo>
                  <a:pt x="459428" y="442399"/>
                </a:lnTo>
                <a:cubicBezTo>
                  <a:pt x="416973" y="470124"/>
                  <a:pt x="360834" y="491124"/>
                  <a:pt x="297086" y="495134"/>
                </a:cubicBezTo>
                <a:cubicBezTo>
                  <a:pt x="221724" y="501461"/>
                  <a:pt x="151339" y="496828"/>
                  <a:pt x="84924" y="465990"/>
                </a:cubicBezTo>
                <a:cubicBezTo>
                  <a:pt x="50856" y="450187"/>
                  <a:pt x="24121" y="427264"/>
                  <a:pt x="6465" y="393090"/>
                </a:cubicBezTo>
                <a:cubicBezTo>
                  <a:pt x="-5605" y="369743"/>
                  <a:pt x="-391" y="352669"/>
                  <a:pt x="18906" y="338428"/>
                </a:cubicBezTo>
                <a:cubicBezTo>
                  <a:pt x="29071" y="330937"/>
                  <a:pt x="40453" y="324002"/>
                  <a:pt x="52365" y="320058"/>
                </a:cubicBezTo>
                <a:cubicBezTo>
                  <a:pt x="124101" y="295970"/>
                  <a:pt x="196544" y="280226"/>
                  <a:pt x="269758" y="273906"/>
                </a:cubicBezTo>
                <a:lnTo>
                  <a:pt x="359812" y="272049"/>
                </a:lnTo>
                <a:lnTo>
                  <a:pt x="335511" y="229081"/>
                </a:lnTo>
                <a:cubicBezTo>
                  <a:pt x="321611" y="196333"/>
                  <a:pt x="312307" y="162239"/>
                  <a:pt x="309209" y="125737"/>
                </a:cubicBezTo>
                <a:cubicBezTo>
                  <a:pt x="306033" y="88307"/>
                  <a:pt x="312651" y="53737"/>
                  <a:pt x="333562" y="21363"/>
                </a:cubicBezTo>
                <a:cubicBezTo>
                  <a:pt x="340696" y="10311"/>
                  <a:pt x="348624" y="3793"/>
                  <a:pt x="357511" y="1245"/>
                </a:cubicBezTo>
                <a:close/>
              </a:path>
            </a:pathLst>
          </a:custGeom>
          <a:solidFill>
            <a:schemeClr val="accent1"/>
          </a:solidFill>
          <a:ln w="26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6C2480AC-6F32-48EE-AF02-C83B70898EE8}"/>
              </a:ext>
            </a:extLst>
          </p:cNvPr>
          <p:cNvSpPr/>
          <p:nvPr/>
        </p:nvSpPr>
        <p:spPr>
          <a:xfrm rot="2963457">
            <a:off x="7553297" y="3177266"/>
            <a:ext cx="624274" cy="677864"/>
          </a:xfrm>
          <a:custGeom>
            <a:avLst/>
            <a:gdLst>
              <a:gd name="connsiteX0" fmla="*/ 193798 w 624274"/>
              <a:gd name="connsiteY0" fmla="*/ 456770 h 677864"/>
              <a:gd name="connsiteX1" fmla="*/ 198476 w 624274"/>
              <a:gd name="connsiteY1" fmla="*/ 452092 h 677864"/>
              <a:gd name="connsiteX2" fmla="*/ 217185 w 624274"/>
              <a:gd name="connsiteY2" fmla="*/ 452092 h 677864"/>
              <a:gd name="connsiteX3" fmla="*/ 221863 w 624274"/>
              <a:gd name="connsiteY3" fmla="*/ 456770 h 677864"/>
              <a:gd name="connsiteX4" fmla="*/ 221863 w 624274"/>
              <a:gd name="connsiteY4" fmla="*/ 556557 h 677864"/>
              <a:gd name="connsiteX5" fmla="*/ 217185 w 624274"/>
              <a:gd name="connsiteY5" fmla="*/ 561235 h 677864"/>
              <a:gd name="connsiteX6" fmla="*/ 198476 w 624274"/>
              <a:gd name="connsiteY6" fmla="*/ 561235 h 677864"/>
              <a:gd name="connsiteX7" fmla="*/ 193798 w 624274"/>
              <a:gd name="connsiteY7" fmla="*/ 556557 h 677864"/>
              <a:gd name="connsiteX8" fmla="*/ 456864 w 624274"/>
              <a:gd name="connsiteY8" fmla="*/ 138181 h 677864"/>
              <a:gd name="connsiteX9" fmla="*/ 461542 w 624274"/>
              <a:gd name="connsiteY9" fmla="*/ 133503 h 677864"/>
              <a:gd name="connsiteX10" fmla="*/ 480251 w 624274"/>
              <a:gd name="connsiteY10" fmla="*/ 133503 h 677864"/>
              <a:gd name="connsiteX11" fmla="*/ 484929 w 624274"/>
              <a:gd name="connsiteY11" fmla="*/ 138181 h 677864"/>
              <a:gd name="connsiteX12" fmla="*/ 484929 w 624274"/>
              <a:gd name="connsiteY12" fmla="*/ 237968 h 677864"/>
              <a:gd name="connsiteX13" fmla="*/ 480251 w 624274"/>
              <a:gd name="connsiteY13" fmla="*/ 242646 h 677864"/>
              <a:gd name="connsiteX14" fmla="*/ 461542 w 624274"/>
              <a:gd name="connsiteY14" fmla="*/ 242646 h 677864"/>
              <a:gd name="connsiteX15" fmla="*/ 456864 w 624274"/>
              <a:gd name="connsiteY15" fmla="*/ 237968 h 677864"/>
              <a:gd name="connsiteX16" fmla="*/ 148486 w 624274"/>
              <a:gd name="connsiteY16" fmla="*/ 465382 h 677864"/>
              <a:gd name="connsiteX17" fmla="*/ 153164 w 624274"/>
              <a:gd name="connsiteY17" fmla="*/ 460704 h 677864"/>
              <a:gd name="connsiteX18" fmla="*/ 171873 w 624274"/>
              <a:gd name="connsiteY18" fmla="*/ 460704 h 677864"/>
              <a:gd name="connsiteX19" fmla="*/ 176551 w 624274"/>
              <a:gd name="connsiteY19" fmla="*/ 465382 h 677864"/>
              <a:gd name="connsiteX20" fmla="*/ 176551 w 624274"/>
              <a:gd name="connsiteY20" fmla="*/ 548229 h 677864"/>
              <a:gd name="connsiteX21" fmla="*/ 171873 w 624274"/>
              <a:gd name="connsiteY21" fmla="*/ 552907 h 677864"/>
              <a:gd name="connsiteX22" fmla="*/ 153164 w 624274"/>
              <a:gd name="connsiteY22" fmla="*/ 552907 h 677864"/>
              <a:gd name="connsiteX23" fmla="*/ 148486 w 624274"/>
              <a:gd name="connsiteY23" fmla="*/ 548229 h 677864"/>
              <a:gd name="connsiteX24" fmla="*/ 411552 w 624274"/>
              <a:gd name="connsiteY24" fmla="*/ 146793 h 677864"/>
              <a:gd name="connsiteX25" fmla="*/ 416231 w 624274"/>
              <a:gd name="connsiteY25" fmla="*/ 142115 h 677864"/>
              <a:gd name="connsiteX26" fmla="*/ 434939 w 624274"/>
              <a:gd name="connsiteY26" fmla="*/ 142115 h 677864"/>
              <a:gd name="connsiteX27" fmla="*/ 439618 w 624274"/>
              <a:gd name="connsiteY27" fmla="*/ 146793 h 677864"/>
              <a:gd name="connsiteX28" fmla="*/ 439617 w 624274"/>
              <a:gd name="connsiteY28" fmla="*/ 229640 h 677864"/>
              <a:gd name="connsiteX29" fmla="*/ 434939 w 624274"/>
              <a:gd name="connsiteY29" fmla="*/ 234318 h 677864"/>
              <a:gd name="connsiteX30" fmla="*/ 416230 w 624274"/>
              <a:gd name="connsiteY30" fmla="*/ 234318 h 677864"/>
              <a:gd name="connsiteX31" fmla="*/ 411552 w 624274"/>
              <a:gd name="connsiteY31" fmla="*/ 229640 h 677864"/>
              <a:gd name="connsiteX32" fmla="*/ 375092 w 624274"/>
              <a:gd name="connsiteY32" fmla="*/ 136719 h 677864"/>
              <a:gd name="connsiteX33" fmla="*/ 321163 w 624274"/>
              <a:gd name="connsiteY33" fmla="*/ 213431 h 677864"/>
              <a:gd name="connsiteX34" fmla="*/ 324489 w 624274"/>
              <a:gd name="connsiteY34" fmla="*/ 266439 h 677864"/>
              <a:gd name="connsiteX35" fmla="*/ 405728 w 624274"/>
              <a:gd name="connsiteY35" fmla="*/ 336091 h 677864"/>
              <a:gd name="connsiteX36" fmla="*/ 458622 w 624274"/>
              <a:gd name="connsiteY36" fmla="*/ 331285 h 677864"/>
              <a:gd name="connsiteX37" fmla="*/ 581275 w 624274"/>
              <a:gd name="connsiteY37" fmla="*/ 188228 h 677864"/>
              <a:gd name="connsiteX38" fmla="*/ 577950 w 624274"/>
              <a:gd name="connsiteY38" fmla="*/ 135220 h 677864"/>
              <a:gd name="connsiteX39" fmla="*/ 496711 w 624274"/>
              <a:gd name="connsiteY39" fmla="*/ 65568 h 677864"/>
              <a:gd name="connsiteX40" fmla="*/ 443817 w 624274"/>
              <a:gd name="connsiteY40" fmla="*/ 70374 h 677864"/>
              <a:gd name="connsiteX41" fmla="*/ 375092 w 624274"/>
              <a:gd name="connsiteY41" fmla="*/ 136719 h 677864"/>
              <a:gd name="connsiteX42" fmla="*/ 120239 w 624274"/>
              <a:gd name="connsiteY42" fmla="*/ 433966 h 677864"/>
              <a:gd name="connsiteX43" fmla="*/ 65164 w 624274"/>
              <a:gd name="connsiteY43" fmla="*/ 512015 h 677864"/>
              <a:gd name="connsiteX44" fmla="*/ 68491 w 624274"/>
              <a:gd name="connsiteY44" fmla="*/ 565022 h 677864"/>
              <a:gd name="connsiteX45" fmla="*/ 149729 w 624274"/>
              <a:gd name="connsiteY45" fmla="*/ 634674 h 677864"/>
              <a:gd name="connsiteX46" fmla="*/ 202622 w 624274"/>
              <a:gd name="connsiteY46" fmla="*/ 629869 h 677864"/>
              <a:gd name="connsiteX47" fmla="*/ 325276 w 624274"/>
              <a:gd name="connsiteY47" fmla="*/ 486812 h 677864"/>
              <a:gd name="connsiteX48" fmla="*/ 321950 w 624274"/>
              <a:gd name="connsiteY48" fmla="*/ 433804 h 677864"/>
              <a:gd name="connsiteX49" fmla="*/ 240712 w 624274"/>
              <a:gd name="connsiteY49" fmla="*/ 364152 h 677864"/>
              <a:gd name="connsiteX50" fmla="*/ 187818 w 624274"/>
              <a:gd name="connsiteY50" fmla="*/ 368958 h 677864"/>
              <a:gd name="connsiteX51" fmla="*/ 120239 w 624274"/>
              <a:gd name="connsiteY51" fmla="*/ 433966 h 677864"/>
              <a:gd name="connsiteX52" fmla="*/ 5276 w 624274"/>
              <a:gd name="connsiteY52" fmla="*/ 273040 h 677864"/>
              <a:gd name="connsiteX53" fmla="*/ 12403 w 624274"/>
              <a:gd name="connsiteY53" fmla="*/ 267876 h 677864"/>
              <a:gd name="connsiteX54" fmla="*/ 41786 w 624274"/>
              <a:gd name="connsiteY54" fmla="*/ 277114 h 677864"/>
              <a:gd name="connsiteX55" fmla="*/ 84986 w 624274"/>
              <a:gd name="connsiteY55" fmla="*/ 314458 h 677864"/>
              <a:gd name="connsiteX56" fmla="*/ 99584 w 624274"/>
              <a:gd name="connsiteY56" fmla="*/ 342547 h 677864"/>
              <a:gd name="connsiteX57" fmla="*/ 67637 w 624274"/>
              <a:gd name="connsiteY57" fmla="*/ 333444 h 677864"/>
              <a:gd name="connsiteX58" fmla="*/ 35994 w 624274"/>
              <a:gd name="connsiteY58" fmla="*/ 306315 h 677864"/>
              <a:gd name="connsiteX59" fmla="*/ 27579 w 624274"/>
              <a:gd name="connsiteY59" fmla="*/ 309124 h 677864"/>
              <a:gd name="connsiteX60" fmla="*/ 30912 w 624274"/>
              <a:gd name="connsiteY60" fmla="*/ 417415 h 677864"/>
              <a:gd name="connsiteX61" fmla="*/ 33707 w 624274"/>
              <a:gd name="connsiteY61" fmla="*/ 508082 h 677864"/>
              <a:gd name="connsiteX62" fmla="*/ 64312 w 624274"/>
              <a:gd name="connsiteY62" fmla="*/ 460518 h 677864"/>
              <a:gd name="connsiteX63" fmla="*/ 98941 w 624274"/>
              <a:gd name="connsiteY63" fmla="*/ 415434 h 677864"/>
              <a:gd name="connsiteX64" fmla="*/ 182559 w 624274"/>
              <a:gd name="connsiteY64" fmla="*/ 335432 h 677864"/>
              <a:gd name="connsiteX65" fmla="*/ 217604 w 624274"/>
              <a:gd name="connsiteY65" fmla="*/ 319198 h 677864"/>
              <a:gd name="connsiteX66" fmla="*/ 276493 w 624274"/>
              <a:gd name="connsiteY66" fmla="*/ 251870 h 677864"/>
              <a:gd name="connsiteX67" fmla="*/ 287227 w 624274"/>
              <a:gd name="connsiteY67" fmla="*/ 213352 h 677864"/>
              <a:gd name="connsiteX68" fmla="*/ 353525 w 624274"/>
              <a:gd name="connsiteY68" fmla="*/ 118500 h 677864"/>
              <a:gd name="connsiteX69" fmla="*/ 438558 w 624274"/>
              <a:gd name="connsiteY69" fmla="*/ 36848 h 677864"/>
              <a:gd name="connsiteX70" fmla="*/ 440062 w 624274"/>
              <a:gd name="connsiteY70" fmla="*/ 35945 h 677864"/>
              <a:gd name="connsiteX71" fmla="*/ 350343 w 624274"/>
              <a:gd name="connsiteY71" fmla="*/ 45512 h 677864"/>
              <a:gd name="connsiteX72" fmla="*/ 244094 w 624274"/>
              <a:gd name="connsiteY72" fmla="*/ 56871 h 677864"/>
              <a:gd name="connsiteX73" fmla="*/ 241440 w 624274"/>
              <a:gd name="connsiteY73" fmla="*/ 64429 h 677864"/>
              <a:gd name="connsiteX74" fmla="*/ 276750 w 624274"/>
              <a:gd name="connsiteY74" fmla="*/ 94778 h 677864"/>
              <a:gd name="connsiteX75" fmla="*/ 289770 w 624274"/>
              <a:gd name="connsiteY75" fmla="*/ 120825 h 677864"/>
              <a:gd name="connsiteX76" fmla="*/ 260125 w 624274"/>
              <a:gd name="connsiteY76" fmla="*/ 114079 h 677864"/>
              <a:gd name="connsiteX77" fmla="*/ 214292 w 624274"/>
              <a:gd name="connsiteY77" fmla="*/ 75164 h 677864"/>
              <a:gd name="connsiteX78" fmla="*/ 201098 w 624274"/>
              <a:gd name="connsiteY78" fmla="*/ 47401 h 677864"/>
              <a:gd name="connsiteX79" fmla="*/ 205342 w 624274"/>
              <a:gd name="connsiteY79" fmla="*/ 39700 h 677864"/>
              <a:gd name="connsiteX80" fmla="*/ 227482 w 624274"/>
              <a:gd name="connsiteY80" fmla="*/ 31266 h 677864"/>
              <a:gd name="connsiteX81" fmla="*/ 389663 w 624274"/>
              <a:gd name="connsiteY81" fmla="*/ 14981 h 677864"/>
              <a:gd name="connsiteX82" fmla="*/ 485132 w 624274"/>
              <a:gd name="connsiteY82" fmla="*/ 3097 h 677864"/>
              <a:gd name="connsiteX83" fmla="*/ 498322 w 624274"/>
              <a:gd name="connsiteY83" fmla="*/ 993 h 677864"/>
              <a:gd name="connsiteX84" fmla="*/ 498423 w 624274"/>
              <a:gd name="connsiteY84" fmla="*/ 932 h 677864"/>
              <a:gd name="connsiteX85" fmla="*/ 498963 w 624274"/>
              <a:gd name="connsiteY85" fmla="*/ 891 h 677864"/>
              <a:gd name="connsiteX86" fmla="*/ 504546 w 624274"/>
              <a:gd name="connsiteY86" fmla="*/ 0 h 677864"/>
              <a:gd name="connsiteX87" fmla="*/ 503887 w 624274"/>
              <a:gd name="connsiteY87" fmla="*/ 512 h 677864"/>
              <a:gd name="connsiteX88" fmla="*/ 505017 w 624274"/>
              <a:gd name="connsiteY88" fmla="*/ 425 h 677864"/>
              <a:gd name="connsiteX89" fmla="*/ 545385 w 624274"/>
              <a:gd name="connsiteY89" fmla="*/ 36440 h 677864"/>
              <a:gd name="connsiteX90" fmla="*/ 544172 w 624274"/>
              <a:gd name="connsiteY90" fmla="*/ 65517 h 677864"/>
              <a:gd name="connsiteX91" fmla="*/ 607873 w 624274"/>
              <a:gd name="connsiteY91" fmla="*/ 120132 h 677864"/>
              <a:gd name="connsiteX92" fmla="*/ 612959 w 624274"/>
              <a:gd name="connsiteY92" fmla="*/ 186376 h 677864"/>
              <a:gd name="connsiteX93" fmla="*/ 461628 w 624274"/>
              <a:gd name="connsiteY93" fmla="*/ 362880 h 677864"/>
              <a:gd name="connsiteX94" fmla="*/ 395385 w 624274"/>
              <a:gd name="connsiteY94" fmla="*/ 367967 h 677864"/>
              <a:gd name="connsiteX95" fmla="*/ 302993 w 624274"/>
              <a:gd name="connsiteY95" fmla="*/ 291103 h 677864"/>
              <a:gd name="connsiteX96" fmla="*/ 261043 w 624274"/>
              <a:gd name="connsiteY96" fmla="*/ 340839 h 677864"/>
              <a:gd name="connsiteX97" fmla="*/ 351874 w 624274"/>
              <a:gd name="connsiteY97" fmla="*/ 418716 h 677864"/>
              <a:gd name="connsiteX98" fmla="*/ 356960 w 624274"/>
              <a:gd name="connsiteY98" fmla="*/ 484960 h 677864"/>
              <a:gd name="connsiteX99" fmla="*/ 205630 w 624274"/>
              <a:gd name="connsiteY99" fmla="*/ 661463 h 677864"/>
              <a:gd name="connsiteX100" fmla="*/ 139386 w 624274"/>
              <a:gd name="connsiteY100" fmla="*/ 666550 h 677864"/>
              <a:gd name="connsiteX101" fmla="*/ 75685 w 624274"/>
              <a:gd name="connsiteY101" fmla="*/ 611934 h 677864"/>
              <a:gd name="connsiteX102" fmla="*/ 47135 w 624274"/>
              <a:gd name="connsiteY102" fmla="*/ 617573 h 677864"/>
              <a:gd name="connsiteX103" fmla="*/ 26256 w 624274"/>
              <a:gd name="connsiteY103" fmla="*/ 600375 h 677864"/>
              <a:gd name="connsiteX104" fmla="*/ 6667 w 624274"/>
              <a:gd name="connsiteY104" fmla="*/ 584238 h 677864"/>
              <a:gd name="connsiteX105" fmla="*/ 6645 w 624274"/>
              <a:gd name="connsiteY105" fmla="*/ 584283 h 677864"/>
              <a:gd name="connsiteX106" fmla="*/ 6648 w 624274"/>
              <a:gd name="connsiteY106" fmla="*/ 584222 h 677864"/>
              <a:gd name="connsiteX107" fmla="*/ 5379 w 624274"/>
              <a:gd name="connsiteY107" fmla="*/ 583177 h 677864"/>
              <a:gd name="connsiteX108" fmla="*/ 4873 w 624274"/>
              <a:gd name="connsiteY108" fmla="*/ 576583 h 677864"/>
              <a:gd name="connsiteX109" fmla="*/ 6591 w 624274"/>
              <a:gd name="connsiteY109" fmla="*/ 572368 h 677864"/>
              <a:gd name="connsiteX110" fmla="*/ 5870 w 624274"/>
              <a:gd name="connsiteY110" fmla="*/ 485803 h 677864"/>
              <a:gd name="connsiteX111" fmla="*/ 2768 w 624274"/>
              <a:gd name="connsiteY111" fmla="*/ 388130 h 677864"/>
              <a:gd name="connsiteX112" fmla="*/ 87 w 624274"/>
              <a:gd name="connsiteY112" fmla="*/ 296073 h 677864"/>
              <a:gd name="connsiteX113" fmla="*/ 5276 w 624274"/>
              <a:gd name="connsiteY113" fmla="*/ 273040 h 677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24274" h="677864">
                <a:moveTo>
                  <a:pt x="193798" y="456770"/>
                </a:moveTo>
                <a:cubicBezTo>
                  <a:pt x="193798" y="454186"/>
                  <a:pt x="195892" y="452092"/>
                  <a:pt x="198476" y="452092"/>
                </a:cubicBezTo>
                <a:lnTo>
                  <a:pt x="217185" y="452092"/>
                </a:lnTo>
                <a:cubicBezTo>
                  <a:pt x="219769" y="452092"/>
                  <a:pt x="221863" y="454186"/>
                  <a:pt x="221863" y="456770"/>
                </a:cubicBezTo>
                <a:lnTo>
                  <a:pt x="221863" y="556557"/>
                </a:lnTo>
                <a:cubicBezTo>
                  <a:pt x="221863" y="559141"/>
                  <a:pt x="219769" y="561235"/>
                  <a:pt x="217185" y="561235"/>
                </a:cubicBezTo>
                <a:lnTo>
                  <a:pt x="198476" y="561235"/>
                </a:lnTo>
                <a:cubicBezTo>
                  <a:pt x="195892" y="561235"/>
                  <a:pt x="193798" y="559141"/>
                  <a:pt x="193798" y="556557"/>
                </a:cubicBezTo>
                <a:close/>
                <a:moveTo>
                  <a:pt x="456864" y="138181"/>
                </a:moveTo>
                <a:cubicBezTo>
                  <a:pt x="456864" y="135597"/>
                  <a:pt x="458958" y="133503"/>
                  <a:pt x="461542" y="133503"/>
                </a:cubicBezTo>
                <a:lnTo>
                  <a:pt x="480251" y="133503"/>
                </a:lnTo>
                <a:cubicBezTo>
                  <a:pt x="482835" y="133503"/>
                  <a:pt x="484929" y="135597"/>
                  <a:pt x="484929" y="138181"/>
                </a:cubicBezTo>
                <a:lnTo>
                  <a:pt x="484929" y="237968"/>
                </a:lnTo>
                <a:cubicBezTo>
                  <a:pt x="484929" y="240552"/>
                  <a:pt x="482835" y="242646"/>
                  <a:pt x="480251" y="242646"/>
                </a:cubicBezTo>
                <a:lnTo>
                  <a:pt x="461542" y="242646"/>
                </a:lnTo>
                <a:cubicBezTo>
                  <a:pt x="458958" y="242646"/>
                  <a:pt x="456865" y="240552"/>
                  <a:pt x="456864" y="237968"/>
                </a:cubicBezTo>
                <a:close/>
                <a:moveTo>
                  <a:pt x="148486" y="465382"/>
                </a:moveTo>
                <a:cubicBezTo>
                  <a:pt x="148486" y="462798"/>
                  <a:pt x="150580" y="460704"/>
                  <a:pt x="153164" y="460704"/>
                </a:cubicBezTo>
                <a:lnTo>
                  <a:pt x="171873" y="460704"/>
                </a:lnTo>
                <a:cubicBezTo>
                  <a:pt x="174457" y="460704"/>
                  <a:pt x="176551" y="462798"/>
                  <a:pt x="176551" y="465382"/>
                </a:cubicBezTo>
                <a:lnTo>
                  <a:pt x="176551" y="548229"/>
                </a:lnTo>
                <a:cubicBezTo>
                  <a:pt x="176551" y="550813"/>
                  <a:pt x="174457" y="552907"/>
                  <a:pt x="171873" y="552907"/>
                </a:cubicBezTo>
                <a:lnTo>
                  <a:pt x="153164" y="552907"/>
                </a:lnTo>
                <a:cubicBezTo>
                  <a:pt x="150580" y="552907"/>
                  <a:pt x="148486" y="550813"/>
                  <a:pt x="148486" y="548229"/>
                </a:cubicBezTo>
                <a:close/>
                <a:moveTo>
                  <a:pt x="411552" y="146793"/>
                </a:moveTo>
                <a:cubicBezTo>
                  <a:pt x="411552" y="144209"/>
                  <a:pt x="413647" y="142115"/>
                  <a:pt x="416231" y="142115"/>
                </a:cubicBezTo>
                <a:lnTo>
                  <a:pt x="434939" y="142115"/>
                </a:lnTo>
                <a:cubicBezTo>
                  <a:pt x="437523" y="142115"/>
                  <a:pt x="439617" y="144209"/>
                  <a:pt x="439618" y="146793"/>
                </a:cubicBezTo>
                <a:lnTo>
                  <a:pt x="439617" y="229640"/>
                </a:lnTo>
                <a:cubicBezTo>
                  <a:pt x="439617" y="232224"/>
                  <a:pt x="437523" y="234318"/>
                  <a:pt x="434939" y="234318"/>
                </a:cubicBezTo>
                <a:lnTo>
                  <a:pt x="416230" y="234318"/>
                </a:lnTo>
                <a:cubicBezTo>
                  <a:pt x="413646" y="234318"/>
                  <a:pt x="411552" y="232224"/>
                  <a:pt x="411552" y="229640"/>
                </a:cubicBezTo>
                <a:close/>
                <a:moveTo>
                  <a:pt x="375092" y="136719"/>
                </a:moveTo>
                <a:cubicBezTo>
                  <a:pt x="355306" y="159578"/>
                  <a:pt x="337985" y="184164"/>
                  <a:pt x="321163" y="213431"/>
                </a:cubicBezTo>
                <a:cubicBezTo>
                  <a:pt x="308193" y="240837"/>
                  <a:pt x="308965" y="253129"/>
                  <a:pt x="324489" y="266439"/>
                </a:cubicBezTo>
                <a:lnTo>
                  <a:pt x="405728" y="336091"/>
                </a:lnTo>
                <a:cubicBezTo>
                  <a:pt x="421252" y="349401"/>
                  <a:pt x="444933" y="347250"/>
                  <a:pt x="458622" y="331285"/>
                </a:cubicBezTo>
                <a:lnTo>
                  <a:pt x="581275" y="188228"/>
                </a:lnTo>
                <a:cubicBezTo>
                  <a:pt x="594963" y="172263"/>
                  <a:pt x="593474" y="148531"/>
                  <a:pt x="577950" y="135220"/>
                </a:cubicBezTo>
                <a:lnTo>
                  <a:pt x="496711" y="65568"/>
                </a:lnTo>
                <a:cubicBezTo>
                  <a:pt x="481187" y="52258"/>
                  <a:pt x="468157" y="54264"/>
                  <a:pt x="443817" y="70374"/>
                </a:cubicBezTo>
                <a:cubicBezTo>
                  <a:pt x="417131" y="92729"/>
                  <a:pt x="394879" y="113861"/>
                  <a:pt x="375092" y="136719"/>
                </a:cubicBezTo>
                <a:close/>
                <a:moveTo>
                  <a:pt x="120239" y="433966"/>
                </a:moveTo>
                <a:cubicBezTo>
                  <a:pt x="100670" y="457011"/>
                  <a:pt x="83184" y="482228"/>
                  <a:pt x="65164" y="512015"/>
                </a:cubicBezTo>
                <a:cubicBezTo>
                  <a:pt x="52958" y="538529"/>
                  <a:pt x="52966" y="551712"/>
                  <a:pt x="68491" y="565022"/>
                </a:cubicBezTo>
                <a:lnTo>
                  <a:pt x="149729" y="634674"/>
                </a:lnTo>
                <a:cubicBezTo>
                  <a:pt x="165254" y="647985"/>
                  <a:pt x="188935" y="645833"/>
                  <a:pt x="202622" y="629869"/>
                </a:cubicBezTo>
                <a:lnTo>
                  <a:pt x="325276" y="486812"/>
                </a:lnTo>
                <a:cubicBezTo>
                  <a:pt x="338965" y="470847"/>
                  <a:pt x="337475" y="447115"/>
                  <a:pt x="321950" y="433804"/>
                </a:cubicBezTo>
                <a:lnTo>
                  <a:pt x="240712" y="364152"/>
                </a:lnTo>
                <a:cubicBezTo>
                  <a:pt x="225188" y="350842"/>
                  <a:pt x="212922" y="351956"/>
                  <a:pt x="187818" y="368958"/>
                </a:cubicBezTo>
                <a:cubicBezTo>
                  <a:pt x="161463" y="390051"/>
                  <a:pt x="139809" y="410922"/>
                  <a:pt x="120239" y="433966"/>
                </a:cubicBezTo>
                <a:close/>
                <a:moveTo>
                  <a:pt x="5276" y="273040"/>
                </a:moveTo>
                <a:cubicBezTo>
                  <a:pt x="7034" y="271027"/>
                  <a:pt x="9354" y="269279"/>
                  <a:pt x="12403" y="267876"/>
                </a:cubicBezTo>
                <a:cubicBezTo>
                  <a:pt x="24716" y="262171"/>
                  <a:pt x="33357" y="269809"/>
                  <a:pt x="41786" y="277114"/>
                </a:cubicBezTo>
                <a:cubicBezTo>
                  <a:pt x="56232" y="289538"/>
                  <a:pt x="70659" y="301984"/>
                  <a:pt x="84986" y="314458"/>
                </a:cubicBezTo>
                <a:cubicBezTo>
                  <a:pt x="91324" y="320007"/>
                  <a:pt x="105874" y="334319"/>
                  <a:pt x="99584" y="342547"/>
                </a:cubicBezTo>
                <a:cubicBezTo>
                  <a:pt x="92006" y="352502"/>
                  <a:pt x="74970" y="339617"/>
                  <a:pt x="67637" y="333444"/>
                </a:cubicBezTo>
                <a:cubicBezTo>
                  <a:pt x="57040" y="324473"/>
                  <a:pt x="46556" y="315370"/>
                  <a:pt x="35994" y="306315"/>
                </a:cubicBezTo>
                <a:cubicBezTo>
                  <a:pt x="33171" y="307376"/>
                  <a:pt x="30373" y="308229"/>
                  <a:pt x="27579" y="309124"/>
                </a:cubicBezTo>
                <a:cubicBezTo>
                  <a:pt x="28740" y="345834"/>
                  <a:pt x="29823" y="381531"/>
                  <a:pt x="30912" y="417415"/>
                </a:cubicBezTo>
                <a:lnTo>
                  <a:pt x="33707" y="508082"/>
                </a:lnTo>
                <a:lnTo>
                  <a:pt x="64312" y="460518"/>
                </a:lnTo>
                <a:cubicBezTo>
                  <a:pt x="75462" y="444557"/>
                  <a:pt x="86870" y="429652"/>
                  <a:pt x="98941" y="415434"/>
                </a:cubicBezTo>
                <a:cubicBezTo>
                  <a:pt x="123083" y="386998"/>
                  <a:pt x="149874" y="361313"/>
                  <a:pt x="182559" y="335432"/>
                </a:cubicBezTo>
                <a:cubicBezTo>
                  <a:pt x="196938" y="325843"/>
                  <a:pt x="207953" y="320425"/>
                  <a:pt x="217604" y="319198"/>
                </a:cubicBezTo>
                <a:cubicBezTo>
                  <a:pt x="232707" y="293209"/>
                  <a:pt x="252698" y="270374"/>
                  <a:pt x="276493" y="251870"/>
                </a:cubicBezTo>
                <a:cubicBezTo>
                  <a:pt x="275924" y="241870"/>
                  <a:pt x="279592" y="229790"/>
                  <a:pt x="287227" y="213352"/>
                </a:cubicBezTo>
                <a:cubicBezTo>
                  <a:pt x="307815" y="177100"/>
                  <a:pt x="329109" y="146700"/>
                  <a:pt x="353525" y="118500"/>
                </a:cubicBezTo>
                <a:cubicBezTo>
                  <a:pt x="377942" y="90300"/>
                  <a:pt x="405480" y="64300"/>
                  <a:pt x="438558" y="36848"/>
                </a:cubicBezTo>
                <a:lnTo>
                  <a:pt x="440062" y="35945"/>
                </a:lnTo>
                <a:lnTo>
                  <a:pt x="350343" y="45512"/>
                </a:lnTo>
                <a:cubicBezTo>
                  <a:pt x="315537" y="48903"/>
                  <a:pt x="280810" y="52291"/>
                  <a:pt x="244094" y="56871"/>
                </a:cubicBezTo>
                <a:cubicBezTo>
                  <a:pt x="243174" y="59372"/>
                  <a:pt x="242295" y="61870"/>
                  <a:pt x="241440" y="64429"/>
                </a:cubicBezTo>
                <a:cubicBezTo>
                  <a:pt x="253215" y="74524"/>
                  <a:pt x="265025" y="84535"/>
                  <a:pt x="276750" y="94778"/>
                </a:cubicBezTo>
                <a:cubicBezTo>
                  <a:pt x="282495" y="99857"/>
                  <a:pt x="294642" y="113983"/>
                  <a:pt x="289770" y="120825"/>
                </a:cubicBezTo>
                <a:cubicBezTo>
                  <a:pt x="283752" y="129362"/>
                  <a:pt x="266945" y="119735"/>
                  <a:pt x="260125" y="114079"/>
                </a:cubicBezTo>
                <a:cubicBezTo>
                  <a:pt x="244643" y="101301"/>
                  <a:pt x="229507" y="88209"/>
                  <a:pt x="214292" y="75164"/>
                </a:cubicBezTo>
                <a:cubicBezTo>
                  <a:pt x="205802" y="67885"/>
                  <a:pt x="197010" y="60425"/>
                  <a:pt x="201098" y="47401"/>
                </a:cubicBezTo>
                <a:cubicBezTo>
                  <a:pt x="202100" y="44214"/>
                  <a:pt x="203552" y="41700"/>
                  <a:pt x="205342" y="39700"/>
                </a:cubicBezTo>
                <a:cubicBezTo>
                  <a:pt x="210710" y="33700"/>
                  <a:pt x="219113" y="32325"/>
                  <a:pt x="227482" y="31266"/>
                </a:cubicBezTo>
                <a:cubicBezTo>
                  <a:pt x="284143" y="24216"/>
                  <a:pt x="332976" y="21970"/>
                  <a:pt x="389663" y="14981"/>
                </a:cubicBezTo>
                <a:cubicBezTo>
                  <a:pt x="421474" y="11034"/>
                  <a:pt x="453356" y="7226"/>
                  <a:pt x="485132" y="3097"/>
                </a:cubicBezTo>
                <a:lnTo>
                  <a:pt x="498322" y="993"/>
                </a:lnTo>
                <a:lnTo>
                  <a:pt x="498423" y="932"/>
                </a:lnTo>
                <a:lnTo>
                  <a:pt x="498963" y="891"/>
                </a:lnTo>
                <a:lnTo>
                  <a:pt x="504546" y="0"/>
                </a:lnTo>
                <a:lnTo>
                  <a:pt x="503887" y="512"/>
                </a:lnTo>
                <a:lnTo>
                  <a:pt x="505017" y="425"/>
                </a:lnTo>
                <a:cubicBezTo>
                  <a:pt x="520844" y="13760"/>
                  <a:pt x="529558" y="23105"/>
                  <a:pt x="545385" y="36440"/>
                </a:cubicBezTo>
                <a:cubicBezTo>
                  <a:pt x="551804" y="41449"/>
                  <a:pt x="546947" y="57155"/>
                  <a:pt x="544172" y="65517"/>
                </a:cubicBezTo>
                <a:lnTo>
                  <a:pt x="607873" y="120132"/>
                </a:lnTo>
                <a:cubicBezTo>
                  <a:pt x="627570" y="137020"/>
                  <a:pt x="629847" y="166678"/>
                  <a:pt x="612959" y="186376"/>
                </a:cubicBezTo>
                <a:lnTo>
                  <a:pt x="461628" y="362880"/>
                </a:lnTo>
                <a:cubicBezTo>
                  <a:pt x="444740" y="382577"/>
                  <a:pt x="415082" y="384855"/>
                  <a:pt x="395385" y="367967"/>
                </a:cubicBezTo>
                <a:lnTo>
                  <a:pt x="302993" y="291103"/>
                </a:lnTo>
                <a:cubicBezTo>
                  <a:pt x="286932" y="292307"/>
                  <a:pt x="258792" y="319114"/>
                  <a:pt x="261043" y="340839"/>
                </a:cubicBezTo>
                <a:lnTo>
                  <a:pt x="351874" y="418716"/>
                </a:lnTo>
                <a:cubicBezTo>
                  <a:pt x="371571" y="435604"/>
                  <a:pt x="373848" y="465262"/>
                  <a:pt x="356960" y="484960"/>
                </a:cubicBezTo>
                <a:lnTo>
                  <a:pt x="205630" y="661463"/>
                </a:lnTo>
                <a:cubicBezTo>
                  <a:pt x="188742" y="681161"/>
                  <a:pt x="159084" y="683438"/>
                  <a:pt x="139386" y="666550"/>
                </a:cubicBezTo>
                <a:lnTo>
                  <a:pt x="75685" y="611934"/>
                </a:lnTo>
                <a:cubicBezTo>
                  <a:pt x="67845" y="615954"/>
                  <a:pt x="53065" y="623152"/>
                  <a:pt x="47135" y="617573"/>
                </a:cubicBezTo>
                <a:cubicBezTo>
                  <a:pt x="39337" y="610771"/>
                  <a:pt x="32797" y="605572"/>
                  <a:pt x="26256" y="600375"/>
                </a:cubicBezTo>
                <a:lnTo>
                  <a:pt x="6667" y="584238"/>
                </a:lnTo>
                <a:lnTo>
                  <a:pt x="6645" y="584283"/>
                </a:lnTo>
                <a:lnTo>
                  <a:pt x="6648" y="584222"/>
                </a:lnTo>
                <a:lnTo>
                  <a:pt x="5379" y="583177"/>
                </a:lnTo>
                <a:cubicBezTo>
                  <a:pt x="3418" y="581496"/>
                  <a:pt x="3192" y="578543"/>
                  <a:pt x="4873" y="576583"/>
                </a:cubicBezTo>
                <a:lnTo>
                  <a:pt x="6591" y="572368"/>
                </a:lnTo>
                <a:lnTo>
                  <a:pt x="5870" y="485803"/>
                </a:lnTo>
                <a:cubicBezTo>
                  <a:pt x="4947" y="453251"/>
                  <a:pt x="3642" y="420691"/>
                  <a:pt x="2768" y="388130"/>
                </a:cubicBezTo>
                <a:cubicBezTo>
                  <a:pt x="1872" y="356065"/>
                  <a:pt x="1148" y="328126"/>
                  <a:pt x="87" y="296073"/>
                </a:cubicBezTo>
                <a:cubicBezTo>
                  <a:pt x="-216" y="287491"/>
                  <a:pt x="2" y="279078"/>
                  <a:pt x="5276" y="2730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6C38F6E2-5BB9-41C9-B164-E0A21ACAC928}"/>
              </a:ext>
            </a:extLst>
          </p:cNvPr>
          <p:cNvSpPr/>
          <p:nvPr/>
        </p:nvSpPr>
        <p:spPr>
          <a:xfrm>
            <a:off x="5834972" y="4073076"/>
            <a:ext cx="478013" cy="615602"/>
          </a:xfrm>
          <a:custGeom>
            <a:avLst/>
            <a:gdLst>
              <a:gd name="connsiteX0" fmla="*/ 581300 w 820100"/>
              <a:gd name="connsiteY0" fmla="*/ 479383 h 1056153"/>
              <a:gd name="connsiteX1" fmla="*/ 581300 w 820100"/>
              <a:gd name="connsiteY1" fmla="*/ 665267 h 1056153"/>
              <a:gd name="connsiteX2" fmla="*/ 653935 w 820100"/>
              <a:gd name="connsiteY2" fmla="*/ 737900 h 1056153"/>
              <a:gd name="connsiteX3" fmla="*/ 715450 w 820100"/>
              <a:gd name="connsiteY3" fmla="*/ 737900 h 1056153"/>
              <a:gd name="connsiteX4" fmla="*/ 787935 w 820100"/>
              <a:gd name="connsiteY4" fmla="*/ 665267 h 1056153"/>
              <a:gd name="connsiteX5" fmla="*/ 787935 w 820100"/>
              <a:gd name="connsiteY5" fmla="*/ 479383 h 1056153"/>
              <a:gd name="connsiteX6" fmla="*/ 304584 w 820100"/>
              <a:gd name="connsiteY6" fmla="*/ 479383 h 1056153"/>
              <a:gd name="connsiteX7" fmla="*/ 304584 w 820100"/>
              <a:gd name="connsiteY7" fmla="*/ 665267 h 1056153"/>
              <a:gd name="connsiteX8" fmla="*/ 377219 w 820100"/>
              <a:gd name="connsiteY8" fmla="*/ 737900 h 1056153"/>
              <a:gd name="connsiteX9" fmla="*/ 438734 w 820100"/>
              <a:gd name="connsiteY9" fmla="*/ 737900 h 1056153"/>
              <a:gd name="connsiteX10" fmla="*/ 511219 w 820100"/>
              <a:gd name="connsiteY10" fmla="*/ 665267 h 1056153"/>
              <a:gd name="connsiteX11" fmla="*/ 511219 w 820100"/>
              <a:gd name="connsiteY11" fmla="*/ 479383 h 1056153"/>
              <a:gd name="connsiteX12" fmla="*/ 27868 w 820100"/>
              <a:gd name="connsiteY12" fmla="*/ 479383 h 1056153"/>
              <a:gd name="connsiteX13" fmla="*/ 27868 w 820100"/>
              <a:gd name="connsiteY13" fmla="*/ 665267 h 1056153"/>
              <a:gd name="connsiteX14" fmla="*/ 100503 w 820100"/>
              <a:gd name="connsiteY14" fmla="*/ 737900 h 1056153"/>
              <a:gd name="connsiteX15" fmla="*/ 162018 w 820100"/>
              <a:gd name="connsiteY15" fmla="*/ 737900 h 1056153"/>
              <a:gd name="connsiteX16" fmla="*/ 234503 w 820100"/>
              <a:gd name="connsiteY16" fmla="*/ 665267 h 1056153"/>
              <a:gd name="connsiteX17" fmla="*/ 234503 w 820100"/>
              <a:gd name="connsiteY17" fmla="*/ 479383 h 1056153"/>
              <a:gd name="connsiteX18" fmla="*/ 597456 w 820100"/>
              <a:gd name="connsiteY18" fmla="*/ 0 h 1056153"/>
              <a:gd name="connsiteX19" fmla="*/ 771926 w 820100"/>
              <a:gd name="connsiteY19" fmla="*/ 0 h 1056153"/>
              <a:gd name="connsiteX20" fmla="*/ 795791 w 820100"/>
              <a:gd name="connsiteY20" fmla="*/ 23865 h 1056153"/>
              <a:gd name="connsiteX21" fmla="*/ 795791 w 820100"/>
              <a:gd name="connsiteY21" fmla="*/ 261333 h 1056153"/>
              <a:gd name="connsiteX22" fmla="*/ 771926 w 820100"/>
              <a:gd name="connsiteY22" fmla="*/ 285346 h 1056153"/>
              <a:gd name="connsiteX23" fmla="*/ 764689 w 820100"/>
              <a:gd name="connsiteY23" fmla="*/ 285346 h 1056153"/>
              <a:gd name="connsiteX24" fmla="*/ 786093 w 820100"/>
              <a:gd name="connsiteY24" fmla="*/ 311658 h 1056153"/>
              <a:gd name="connsiteX25" fmla="*/ 805771 w 820100"/>
              <a:gd name="connsiteY25" fmla="*/ 345845 h 1056153"/>
              <a:gd name="connsiteX26" fmla="*/ 815808 w 820100"/>
              <a:gd name="connsiteY26" fmla="*/ 376510 h 1056153"/>
              <a:gd name="connsiteX27" fmla="*/ 820100 w 820100"/>
              <a:gd name="connsiteY27" fmla="*/ 376510 h 1056153"/>
              <a:gd name="connsiteX28" fmla="*/ 820100 w 820100"/>
              <a:gd name="connsiteY28" fmla="*/ 1021913 h 1056153"/>
              <a:gd name="connsiteX29" fmla="*/ 786007 w 820100"/>
              <a:gd name="connsiteY29" fmla="*/ 1056153 h 1056153"/>
              <a:gd name="connsiteX30" fmla="*/ 591378 w 820100"/>
              <a:gd name="connsiteY30" fmla="*/ 1056153 h 1056153"/>
              <a:gd name="connsiteX31" fmla="*/ 557285 w 820100"/>
              <a:gd name="connsiteY31" fmla="*/ 1022061 h 1056153"/>
              <a:gd name="connsiteX32" fmla="*/ 557285 w 820100"/>
              <a:gd name="connsiteY32" fmla="*/ 383720 h 1056153"/>
              <a:gd name="connsiteX33" fmla="*/ 553432 w 820100"/>
              <a:gd name="connsiteY33" fmla="*/ 377400 h 1056153"/>
              <a:gd name="connsiteX34" fmla="*/ 591917 w 820100"/>
              <a:gd name="connsiteY34" fmla="*/ 299837 h 1056153"/>
              <a:gd name="connsiteX35" fmla="*/ 606493 w 820100"/>
              <a:gd name="connsiteY35" fmla="*/ 285346 h 1056153"/>
              <a:gd name="connsiteX36" fmla="*/ 597456 w 820100"/>
              <a:gd name="connsiteY36" fmla="*/ 285346 h 1056153"/>
              <a:gd name="connsiteX37" fmla="*/ 573591 w 820100"/>
              <a:gd name="connsiteY37" fmla="*/ 261481 h 1056153"/>
              <a:gd name="connsiteX38" fmla="*/ 573591 w 820100"/>
              <a:gd name="connsiteY38" fmla="*/ 23865 h 1056153"/>
              <a:gd name="connsiteX39" fmla="*/ 597456 w 820100"/>
              <a:gd name="connsiteY39" fmla="*/ 0 h 1056153"/>
              <a:gd name="connsiteX40" fmla="*/ 320740 w 820100"/>
              <a:gd name="connsiteY40" fmla="*/ 0 h 1056153"/>
              <a:gd name="connsiteX41" fmla="*/ 495210 w 820100"/>
              <a:gd name="connsiteY41" fmla="*/ 0 h 1056153"/>
              <a:gd name="connsiteX42" fmla="*/ 519075 w 820100"/>
              <a:gd name="connsiteY42" fmla="*/ 23865 h 1056153"/>
              <a:gd name="connsiteX43" fmla="*/ 519075 w 820100"/>
              <a:gd name="connsiteY43" fmla="*/ 261333 h 1056153"/>
              <a:gd name="connsiteX44" fmla="*/ 495210 w 820100"/>
              <a:gd name="connsiteY44" fmla="*/ 285346 h 1056153"/>
              <a:gd name="connsiteX45" fmla="*/ 487973 w 820100"/>
              <a:gd name="connsiteY45" fmla="*/ 285346 h 1056153"/>
              <a:gd name="connsiteX46" fmla="*/ 509377 w 820100"/>
              <a:gd name="connsiteY46" fmla="*/ 311658 h 1056153"/>
              <a:gd name="connsiteX47" fmla="*/ 529055 w 820100"/>
              <a:gd name="connsiteY47" fmla="*/ 345845 h 1056153"/>
              <a:gd name="connsiteX48" fmla="*/ 539092 w 820100"/>
              <a:gd name="connsiteY48" fmla="*/ 376510 h 1056153"/>
              <a:gd name="connsiteX49" fmla="*/ 543384 w 820100"/>
              <a:gd name="connsiteY49" fmla="*/ 376510 h 1056153"/>
              <a:gd name="connsiteX50" fmla="*/ 543384 w 820100"/>
              <a:gd name="connsiteY50" fmla="*/ 1021913 h 1056153"/>
              <a:gd name="connsiteX51" fmla="*/ 509291 w 820100"/>
              <a:gd name="connsiteY51" fmla="*/ 1056153 h 1056153"/>
              <a:gd name="connsiteX52" fmla="*/ 314662 w 820100"/>
              <a:gd name="connsiteY52" fmla="*/ 1056153 h 1056153"/>
              <a:gd name="connsiteX53" fmla="*/ 280569 w 820100"/>
              <a:gd name="connsiteY53" fmla="*/ 1022061 h 1056153"/>
              <a:gd name="connsiteX54" fmla="*/ 280569 w 820100"/>
              <a:gd name="connsiteY54" fmla="*/ 383720 h 1056153"/>
              <a:gd name="connsiteX55" fmla="*/ 276716 w 820100"/>
              <a:gd name="connsiteY55" fmla="*/ 377400 h 1056153"/>
              <a:gd name="connsiteX56" fmla="*/ 315201 w 820100"/>
              <a:gd name="connsiteY56" fmla="*/ 299837 h 1056153"/>
              <a:gd name="connsiteX57" fmla="*/ 329777 w 820100"/>
              <a:gd name="connsiteY57" fmla="*/ 285346 h 1056153"/>
              <a:gd name="connsiteX58" fmla="*/ 320740 w 820100"/>
              <a:gd name="connsiteY58" fmla="*/ 285346 h 1056153"/>
              <a:gd name="connsiteX59" fmla="*/ 296875 w 820100"/>
              <a:gd name="connsiteY59" fmla="*/ 261481 h 1056153"/>
              <a:gd name="connsiteX60" fmla="*/ 296875 w 820100"/>
              <a:gd name="connsiteY60" fmla="*/ 23865 h 1056153"/>
              <a:gd name="connsiteX61" fmla="*/ 320740 w 820100"/>
              <a:gd name="connsiteY61" fmla="*/ 0 h 1056153"/>
              <a:gd name="connsiteX62" fmla="*/ 44024 w 820100"/>
              <a:gd name="connsiteY62" fmla="*/ 0 h 1056153"/>
              <a:gd name="connsiteX63" fmla="*/ 218494 w 820100"/>
              <a:gd name="connsiteY63" fmla="*/ 0 h 1056153"/>
              <a:gd name="connsiteX64" fmla="*/ 242359 w 820100"/>
              <a:gd name="connsiteY64" fmla="*/ 23865 h 1056153"/>
              <a:gd name="connsiteX65" fmla="*/ 242359 w 820100"/>
              <a:gd name="connsiteY65" fmla="*/ 261333 h 1056153"/>
              <a:gd name="connsiteX66" fmla="*/ 218494 w 820100"/>
              <a:gd name="connsiteY66" fmla="*/ 285346 h 1056153"/>
              <a:gd name="connsiteX67" fmla="*/ 211257 w 820100"/>
              <a:gd name="connsiteY67" fmla="*/ 285346 h 1056153"/>
              <a:gd name="connsiteX68" fmla="*/ 232661 w 820100"/>
              <a:gd name="connsiteY68" fmla="*/ 311658 h 1056153"/>
              <a:gd name="connsiteX69" fmla="*/ 252339 w 820100"/>
              <a:gd name="connsiteY69" fmla="*/ 345845 h 1056153"/>
              <a:gd name="connsiteX70" fmla="*/ 262376 w 820100"/>
              <a:gd name="connsiteY70" fmla="*/ 376510 h 1056153"/>
              <a:gd name="connsiteX71" fmla="*/ 266668 w 820100"/>
              <a:gd name="connsiteY71" fmla="*/ 376510 h 1056153"/>
              <a:gd name="connsiteX72" fmla="*/ 266668 w 820100"/>
              <a:gd name="connsiteY72" fmla="*/ 1021913 h 1056153"/>
              <a:gd name="connsiteX73" fmla="*/ 232575 w 820100"/>
              <a:gd name="connsiteY73" fmla="*/ 1056153 h 1056153"/>
              <a:gd name="connsiteX74" fmla="*/ 37946 w 820100"/>
              <a:gd name="connsiteY74" fmla="*/ 1056153 h 1056153"/>
              <a:gd name="connsiteX75" fmla="*/ 3853 w 820100"/>
              <a:gd name="connsiteY75" fmla="*/ 1022061 h 1056153"/>
              <a:gd name="connsiteX76" fmla="*/ 3853 w 820100"/>
              <a:gd name="connsiteY76" fmla="*/ 383720 h 1056153"/>
              <a:gd name="connsiteX77" fmla="*/ 0 w 820100"/>
              <a:gd name="connsiteY77" fmla="*/ 377400 h 1056153"/>
              <a:gd name="connsiteX78" fmla="*/ 38485 w 820100"/>
              <a:gd name="connsiteY78" fmla="*/ 299837 h 1056153"/>
              <a:gd name="connsiteX79" fmla="*/ 53061 w 820100"/>
              <a:gd name="connsiteY79" fmla="*/ 285346 h 1056153"/>
              <a:gd name="connsiteX80" fmla="*/ 44024 w 820100"/>
              <a:gd name="connsiteY80" fmla="*/ 285346 h 1056153"/>
              <a:gd name="connsiteX81" fmla="*/ 20159 w 820100"/>
              <a:gd name="connsiteY81" fmla="*/ 261481 h 1056153"/>
              <a:gd name="connsiteX82" fmla="*/ 20159 w 820100"/>
              <a:gd name="connsiteY82" fmla="*/ 23865 h 1056153"/>
              <a:gd name="connsiteX83" fmla="*/ 44024 w 820100"/>
              <a:gd name="connsiteY83" fmla="*/ 0 h 1056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820100" h="1056153">
                <a:moveTo>
                  <a:pt x="581300" y="479383"/>
                </a:moveTo>
                <a:lnTo>
                  <a:pt x="581300" y="665267"/>
                </a:lnTo>
                <a:cubicBezTo>
                  <a:pt x="581300" y="705436"/>
                  <a:pt x="613911" y="737900"/>
                  <a:pt x="653935" y="737900"/>
                </a:cubicBezTo>
                <a:lnTo>
                  <a:pt x="715450" y="737900"/>
                </a:lnTo>
                <a:cubicBezTo>
                  <a:pt x="755621" y="737900"/>
                  <a:pt x="788084" y="705436"/>
                  <a:pt x="787935" y="665267"/>
                </a:cubicBezTo>
                <a:lnTo>
                  <a:pt x="787935" y="479383"/>
                </a:lnTo>
                <a:close/>
                <a:moveTo>
                  <a:pt x="304584" y="479383"/>
                </a:moveTo>
                <a:lnTo>
                  <a:pt x="304584" y="665267"/>
                </a:lnTo>
                <a:cubicBezTo>
                  <a:pt x="304584" y="705436"/>
                  <a:pt x="337195" y="737900"/>
                  <a:pt x="377219" y="737900"/>
                </a:cubicBezTo>
                <a:lnTo>
                  <a:pt x="438734" y="737900"/>
                </a:lnTo>
                <a:cubicBezTo>
                  <a:pt x="478905" y="737900"/>
                  <a:pt x="511368" y="705436"/>
                  <a:pt x="511219" y="665267"/>
                </a:cubicBezTo>
                <a:lnTo>
                  <a:pt x="511219" y="479383"/>
                </a:lnTo>
                <a:close/>
                <a:moveTo>
                  <a:pt x="27868" y="479383"/>
                </a:moveTo>
                <a:lnTo>
                  <a:pt x="27868" y="665267"/>
                </a:lnTo>
                <a:cubicBezTo>
                  <a:pt x="27868" y="705436"/>
                  <a:pt x="60479" y="737900"/>
                  <a:pt x="100503" y="737900"/>
                </a:cubicBezTo>
                <a:lnTo>
                  <a:pt x="162018" y="737900"/>
                </a:lnTo>
                <a:cubicBezTo>
                  <a:pt x="202189" y="737900"/>
                  <a:pt x="234652" y="705436"/>
                  <a:pt x="234503" y="665267"/>
                </a:cubicBezTo>
                <a:lnTo>
                  <a:pt x="234503" y="479383"/>
                </a:lnTo>
                <a:close/>
                <a:moveTo>
                  <a:pt x="597456" y="0"/>
                </a:moveTo>
                <a:lnTo>
                  <a:pt x="771926" y="0"/>
                </a:lnTo>
                <a:cubicBezTo>
                  <a:pt x="785118" y="0"/>
                  <a:pt x="795791" y="10673"/>
                  <a:pt x="795791" y="23865"/>
                </a:cubicBezTo>
                <a:lnTo>
                  <a:pt x="795791" y="261333"/>
                </a:lnTo>
                <a:cubicBezTo>
                  <a:pt x="795939" y="274525"/>
                  <a:pt x="785266" y="285346"/>
                  <a:pt x="771926" y="285346"/>
                </a:cubicBezTo>
                <a:lnTo>
                  <a:pt x="764689" y="285346"/>
                </a:lnTo>
                <a:lnTo>
                  <a:pt x="786093" y="311658"/>
                </a:lnTo>
                <a:cubicBezTo>
                  <a:pt x="794125" y="323520"/>
                  <a:pt x="800784" y="335360"/>
                  <a:pt x="805771" y="345845"/>
                </a:cubicBezTo>
                <a:lnTo>
                  <a:pt x="815808" y="376510"/>
                </a:lnTo>
                <a:lnTo>
                  <a:pt x="820100" y="376510"/>
                </a:lnTo>
                <a:lnTo>
                  <a:pt x="820100" y="1021913"/>
                </a:lnTo>
                <a:cubicBezTo>
                  <a:pt x="820100" y="1040885"/>
                  <a:pt x="804832" y="1056153"/>
                  <a:pt x="786007" y="1056153"/>
                </a:cubicBezTo>
                <a:lnTo>
                  <a:pt x="591378" y="1056153"/>
                </a:lnTo>
                <a:cubicBezTo>
                  <a:pt x="572553" y="1056153"/>
                  <a:pt x="557285" y="1040885"/>
                  <a:pt x="557285" y="1022061"/>
                </a:cubicBezTo>
                <a:lnTo>
                  <a:pt x="557285" y="383720"/>
                </a:lnTo>
                <a:lnTo>
                  <a:pt x="553432" y="377400"/>
                </a:lnTo>
                <a:cubicBezTo>
                  <a:pt x="553432" y="365393"/>
                  <a:pt x="568144" y="331114"/>
                  <a:pt x="591917" y="299837"/>
                </a:cubicBezTo>
                <a:lnTo>
                  <a:pt x="606493" y="285346"/>
                </a:lnTo>
                <a:lnTo>
                  <a:pt x="597456" y="285346"/>
                </a:lnTo>
                <a:cubicBezTo>
                  <a:pt x="584264" y="285346"/>
                  <a:pt x="573591" y="274673"/>
                  <a:pt x="573591" y="261481"/>
                </a:cubicBezTo>
                <a:lnTo>
                  <a:pt x="573591" y="23865"/>
                </a:lnTo>
                <a:cubicBezTo>
                  <a:pt x="573591" y="10673"/>
                  <a:pt x="584264" y="0"/>
                  <a:pt x="597456" y="0"/>
                </a:cubicBezTo>
                <a:close/>
                <a:moveTo>
                  <a:pt x="320740" y="0"/>
                </a:moveTo>
                <a:lnTo>
                  <a:pt x="495210" y="0"/>
                </a:lnTo>
                <a:cubicBezTo>
                  <a:pt x="508402" y="0"/>
                  <a:pt x="519075" y="10673"/>
                  <a:pt x="519075" y="23865"/>
                </a:cubicBezTo>
                <a:lnTo>
                  <a:pt x="519075" y="261333"/>
                </a:lnTo>
                <a:cubicBezTo>
                  <a:pt x="519223" y="274525"/>
                  <a:pt x="508550" y="285346"/>
                  <a:pt x="495210" y="285346"/>
                </a:cubicBezTo>
                <a:lnTo>
                  <a:pt x="487973" y="285346"/>
                </a:lnTo>
                <a:lnTo>
                  <a:pt x="509377" y="311658"/>
                </a:lnTo>
                <a:cubicBezTo>
                  <a:pt x="517409" y="323520"/>
                  <a:pt x="524068" y="335360"/>
                  <a:pt x="529055" y="345845"/>
                </a:cubicBezTo>
                <a:lnTo>
                  <a:pt x="539092" y="376510"/>
                </a:lnTo>
                <a:lnTo>
                  <a:pt x="543384" y="376510"/>
                </a:lnTo>
                <a:lnTo>
                  <a:pt x="543384" y="1021913"/>
                </a:lnTo>
                <a:cubicBezTo>
                  <a:pt x="543384" y="1040885"/>
                  <a:pt x="528116" y="1056153"/>
                  <a:pt x="509291" y="1056153"/>
                </a:cubicBezTo>
                <a:lnTo>
                  <a:pt x="314662" y="1056153"/>
                </a:lnTo>
                <a:cubicBezTo>
                  <a:pt x="295837" y="1056153"/>
                  <a:pt x="280569" y="1040885"/>
                  <a:pt x="280569" y="1022061"/>
                </a:cubicBezTo>
                <a:lnTo>
                  <a:pt x="280569" y="383720"/>
                </a:lnTo>
                <a:lnTo>
                  <a:pt x="276716" y="377400"/>
                </a:lnTo>
                <a:cubicBezTo>
                  <a:pt x="276716" y="365393"/>
                  <a:pt x="291428" y="331114"/>
                  <a:pt x="315201" y="299837"/>
                </a:cubicBezTo>
                <a:lnTo>
                  <a:pt x="329777" y="285346"/>
                </a:lnTo>
                <a:lnTo>
                  <a:pt x="320740" y="285346"/>
                </a:lnTo>
                <a:cubicBezTo>
                  <a:pt x="307548" y="285346"/>
                  <a:pt x="296875" y="274673"/>
                  <a:pt x="296875" y="261481"/>
                </a:cubicBezTo>
                <a:lnTo>
                  <a:pt x="296875" y="23865"/>
                </a:lnTo>
                <a:cubicBezTo>
                  <a:pt x="296875" y="10673"/>
                  <a:pt x="307548" y="0"/>
                  <a:pt x="320740" y="0"/>
                </a:cubicBezTo>
                <a:close/>
                <a:moveTo>
                  <a:pt x="44024" y="0"/>
                </a:moveTo>
                <a:lnTo>
                  <a:pt x="218494" y="0"/>
                </a:lnTo>
                <a:cubicBezTo>
                  <a:pt x="231686" y="0"/>
                  <a:pt x="242359" y="10673"/>
                  <a:pt x="242359" y="23865"/>
                </a:cubicBezTo>
                <a:lnTo>
                  <a:pt x="242359" y="261333"/>
                </a:lnTo>
                <a:cubicBezTo>
                  <a:pt x="242507" y="274525"/>
                  <a:pt x="231834" y="285346"/>
                  <a:pt x="218494" y="285346"/>
                </a:cubicBezTo>
                <a:lnTo>
                  <a:pt x="211257" y="285346"/>
                </a:lnTo>
                <a:lnTo>
                  <a:pt x="232661" y="311658"/>
                </a:lnTo>
                <a:cubicBezTo>
                  <a:pt x="240693" y="323520"/>
                  <a:pt x="247352" y="335360"/>
                  <a:pt x="252339" y="345845"/>
                </a:cubicBezTo>
                <a:lnTo>
                  <a:pt x="262376" y="376510"/>
                </a:lnTo>
                <a:lnTo>
                  <a:pt x="266668" y="376510"/>
                </a:lnTo>
                <a:lnTo>
                  <a:pt x="266668" y="1021913"/>
                </a:lnTo>
                <a:cubicBezTo>
                  <a:pt x="266668" y="1040885"/>
                  <a:pt x="251400" y="1056153"/>
                  <a:pt x="232575" y="1056153"/>
                </a:cubicBezTo>
                <a:lnTo>
                  <a:pt x="37946" y="1056153"/>
                </a:lnTo>
                <a:cubicBezTo>
                  <a:pt x="19121" y="1056153"/>
                  <a:pt x="3853" y="1040885"/>
                  <a:pt x="3853" y="1022061"/>
                </a:cubicBezTo>
                <a:lnTo>
                  <a:pt x="3853" y="383720"/>
                </a:lnTo>
                <a:lnTo>
                  <a:pt x="0" y="377400"/>
                </a:lnTo>
                <a:cubicBezTo>
                  <a:pt x="0" y="365393"/>
                  <a:pt x="14712" y="331114"/>
                  <a:pt x="38485" y="299837"/>
                </a:cubicBezTo>
                <a:lnTo>
                  <a:pt x="53061" y="285346"/>
                </a:lnTo>
                <a:lnTo>
                  <a:pt x="44024" y="285346"/>
                </a:lnTo>
                <a:cubicBezTo>
                  <a:pt x="30832" y="285346"/>
                  <a:pt x="20159" y="274673"/>
                  <a:pt x="20159" y="261481"/>
                </a:cubicBezTo>
                <a:lnTo>
                  <a:pt x="20159" y="23865"/>
                </a:lnTo>
                <a:cubicBezTo>
                  <a:pt x="20159" y="10673"/>
                  <a:pt x="30832" y="0"/>
                  <a:pt x="44024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8CBBFD4B-FE6F-47C1-8622-08B4BB797208}"/>
              </a:ext>
            </a:extLst>
          </p:cNvPr>
          <p:cNvGrpSpPr/>
          <p:nvPr/>
        </p:nvGrpSpPr>
        <p:grpSpPr>
          <a:xfrm>
            <a:off x="6085229" y="1749051"/>
            <a:ext cx="3208965" cy="4309308"/>
            <a:chOff x="6031693" y="2757966"/>
            <a:chExt cx="3208965" cy="4309308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41B8D967-9236-48F2-921B-3679360A41F9}"/>
                </a:ext>
              </a:extLst>
            </p:cNvPr>
            <p:cNvGrpSpPr/>
            <p:nvPr/>
          </p:nvGrpSpPr>
          <p:grpSpPr>
            <a:xfrm>
              <a:off x="6031693" y="2757966"/>
              <a:ext cx="3208965" cy="4309308"/>
              <a:chOff x="7314361" y="1223813"/>
              <a:chExt cx="3776134" cy="4861936"/>
            </a:xfrm>
          </p:grpSpPr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04B585BB-F6CD-40E2-A705-09EEAF50229E}"/>
                  </a:ext>
                </a:extLst>
              </p:cNvPr>
              <p:cNvSpPr/>
              <p:nvPr/>
            </p:nvSpPr>
            <p:spPr>
              <a:xfrm flipH="1">
                <a:off x="7314361" y="1223813"/>
                <a:ext cx="3776134" cy="486193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FCF319B7-91EF-41C5-BF0F-6775A2966C7A}"/>
                  </a:ext>
                </a:extLst>
              </p:cNvPr>
              <p:cNvSpPr/>
              <p:nvPr/>
            </p:nvSpPr>
            <p:spPr>
              <a:xfrm rot="5400000" flipH="1">
                <a:off x="9604319" y="2908153"/>
                <a:ext cx="948157" cy="948157"/>
              </a:xfrm>
              <a:custGeom>
                <a:avLst/>
                <a:gdLst>
                  <a:gd name="connsiteX0" fmla="*/ 948157 w 948157"/>
                  <a:gd name="connsiteY0" fmla="*/ 948157 h 948157"/>
                  <a:gd name="connsiteX1" fmla="*/ 948157 w 948157"/>
                  <a:gd name="connsiteY1" fmla="*/ 834378 h 948157"/>
                  <a:gd name="connsiteX2" fmla="*/ 947869 w 948157"/>
                  <a:gd name="connsiteY2" fmla="*/ 834378 h 948157"/>
                  <a:gd name="connsiteX3" fmla="*/ 947869 w 948157"/>
                  <a:gd name="connsiteY3" fmla="*/ 0 h 948157"/>
                  <a:gd name="connsiteX4" fmla="*/ 834090 w 948157"/>
                  <a:gd name="connsiteY4" fmla="*/ 0 h 948157"/>
                  <a:gd name="connsiteX5" fmla="*/ 834090 w 948157"/>
                  <a:gd name="connsiteY5" fmla="*/ 834378 h 948157"/>
                  <a:gd name="connsiteX6" fmla="*/ 530824 w 948157"/>
                  <a:gd name="connsiteY6" fmla="*/ 834378 h 948157"/>
                  <a:gd name="connsiteX7" fmla="*/ 530824 w 948157"/>
                  <a:gd name="connsiteY7" fmla="*/ 0 h 948157"/>
                  <a:gd name="connsiteX8" fmla="*/ 417045 w 948157"/>
                  <a:gd name="connsiteY8" fmla="*/ 0 h 948157"/>
                  <a:gd name="connsiteX9" fmla="*/ 417045 w 948157"/>
                  <a:gd name="connsiteY9" fmla="*/ 834378 h 948157"/>
                  <a:gd name="connsiteX10" fmla="*/ 113779 w 948157"/>
                  <a:gd name="connsiteY10" fmla="*/ 834378 h 948157"/>
                  <a:gd name="connsiteX11" fmla="*/ 113779 w 948157"/>
                  <a:gd name="connsiteY11" fmla="*/ 0 h 948157"/>
                  <a:gd name="connsiteX12" fmla="*/ 0 w 948157"/>
                  <a:gd name="connsiteY12" fmla="*/ 0 h 948157"/>
                  <a:gd name="connsiteX13" fmla="*/ 0 w 948157"/>
                  <a:gd name="connsiteY13" fmla="*/ 834378 h 948157"/>
                  <a:gd name="connsiteX14" fmla="*/ 0 w 948157"/>
                  <a:gd name="connsiteY14" fmla="*/ 838229 h 948157"/>
                  <a:gd name="connsiteX15" fmla="*/ 0 w 948157"/>
                  <a:gd name="connsiteY15" fmla="*/ 948157 h 948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48157" h="948157">
                    <a:moveTo>
                      <a:pt x="948157" y="948157"/>
                    </a:moveTo>
                    <a:lnTo>
                      <a:pt x="948157" y="834378"/>
                    </a:lnTo>
                    <a:lnTo>
                      <a:pt x="947869" y="834378"/>
                    </a:lnTo>
                    <a:lnTo>
                      <a:pt x="947869" y="0"/>
                    </a:lnTo>
                    <a:lnTo>
                      <a:pt x="834090" y="0"/>
                    </a:lnTo>
                    <a:lnTo>
                      <a:pt x="834090" y="834378"/>
                    </a:lnTo>
                    <a:lnTo>
                      <a:pt x="530824" y="834378"/>
                    </a:lnTo>
                    <a:lnTo>
                      <a:pt x="530824" y="0"/>
                    </a:lnTo>
                    <a:lnTo>
                      <a:pt x="417045" y="0"/>
                    </a:lnTo>
                    <a:lnTo>
                      <a:pt x="417045" y="834378"/>
                    </a:lnTo>
                    <a:lnTo>
                      <a:pt x="113779" y="834378"/>
                    </a:lnTo>
                    <a:lnTo>
                      <a:pt x="113779" y="0"/>
                    </a:lnTo>
                    <a:lnTo>
                      <a:pt x="0" y="0"/>
                    </a:lnTo>
                    <a:lnTo>
                      <a:pt x="0" y="834378"/>
                    </a:lnTo>
                    <a:lnTo>
                      <a:pt x="0" y="838229"/>
                    </a:lnTo>
                    <a:lnTo>
                      <a:pt x="0" y="94815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711260C7-7F32-40B8-8A79-E8FA465F234C}"/>
                  </a:ext>
                </a:extLst>
              </p:cNvPr>
              <p:cNvSpPr/>
              <p:nvPr/>
            </p:nvSpPr>
            <p:spPr>
              <a:xfrm rot="5400000" flipH="1">
                <a:off x="7861433" y="2908153"/>
                <a:ext cx="948157" cy="948157"/>
              </a:xfrm>
              <a:custGeom>
                <a:avLst/>
                <a:gdLst>
                  <a:gd name="connsiteX0" fmla="*/ 948157 w 948157"/>
                  <a:gd name="connsiteY0" fmla="*/ 947869 h 948157"/>
                  <a:gd name="connsiteX1" fmla="*/ 948157 w 948157"/>
                  <a:gd name="connsiteY1" fmla="*/ 834090 h 948157"/>
                  <a:gd name="connsiteX2" fmla="*/ 113779 w 948157"/>
                  <a:gd name="connsiteY2" fmla="*/ 834090 h 948157"/>
                  <a:gd name="connsiteX3" fmla="*/ 113779 w 948157"/>
                  <a:gd name="connsiteY3" fmla="*/ 530824 h 948157"/>
                  <a:gd name="connsiteX4" fmla="*/ 948157 w 948157"/>
                  <a:gd name="connsiteY4" fmla="*/ 530824 h 948157"/>
                  <a:gd name="connsiteX5" fmla="*/ 948157 w 948157"/>
                  <a:gd name="connsiteY5" fmla="*/ 417045 h 948157"/>
                  <a:gd name="connsiteX6" fmla="*/ 113779 w 948157"/>
                  <a:gd name="connsiteY6" fmla="*/ 417045 h 948157"/>
                  <a:gd name="connsiteX7" fmla="*/ 113779 w 948157"/>
                  <a:gd name="connsiteY7" fmla="*/ 113779 h 948157"/>
                  <a:gd name="connsiteX8" fmla="*/ 948157 w 948157"/>
                  <a:gd name="connsiteY8" fmla="*/ 113779 h 948157"/>
                  <a:gd name="connsiteX9" fmla="*/ 948157 w 948157"/>
                  <a:gd name="connsiteY9" fmla="*/ 0 h 948157"/>
                  <a:gd name="connsiteX10" fmla="*/ 113779 w 948157"/>
                  <a:gd name="connsiteY10" fmla="*/ 0 h 948157"/>
                  <a:gd name="connsiteX11" fmla="*/ 109928 w 948157"/>
                  <a:gd name="connsiteY11" fmla="*/ 0 h 948157"/>
                  <a:gd name="connsiteX12" fmla="*/ 0 w 948157"/>
                  <a:gd name="connsiteY12" fmla="*/ 0 h 948157"/>
                  <a:gd name="connsiteX13" fmla="*/ 0 w 948157"/>
                  <a:gd name="connsiteY13" fmla="*/ 948157 h 948157"/>
                  <a:gd name="connsiteX14" fmla="*/ 113779 w 948157"/>
                  <a:gd name="connsiteY14" fmla="*/ 948157 h 948157"/>
                  <a:gd name="connsiteX15" fmla="*/ 113779 w 948157"/>
                  <a:gd name="connsiteY15" fmla="*/ 947869 h 948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48157" h="948157">
                    <a:moveTo>
                      <a:pt x="948157" y="947869"/>
                    </a:moveTo>
                    <a:lnTo>
                      <a:pt x="948157" y="834090"/>
                    </a:lnTo>
                    <a:lnTo>
                      <a:pt x="113779" y="834090"/>
                    </a:lnTo>
                    <a:lnTo>
                      <a:pt x="113779" y="530824"/>
                    </a:lnTo>
                    <a:lnTo>
                      <a:pt x="948157" y="530824"/>
                    </a:lnTo>
                    <a:lnTo>
                      <a:pt x="948157" y="417045"/>
                    </a:lnTo>
                    <a:lnTo>
                      <a:pt x="113779" y="417045"/>
                    </a:lnTo>
                    <a:lnTo>
                      <a:pt x="113779" y="113779"/>
                    </a:lnTo>
                    <a:lnTo>
                      <a:pt x="948157" y="113779"/>
                    </a:lnTo>
                    <a:lnTo>
                      <a:pt x="948157" y="0"/>
                    </a:lnTo>
                    <a:lnTo>
                      <a:pt x="113779" y="0"/>
                    </a:lnTo>
                    <a:lnTo>
                      <a:pt x="109928" y="0"/>
                    </a:lnTo>
                    <a:lnTo>
                      <a:pt x="0" y="0"/>
                    </a:lnTo>
                    <a:lnTo>
                      <a:pt x="0" y="948157"/>
                    </a:lnTo>
                    <a:lnTo>
                      <a:pt x="113779" y="948157"/>
                    </a:lnTo>
                    <a:lnTo>
                      <a:pt x="113779" y="94786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1D3AE61E-003E-489E-82EA-AD46742EAAE2}"/>
                  </a:ext>
                </a:extLst>
              </p:cNvPr>
              <p:cNvSpPr/>
              <p:nvPr/>
            </p:nvSpPr>
            <p:spPr>
              <a:xfrm rot="16200000" flipH="1">
                <a:off x="9871544" y="4115197"/>
                <a:ext cx="680932" cy="680932"/>
              </a:xfrm>
              <a:custGeom>
                <a:avLst/>
                <a:gdLst>
                  <a:gd name="connsiteX0" fmla="*/ 0 w 680932"/>
                  <a:gd name="connsiteY0" fmla="*/ 0 h 680932"/>
                  <a:gd name="connsiteX1" fmla="*/ 0 w 680932"/>
                  <a:gd name="connsiteY1" fmla="*/ 680932 h 680932"/>
                  <a:gd name="connsiteX2" fmla="*/ 81712 w 680932"/>
                  <a:gd name="connsiteY2" fmla="*/ 680932 h 680932"/>
                  <a:gd name="connsiteX3" fmla="*/ 81712 w 680932"/>
                  <a:gd name="connsiteY3" fmla="*/ 680725 h 680932"/>
                  <a:gd name="connsiteX4" fmla="*/ 680931 w 680932"/>
                  <a:gd name="connsiteY4" fmla="*/ 680725 h 680932"/>
                  <a:gd name="connsiteX5" fmla="*/ 680931 w 680932"/>
                  <a:gd name="connsiteY5" fmla="*/ 599013 h 680932"/>
                  <a:gd name="connsiteX6" fmla="*/ 81712 w 680932"/>
                  <a:gd name="connsiteY6" fmla="*/ 599013 h 680932"/>
                  <a:gd name="connsiteX7" fmla="*/ 81712 w 680932"/>
                  <a:gd name="connsiteY7" fmla="*/ 381219 h 680932"/>
                  <a:gd name="connsiteX8" fmla="*/ 680932 w 680932"/>
                  <a:gd name="connsiteY8" fmla="*/ 381219 h 680932"/>
                  <a:gd name="connsiteX9" fmla="*/ 680932 w 680932"/>
                  <a:gd name="connsiteY9" fmla="*/ 299507 h 680932"/>
                  <a:gd name="connsiteX10" fmla="*/ 81712 w 680932"/>
                  <a:gd name="connsiteY10" fmla="*/ 299507 h 680932"/>
                  <a:gd name="connsiteX11" fmla="*/ 81712 w 680932"/>
                  <a:gd name="connsiteY11" fmla="*/ 81712 h 680932"/>
                  <a:gd name="connsiteX12" fmla="*/ 680931 w 680932"/>
                  <a:gd name="connsiteY12" fmla="*/ 81712 h 680932"/>
                  <a:gd name="connsiteX13" fmla="*/ 680931 w 680932"/>
                  <a:gd name="connsiteY13" fmla="*/ 0 h 680932"/>
                  <a:gd name="connsiteX14" fmla="*/ 81712 w 680932"/>
                  <a:gd name="connsiteY14" fmla="*/ 0 h 680932"/>
                  <a:gd name="connsiteX15" fmla="*/ 78946 w 680932"/>
                  <a:gd name="connsiteY15" fmla="*/ 0 h 680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80932" h="680932">
                    <a:moveTo>
                      <a:pt x="0" y="0"/>
                    </a:moveTo>
                    <a:lnTo>
                      <a:pt x="0" y="680932"/>
                    </a:lnTo>
                    <a:lnTo>
                      <a:pt x="81712" y="680932"/>
                    </a:lnTo>
                    <a:lnTo>
                      <a:pt x="81712" y="680725"/>
                    </a:lnTo>
                    <a:lnTo>
                      <a:pt x="680931" y="680725"/>
                    </a:lnTo>
                    <a:lnTo>
                      <a:pt x="680931" y="599013"/>
                    </a:lnTo>
                    <a:lnTo>
                      <a:pt x="81712" y="599013"/>
                    </a:lnTo>
                    <a:lnTo>
                      <a:pt x="81712" y="381219"/>
                    </a:lnTo>
                    <a:lnTo>
                      <a:pt x="680932" y="381219"/>
                    </a:lnTo>
                    <a:lnTo>
                      <a:pt x="680932" y="299507"/>
                    </a:lnTo>
                    <a:lnTo>
                      <a:pt x="81712" y="299507"/>
                    </a:lnTo>
                    <a:lnTo>
                      <a:pt x="81712" y="81712"/>
                    </a:lnTo>
                    <a:lnTo>
                      <a:pt x="680931" y="81712"/>
                    </a:lnTo>
                    <a:lnTo>
                      <a:pt x="680931" y="0"/>
                    </a:lnTo>
                    <a:lnTo>
                      <a:pt x="81712" y="0"/>
                    </a:lnTo>
                    <a:lnTo>
                      <a:pt x="789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E6B821D0-5FBA-4A33-B996-675062E591F8}"/>
                  </a:ext>
                </a:extLst>
              </p:cNvPr>
              <p:cNvSpPr/>
              <p:nvPr/>
            </p:nvSpPr>
            <p:spPr>
              <a:xfrm rot="5400000" flipH="1">
                <a:off x="8866488" y="4115197"/>
                <a:ext cx="680932" cy="680932"/>
              </a:xfrm>
              <a:custGeom>
                <a:avLst/>
                <a:gdLst>
                  <a:gd name="connsiteX0" fmla="*/ 680932 w 680932"/>
                  <a:gd name="connsiteY0" fmla="*/ 680725 h 680932"/>
                  <a:gd name="connsiteX1" fmla="*/ 680932 w 680932"/>
                  <a:gd name="connsiteY1" fmla="*/ 599013 h 680932"/>
                  <a:gd name="connsiteX2" fmla="*/ 81712 w 680932"/>
                  <a:gd name="connsiteY2" fmla="*/ 599013 h 680932"/>
                  <a:gd name="connsiteX3" fmla="*/ 81712 w 680932"/>
                  <a:gd name="connsiteY3" fmla="*/ 381219 h 680932"/>
                  <a:gd name="connsiteX4" fmla="*/ 680932 w 680932"/>
                  <a:gd name="connsiteY4" fmla="*/ 381219 h 680932"/>
                  <a:gd name="connsiteX5" fmla="*/ 680932 w 680932"/>
                  <a:gd name="connsiteY5" fmla="*/ 299507 h 680932"/>
                  <a:gd name="connsiteX6" fmla="*/ 81712 w 680932"/>
                  <a:gd name="connsiteY6" fmla="*/ 299507 h 680932"/>
                  <a:gd name="connsiteX7" fmla="*/ 81712 w 680932"/>
                  <a:gd name="connsiteY7" fmla="*/ 81712 h 680932"/>
                  <a:gd name="connsiteX8" fmla="*/ 680932 w 680932"/>
                  <a:gd name="connsiteY8" fmla="*/ 81712 h 680932"/>
                  <a:gd name="connsiteX9" fmla="*/ 680932 w 680932"/>
                  <a:gd name="connsiteY9" fmla="*/ 0 h 680932"/>
                  <a:gd name="connsiteX10" fmla="*/ 81712 w 680932"/>
                  <a:gd name="connsiteY10" fmla="*/ 0 h 680932"/>
                  <a:gd name="connsiteX11" fmla="*/ 78947 w 680932"/>
                  <a:gd name="connsiteY11" fmla="*/ 0 h 680932"/>
                  <a:gd name="connsiteX12" fmla="*/ 0 w 680932"/>
                  <a:gd name="connsiteY12" fmla="*/ 0 h 680932"/>
                  <a:gd name="connsiteX13" fmla="*/ 0 w 680932"/>
                  <a:gd name="connsiteY13" fmla="*/ 680932 h 680932"/>
                  <a:gd name="connsiteX14" fmla="*/ 81712 w 680932"/>
                  <a:gd name="connsiteY14" fmla="*/ 680932 h 680932"/>
                  <a:gd name="connsiteX15" fmla="*/ 81712 w 680932"/>
                  <a:gd name="connsiteY15" fmla="*/ 680725 h 680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80932" h="680932">
                    <a:moveTo>
                      <a:pt x="680932" y="680725"/>
                    </a:moveTo>
                    <a:lnTo>
                      <a:pt x="680932" y="599013"/>
                    </a:lnTo>
                    <a:lnTo>
                      <a:pt x="81712" y="599013"/>
                    </a:lnTo>
                    <a:lnTo>
                      <a:pt x="81712" y="381219"/>
                    </a:lnTo>
                    <a:lnTo>
                      <a:pt x="680932" y="381219"/>
                    </a:lnTo>
                    <a:lnTo>
                      <a:pt x="680932" y="299507"/>
                    </a:lnTo>
                    <a:lnTo>
                      <a:pt x="81712" y="299507"/>
                    </a:lnTo>
                    <a:lnTo>
                      <a:pt x="81712" y="81712"/>
                    </a:lnTo>
                    <a:lnTo>
                      <a:pt x="680932" y="81712"/>
                    </a:lnTo>
                    <a:lnTo>
                      <a:pt x="680932" y="0"/>
                    </a:lnTo>
                    <a:lnTo>
                      <a:pt x="81712" y="0"/>
                    </a:lnTo>
                    <a:lnTo>
                      <a:pt x="78947" y="0"/>
                    </a:lnTo>
                    <a:lnTo>
                      <a:pt x="0" y="0"/>
                    </a:lnTo>
                    <a:lnTo>
                      <a:pt x="0" y="680932"/>
                    </a:lnTo>
                    <a:lnTo>
                      <a:pt x="81712" y="680932"/>
                    </a:lnTo>
                    <a:lnTo>
                      <a:pt x="81712" y="68072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6C2455AC-7C5F-435B-A69A-F1812DA03C32}"/>
                  </a:ext>
                </a:extLst>
              </p:cNvPr>
              <p:cNvSpPr/>
              <p:nvPr/>
            </p:nvSpPr>
            <p:spPr>
              <a:xfrm flipH="1">
                <a:off x="7861433" y="4115196"/>
                <a:ext cx="680932" cy="680933"/>
              </a:xfrm>
              <a:custGeom>
                <a:avLst/>
                <a:gdLst>
                  <a:gd name="connsiteX0" fmla="*/ 680932 w 680932"/>
                  <a:gd name="connsiteY0" fmla="*/ 0 h 680933"/>
                  <a:gd name="connsiteX1" fmla="*/ 78947 w 680932"/>
                  <a:gd name="connsiteY1" fmla="*/ 0 h 680933"/>
                  <a:gd name="connsiteX2" fmla="*/ 78947 w 680932"/>
                  <a:gd name="connsiteY2" fmla="*/ 1 h 680933"/>
                  <a:gd name="connsiteX3" fmla="*/ 0 w 680932"/>
                  <a:gd name="connsiteY3" fmla="*/ 1 h 680933"/>
                  <a:gd name="connsiteX4" fmla="*/ 0 w 680932"/>
                  <a:gd name="connsiteY4" fmla="*/ 680933 h 680933"/>
                  <a:gd name="connsiteX5" fmla="*/ 81712 w 680932"/>
                  <a:gd name="connsiteY5" fmla="*/ 680933 h 680933"/>
                  <a:gd name="connsiteX6" fmla="*/ 81712 w 680932"/>
                  <a:gd name="connsiteY6" fmla="*/ 680727 h 680933"/>
                  <a:gd name="connsiteX7" fmla="*/ 680932 w 680932"/>
                  <a:gd name="connsiteY7" fmla="*/ 680727 h 680933"/>
                  <a:gd name="connsiteX8" fmla="*/ 680932 w 680932"/>
                  <a:gd name="connsiteY8" fmla="*/ 599015 h 680933"/>
                  <a:gd name="connsiteX9" fmla="*/ 81712 w 680932"/>
                  <a:gd name="connsiteY9" fmla="*/ 599015 h 680933"/>
                  <a:gd name="connsiteX10" fmla="*/ 81712 w 680932"/>
                  <a:gd name="connsiteY10" fmla="*/ 381220 h 680933"/>
                  <a:gd name="connsiteX11" fmla="*/ 680932 w 680932"/>
                  <a:gd name="connsiteY11" fmla="*/ 381220 h 680933"/>
                  <a:gd name="connsiteX12" fmla="*/ 680932 w 680932"/>
                  <a:gd name="connsiteY12" fmla="*/ 299508 h 680933"/>
                  <a:gd name="connsiteX13" fmla="*/ 81712 w 680932"/>
                  <a:gd name="connsiteY13" fmla="*/ 299508 h 680933"/>
                  <a:gd name="connsiteX14" fmla="*/ 81712 w 680932"/>
                  <a:gd name="connsiteY14" fmla="*/ 81713 h 680933"/>
                  <a:gd name="connsiteX15" fmla="*/ 680932 w 680932"/>
                  <a:gd name="connsiteY15" fmla="*/ 81713 h 680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80932" h="680933">
                    <a:moveTo>
                      <a:pt x="680932" y="0"/>
                    </a:moveTo>
                    <a:lnTo>
                      <a:pt x="78947" y="0"/>
                    </a:lnTo>
                    <a:lnTo>
                      <a:pt x="78947" y="1"/>
                    </a:lnTo>
                    <a:lnTo>
                      <a:pt x="0" y="1"/>
                    </a:lnTo>
                    <a:lnTo>
                      <a:pt x="0" y="680933"/>
                    </a:lnTo>
                    <a:lnTo>
                      <a:pt x="81712" y="680933"/>
                    </a:lnTo>
                    <a:lnTo>
                      <a:pt x="81712" y="680727"/>
                    </a:lnTo>
                    <a:lnTo>
                      <a:pt x="680932" y="680727"/>
                    </a:lnTo>
                    <a:lnTo>
                      <a:pt x="680932" y="599015"/>
                    </a:lnTo>
                    <a:lnTo>
                      <a:pt x="81712" y="599015"/>
                    </a:lnTo>
                    <a:lnTo>
                      <a:pt x="81712" y="381220"/>
                    </a:lnTo>
                    <a:lnTo>
                      <a:pt x="680932" y="381220"/>
                    </a:lnTo>
                    <a:lnTo>
                      <a:pt x="680932" y="299508"/>
                    </a:lnTo>
                    <a:lnTo>
                      <a:pt x="81712" y="299508"/>
                    </a:lnTo>
                    <a:lnTo>
                      <a:pt x="81712" y="81713"/>
                    </a:lnTo>
                    <a:lnTo>
                      <a:pt x="680932" y="8171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F11382B1-CEB1-4277-87A9-882982E01B84}"/>
                  </a:ext>
                </a:extLst>
              </p:cNvPr>
              <p:cNvSpPr/>
              <p:nvPr/>
            </p:nvSpPr>
            <p:spPr>
              <a:xfrm flipH="1">
                <a:off x="8656702" y="1525464"/>
                <a:ext cx="1123800" cy="1123801"/>
              </a:xfrm>
              <a:custGeom>
                <a:avLst/>
                <a:gdLst>
                  <a:gd name="connsiteX0" fmla="*/ 134856 w 1123800"/>
                  <a:gd name="connsiteY0" fmla="*/ 0 h 1123801"/>
                  <a:gd name="connsiteX1" fmla="*/ 0 w 1123800"/>
                  <a:gd name="connsiteY1" fmla="*/ 0 h 1123801"/>
                  <a:gd name="connsiteX2" fmla="*/ 0 w 1123800"/>
                  <a:gd name="connsiteY2" fmla="*/ 1123801 h 1123801"/>
                  <a:gd name="connsiteX3" fmla="*/ 134856 w 1123800"/>
                  <a:gd name="connsiteY3" fmla="*/ 1123801 h 1123801"/>
                  <a:gd name="connsiteX4" fmla="*/ 134856 w 1123800"/>
                  <a:gd name="connsiteY4" fmla="*/ 1123460 h 1123801"/>
                  <a:gd name="connsiteX5" fmla="*/ 1123800 w 1123800"/>
                  <a:gd name="connsiteY5" fmla="*/ 1123460 h 1123801"/>
                  <a:gd name="connsiteX6" fmla="*/ 1123800 w 1123800"/>
                  <a:gd name="connsiteY6" fmla="*/ 988604 h 1123801"/>
                  <a:gd name="connsiteX7" fmla="*/ 134856 w 1123800"/>
                  <a:gd name="connsiteY7" fmla="*/ 988604 h 1123801"/>
                  <a:gd name="connsiteX8" fmla="*/ 134856 w 1123800"/>
                  <a:gd name="connsiteY8" fmla="*/ 629158 h 1123801"/>
                  <a:gd name="connsiteX9" fmla="*/ 1123800 w 1123800"/>
                  <a:gd name="connsiteY9" fmla="*/ 629158 h 1123801"/>
                  <a:gd name="connsiteX10" fmla="*/ 1123800 w 1123800"/>
                  <a:gd name="connsiteY10" fmla="*/ 494302 h 1123801"/>
                  <a:gd name="connsiteX11" fmla="*/ 134856 w 1123800"/>
                  <a:gd name="connsiteY11" fmla="*/ 494302 h 1123801"/>
                  <a:gd name="connsiteX12" fmla="*/ 134856 w 1123800"/>
                  <a:gd name="connsiteY12" fmla="*/ 134857 h 1123801"/>
                  <a:gd name="connsiteX13" fmla="*/ 1123800 w 1123800"/>
                  <a:gd name="connsiteY13" fmla="*/ 134857 h 1123801"/>
                  <a:gd name="connsiteX14" fmla="*/ 1123800 w 1123800"/>
                  <a:gd name="connsiteY14" fmla="*/ 1 h 1123801"/>
                  <a:gd name="connsiteX15" fmla="*/ 134856 w 1123800"/>
                  <a:gd name="connsiteY15" fmla="*/ 1 h 1123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3800" h="1123801">
                    <a:moveTo>
                      <a:pt x="134856" y="0"/>
                    </a:moveTo>
                    <a:lnTo>
                      <a:pt x="0" y="0"/>
                    </a:lnTo>
                    <a:lnTo>
                      <a:pt x="0" y="1123801"/>
                    </a:lnTo>
                    <a:lnTo>
                      <a:pt x="134856" y="1123801"/>
                    </a:lnTo>
                    <a:lnTo>
                      <a:pt x="134856" y="1123460"/>
                    </a:lnTo>
                    <a:lnTo>
                      <a:pt x="1123800" y="1123460"/>
                    </a:lnTo>
                    <a:lnTo>
                      <a:pt x="1123800" y="988604"/>
                    </a:lnTo>
                    <a:lnTo>
                      <a:pt x="134856" y="988604"/>
                    </a:lnTo>
                    <a:lnTo>
                      <a:pt x="134856" y="629158"/>
                    </a:lnTo>
                    <a:lnTo>
                      <a:pt x="1123800" y="629158"/>
                    </a:lnTo>
                    <a:lnTo>
                      <a:pt x="1123800" y="494302"/>
                    </a:lnTo>
                    <a:lnTo>
                      <a:pt x="134856" y="494302"/>
                    </a:lnTo>
                    <a:lnTo>
                      <a:pt x="134856" y="134857"/>
                    </a:lnTo>
                    <a:lnTo>
                      <a:pt x="1123800" y="134857"/>
                    </a:lnTo>
                    <a:lnTo>
                      <a:pt x="1123800" y="1"/>
                    </a:lnTo>
                    <a:lnTo>
                      <a:pt x="13485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35A3D5A0-04C3-4FC1-9286-96CE914D207C}"/>
                  </a:ext>
                </a:extLst>
              </p:cNvPr>
              <p:cNvSpPr/>
              <p:nvPr/>
            </p:nvSpPr>
            <p:spPr>
              <a:xfrm rot="10800000" flipH="1">
                <a:off x="10025161" y="5055019"/>
                <a:ext cx="527107" cy="527107"/>
              </a:xfrm>
              <a:custGeom>
                <a:avLst/>
                <a:gdLst>
                  <a:gd name="connsiteX0" fmla="*/ 0 w 527107"/>
                  <a:gd name="connsiteY0" fmla="*/ 527107 h 527107"/>
                  <a:gd name="connsiteX1" fmla="*/ 63253 w 527107"/>
                  <a:gd name="connsiteY1" fmla="*/ 527107 h 527107"/>
                  <a:gd name="connsiteX2" fmla="*/ 63253 w 527107"/>
                  <a:gd name="connsiteY2" fmla="*/ 526947 h 527107"/>
                  <a:gd name="connsiteX3" fmla="*/ 527107 w 527107"/>
                  <a:gd name="connsiteY3" fmla="*/ 526947 h 527107"/>
                  <a:gd name="connsiteX4" fmla="*/ 527107 w 527107"/>
                  <a:gd name="connsiteY4" fmla="*/ 463694 h 527107"/>
                  <a:gd name="connsiteX5" fmla="*/ 63253 w 527107"/>
                  <a:gd name="connsiteY5" fmla="*/ 463694 h 527107"/>
                  <a:gd name="connsiteX6" fmla="*/ 63253 w 527107"/>
                  <a:gd name="connsiteY6" fmla="*/ 295100 h 527107"/>
                  <a:gd name="connsiteX7" fmla="*/ 527107 w 527107"/>
                  <a:gd name="connsiteY7" fmla="*/ 295100 h 527107"/>
                  <a:gd name="connsiteX8" fmla="*/ 527107 w 527107"/>
                  <a:gd name="connsiteY8" fmla="*/ 231847 h 527107"/>
                  <a:gd name="connsiteX9" fmla="*/ 63253 w 527107"/>
                  <a:gd name="connsiteY9" fmla="*/ 231847 h 527107"/>
                  <a:gd name="connsiteX10" fmla="*/ 63253 w 527107"/>
                  <a:gd name="connsiteY10" fmla="*/ 63253 h 527107"/>
                  <a:gd name="connsiteX11" fmla="*/ 527107 w 527107"/>
                  <a:gd name="connsiteY11" fmla="*/ 63253 h 527107"/>
                  <a:gd name="connsiteX12" fmla="*/ 527107 w 527107"/>
                  <a:gd name="connsiteY12" fmla="*/ 0 h 527107"/>
                  <a:gd name="connsiteX13" fmla="*/ 63253 w 527107"/>
                  <a:gd name="connsiteY13" fmla="*/ 0 h 527107"/>
                  <a:gd name="connsiteX14" fmla="*/ 61112 w 527107"/>
                  <a:gd name="connsiteY14" fmla="*/ 0 h 527107"/>
                  <a:gd name="connsiteX15" fmla="*/ 0 w 527107"/>
                  <a:gd name="connsiteY15" fmla="*/ 0 h 527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7107" h="527107">
                    <a:moveTo>
                      <a:pt x="0" y="527107"/>
                    </a:moveTo>
                    <a:lnTo>
                      <a:pt x="63253" y="527107"/>
                    </a:lnTo>
                    <a:lnTo>
                      <a:pt x="63253" y="526947"/>
                    </a:lnTo>
                    <a:lnTo>
                      <a:pt x="527107" y="526947"/>
                    </a:lnTo>
                    <a:lnTo>
                      <a:pt x="527107" y="463694"/>
                    </a:lnTo>
                    <a:lnTo>
                      <a:pt x="63253" y="463694"/>
                    </a:lnTo>
                    <a:lnTo>
                      <a:pt x="63253" y="295100"/>
                    </a:lnTo>
                    <a:lnTo>
                      <a:pt x="527107" y="295100"/>
                    </a:lnTo>
                    <a:lnTo>
                      <a:pt x="527107" y="231847"/>
                    </a:lnTo>
                    <a:lnTo>
                      <a:pt x="63253" y="231847"/>
                    </a:lnTo>
                    <a:lnTo>
                      <a:pt x="63253" y="63253"/>
                    </a:lnTo>
                    <a:lnTo>
                      <a:pt x="527107" y="63253"/>
                    </a:lnTo>
                    <a:lnTo>
                      <a:pt x="527107" y="0"/>
                    </a:lnTo>
                    <a:lnTo>
                      <a:pt x="63253" y="0"/>
                    </a:lnTo>
                    <a:lnTo>
                      <a:pt x="611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63C481A9-C13F-41A8-89B4-9287A8E50E9C}"/>
                  </a:ext>
                </a:extLst>
              </p:cNvPr>
              <p:cNvSpPr/>
              <p:nvPr/>
            </p:nvSpPr>
            <p:spPr>
              <a:xfrm rot="16200000" flipH="1">
                <a:off x="9303849" y="5055018"/>
                <a:ext cx="527523" cy="527524"/>
              </a:xfrm>
              <a:custGeom>
                <a:avLst/>
                <a:gdLst>
                  <a:gd name="connsiteX0" fmla="*/ 0 w 527523"/>
                  <a:gd name="connsiteY0" fmla="*/ 2 h 527524"/>
                  <a:gd name="connsiteX1" fmla="*/ 0 w 527523"/>
                  <a:gd name="connsiteY1" fmla="*/ 527524 h 527524"/>
                  <a:gd name="connsiteX2" fmla="*/ 63303 w 527523"/>
                  <a:gd name="connsiteY2" fmla="*/ 527523 h 527524"/>
                  <a:gd name="connsiteX3" fmla="*/ 63303 w 527523"/>
                  <a:gd name="connsiteY3" fmla="*/ 527362 h 527524"/>
                  <a:gd name="connsiteX4" fmla="*/ 527523 w 527523"/>
                  <a:gd name="connsiteY4" fmla="*/ 527362 h 527524"/>
                  <a:gd name="connsiteX5" fmla="*/ 527523 w 527523"/>
                  <a:gd name="connsiteY5" fmla="*/ 464059 h 527524"/>
                  <a:gd name="connsiteX6" fmla="*/ 63303 w 527523"/>
                  <a:gd name="connsiteY6" fmla="*/ 464059 h 527524"/>
                  <a:gd name="connsiteX7" fmla="*/ 63303 w 527523"/>
                  <a:gd name="connsiteY7" fmla="*/ 295333 h 527524"/>
                  <a:gd name="connsiteX8" fmla="*/ 527523 w 527523"/>
                  <a:gd name="connsiteY8" fmla="*/ 295333 h 527524"/>
                  <a:gd name="connsiteX9" fmla="*/ 527523 w 527523"/>
                  <a:gd name="connsiteY9" fmla="*/ 232030 h 527524"/>
                  <a:gd name="connsiteX10" fmla="*/ 63303 w 527523"/>
                  <a:gd name="connsiteY10" fmla="*/ 232030 h 527524"/>
                  <a:gd name="connsiteX11" fmla="*/ 63303 w 527523"/>
                  <a:gd name="connsiteY11" fmla="*/ 63303 h 527524"/>
                  <a:gd name="connsiteX12" fmla="*/ 527523 w 527523"/>
                  <a:gd name="connsiteY12" fmla="*/ 63303 h 527524"/>
                  <a:gd name="connsiteX13" fmla="*/ 527523 w 527523"/>
                  <a:gd name="connsiteY13" fmla="*/ 0 h 527524"/>
                  <a:gd name="connsiteX14" fmla="*/ 61161 w 527523"/>
                  <a:gd name="connsiteY14" fmla="*/ 0 h 527524"/>
                  <a:gd name="connsiteX15" fmla="*/ 61161 w 527523"/>
                  <a:gd name="connsiteY15" fmla="*/ 1 h 52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7523" h="527524">
                    <a:moveTo>
                      <a:pt x="0" y="2"/>
                    </a:moveTo>
                    <a:lnTo>
                      <a:pt x="0" y="527524"/>
                    </a:lnTo>
                    <a:lnTo>
                      <a:pt x="63303" y="527523"/>
                    </a:lnTo>
                    <a:lnTo>
                      <a:pt x="63303" y="527362"/>
                    </a:lnTo>
                    <a:lnTo>
                      <a:pt x="527523" y="527362"/>
                    </a:lnTo>
                    <a:lnTo>
                      <a:pt x="527523" y="464059"/>
                    </a:lnTo>
                    <a:lnTo>
                      <a:pt x="63303" y="464059"/>
                    </a:lnTo>
                    <a:lnTo>
                      <a:pt x="63303" y="295333"/>
                    </a:lnTo>
                    <a:lnTo>
                      <a:pt x="527523" y="295333"/>
                    </a:lnTo>
                    <a:lnTo>
                      <a:pt x="527523" y="232030"/>
                    </a:lnTo>
                    <a:lnTo>
                      <a:pt x="63303" y="232030"/>
                    </a:lnTo>
                    <a:lnTo>
                      <a:pt x="63303" y="63303"/>
                    </a:lnTo>
                    <a:lnTo>
                      <a:pt x="527523" y="63303"/>
                    </a:lnTo>
                    <a:lnTo>
                      <a:pt x="527523" y="0"/>
                    </a:lnTo>
                    <a:lnTo>
                      <a:pt x="61161" y="0"/>
                    </a:lnTo>
                    <a:lnTo>
                      <a:pt x="6116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E30B9F2F-6C2E-442B-B8ED-8E9B0A2C63CF}"/>
                  </a:ext>
                </a:extLst>
              </p:cNvPr>
              <p:cNvSpPr/>
              <p:nvPr/>
            </p:nvSpPr>
            <p:spPr>
              <a:xfrm flipH="1">
                <a:off x="8582536" y="5055019"/>
                <a:ext cx="527522" cy="527519"/>
              </a:xfrm>
              <a:custGeom>
                <a:avLst/>
                <a:gdLst>
                  <a:gd name="connsiteX0" fmla="*/ 527522 w 527522"/>
                  <a:gd name="connsiteY0" fmla="*/ 0 h 527519"/>
                  <a:gd name="connsiteX1" fmla="*/ 63303 w 527522"/>
                  <a:gd name="connsiteY1" fmla="*/ 0 h 527519"/>
                  <a:gd name="connsiteX2" fmla="*/ 61160 w 527522"/>
                  <a:gd name="connsiteY2" fmla="*/ 0 h 527519"/>
                  <a:gd name="connsiteX3" fmla="*/ 0 w 527522"/>
                  <a:gd name="connsiteY3" fmla="*/ 0 h 527519"/>
                  <a:gd name="connsiteX4" fmla="*/ 0 w 527522"/>
                  <a:gd name="connsiteY4" fmla="*/ 527519 h 527519"/>
                  <a:gd name="connsiteX5" fmla="*/ 63303 w 527522"/>
                  <a:gd name="connsiteY5" fmla="*/ 527519 h 527519"/>
                  <a:gd name="connsiteX6" fmla="*/ 63303 w 527522"/>
                  <a:gd name="connsiteY6" fmla="*/ 527359 h 527519"/>
                  <a:gd name="connsiteX7" fmla="*/ 527522 w 527522"/>
                  <a:gd name="connsiteY7" fmla="*/ 527359 h 527519"/>
                  <a:gd name="connsiteX8" fmla="*/ 527522 w 527522"/>
                  <a:gd name="connsiteY8" fmla="*/ 464057 h 527519"/>
                  <a:gd name="connsiteX9" fmla="*/ 63303 w 527522"/>
                  <a:gd name="connsiteY9" fmla="*/ 464057 h 527519"/>
                  <a:gd name="connsiteX10" fmla="*/ 63303 w 527522"/>
                  <a:gd name="connsiteY10" fmla="*/ 295331 h 527519"/>
                  <a:gd name="connsiteX11" fmla="*/ 527522 w 527522"/>
                  <a:gd name="connsiteY11" fmla="*/ 295331 h 527519"/>
                  <a:gd name="connsiteX12" fmla="*/ 527522 w 527522"/>
                  <a:gd name="connsiteY12" fmla="*/ 232029 h 527519"/>
                  <a:gd name="connsiteX13" fmla="*/ 63303 w 527522"/>
                  <a:gd name="connsiteY13" fmla="*/ 232029 h 527519"/>
                  <a:gd name="connsiteX14" fmla="*/ 63303 w 527522"/>
                  <a:gd name="connsiteY14" fmla="*/ 63302 h 527519"/>
                  <a:gd name="connsiteX15" fmla="*/ 527522 w 527522"/>
                  <a:gd name="connsiteY15" fmla="*/ 63302 h 527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7522" h="527519">
                    <a:moveTo>
                      <a:pt x="527522" y="0"/>
                    </a:moveTo>
                    <a:lnTo>
                      <a:pt x="63303" y="0"/>
                    </a:lnTo>
                    <a:lnTo>
                      <a:pt x="61160" y="0"/>
                    </a:lnTo>
                    <a:lnTo>
                      <a:pt x="0" y="0"/>
                    </a:lnTo>
                    <a:lnTo>
                      <a:pt x="0" y="527519"/>
                    </a:lnTo>
                    <a:lnTo>
                      <a:pt x="63303" y="527519"/>
                    </a:lnTo>
                    <a:lnTo>
                      <a:pt x="63303" y="527359"/>
                    </a:lnTo>
                    <a:lnTo>
                      <a:pt x="527522" y="527359"/>
                    </a:lnTo>
                    <a:lnTo>
                      <a:pt x="527522" y="464057"/>
                    </a:lnTo>
                    <a:lnTo>
                      <a:pt x="63303" y="464057"/>
                    </a:lnTo>
                    <a:lnTo>
                      <a:pt x="63303" y="295331"/>
                    </a:lnTo>
                    <a:lnTo>
                      <a:pt x="527522" y="295331"/>
                    </a:lnTo>
                    <a:lnTo>
                      <a:pt x="527522" y="232029"/>
                    </a:lnTo>
                    <a:lnTo>
                      <a:pt x="63303" y="232029"/>
                    </a:lnTo>
                    <a:lnTo>
                      <a:pt x="63303" y="63302"/>
                    </a:lnTo>
                    <a:lnTo>
                      <a:pt x="527522" y="6330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F80D66BB-29EF-4B32-BB65-14468E1578B8}"/>
                  </a:ext>
                </a:extLst>
              </p:cNvPr>
              <p:cNvSpPr/>
              <p:nvPr/>
            </p:nvSpPr>
            <p:spPr>
              <a:xfrm rot="5400000" flipH="1">
                <a:off x="7861640" y="5055019"/>
                <a:ext cx="527107" cy="527107"/>
              </a:xfrm>
              <a:custGeom>
                <a:avLst/>
                <a:gdLst>
                  <a:gd name="connsiteX0" fmla="*/ 527107 w 527107"/>
                  <a:gd name="connsiteY0" fmla="*/ 526947 h 527107"/>
                  <a:gd name="connsiteX1" fmla="*/ 527107 w 527107"/>
                  <a:gd name="connsiteY1" fmla="*/ 463694 h 527107"/>
                  <a:gd name="connsiteX2" fmla="*/ 63253 w 527107"/>
                  <a:gd name="connsiteY2" fmla="*/ 463694 h 527107"/>
                  <a:gd name="connsiteX3" fmla="*/ 63253 w 527107"/>
                  <a:gd name="connsiteY3" fmla="*/ 295100 h 527107"/>
                  <a:gd name="connsiteX4" fmla="*/ 527107 w 527107"/>
                  <a:gd name="connsiteY4" fmla="*/ 295100 h 527107"/>
                  <a:gd name="connsiteX5" fmla="*/ 527107 w 527107"/>
                  <a:gd name="connsiteY5" fmla="*/ 231847 h 527107"/>
                  <a:gd name="connsiteX6" fmla="*/ 63253 w 527107"/>
                  <a:gd name="connsiteY6" fmla="*/ 231847 h 527107"/>
                  <a:gd name="connsiteX7" fmla="*/ 63253 w 527107"/>
                  <a:gd name="connsiteY7" fmla="*/ 63253 h 527107"/>
                  <a:gd name="connsiteX8" fmla="*/ 527107 w 527107"/>
                  <a:gd name="connsiteY8" fmla="*/ 63253 h 527107"/>
                  <a:gd name="connsiteX9" fmla="*/ 527107 w 527107"/>
                  <a:gd name="connsiteY9" fmla="*/ 0 h 527107"/>
                  <a:gd name="connsiteX10" fmla="*/ 63253 w 527107"/>
                  <a:gd name="connsiteY10" fmla="*/ 0 h 527107"/>
                  <a:gd name="connsiteX11" fmla="*/ 61112 w 527107"/>
                  <a:gd name="connsiteY11" fmla="*/ 0 h 527107"/>
                  <a:gd name="connsiteX12" fmla="*/ 0 w 527107"/>
                  <a:gd name="connsiteY12" fmla="*/ 0 h 527107"/>
                  <a:gd name="connsiteX13" fmla="*/ 0 w 527107"/>
                  <a:gd name="connsiteY13" fmla="*/ 527107 h 527107"/>
                  <a:gd name="connsiteX14" fmla="*/ 63253 w 527107"/>
                  <a:gd name="connsiteY14" fmla="*/ 527107 h 527107"/>
                  <a:gd name="connsiteX15" fmla="*/ 63253 w 527107"/>
                  <a:gd name="connsiteY15" fmla="*/ 526947 h 527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7107" h="527107">
                    <a:moveTo>
                      <a:pt x="527107" y="526947"/>
                    </a:moveTo>
                    <a:lnTo>
                      <a:pt x="527107" y="463694"/>
                    </a:lnTo>
                    <a:lnTo>
                      <a:pt x="63253" y="463694"/>
                    </a:lnTo>
                    <a:lnTo>
                      <a:pt x="63253" y="295100"/>
                    </a:lnTo>
                    <a:lnTo>
                      <a:pt x="527107" y="295100"/>
                    </a:lnTo>
                    <a:lnTo>
                      <a:pt x="527107" y="231847"/>
                    </a:lnTo>
                    <a:lnTo>
                      <a:pt x="63253" y="231847"/>
                    </a:lnTo>
                    <a:lnTo>
                      <a:pt x="63253" y="63253"/>
                    </a:lnTo>
                    <a:lnTo>
                      <a:pt x="527107" y="63253"/>
                    </a:lnTo>
                    <a:lnTo>
                      <a:pt x="527107" y="0"/>
                    </a:lnTo>
                    <a:lnTo>
                      <a:pt x="63253" y="0"/>
                    </a:lnTo>
                    <a:lnTo>
                      <a:pt x="61112" y="0"/>
                    </a:lnTo>
                    <a:lnTo>
                      <a:pt x="0" y="0"/>
                    </a:lnTo>
                    <a:lnTo>
                      <a:pt x="0" y="527107"/>
                    </a:lnTo>
                    <a:lnTo>
                      <a:pt x="63253" y="527107"/>
                    </a:lnTo>
                    <a:lnTo>
                      <a:pt x="63253" y="526947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77" name="Rectangle 42">
              <a:extLst>
                <a:ext uri="{FF2B5EF4-FFF2-40B4-BE49-F238E27FC236}">
                  <a16:creationId xmlns:a16="http://schemas.microsoft.com/office/drawing/2014/main" id="{0F42FA12-AE7F-4D1C-8615-2E25BAB58B70}"/>
                </a:ext>
              </a:extLst>
            </p:cNvPr>
            <p:cNvSpPr/>
            <p:nvPr/>
          </p:nvSpPr>
          <p:spPr>
            <a:xfrm rot="16200000" flipH="1">
              <a:off x="7192442" y="6469277"/>
              <a:ext cx="54069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8" name="Rectangle 43">
              <a:extLst>
                <a:ext uri="{FF2B5EF4-FFF2-40B4-BE49-F238E27FC236}">
                  <a16:creationId xmlns:a16="http://schemas.microsoft.com/office/drawing/2014/main" id="{8B35F3B0-87E1-4A46-8C21-680FDA027A21}"/>
                </a:ext>
              </a:extLst>
            </p:cNvPr>
            <p:cNvSpPr/>
            <p:nvPr/>
          </p:nvSpPr>
          <p:spPr>
            <a:xfrm rot="16200000" flipH="1">
              <a:off x="7192442" y="6072913"/>
              <a:ext cx="54069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9" name="Rectangle 44">
              <a:extLst>
                <a:ext uri="{FF2B5EF4-FFF2-40B4-BE49-F238E27FC236}">
                  <a16:creationId xmlns:a16="http://schemas.microsoft.com/office/drawing/2014/main" id="{17F92538-4266-48DE-BE21-CE70D49E1DD8}"/>
                </a:ext>
              </a:extLst>
            </p:cNvPr>
            <p:cNvSpPr/>
            <p:nvPr/>
          </p:nvSpPr>
          <p:spPr>
            <a:xfrm rot="16200000" flipH="1">
              <a:off x="7192442" y="6271096"/>
              <a:ext cx="54069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27E7516B-3C5A-4770-B325-1C2E30C64394}"/>
                </a:ext>
              </a:extLst>
            </p:cNvPr>
            <p:cNvSpPr/>
            <p:nvPr/>
          </p:nvSpPr>
          <p:spPr>
            <a:xfrm flipH="1">
              <a:off x="6364569" y="6828195"/>
              <a:ext cx="2630929" cy="751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5C6427-905D-45B5-97AB-FB45FC43A189}"/>
              </a:ext>
            </a:extLst>
          </p:cNvPr>
          <p:cNvGrpSpPr/>
          <p:nvPr/>
        </p:nvGrpSpPr>
        <p:grpSpPr>
          <a:xfrm flipH="1">
            <a:off x="4528089" y="4808680"/>
            <a:ext cx="3161600" cy="1089165"/>
            <a:chOff x="8809267" y="5024730"/>
            <a:chExt cx="3161600" cy="1089165"/>
          </a:xfrm>
        </p:grpSpPr>
        <p:sp>
          <p:nvSpPr>
            <p:cNvPr id="79" name="Freeform 3">
              <a:extLst>
                <a:ext uri="{FF2B5EF4-FFF2-40B4-BE49-F238E27FC236}">
                  <a16:creationId xmlns:a16="http://schemas.microsoft.com/office/drawing/2014/main" id="{D212DFBE-F94C-485F-AD35-BCFA7A78A57D}"/>
                </a:ext>
              </a:extLst>
            </p:cNvPr>
            <p:cNvSpPr/>
            <p:nvPr/>
          </p:nvSpPr>
          <p:spPr>
            <a:xfrm>
              <a:off x="9037672" y="5128670"/>
              <a:ext cx="1172487" cy="889071"/>
            </a:xfrm>
            <a:custGeom>
              <a:avLst/>
              <a:gdLst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89855 w 1818229"/>
                <a:gd name="connsiteY2" fmla="*/ 21143 h 924972"/>
                <a:gd name="connsiteX3" fmla="*/ 1818229 w 1818229"/>
                <a:gd name="connsiteY3" fmla="*/ 0 h 924972"/>
                <a:gd name="connsiteX4" fmla="*/ 1580380 w 1818229"/>
                <a:gd name="connsiteY4" fmla="*/ 924972 h 924972"/>
                <a:gd name="connsiteX5" fmla="*/ 147996 w 1818229"/>
                <a:gd name="connsiteY5" fmla="*/ 872116 h 924972"/>
                <a:gd name="connsiteX6" fmla="*/ 0 w 1818229"/>
                <a:gd name="connsiteY6" fmla="*/ 21143 h 924972"/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1818229 w 1818229"/>
                <a:gd name="connsiteY2" fmla="*/ 0 h 924972"/>
                <a:gd name="connsiteX3" fmla="*/ 1580380 w 1818229"/>
                <a:gd name="connsiteY3" fmla="*/ 924972 h 924972"/>
                <a:gd name="connsiteX4" fmla="*/ 147996 w 1818229"/>
                <a:gd name="connsiteY4" fmla="*/ 872116 h 924972"/>
                <a:gd name="connsiteX5" fmla="*/ 0 w 1818229"/>
                <a:gd name="connsiteY5" fmla="*/ 21143 h 924972"/>
                <a:gd name="connsiteX0" fmla="*/ 162452 w 1943682"/>
                <a:gd name="connsiteY0" fmla="*/ 68713 h 924972"/>
                <a:gd name="connsiteX1" fmla="*/ 125453 w 1943682"/>
                <a:gd name="connsiteY1" fmla="*/ 21143 h 924972"/>
                <a:gd name="connsiteX2" fmla="*/ 1943682 w 1943682"/>
                <a:gd name="connsiteY2" fmla="*/ 0 h 924972"/>
                <a:gd name="connsiteX3" fmla="*/ 1705833 w 1943682"/>
                <a:gd name="connsiteY3" fmla="*/ 924972 h 924972"/>
                <a:gd name="connsiteX4" fmla="*/ 273449 w 1943682"/>
                <a:gd name="connsiteY4" fmla="*/ 872116 h 924972"/>
                <a:gd name="connsiteX5" fmla="*/ 162452 w 1943682"/>
                <a:gd name="connsiteY5" fmla="*/ 68713 h 924972"/>
                <a:gd name="connsiteX0" fmla="*/ 0 w 1781230"/>
                <a:gd name="connsiteY0" fmla="*/ 148099 h 1004358"/>
                <a:gd name="connsiteX1" fmla="*/ 1781230 w 1781230"/>
                <a:gd name="connsiteY1" fmla="*/ 79386 h 1004358"/>
                <a:gd name="connsiteX2" fmla="*/ 1543381 w 1781230"/>
                <a:gd name="connsiteY2" fmla="*/ 1004358 h 1004358"/>
                <a:gd name="connsiteX3" fmla="*/ 110997 w 1781230"/>
                <a:gd name="connsiteY3" fmla="*/ 951502 h 1004358"/>
                <a:gd name="connsiteX4" fmla="*/ 0 w 1781230"/>
                <a:gd name="connsiteY4" fmla="*/ 148099 h 1004358"/>
                <a:gd name="connsiteX0" fmla="*/ 0 w 1844656"/>
                <a:gd name="connsiteY0" fmla="*/ 174041 h 993302"/>
                <a:gd name="connsiteX1" fmla="*/ 1844656 w 1844656"/>
                <a:gd name="connsiteY1" fmla="*/ 68330 h 993302"/>
                <a:gd name="connsiteX2" fmla="*/ 1606807 w 1844656"/>
                <a:gd name="connsiteY2" fmla="*/ 993302 h 993302"/>
                <a:gd name="connsiteX3" fmla="*/ 174423 w 1844656"/>
                <a:gd name="connsiteY3" fmla="*/ 940446 h 993302"/>
                <a:gd name="connsiteX4" fmla="*/ 0 w 1844656"/>
                <a:gd name="connsiteY4" fmla="*/ 174041 h 993302"/>
                <a:gd name="connsiteX0" fmla="*/ 0 w 1844656"/>
                <a:gd name="connsiteY0" fmla="*/ 224630 h 1043891"/>
                <a:gd name="connsiteX1" fmla="*/ 1844656 w 1844656"/>
                <a:gd name="connsiteY1" fmla="*/ 118919 h 1043891"/>
                <a:gd name="connsiteX2" fmla="*/ 1606807 w 1844656"/>
                <a:gd name="connsiteY2" fmla="*/ 1043891 h 1043891"/>
                <a:gd name="connsiteX3" fmla="*/ 174423 w 1844656"/>
                <a:gd name="connsiteY3" fmla="*/ 991035 h 1043891"/>
                <a:gd name="connsiteX4" fmla="*/ 0 w 1844656"/>
                <a:gd name="connsiteY4" fmla="*/ 224630 h 1043891"/>
                <a:gd name="connsiteX0" fmla="*/ 0 w 2188217"/>
                <a:gd name="connsiteY0" fmla="*/ 167717 h 986978"/>
                <a:gd name="connsiteX1" fmla="*/ 2188217 w 2188217"/>
                <a:gd name="connsiteY1" fmla="*/ 194145 h 986978"/>
                <a:gd name="connsiteX2" fmla="*/ 1606807 w 2188217"/>
                <a:gd name="connsiteY2" fmla="*/ 986978 h 986978"/>
                <a:gd name="connsiteX3" fmla="*/ 174423 w 2188217"/>
                <a:gd name="connsiteY3" fmla="*/ 934122 h 986978"/>
                <a:gd name="connsiteX4" fmla="*/ 0 w 2188217"/>
                <a:gd name="connsiteY4" fmla="*/ 167717 h 986978"/>
                <a:gd name="connsiteX0" fmla="*/ 0 w 2188217"/>
                <a:gd name="connsiteY0" fmla="*/ 167717 h 1462677"/>
                <a:gd name="connsiteX1" fmla="*/ 2188217 w 2188217"/>
                <a:gd name="connsiteY1" fmla="*/ 194145 h 1462677"/>
                <a:gd name="connsiteX2" fmla="*/ 1849942 w 2188217"/>
                <a:gd name="connsiteY2" fmla="*/ 1462677 h 1462677"/>
                <a:gd name="connsiteX3" fmla="*/ 174423 w 2188217"/>
                <a:gd name="connsiteY3" fmla="*/ 934122 h 1462677"/>
                <a:gd name="connsiteX4" fmla="*/ 0 w 2188217"/>
                <a:gd name="connsiteY4" fmla="*/ 167717 h 1462677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80494"/>
                <a:gd name="connsiteX1" fmla="*/ 2188217 w 2188217"/>
                <a:gd name="connsiteY1" fmla="*/ 194145 h 1580494"/>
                <a:gd name="connsiteX2" fmla="*/ 1849942 w 2188217"/>
                <a:gd name="connsiteY2" fmla="*/ 1462677 h 1580494"/>
                <a:gd name="connsiteX3" fmla="*/ 243135 w 2188217"/>
                <a:gd name="connsiteY3" fmla="*/ 1520818 h 1580494"/>
                <a:gd name="connsiteX4" fmla="*/ 0 w 2188217"/>
                <a:gd name="connsiteY4" fmla="*/ 167717 h 1580494"/>
                <a:gd name="connsiteX0" fmla="*/ 0 w 2188217"/>
                <a:gd name="connsiteY0" fmla="*/ 167717 h 1614140"/>
                <a:gd name="connsiteX1" fmla="*/ 2188217 w 2188217"/>
                <a:gd name="connsiteY1" fmla="*/ 194145 h 1614140"/>
                <a:gd name="connsiteX2" fmla="*/ 1849942 w 2188217"/>
                <a:gd name="connsiteY2" fmla="*/ 1462677 h 1614140"/>
                <a:gd name="connsiteX3" fmla="*/ 243135 w 2188217"/>
                <a:gd name="connsiteY3" fmla="*/ 1520818 h 1614140"/>
                <a:gd name="connsiteX4" fmla="*/ 0 w 2188217"/>
                <a:gd name="connsiteY4" fmla="*/ 167717 h 1614140"/>
                <a:gd name="connsiteX0" fmla="*/ 0 w 2188217"/>
                <a:gd name="connsiteY0" fmla="*/ 167717 h 1571746"/>
                <a:gd name="connsiteX1" fmla="*/ 2188217 w 2188217"/>
                <a:gd name="connsiteY1" fmla="*/ 194145 h 1571746"/>
                <a:gd name="connsiteX2" fmla="*/ 1849942 w 2188217"/>
                <a:gd name="connsiteY2" fmla="*/ 1462677 h 1571746"/>
                <a:gd name="connsiteX3" fmla="*/ 237850 w 2188217"/>
                <a:gd name="connsiteY3" fmla="*/ 1441535 h 1571746"/>
                <a:gd name="connsiteX4" fmla="*/ 0 w 2188217"/>
                <a:gd name="connsiteY4" fmla="*/ 167717 h 1571746"/>
                <a:gd name="connsiteX0" fmla="*/ 18665 w 2206882"/>
                <a:gd name="connsiteY0" fmla="*/ 167717 h 1571746"/>
                <a:gd name="connsiteX1" fmla="*/ 2206882 w 2206882"/>
                <a:gd name="connsiteY1" fmla="*/ 194145 h 1571746"/>
                <a:gd name="connsiteX2" fmla="*/ 1868607 w 2206882"/>
                <a:gd name="connsiteY2" fmla="*/ 1462677 h 1571746"/>
                <a:gd name="connsiteX3" fmla="*/ 256515 w 2206882"/>
                <a:gd name="connsiteY3" fmla="*/ 1441535 h 1571746"/>
                <a:gd name="connsiteX4" fmla="*/ 18665 w 2206882"/>
                <a:gd name="connsiteY4" fmla="*/ 167717 h 1571746"/>
                <a:gd name="connsiteX0" fmla="*/ 18665 w 2206882"/>
                <a:gd name="connsiteY0" fmla="*/ 161918 h 1565947"/>
                <a:gd name="connsiteX1" fmla="*/ 2206882 w 2206882"/>
                <a:gd name="connsiteY1" fmla="*/ 188346 h 1565947"/>
                <a:gd name="connsiteX2" fmla="*/ 1868607 w 2206882"/>
                <a:gd name="connsiteY2" fmla="*/ 1456878 h 1565947"/>
                <a:gd name="connsiteX3" fmla="*/ 256515 w 2206882"/>
                <a:gd name="connsiteY3" fmla="*/ 1435736 h 1565947"/>
                <a:gd name="connsiteX4" fmla="*/ 18665 w 2206882"/>
                <a:gd name="connsiteY4" fmla="*/ 161918 h 1565947"/>
                <a:gd name="connsiteX0" fmla="*/ 18665 w 2218042"/>
                <a:gd name="connsiteY0" fmla="*/ 161918 h 1565947"/>
                <a:gd name="connsiteX1" fmla="*/ 2206882 w 2218042"/>
                <a:gd name="connsiteY1" fmla="*/ 188346 h 1565947"/>
                <a:gd name="connsiteX2" fmla="*/ 1868607 w 2218042"/>
                <a:gd name="connsiteY2" fmla="*/ 1456878 h 1565947"/>
                <a:gd name="connsiteX3" fmla="*/ 256515 w 2218042"/>
                <a:gd name="connsiteY3" fmla="*/ 1435736 h 1565947"/>
                <a:gd name="connsiteX4" fmla="*/ 18665 w 2218042"/>
                <a:gd name="connsiteY4" fmla="*/ 161918 h 1565947"/>
                <a:gd name="connsiteX0" fmla="*/ 18665 w 2107110"/>
                <a:gd name="connsiteY0" fmla="*/ 158561 h 1562590"/>
                <a:gd name="connsiteX1" fmla="*/ 2090599 w 2107110"/>
                <a:gd name="connsiteY1" fmla="*/ 195561 h 1562590"/>
                <a:gd name="connsiteX2" fmla="*/ 1868607 w 2107110"/>
                <a:gd name="connsiteY2" fmla="*/ 1453521 h 1562590"/>
                <a:gd name="connsiteX3" fmla="*/ 256515 w 2107110"/>
                <a:gd name="connsiteY3" fmla="*/ 1432379 h 1562590"/>
                <a:gd name="connsiteX4" fmla="*/ 18665 w 2107110"/>
                <a:gd name="connsiteY4" fmla="*/ 158561 h 1562590"/>
                <a:gd name="connsiteX0" fmla="*/ 18665 w 2107110"/>
                <a:gd name="connsiteY0" fmla="*/ 230473 h 1634502"/>
                <a:gd name="connsiteX1" fmla="*/ 2090599 w 2107110"/>
                <a:gd name="connsiteY1" fmla="*/ 267473 h 1634502"/>
                <a:gd name="connsiteX2" fmla="*/ 1868607 w 2107110"/>
                <a:gd name="connsiteY2" fmla="*/ 1525433 h 1634502"/>
                <a:gd name="connsiteX3" fmla="*/ 256515 w 2107110"/>
                <a:gd name="connsiteY3" fmla="*/ 1504291 h 1634502"/>
                <a:gd name="connsiteX4" fmla="*/ 18665 w 2107110"/>
                <a:gd name="connsiteY4" fmla="*/ 230473 h 1634502"/>
                <a:gd name="connsiteX0" fmla="*/ 18665 w 2107450"/>
                <a:gd name="connsiteY0" fmla="*/ 230473 h 1634502"/>
                <a:gd name="connsiteX1" fmla="*/ 2090599 w 2107450"/>
                <a:gd name="connsiteY1" fmla="*/ 267473 h 1634502"/>
                <a:gd name="connsiteX2" fmla="*/ 1868607 w 2107450"/>
                <a:gd name="connsiteY2" fmla="*/ 1525433 h 1634502"/>
                <a:gd name="connsiteX3" fmla="*/ 256515 w 2107450"/>
                <a:gd name="connsiteY3" fmla="*/ 1504291 h 1634502"/>
                <a:gd name="connsiteX4" fmla="*/ 18665 w 2107450"/>
                <a:gd name="connsiteY4" fmla="*/ 230473 h 1634502"/>
                <a:gd name="connsiteX0" fmla="*/ 18665 w 2107450"/>
                <a:gd name="connsiteY0" fmla="*/ 230473 h 1602563"/>
                <a:gd name="connsiteX1" fmla="*/ 2090599 w 2107450"/>
                <a:gd name="connsiteY1" fmla="*/ 267473 h 1602563"/>
                <a:gd name="connsiteX2" fmla="*/ 1868607 w 2107450"/>
                <a:gd name="connsiteY2" fmla="*/ 1525433 h 1602563"/>
                <a:gd name="connsiteX3" fmla="*/ 256515 w 2107450"/>
                <a:gd name="connsiteY3" fmla="*/ 1504291 h 1602563"/>
                <a:gd name="connsiteX4" fmla="*/ 18665 w 2107450"/>
                <a:gd name="connsiteY4" fmla="*/ 230473 h 1602563"/>
                <a:gd name="connsiteX0" fmla="*/ 13652 w 2102437"/>
                <a:gd name="connsiteY0" fmla="*/ 230473 h 1602563"/>
                <a:gd name="connsiteX1" fmla="*/ 2085586 w 2102437"/>
                <a:gd name="connsiteY1" fmla="*/ 267473 h 1602563"/>
                <a:gd name="connsiteX2" fmla="*/ 1863594 w 2102437"/>
                <a:gd name="connsiteY2" fmla="*/ 1525433 h 1602563"/>
                <a:gd name="connsiteX3" fmla="*/ 251502 w 2102437"/>
                <a:gd name="connsiteY3" fmla="*/ 1504291 h 1602563"/>
                <a:gd name="connsiteX4" fmla="*/ 13652 w 2102437"/>
                <a:gd name="connsiteY4" fmla="*/ 230473 h 1602563"/>
                <a:gd name="connsiteX0" fmla="*/ 13652 w 2102437"/>
                <a:gd name="connsiteY0" fmla="*/ 230473 h 1594232"/>
                <a:gd name="connsiteX1" fmla="*/ 2085586 w 2102437"/>
                <a:gd name="connsiteY1" fmla="*/ 267473 h 1594232"/>
                <a:gd name="connsiteX2" fmla="*/ 1863594 w 2102437"/>
                <a:gd name="connsiteY2" fmla="*/ 1525433 h 1594232"/>
                <a:gd name="connsiteX3" fmla="*/ 251502 w 2102437"/>
                <a:gd name="connsiteY3" fmla="*/ 1504291 h 1594232"/>
                <a:gd name="connsiteX4" fmla="*/ 13652 w 2102437"/>
                <a:gd name="connsiteY4" fmla="*/ 230473 h 15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2437" h="1594232">
                  <a:moveTo>
                    <a:pt x="13652" y="230473"/>
                  </a:moveTo>
                  <a:cubicBezTo>
                    <a:pt x="434734" y="-84017"/>
                    <a:pt x="1807214" y="-81374"/>
                    <a:pt x="2085586" y="267473"/>
                  </a:cubicBezTo>
                  <a:cubicBezTo>
                    <a:pt x="2157823" y="463038"/>
                    <a:pt x="1981638" y="1430293"/>
                    <a:pt x="1863594" y="1525433"/>
                  </a:cubicBezTo>
                  <a:cubicBezTo>
                    <a:pt x="1655697" y="1602953"/>
                    <a:pt x="501683" y="1638192"/>
                    <a:pt x="251502" y="1504291"/>
                  </a:cubicBezTo>
                  <a:cubicBezTo>
                    <a:pt x="175742" y="1428531"/>
                    <a:pt x="-58584" y="359088"/>
                    <a:pt x="13652" y="23047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2F0F1A46-673C-43A0-9BF8-6E57D9C4907A}"/>
                </a:ext>
              </a:extLst>
            </p:cNvPr>
            <p:cNvSpPr/>
            <p:nvPr/>
          </p:nvSpPr>
          <p:spPr>
            <a:xfrm>
              <a:off x="10559033" y="5128670"/>
              <a:ext cx="1172487" cy="889071"/>
            </a:xfrm>
            <a:custGeom>
              <a:avLst/>
              <a:gdLst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89855 w 1818229"/>
                <a:gd name="connsiteY2" fmla="*/ 21143 h 924972"/>
                <a:gd name="connsiteX3" fmla="*/ 1818229 w 1818229"/>
                <a:gd name="connsiteY3" fmla="*/ 0 h 924972"/>
                <a:gd name="connsiteX4" fmla="*/ 1580380 w 1818229"/>
                <a:gd name="connsiteY4" fmla="*/ 924972 h 924972"/>
                <a:gd name="connsiteX5" fmla="*/ 147996 w 1818229"/>
                <a:gd name="connsiteY5" fmla="*/ 872116 h 924972"/>
                <a:gd name="connsiteX6" fmla="*/ 0 w 1818229"/>
                <a:gd name="connsiteY6" fmla="*/ 21143 h 924972"/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1818229 w 1818229"/>
                <a:gd name="connsiteY2" fmla="*/ 0 h 924972"/>
                <a:gd name="connsiteX3" fmla="*/ 1580380 w 1818229"/>
                <a:gd name="connsiteY3" fmla="*/ 924972 h 924972"/>
                <a:gd name="connsiteX4" fmla="*/ 147996 w 1818229"/>
                <a:gd name="connsiteY4" fmla="*/ 872116 h 924972"/>
                <a:gd name="connsiteX5" fmla="*/ 0 w 1818229"/>
                <a:gd name="connsiteY5" fmla="*/ 21143 h 924972"/>
                <a:gd name="connsiteX0" fmla="*/ 162452 w 1943682"/>
                <a:gd name="connsiteY0" fmla="*/ 68713 h 924972"/>
                <a:gd name="connsiteX1" fmla="*/ 125453 w 1943682"/>
                <a:gd name="connsiteY1" fmla="*/ 21143 h 924972"/>
                <a:gd name="connsiteX2" fmla="*/ 1943682 w 1943682"/>
                <a:gd name="connsiteY2" fmla="*/ 0 h 924972"/>
                <a:gd name="connsiteX3" fmla="*/ 1705833 w 1943682"/>
                <a:gd name="connsiteY3" fmla="*/ 924972 h 924972"/>
                <a:gd name="connsiteX4" fmla="*/ 273449 w 1943682"/>
                <a:gd name="connsiteY4" fmla="*/ 872116 h 924972"/>
                <a:gd name="connsiteX5" fmla="*/ 162452 w 1943682"/>
                <a:gd name="connsiteY5" fmla="*/ 68713 h 924972"/>
                <a:gd name="connsiteX0" fmla="*/ 0 w 1781230"/>
                <a:gd name="connsiteY0" fmla="*/ 148099 h 1004358"/>
                <a:gd name="connsiteX1" fmla="*/ 1781230 w 1781230"/>
                <a:gd name="connsiteY1" fmla="*/ 79386 h 1004358"/>
                <a:gd name="connsiteX2" fmla="*/ 1543381 w 1781230"/>
                <a:gd name="connsiteY2" fmla="*/ 1004358 h 1004358"/>
                <a:gd name="connsiteX3" fmla="*/ 110997 w 1781230"/>
                <a:gd name="connsiteY3" fmla="*/ 951502 h 1004358"/>
                <a:gd name="connsiteX4" fmla="*/ 0 w 1781230"/>
                <a:gd name="connsiteY4" fmla="*/ 148099 h 1004358"/>
                <a:gd name="connsiteX0" fmla="*/ 0 w 1844656"/>
                <a:gd name="connsiteY0" fmla="*/ 174041 h 993302"/>
                <a:gd name="connsiteX1" fmla="*/ 1844656 w 1844656"/>
                <a:gd name="connsiteY1" fmla="*/ 68330 h 993302"/>
                <a:gd name="connsiteX2" fmla="*/ 1606807 w 1844656"/>
                <a:gd name="connsiteY2" fmla="*/ 993302 h 993302"/>
                <a:gd name="connsiteX3" fmla="*/ 174423 w 1844656"/>
                <a:gd name="connsiteY3" fmla="*/ 940446 h 993302"/>
                <a:gd name="connsiteX4" fmla="*/ 0 w 1844656"/>
                <a:gd name="connsiteY4" fmla="*/ 174041 h 993302"/>
                <a:gd name="connsiteX0" fmla="*/ 0 w 1844656"/>
                <a:gd name="connsiteY0" fmla="*/ 224630 h 1043891"/>
                <a:gd name="connsiteX1" fmla="*/ 1844656 w 1844656"/>
                <a:gd name="connsiteY1" fmla="*/ 118919 h 1043891"/>
                <a:gd name="connsiteX2" fmla="*/ 1606807 w 1844656"/>
                <a:gd name="connsiteY2" fmla="*/ 1043891 h 1043891"/>
                <a:gd name="connsiteX3" fmla="*/ 174423 w 1844656"/>
                <a:gd name="connsiteY3" fmla="*/ 991035 h 1043891"/>
                <a:gd name="connsiteX4" fmla="*/ 0 w 1844656"/>
                <a:gd name="connsiteY4" fmla="*/ 224630 h 1043891"/>
                <a:gd name="connsiteX0" fmla="*/ 0 w 2188217"/>
                <a:gd name="connsiteY0" fmla="*/ 167717 h 986978"/>
                <a:gd name="connsiteX1" fmla="*/ 2188217 w 2188217"/>
                <a:gd name="connsiteY1" fmla="*/ 194145 h 986978"/>
                <a:gd name="connsiteX2" fmla="*/ 1606807 w 2188217"/>
                <a:gd name="connsiteY2" fmla="*/ 986978 h 986978"/>
                <a:gd name="connsiteX3" fmla="*/ 174423 w 2188217"/>
                <a:gd name="connsiteY3" fmla="*/ 934122 h 986978"/>
                <a:gd name="connsiteX4" fmla="*/ 0 w 2188217"/>
                <a:gd name="connsiteY4" fmla="*/ 167717 h 986978"/>
                <a:gd name="connsiteX0" fmla="*/ 0 w 2188217"/>
                <a:gd name="connsiteY0" fmla="*/ 167717 h 1462677"/>
                <a:gd name="connsiteX1" fmla="*/ 2188217 w 2188217"/>
                <a:gd name="connsiteY1" fmla="*/ 194145 h 1462677"/>
                <a:gd name="connsiteX2" fmla="*/ 1849942 w 2188217"/>
                <a:gd name="connsiteY2" fmla="*/ 1462677 h 1462677"/>
                <a:gd name="connsiteX3" fmla="*/ 174423 w 2188217"/>
                <a:gd name="connsiteY3" fmla="*/ 934122 h 1462677"/>
                <a:gd name="connsiteX4" fmla="*/ 0 w 2188217"/>
                <a:gd name="connsiteY4" fmla="*/ 167717 h 1462677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80494"/>
                <a:gd name="connsiteX1" fmla="*/ 2188217 w 2188217"/>
                <a:gd name="connsiteY1" fmla="*/ 194145 h 1580494"/>
                <a:gd name="connsiteX2" fmla="*/ 1849942 w 2188217"/>
                <a:gd name="connsiteY2" fmla="*/ 1462677 h 1580494"/>
                <a:gd name="connsiteX3" fmla="*/ 243135 w 2188217"/>
                <a:gd name="connsiteY3" fmla="*/ 1520818 h 1580494"/>
                <a:gd name="connsiteX4" fmla="*/ 0 w 2188217"/>
                <a:gd name="connsiteY4" fmla="*/ 167717 h 1580494"/>
                <a:gd name="connsiteX0" fmla="*/ 0 w 2188217"/>
                <a:gd name="connsiteY0" fmla="*/ 167717 h 1614140"/>
                <a:gd name="connsiteX1" fmla="*/ 2188217 w 2188217"/>
                <a:gd name="connsiteY1" fmla="*/ 194145 h 1614140"/>
                <a:gd name="connsiteX2" fmla="*/ 1849942 w 2188217"/>
                <a:gd name="connsiteY2" fmla="*/ 1462677 h 1614140"/>
                <a:gd name="connsiteX3" fmla="*/ 243135 w 2188217"/>
                <a:gd name="connsiteY3" fmla="*/ 1520818 h 1614140"/>
                <a:gd name="connsiteX4" fmla="*/ 0 w 2188217"/>
                <a:gd name="connsiteY4" fmla="*/ 167717 h 1614140"/>
                <a:gd name="connsiteX0" fmla="*/ 0 w 2188217"/>
                <a:gd name="connsiteY0" fmla="*/ 167717 h 1571746"/>
                <a:gd name="connsiteX1" fmla="*/ 2188217 w 2188217"/>
                <a:gd name="connsiteY1" fmla="*/ 194145 h 1571746"/>
                <a:gd name="connsiteX2" fmla="*/ 1849942 w 2188217"/>
                <a:gd name="connsiteY2" fmla="*/ 1462677 h 1571746"/>
                <a:gd name="connsiteX3" fmla="*/ 237850 w 2188217"/>
                <a:gd name="connsiteY3" fmla="*/ 1441535 h 1571746"/>
                <a:gd name="connsiteX4" fmla="*/ 0 w 2188217"/>
                <a:gd name="connsiteY4" fmla="*/ 167717 h 1571746"/>
                <a:gd name="connsiteX0" fmla="*/ 18665 w 2206882"/>
                <a:gd name="connsiteY0" fmla="*/ 167717 h 1571746"/>
                <a:gd name="connsiteX1" fmla="*/ 2206882 w 2206882"/>
                <a:gd name="connsiteY1" fmla="*/ 194145 h 1571746"/>
                <a:gd name="connsiteX2" fmla="*/ 1868607 w 2206882"/>
                <a:gd name="connsiteY2" fmla="*/ 1462677 h 1571746"/>
                <a:gd name="connsiteX3" fmla="*/ 256515 w 2206882"/>
                <a:gd name="connsiteY3" fmla="*/ 1441535 h 1571746"/>
                <a:gd name="connsiteX4" fmla="*/ 18665 w 2206882"/>
                <a:gd name="connsiteY4" fmla="*/ 167717 h 1571746"/>
                <a:gd name="connsiteX0" fmla="*/ 18665 w 2206882"/>
                <a:gd name="connsiteY0" fmla="*/ 161918 h 1565947"/>
                <a:gd name="connsiteX1" fmla="*/ 2206882 w 2206882"/>
                <a:gd name="connsiteY1" fmla="*/ 188346 h 1565947"/>
                <a:gd name="connsiteX2" fmla="*/ 1868607 w 2206882"/>
                <a:gd name="connsiteY2" fmla="*/ 1456878 h 1565947"/>
                <a:gd name="connsiteX3" fmla="*/ 256515 w 2206882"/>
                <a:gd name="connsiteY3" fmla="*/ 1435736 h 1565947"/>
                <a:gd name="connsiteX4" fmla="*/ 18665 w 2206882"/>
                <a:gd name="connsiteY4" fmla="*/ 161918 h 1565947"/>
                <a:gd name="connsiteX0" fmla="*/ 18665 w 2218042"/>
                <a:gd name="connsiteY0" fmla="*/ 161918 h 1565947"/>
                <a:gd name="connsiteX1" fmla="*/ 2206882 w 2218042"/>
                <a:gd name="connsiteY1" fmla="*/ 188346 h 1565947"/>
                <a:gd name="connsiteX2" fmla="*/ 1868607 w 2218042"/>
                <a:gd name="connsiteY2" fmla="*/ 1456878 h 1565947"/>
                <a:gd name="connsiteX3" fmla="*/ 256515 w 2218042"/>
                <a:gd name="connsiteY3" fmla="*/ 1435736 h 1565947"/>
                <a:gd name="connsiteX4" fmla="*/ 18665 w 2218042"/>
                <a:gd name="connsiteY4" fmla="*/ 161918 h 1565947"/>
                <a:gd name="connsiteX0" fmla="*/ 18665 w 2107110"/>
                <a:gd name="connsiteY0" fmla="*/ 158561 h 1562590"/>
                <a:gd name="connsiteX1" fmla="*/ 2090599 w 2107110"/>
                <a:gd name="connsiteY1" fmla="*/ 195561 h 1562590"/>
                <a:gd name="connsiteX2" fmla="*/ 1868607 w 2107110"/>
                <a:gd name="connsiteY2" fmla="*/ 1453521 h 1562590"/>
                <a:gd name="connsiteX3" fmla="*/ 256515 w 2107110"/>
                <a:gd name="connsiteY3" fmla="*/ 1432379 h 1562590"/>
                <a:gd name="connsiteX4" fmla="*/ 18665 w 2107110"/>
                <a:gd name="connsiteY4" fmla="*/ 158561 h 1562590"/>
                <a:gd name="connsiteX0" fmla="*/ 18665 w 2107110"/>
                <a:gd name="connsiteY0" fmla="*/ 230473 h 1634502"/>
                <a:gd name="connsiteX1" fmla="*/ 2090599 w 2107110"/>
                <a:gd name="connsiteY1" fmla="*/ 267473 h 1634502"/>
                <a:gd name="connsiteX2" fmla="*/ 1868607 w 2107110"/>
                <a:gd name="connsiteY2" fmla="*/ 1525433 h 1634502"/>
                <a:gd name="connsiteX3" fmla="*/ 256515 w 2107110"/>
                <a:gd name="connsiteY3" fmla="*/ 1504291 h 1634502"/>
                <a:gd name="connsiteX4" fmla="*/ 18665 w 2107110"/>
                <a:gd name="connsiteY4" fmla="*/ 230473 h 1634502"/>
                <a:gd name="connsiteX0" fmla="*/ 18665 w 2107450"/>
                <a:gd name="connsiteY0" fmla="*/ 230473 h 1634502"/>
                <a:gd name="connsiteX1" fmla="*/ 2090599 w 2107450"/>
                <a:gd name="connsiteY1" fmla="*/ 267473 h 1634502"/>
                <a:gd name="connsiteX2" fmla="*/ 1868607 w 2107450"/>
                <a:gd name="connsiteY2" fmla="*/ 1525433 h 1634502"/>
                <a:gd name="connsiteX3" fmla="*/ 256515 w 2107450"/>
                <a:gd name="connsiteY3" fmla="*/ 1504291 h 1634502"/>
                <a:gd name="connsiteX4" fmla="*/ 18665 w 2107450"/>
                <a:gd name="connsiteY4" fmla="*/ 230473 h 1634502"/>
                <a:gd name="connsiteX0" fmla="*/ 18665 w 2107450"/>
                <a:gd name="connsiteY0" fmla="*/ 230473 h 1602563"/>
                <a:gd name="connsiteX1" fmla="*/ 2090599 w 2107450"/>
                <a:gd name="connsiteY1" fmla="*/ 267473 h 1602563"/>
                <a:gd name="connsiteX2" fmla="*/ 1868607 w 2107450"/>
                <a:gd name="connsiteY2" fmla="*/ 1525433 h 1602563"/>
                <a:gd name="connsiteX3" fmla="*/ 256515 w 2107450"/>
                <a:gd name="connsiteY3" fmla="*/ 1504291 h 1602563"/>
                <a:gd name="connsiteX4" fmla="*/ 18665 w 2107450"/>
                <a:gd name="connsiteY4" fmla="*/ 230473 h 1602563"/>
                <a:gd name="connsiteX0" fmla="*/ 13652 w 2102437"/>
                <a:gd name="connsiteY0" fmla="*/ 230473 h 1602563"/>
                <a:gd name="connsiteX1" fmla="*/ 2085586 w 2102437"/>
                <a:gd name="connsiteY1" fmla="*/ 267473 h 1602563"/>
                <a:gd name="connsiteX2" fmla="*/ 1863594 w 2102437"/>
                <a:gd name="connsiteY2" fmla="*/ 1525433 h 1602563"/>
                <a:gd name="connsiteX3" fmla="*/ 251502 w 2102437"/>
                <a:gd name="connsiteY3" fmla="*/ 1504291 h 1602563"/>
                <a:gd name="connsiteX4" fmla="*/ 13652 w 2102437"/>
                <a:gd name="connsiteY4" fmla="*/ 230473 h 1602563"/>
                <a:gd name="connsiteX0" fmla="*/ 13652 w 2102437"/>
                <a:gd name="connsiteY0" fmla="*/ 230473 h 1594232"/>
                <a:gd name="connsiteX1" fmla="*/ 2085586 w 2102437"/>
                <a:gd name="connsiteY1" fmla="*/ 267473 h 1594232"/>
                <a:gd name="connsiteX2" fmla="*/ 1863594 w 2102437"/>
                <a:gd name="connsiteY2" fmla="*/ 1525433 h 1594232"/>
                <a:gd name="connsiteX3" fmla="*/ 251502 w 2102437"/>
                <a:gd name="connsiteY3" fmla="*/ 1504291 h 1594232"/>
                <a:gd name="connsiteX4" fmla="*/ 13652 w 2102437"/>
                <a:gd name="connsiteY4" fmla="*/ 230473 h 15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2437" h="1594232">
                  <a:moveTo>
                    <a:pt x="13652" y="230473"/>
                  </a:moveTo>
                  <a:cubicBezTo>
                    <a:pt x="434734" y="-84017"/>
                    <a:pt x="1807214" y="-81374"/>
                    <a:pt x="2085586" y="267473"/>
                  </a:cubicBezTo>
                  <a:cubicBezTo>
                    <a:pt x="2157823" y="463038"/>
                    <a:pt x="1981638" y="1430293"/>
                    <a:pt x="1863594" y="1525433"/>
                  </a:cubicBezTo>
                  <a:cubicBezTo>
                    <a:pt x="1655697" y="1602953"/>
                    <a:pt x="501683" y="1638192"/>
                    <a:pt x="251502" y="1504291"/>
                  </a:cubicBezTo>
                  <a:cubicBezTo>
                    <a:pt x="175742" y="1428531"/>
                    <a:pt x="-58584" y="359088"/>
                    <a:pt x="13652" y="23047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0DF808D-43EA-470E-A7A6-191BF628FE86}"/>
                </a:ext>
              </a:extLst>
            </p:cNvPr>
            <p:cNvSpPr/>
            <p:nvPr/>
          </p:nvSpPr>
          <p:spPr>
            <a:xfrm>
              <a:off x="8809267" y="5024730"/>
              <a:ext cx="3161600" cy="1089165"/>
            </a:xfrm>
            <a:custGeom>
              <a:avLst/>
              <a:gdLst>
                <a:gd name="connsiteX0" fmla="*/ 2368945 w 3161600"/>
                <a:gd name="connsiteY0" fmla="*/ 142359 h 1089165"/>
                <a:gd name="connsiteX1" fmla="*/ 1799056 w 3161600"/>
                <a:gd name="connsiteY1" fmla="*/ 269868 h 1089165"/>
                <a:gd name="connsiteX2" fmla="*/ 1966766 w 3161600"/>
                <a:gd name="connsiteY2" fmla="*/ 900828 h 1089165"/>
                <a:gd name="connsiteX3" fmla="*/ 2700399 w 3161600"/>
                <a:gd name="connsiteY3" fmla="*/ 927569 h 1089165"/>
                <a:gd name="connsiteX4" fmla="*/ 2857685 w 3161600"/>
                <a:gd name="connsiteY4" fmla="*/ 244943 h 1089165"/>
                <a:gd name="connsiteX5" fmla="*/ 2368945 w 3161600"/>
                <a:gd name="connsiteY5" fmla="*/ 142359 h 1089165"/>
                <a:gd name="connsiteX6" fmla="*/ 792655 w 3161600"/>
                <a:gd name="connsiteY6" fmla="*/ 142359 h 1089165"/>
                <a:gd name="connsiteX7" fmla="*/ 303915 w 3161600"/>
                <a:gd name="connsiteY7" fmla="*/ 244943 h 1089165"/>
                <a:gd name="connsiteX8" fmla="*/ 461201 w 3161600"/>
                <a:gd name="connsiteY8" fmla="*/ 927569 h 1089165"/>
                <a:gd name="connsiteX9" fmla="*/ 1194834 w 3161600"/>
                <a:gd name="connsiteY9" fmla="*/ 900828 h 1089165"/>
                <a:gd name="connsiteX10" fmla="*/ 1362544 w 3161600"/>
                <a:gd name="connsiteY10" fmla="*/ 269868 h 1089165"/>
                <a:gd name="connsiteX11" fmla="*/ 792655 w 3161600"/>
                <a:gd name="connsiteY11" fmla="*/ 142359 h 1089165"/>
                <a:gd name="connsiteX12" fmla="*/ 789931 w 3161600"/>
                <a:gd name="connsiteY12" fmla="*/ 221 h 1089165"/>
                <a:gd name="connsiteX13" fmla="*/ 1436028 w 3161600"/>
                <a:gd name="connsiteY13" fmla="*/ 130829 h 1089165"/>
                <a:gd name="connsiteX14" fmla="*/ 1502106 w 3161600"/>
                <a:gd name="connsiteY14" fmla="*/ 134871 h 1089165"/>
                <a:gd name="connsiteX15" fmla="*/ 1570554 w 3161600"/>
                <a:gd name="connsiteY15" fmla="*/ 133756 h 1089165"/>
                <a:gd name="connsiteX16" fmla="*/ 1570549 w 3161600"/>
                <a:gd name="connsiteY16" fmla="*/ 133422 h 1089165"/>
                <a:gd name="connsiteX17" fmla="*/ 1580800 w 3161600"/>
                <a:gd name="connsiteY17" fmla="*/ 133589 h 1089165"/>
                <a:gd name="connsiteX18" fmla="*/ 1591051 w 3161600"/>
                <a:gd name="connsiteY18" fmla="*/ 133422 h 1089165"/>
                <a:gd name="connsiteX19" fmla="*/ 1591046 w 3161600"/>
                <a:gd name="connsiteY19" fmla="*/ 133756 h 1089165"/>
                <a:gd name="connsiteX20" fmla="*/ 1659494 w 3161600"/>
                <a:gd name="connsiteY20" fmla="*/ 134871 h 1089165"/>
                <a:gd name="connsiteX21" fmla="*/ 1725572 w 3161600"/>
                <a:gd name="connsiteY21" fmla="*/ 130829 h 1089165"/>
                <a:gd name="connsiteX22" fmla="*/ 2371669 w 3161600"/>
                <a:gd name="connsiteY22" fmla="*/ 221 h 1089165"/>
                <a:gd name="connsiteX23" fmla="*/ 2977990 w 3161600"/>
                <a:gd name="connsiteY23" fmla="*/ 122669 h 1089165"/>
                <a:gd name="connsiteX24" fmla="*/ 3149332 w 3161600"/>
                <a:gd name="connsiteY24" fmla="*/ 155306 h 1089165"/>
                <a:gd name="connsiteX25" fmla="*/ 3145252 w 3161600"/>
                <a:gd name="connsiteY25" fmla="*/ 294010 h 1089165"/>
                <a:gd name="connsiteX26" fmla="*/ 3022866 w 3161600"/>
                <a:gd name="connsiteY26" fmla="*/ 355203 h 1089165"/>
                <a:gd name="connsiteX27" fmla="*/ 2851525 w 3161600"/>
                <a:gd name="connsiteY27" fmla="*/ 991611 h 1089165"/>
                <a:gd name="connsiteX28" fmla="*/ 1868356 w 3161600"/>
                <a:gd name="connsiteY28" fmla="*/ 999770 h 1089165"/>
                <a:gd name="connsiteX29" fmla="*/ 1674118 w 3161600"/>
                <a:gd name="connsiteY29" fmla="*/ 433845 h 1089165"/>
                <a:gd name="connsiteX30" fmla="*/ 1638745 w 3161600"/>
                <a:gd name="connsiteY30" fmla="*/ 408999 h 1089165"/>
                <a:gd name="connsiteX31" fmla="*/ 1580800 w 3161600"/>
                <a:gd name="connsiteY31" fmla="*/ 405238 h 1089165"/>
                <a:gd name="connsiteX32" fmla="*/ 1522855 w 3161600"/>
                <a:gd name="connsiteY32" fmla="*/ 408999 h 1089165"/>
                <a:gd name="connsiteX33" fmla="*/ 1487482 w 3161600"/>
                <a:gd name="connsiteY33" fmla="*/ 433845 h 1089165"/>
                <a:gd name="connsiteX34" fmla="*/ 1293244 w 3161600"/>
                <a:gd name="connsiteY34" fmla="*/ 999770 h 1089165"/>
                <a:gd name="connsiteX35" fmla="*/ 310075 w 3161600"/>
                <a:gd name="connsiteY35" fmla="*/ 991611 h 1089165"/>
                <a:gd name="connsiteX36" fmla="*/ 138734 w 3161600"/>
                <a:gd name="connsiteY36" fmla="*/ 355203 h 1089165"/>
                <a:gd name="connsiteX37" fmla="*/ 16348 w 3161600"/>
                <a:gd name="connsiteY37" fmla="*/ 294010 h 1089165"/>
                <a:gd name="connsiteX38" fmla="*/ 12268 w 3161600"/>
                <a:gd name="connsiteY38" fmla="*/ 155306 h 1089165"/>
                <a:gd name="connsiteX39" fmla="*/ 183610 w 3161600"/>
                <a:gd name="connsiteY39" fmla="*/ 122669 h 1089165"/>
                <a:gd name="connsiteX40" fmla="*/ 789931 w 3161600"/>
                <a:gd name="connsiteY40" fmla="*/ 221 h 1089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161600" h="1089165">
                  <a:moveTo>
                    <a:pt x="2368945" y="142359"/>
                  </a:moveTo>
                  <a:cubicBezTo>
                    <a:pt x="2161163" y="141848"/>
                    <a:pt x="1823359" y="234806"/>
                    <a:pt x="1799056" y="269868"/>
                  </a:cubicBezTo>
                  <a:cubicBezTo>
                    <a:pt x="1766876" y="351922"/>
                    <a:pt x="1893585" y="861173"/>
                    <a:pt x="1966766" y="900828"/>
                  </a:cubicBezTo>
                  <a:cubicBezTo>
                    <a:pt x="2153040" y="966093"/>
                    <a:pt x="2609321" y="985587"/>
                    <a:pt x="2700399" y="927569"/>
                  </a:cubicBezTo>
                  <a:cubicBezTo>
                    <a:pt x="2846798" y="815402"/>
                    <a:pt x="2908000" y="291178"/>
                    <a:pt x="2857685" y="244943"/>
                  </a:cubicBezTo>
                  <a:cubicBezTo>
                    <a:pt x="2793140" y="172848"/>
                    <a:pt x="2576728" y="142871"/>
                    <a:pt x="2368945" y="142359"/>
                  </a:cubicBezTo>
                  <a:close/>
                  <a:moveTo>
                    <a:pt x="792655" y="142359"/>
                  </a:moveTo>
                  <a:cubicBezTo>
                    <a:pt x="584872" y="142871"/>
                    <a:pt x="368460" y="172848"/>
                    <a:pt x="303915" y="244943"/>
                  </a:cubicBezTo>
                  <a:cubicBezTo>
                    <a:pt x="253600" y="291178"/>
                    <a:pt x="314802" y="815402"/>
                    <a:pt x="461201" y="927569"/>
                  </a:cubicBezTo>
                  <a:cubicBezTo>
                    <a:pt x="552279" y="985587"/>
                    <a:pt x="1008560" y="966093"/>
                    <a:pt x="1194834" y="900828"/>
                  </a:cubicBezTo>
                  <a:cubicBezTo>
                    <a:pt x="1268015" y="861173"/>
                    <a:pt x="1394724" y="351922"/>
                    <a:pt x="1362544" y="269868"/>
                  </a:cubicBezTo>
                  <a:cubicBezTo>
                    <a:pt x="1338241" y="234806"/>
                    <a:pt x="1000437" y="141848"/>
                    <a:pt x="792655" y="142359"/>
                  </a:cubicBezTo>
                  <a:close/>
                  <a:moveTo>
                    <a:pt x="789931" y="221"/>
                  </a:moveTo>
                  <a:cubicBezTo>
                    <a:pt x="1009712" y="4927"/>
                    <a:pt x="1253809" y="47878"/>
                    <a:pt x="1436028" y="130829"/>
                  </a:cubicBezTo>
                  <a:cubicBezTo>
                    <a:pt x="1443590" y="135202"/>
                    <a:pt x="1470942" y="135494"/>
                    <a:pt x="1502106" y="134871"/>
                  </a:cubicBezTo>
                  <a:lnTo>
                    <a:pt x="1570554" y="133756"/>
                  </a:lnTo>
                  <a:lnTo>
                    <a:pt x="1570549" y="133422"/>
                  </a:lnTo>
                  <a:lnTo>
                    <a:pt x="1580800" y="133589"/>
                  </a:lnTo>
                  <a:lnTo>
                    <a:pt x="1591051" y="133422"/>
                  </a:lnTo>
                  <a:lnTo>
                    <a:pt x="1591046" y="133756"/>
                  </a:lnTo>
                  <a:lnTo>
                    <a:pt x="1659494" y="134871"/>
                  </a:lnTo>
                  <a:cubicBezTo>
                    <a:pt x="1690658" y="135494"/>
                    <a:pt x="1718011" y="135202"/>
                    <a:pt x="1725572" y="130829"/>
                  </a:cubicBezTo>
                  <a:cubicBezTo>
                    <a:pt x="1907791" y="47878"/>
                    <a:pt x="2151888" y="4927"/>
                    <a:pt x="2371669" y="221"/>
                  </a:cubicBezTo>
                  <a:cubicBezTo>
                    <a:pt x="2591450" y="-4485"/>
                    <a:pt x="2840231" y="67008"/>
                    <a:pt x="2977990" y="122669"/>
                  </a:cubicBezTo>
                  <a:cubicBezTo>
                    <a:pt x="3016314" y="138154"/>
                    <a:pt x="3127671" y="121846"/>
                    <a:pt x="3149332" y="155306"/>
                  </a:cubicBezTo>
                  <a:cubicBezTo>
                    <a:pt x="3171530" y="192233"/>
                    <a:pt x="3159540" y="273402"/>
                    <a:pt x="3145252" y="294010"/>
                  </a:cubicBezTo>
                  <a:cubicBezTo>
                    <a:pt x="3111256" y="335399"/>
                    <a:pt x="3026926" y="330419"/>
                    <a:pt x="3022866" y="355203"/>
                  </a:cubicBezTo>
                  <a:cubicBezTo>
                    <a:pt x="3014707" y="545581"/>
                    <a:pt x="2965752" y="797153"/>
                    <a:pt x="2851525" y="991611"/>
                  </a:cubicBezTo>
                  <a:cubicBezTo>
                    <a:pt x="2749536" y="1134395"/>
                    <a:pt x="1970344" y="1105837"/>
                    <a:pt x="1868356" y="999770"/>
                  </a:cubicBezTo>
                  <a:cubicBezTo>
                    <a:pt x="1823634" y="957078"/>
                    <a:pt x="1680917" y="690856"/>
                    <a:pt x="1674118" y="433845"/>
                  </a:cubicBezTo>
                  <a:cubicBezTo>
                    <a:pt x="1673304" y="418732"/>
                    <a:pt x="1658420" y="412142"/>
                    <a:pt x="1638745" y="408999"/>
                  </a:cubicBezTo>
                  <a:lnTo>
                    <a:pt x="1580800" y="405238"/>
                  </a:lnTo>
                  <a:lnTo>
                    <a:pt x="1522855" y="408999"/>
                  </a:lnTo>
                  <a:cubicBezTo>
                    <a:pt x="1503180" y="412142"/>
                    <a:pt x="1488296" y="418732"/>
                    <a:pt x="1487482" y="433845"/>
                  </a:cubicBezTo>
                  <a:cubicBezTo>
                    <a:pt x="1480683" y="690856"/>
                    <a:pt x="1337966" y="957078"/>
                    <a:pt x="1293244" y="999770"/>
                  </a:cubicBezTo>
                  <a:cubicBezTo>
                    <a:pt x="1191256" y="1105837"/>
                    <a:pt x="412064" y="1134395"/>
                    <a:pt x="310075" y="991611"/>
                  </a:cubicBezTo>
                  <a:cubicBezTo>
                    <a:pt x="195848" y="797153"/>
                    <a:pt x="146893" y="545581"/>
                    <a:pt x="138734" y="355203"/>
                  </a:cubicBezTo>
                  <a:cubicBezTo>
                    <a:pt x="134674" y="330419"/>
                    <a:pt x="50344" y="335399"/>
                    <a:pt x="16348" y="294010"/>
                  </a:cubicBezTo>
                  <a:cubicBezTo>
                    <a:pt x="2060" y="273402"/>
                    <a:pt x="-9930" y="192233"/>
                    <a:pt x="12268" y="155306"/>
                  </a:cubicBezTo>
                  <a:cubicBezTo>
                    <a:pt x="33929" y="121846"/>
                    <a:pt x="145286" y="138154"/>
                    <a:pt x="183610" y="122669"/>
                  </a:cubicBezTo>
                  <a:cubicBezTo>
                    <a:pt x="321369" y="67008"/>
                    <a:pt x="570150" y="-4485"/>
                    <a:pt x="789931" y="2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0D0DD34-94B4-415F-808E-157157D83E2A}"/>
              </a:ext>
            </a:extLst>
          </p:cNvPr>
          <p:cNvGrpSpPr/>
          <p:nvPr/>
        </p:nvGrpSpPr>
        <p:grpSpPr>
          <a:xfrm>
            <a:off x="8098167" y="3104286"/>
            <a:ext cx="3638832" cy="3798910"/>
            <a:chOff x="8098167" y="3104286"/>
            <a:chExt cx="3638832" cy="379891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5A49F20-876C-46A5-A76D-47590DE37619}"/>
                </a:ext>
              </a:extLst>
            </p:cNvPr>
            <p:cNvGrpSpPr/>
            <p:nvPr/>
          </p:nvGrpSpPr>
          <p:grpSpPr>
            <a:xfrm rot="21283448">
              <a:off x="8098167" y="4000604"/>
              <a:ext cx="787255" cy="777617"/>
              <a:chOff x="8009330" y="3810704"/>
              <a:chExt cx="962847" cy="951059"/>
            </a:xfrm>
          </p:grpSpPr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5B234B74-37A6-46AE-8EB2-8692537C9EF2}"/>
                  </a:ext>
                </a:extLst>
              </p:cNvPr>
              <p:cNvSpPr/>
              <p:nvPr/>
            </p:nvSpPr>
            <p:spPr>
              <a:xfrm rot="2404810">
                <a:off x="8009330" y="3810704"/>
                <a:ext cx="962847" cy="951059"/>
              </a:xfrm>
              <a:custGeom>
                <a:avLst/>
                <a:gdLst>
                  <a:gd name="connsiteX0" fmla="*/ 11909 w 962847"/>
                  <a:gd name="connsiteY0" fmla="*/ 8890 h 951059"/>
                  <a:gd name="connsiteX1" fmla="*/ 31688 w 962847"/>
                  <a:gd name="connsiteY1" fmla="*/ 708 h 951059"/>
                  <a:gd name="connsiteX2" fmla="*/ 34872 w 962847"/>
                  <a:gd name="connsiteY2" fmla="*/ 0 h 951059"/>
                  <a:gd name="connsiteX3" fmla="*/ 49771 w 962847"/>
                  <a:gd name="connsiteY3" fmla="*/ 0 h 951059"/>
                  <a:gd name="connsiteX4" fmla="*/ 106810 w 962847"/>
                  <a:gd name="connsiteY4" fmla="*/ 50043 h 951059"/>
                  <a:gd name="connsiteX5" fmla="*/ 186178 w 962847"/>
                  <a:gd name="connsiteY5" fmla="*/ 151071 h 951059"/>
                  <a:gd name="connsiteX6" fmla="*/ 214561 w 962847"/>
                  <a:gd name="connsiteY6" fmla="*/ 179060 h 951059"/>
                  <a:gd name="connsiteX7" fmla="*/ 255877 w 962847"/>
                  <a:gd name="connsiteY7" fmla="*/ 226233 h 951059"/>
                  <a:gd name="connsiteX8" fmla="*/ 286303 w 962847"/>
                  <a:gd name="connsiteY8" fmla="*/ 258860 h 951059"/>
                  <a:gd name="connsiteX9" fmla="*/ 295423 w 962847"/>
                  <a:gd name="connsiteY9" fmla="*/ 257642 h 951059"/>
                  <a:gd name="connsiteX10" fmla="*/ 316847 w 962847"/>
                  <a:gd name="connsiteY10" fmla="*/ 235431 h 951059"/>
                  <a:gd name="connsiteX11" fmla="*/ 367165 w 962847"/>
                  <a:gd name="connsiteY11" fmla="*/ 228277 h 951059"/>
                  <a:gd name="connsiteX12" fmla="*/ 399871 w 962847"/>
                  <a:gd name="connsiteY12" fmla="*/ 241053 h 951059"/>
                  <a:gd name="connsiteX13" fmla="*/ 409699 w 962847"/>
                  <a:gd name="connsiteY13" fmla="*/ 237122 h 951059"/>
                  <a:gd name="connsiteX14" fmla="*/ 466817 w 962847"/>
                  <a:gd name="connsiteY14" fmla="*/ 206539 h 951059"/>
                  <a:gd name="connsiteX15" fmla="*/ 559000 w 962847"/>
                  <a:gd name="connsiteY15" fmla="*/ 234252 h 951059"/>
                  <a:gd name="connsiteX16" fmla="*/ 585889 w 962847"/>
                  <a:gd name="connsiteY16" fmla="*/ 239599 h 951059"/>
                  <a:gd name="connsiteX17" fmla="*/ 691989 w 962847"/>
                  <a:gd name="connsiteY17" fmla="*/ 253397 h 951059"/>
                  <a:gd name="connsiteX18" fmla="*/ 721354 w 962847"/>
                  <a:gd name="connsiteY18" fmla="*/ 257563 h 951059"/>
                  <a:gd name="connsiteX19" fmla="*/ 765972 w 962847"/>
                  <a:gd name="connsiteY19" fmla="*/ 286417 h 951059"/>
                  <a:gd name="connsiteX20" fmla="*/ 840779 w 962847"/>
                  <a:gd name="connsiteY20" fmla="*/ 396566 h 951059"/>
                  <a:gd name="connsiteX21" fmla="*/ 882095 w 962847"/>
                  <a:gd name="connsiteY21" fmla="*/ 456672 h 951059"/>
                  <a:gd name="connsiteX22" fmla="*/ 915548 w 962847"/>
                  <a:gd name="connsiteY22" fmla="*/ 523736 h 951059"/>
                  <a:gd name="connsiteX23" fmla="*/ 942560 w 962847"/>
                  <a:gd name="connsiteY23" fmla="*/ 568736 h 951059"/>
                  <a:gd name="connsiteX24" fmla="*/ 962847 w 962847"/>
                  <a:gd name="connsiteY24" fmla="*/ 589268 h 951059"/>
                  <a:gd name="connsiteX25" fmla="*/ 797519 w 962847"/>
                  <a:gd name="connsiteY25" fmla="*/ 951059 h 951059"/>
                  <a:gd name="connsiteX26" fmla="*/ 744980 w 962847"/>
                  <a:gd name="connsiteY26" fmla="*/ 915742 h 951059"/>
                  <a:gd name="connsiteX27" fmla="*/ 725874 w 962847"/>
                  <a:gd name="connsiteY27" fmla="*/ 900607 h 951059"/>
                  <a:gd name="connsiteX28" fmla="*/ 666005 w 962847"/>
                  <a:gd name="connsiteY28" fmla="*/ 867035 h 951059"/>
                  <a:gd name="connsiteX29" fmla="*/ 622763 w 962847"/>
                  <a:gd name="connsiteY29" fmla="*/ 860038 h 951059"/>
                  <a:gd name="connsiteX30" fmla="*/ 545478 w 962847"/>
                  <a:gd name="connsiteY30" fmla="*/ 852176 h 951059"/>
                  <a:gd name="connsiteX31" fmla="*/ 492133 w 962847"/>
                  <a:gd name="connsiteY31" fmla="*/ 834644 h 951059"/>
                  <a:gd name="connsiteX32" fmla="*/ 385523 w 962847"/>
                  <a:gd name="connsiteY32" fmla="*/ 806772 h 951059"/>
                  <a:gd name="connsiteX33" fmla="*/ 310990 w 962847"/>
                  <a:gd name="connsiteY33" fmla="*/ 768209 h 951059"/>
                  <a:gd name="connsiteX34" fmla="*/ 278637 w 962847"/>
                  <a:gd name="connsiteY34" fmla="*/ 738451 h 951059"/>
                  <a:gd name="connsiteX35" fmla="*/ 258038 w 962847"/>
                  <a:gd name="connsiteY35" fmla="*/ 715139 h 951059"/>
                  <a:gd name="connsiteX36" fmla="*/ 199033 w 962847"/>
                  <a:gd name="connsiteY36" fmla="*/ 666708 h 951059"/>
                  <a:gd name="connsiteX37" fmla="*/ 164597 w 962847"/>
                  <a:gd name="connsiteY37" fmla="*/ 639466 h 951059"/>
                  <a:gd name="connsiteX38" fmla="*/ 150917 w 962847"/>
                  <a:gd name="connsiteY38" fmla="*/ 621894 h 951059"/>
                  <a:gd name="connsiteX39" fmla="*/ 121473 w 962847"/>
                  <a:gd name="connsiteY39" fmla="*/ 596107 h 951059"/>
                  <a:gd name="connsiteX40" fmla="*/ 66320 w 962847"/>
                  <a:gd name="connsiteY40" fmla="*/ 575665 h 951059"/>
                  <a:gd name="connsiteX41" fmla="*/ 39157 w 962847"/>
                  <a:gd name="connsiteY41" fmla="*/ 556835 h 951059"/>
                  <a:gd name="connsiteX42" fmla="*/ 44031 w 962847"/>
                  <a:gd name="connsiteY42" fmla="*/ 508444 h 951059"/>
                  <a:gd name="connsiteX43" fmla="*/ 107557 w 962847"/>
                  <a:gd name="connsiteY43" fmla="*/ 486155 h 951059"/>
                  <a:gd name="connsiteX44" fmla="*/ 160548 w 962847"/>
                  <a:gd name="connsiteY44" fmla="*/ 492287 h 951059"/>
                  <a:gd name="connsiteX45" fmla="*/ 197343 w 962847"/>
                  <a:gd name="connsiteY45" fmla="*/ 503491 h 951059"/>
                  <a:gd name="connsiteX46" fmla="*/ 196793 w 962847"/>
                  <a:gd name="connsiteY46" fmla="*/ 505142 h 951059"/>
                  <a:gd name="connsiteX47" fmla="*/ 197343 w 962847"/>
                  <a:gd name="connsiteY47" fmla="*/ 504827 h 951059"/>
                  <a:gd name="connsiteX48" fmla="*/ 240506 w 962847"/>
                  <a:gd name="connsiteY48" fmla="*/ 530812 h 951059"/>
                  <a:gd name="connsiteX49" fmla="*/ 262952 w 962847"/>
                  <a:gd name="connsiteY49" fmla="*/ 548187 h 951059"/>
                  <a:gd name="connsiteX50" fmla="*/ 339097 w 962847"/>
                  <a:gd name="connsiteY50" fmla="*/ 597876 h 951059"/>
                  <a:gd name="connsiteX51" fmla="*/ 337918 w 962847"/>
                  <a:gd name="connsiteY51" fmla="*/ 591154 h 951059"/>
                  <a:gd name="connsiteX52" fmla="*/ 299944 w 962847"/>
                  <a:gd name="connsiteY52" fmla="*/ 525662 h 951059"/>
                  <a:gd name="connsiteX53" fmla="*/ 281232 w 962847"/>
                  <a:gd name="connsiteY53" fmla="*/ 499127 h 951059"/>
                  <a:gd name="connsiteX54" fmla="*/ 257134 w 962847"/>
                  <a:gd name="connsiteY54" fmla="*/ 458519 h 951059"/>
                  <a:gd name="connsiteX55" fmla="*/ 208389 w 962847"/>
                  <a:gd name="connsiteY55" fmla="*/ 392084 h 951059"/>
                  <a:gd name="connsiteX56" fmla="*/ 181697 w 962847"/>
                  <a:gd name="connsiteY56" fmla="*/ 357216 h 951059"/>
                  <a:gd name="connsiteX57" fmla="*/ 124972 w 962847"/>
                  <a:gd name="connsiteY57" fmla="*/ 277219 h 951059"/>
                  <a:gd name="connsiteX58" fmla="*/ 71628 w 962847"/>
                  <a:gd name="connsiteY58" fmla="*/ 193487 h 951059"/>
                  <a:gd name="connsiteX59" fmla="*/ 53112 w 962847"/>
                  <a:gd name="connsiteY59" fmla="*/ 167739 h 951059"/>
                  <a:gd name="connsiteX60" fmla="*/ 14509 w 962847"/>
                  <a:gd name="connsiteY60" fmla="*/ 104488 h 951059"/>
                  <a:gd name="connsiteX61" fmla="*/ 2283 w 962847"/>
                  <a:gd name="connsiteY61" fmla="*/ 71585 h 951059"/>
                  <a:gd name="connsiteX62" fmla="*/ 1537 w 962847"/>
                  <a:gd name="connsiteY62" fmla="*/ 27242 h 951059"/>
                  <a:gd name="connsiteX63" fmla="*/ 11909 w 962847"/>
                  <a:gd name="connsiteY63" fmla="*/ 8890 h 951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962847" h="951059">
                    <a:moveTo>
                      <a:pt x="11909" y="8890"/>
                    </a:moveTo>
                    <a:cubicBezTo>
                      <a:pt x="17359" y="4187"/>
                      <a:pt x="24376" y="1179"/>
                      <a:pt x="31688" y="708"/>
                    </a:cubicBezTo>
                    <a:cubicBezTo>
                      <a:pt x="32788" y="629"/>
                      <a:pt x="33968" y="905"/>
                      <a:pt x="34872" y="0"/>
                    </a:cubicBezTo>
                    <a:cubicBezTo>
                      <a:pt x="39825" y="0"/>
                      <a:pt x="44817" y="0"/>
                      <a:pt x="49771" y="0"/>
                    </a:cubicBezTo>
                    <a:cubicBezTo>
                      <a:pt x="75008" y="9591"/>
                      <a:pt x="90654" y="30034"/>
                      <a:pt x="106810" y="50043"/>
                    </a:cubicBezTo>
                    <a:cubicBezTo>
                      <a:pt x="133699" y="83338"/>
                      <a:pt x="157954" y="118718"/>
                      <a:pt x="186178" y="151071"/>
                    </a:cubicBezTo>
                    <a:cubicBezTo>
                      <a:pt x="194945" y="161095"/>
                      <a:pt x="204261" y="170569"/>
                      <a:pt x="214561" y="179060"/>
                    </a:cubicBezTo>
                    <a:cubicBezTo>
                      <a:pt x="230914" y="192544"/>
                      <a:pt x="242982" y="209723"/>
                      <a:pt x="255877" y="226233"/>
                    </a:cubicBezTo>
                    <a:cubicBezTo>
                      <a:pt x="265036" y="237987"/>
                      <a:pt x="275531" y="248561"/>
                      <a:pt x="286303" y="258860"/>
                    </a:cubicBezTo>
                    <a:cubicBezTo>
                      <a:pt x="289920" y="262320"/>
                      <a:pt x="292593" y="262084"/>
                      <a:pt x="295423" y="257642"/>
                    </a:cubicBezTo>
                    <a:cubicBezTo>
                      <a:pt x="301044" y="248837"/>
                      <a:pt x="307963" y="241249"/>
                      <a:pt x="316847" y="235431"/>
                    </a:cubicBezTo>
                    <a:cubicBezTo>
                      <a:pt x="332571" y="225093"/>
                      <a:pt x="349279" y="222813"/>
                      <a:pt x="367165" y="228277"/>
                    </a:cubicBezTo>
                    <a:cubicBezTo>
                      <a:pt x="378368" y="231697"/>
                      <a:pt x="389101" y="236414"/>
                      <a:pt x="399871" y="241053"/>
                    </a:cubicBezTo>
                    <a:cubicBezTo>
                      <a:pt x="404746" y="243136"/>
                      <a:pt x="407262" y="242350"/>
                      <a:pt x="409699" y="237122"/>
                    </a:cubicBezTo>
                    <a:cubicBezTo>
                      <a:pt x="420077" y="214793"/>
                      <a:pt x="442799" y="203708"/>
                      <a:pt x="466817" y="206539"/>
                    </a:cubicBezTo>
                    <a:cubicBezTo>
                      <a:pt x="499288" y="210351"/>
                      <a:pt x="529164" y="222184"/>
                      <a:pt x="559000" y="234252"/>
                    </a:cubicBezTo>
                    <a:cubicBezTo>
                      <a:pt x="567688" y="237751"/>
                      <a:pt x="576376" y="239913"/>
                      <a:pt x="585889" y="239599"/>
                    </a:cubicBezTo>
                    <a:cubicBezTo>
                      <a:pt x="621976" y="238341"/>
                      <a:pt x="657120" y="244866"/>
                      <a:pt x="691989" y="253397"/>
                    </a:cubicBezTo>
                    <a:cubicBezTo>
                      <a:pt x="701619" y="255755"/>
                      <a:pt x="711565" y="256187"/>
                      <a:pt x="721354" y="257563"/>
                    </a:cubicBezTo>
                    <a:cubicBezTo>
                      <a:pt x="740656" y="260276"/>
                      <a:pt x="754375" y="271165"/>
                      <a:pt x="765972" y="286417"/>
                    </a:cubicBezTo>
                    <a:cubicBezTo>
                      <a:pt x="792860" y="321837"/>
                      <a:pt x="816486" y="359417"/>
                      <a:pt x="840779" y="396566"/>
                    </a:cubicBezTo>
                    <a:cubicBezTo>
                      <a:pt x="854067" y="416889"/>
                      <a:pt x="870262" y="435326"/>
                      <a:pt x="882095" y="456672"/>
                    </a:cubicBezTo>
                    <a:cubicBezTo>
                      <a:pt x="894164" y="478528"/>
                      <a:pt x="905721" y="500660"/>
                      <a:pt x="915548" y="523736"/>
                    </a:cubicBezTo>
                    <a:cubicBezTo>
                      <a:pt x="922546" y="540207"/>
                      <a:pt x="931715" y="555095"/>
                      <a:pt x="942560" y="568736"/>
                    </a:cubicBezTo>
                    <a:lnTo>
                      <a:pt x="962847" y="589268"/>
                    </a:lnTo>
                    <a:lnTo>
                      <a:pt x="797519" y="951059"/>
                    </a:lnTo>
                    <a:lnTo>
                      <a:pt x="744980" y="915742"/>
                    </a:lnTo>
                    <a:cubicBezTo>
                      <a:pt x="738415" y="910945"/>
                      <a:pt x="731967" y="905953"/>
                      <a:pt x="725874" y="900607"/>
                    </a:cubicBezTo>
                    <a:cubicBezTo>
                      <a:pt x="708263" y="885158"/>
                      <a:pt x="687822" y="874858"/>
                      <a:pt x="666005" y="867035"/>
                    </a:cubicBezTo>
                    <a:cubicBezTo>
                      <a:pt x="652049" y="862043"/>
                      <a:pt x="637425" y="861021"/>
                      <a:pt x="622763" y="860038"/>
                    </a:cubicBezTo>
                    <a:cubicBezTo>
                      <a:pt x="596896" y="858309"/>
                      <a:pt x="570951" y="857797"/>
                      <a:pt x="545478" y="852176"/>
                    </a:cubicBezTo>
                    <a:cubicBezTo>
                      <a:pt x="527080" y="848127"/>
                      <a:pt x="509744" y="840933"/>
                      <a:pt x="492133" y="834644"/>
                    </a:cubicBezTo>
                    <a:cubicBezTo>
                      <a:pt x="457383" y="822182"/>
                      <a:pt x="421806" y="813062"/>
                      <a:pt x="385523" y="806772"/>
                    </a:cubicBezTo>
                    <a:cubicBezTo>
                      <a:pt x="356472" y="801741"/>
                      <a:pt x="332060" y="788454"/>
                      <a:pt x="310990" y="768209"/>
                    </a:cubicBezTo>
                    <a:cubicBezTo>
                      <a:pt x="300415" y="758067"/>
                      <a:pt x="289015" y="748828"/>
                      <a:pt x="278637" y="738451"/>
                    </a:cubicBezTo>
                    <a:cubicBezTo>
                      <a:pt x="271286" y="731100"/>
                      <a:pt x="265114" y="722726"/>
                      <a:pt x="258038" y="715139"/>
                    </a:cubicBezTo>
                    <a:cubicBezTo>
                      <a:pt x="240545" y="696309"/>
                      <a:pt x="220065" y="681175"/>
                      <a:pt x="199033" y="666708"/>
                    </a:cubicBezTo>
                    <a:cubicBezTo>
                      <a:pt x="186925" y="658375"/>
                      <a:pt x="174700" y="650355"/>
                      <a:pt x="164597" y="639466"/>
                    </a:cubicBezTo>
                    <a:cubicBezTo>
                      <a:pt x="159526" y="634002"/>
                      <a:pt x="154769" y="628302"/>
                      <a:pt x="150917" y="621894"/>
                    </a:cubicBezTo>
                    <a:cubicBezTo>
                      <a:pt x="143880" y="610101"/>
                      <a:pt x="134485" y="601296"/>
                      <a:pt x="121473" y="596107"/>
                    </a:cubicBezTo>
                    <a:cubicBezTo>
                      <a:pt x="103272" y="588834"/>
                      <a:pt x="85465" y="580540"/>
                      <a:pt x="66320" y="575665"/>
                    </a:cubicBezTo>
                    <a:cubicBezTo>
                      <a:pt x="55156" y="572835"/>
                      <a:pt x="45604" y="566938"/>
                      <a:pt x="39157" y="556835"/>
                    </a:cubicBezTo>
                    <a:cubicBezTo>
                      <a:pt x="28897" y="540796"/>
                      <a:pt x="31176" y="522635"/>
                      <a:pt x="44031" y="508444"/>
                    </a:cubicBezTo>
                    <a:cubicBezTo>
                      <a:pt x="61367" y="489300"/>
                      <a:pt x="82399" y="483639"/>
                      <a:pt x="107557" y="486155"/>
                    </a:cubicBezTo>
                    <a:cubicBezTo>
                      <a:pt x="125247" y="487924"/>
                      <a:pt x="143055" y="488632"/>
                      <a:pt x="160548" y="492287"/>
                    </a:cubicBezTo>
                    <a:cubicBezTo>
                      <a:pt x="173167" y="494921"/>
                      <a:pt x="185314" y="499010"/>
                      <a:pt x="197343" y="503491"/>
                    </a:cubicBezTo>
                    <a:cubicBezTo>
                      <a:pt x="197067" y="504081"/>
                      <a:pt x="196910" y="504631"/>
                      <a:pt x="196793" y="505142"/>
                    </a:cubicBezTo>
                    <a:cubicBezTo>
                      <a:pt x="196989" y="505024"/>
                      <a:pt x="197146" y="504945"/>
                      <a:pt x="197343" y="504827"/>
                    </a:cubicBezTo>
                    <a:cubicBezTo>
                      <a:pt x="215937" y="506478"/>
                      <a:pt x="229774" y="516464"/>
                      <a:pt x="240506" y="530812"/>
                    </a:cubicBezTo>
                    <a:cubicBezTo>
                      <a:pt x="246560" y="538831"/>
                      <a:pt x="253714" y="544138"/>
                      <a:pt x="262952" y="548187"/>
                    </a:cubicBezTo>
                    <a:cubicBezTo>
                      <a:pt x="291059" y="560452"/>
                      <a:pt x="315786" y="578181"/>
                      <a:pt x="339097" y="597876"/>
                    </a:cubicBezTo>
                    <a:cubicBezTo>
                      <a:pt x="339883" y="595438"/>
                      <a:pt x="339254" y="593198"/>
                      <a:pt x="337918" y="591154"/>
                    </a:cubicBezTo>
                    <a:cubicBezTo>
                      <a:pt x="323884" y="570122"/>
                      <a:pt x="314253" y="546536"/>
                      <a:pt x="299944" y="525662"/>
                    </a:cubicBezTo>
                    <a:cubicBezTo>
                      <a:pt x="293811" y="516738"/>
                      <a:pt x="287836" y="507697"/>
                      <a:pt x="281232" y="499127"/>
                    </a:cubicBezTo>
                    <a:cubicBezTo>
                      <a:pt x="271561" y="486509"/>
                      <a:pt x="264643" y="472396"/>
                      <a:pt x="257134" y="458519"/>
                    </a:cubicBezTo>
                    <a:cubicBezTo>
                      <a:pt x="244005" y="434147"/>
                      <a:pt x="226276" y="412998"/>
                      <a:pt x="208389" y="392084"/>
                    </a:cubicBezTo>
                    <a:cubicBezTo>
                      <a:pt x="198837" y="380881"/>
                      <a:pt x="189677" y="369559"/>
                      <a:pt x="181697" y="357216"/>
                    </a:cubicBezTo>
                    <a:cubicBezTo>
                      <a:pt x="163929" y="329738"/>
                      <a:pt x="145060" y="303046"/>
                      <a:pt x="124972" y="277219"/>
                    </a:cubicBezTo>
                    <a:cubicBezTo>
                      <a:pt x="104570" y="250959"/>
                      <a:pt x="86330" y="223363"/>
                      <a:pt x="71628" y="193487"/>
                    </a:cubicBezTo>
                    <a:cubicBezTo>
                      <a:pt x="66949" y="183974"/>
                      <a:pt x="60227" y="175561"/>
                      <a:pt x="53112" y="167739"/>
                    </a:cubicBezTo>
                    <a:cubicBezTo>
                      <a:pt x="36130" y="149105"/>
                      <a:pt x="24887" y="127091"/>
                      <a:pt x="14509" y="104488"/>
                    </a:cubicBezTo>
                    <a:cubicBezTo>
                      <a:pt x="9595" y="93835"/>
                      <a:pt x="4642" y="83181"/>
                      <a:pt x="2283" y="71585"/>
                    </a:cubicBezTo>
                    <a:cubicBezTo>
                      <a:pt x="-665" y="56883"/>
                      <a:pt x="-587" y="41945"/>
                      <a:pt x="1537" y="27242"/>
                    </a:cubicBezTo>
                    <a:cubicBezTo>
                      <a:pt x="2579" y="19989"/>
                      <a:pt x="6460" y="13592"/>
                      <a:pt x="11909" y="8890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3" name="Graphic 11">
                <a:extLst>
                  <a:ext uri="{FF2B5EF4-FFF2-40B4-BE49-F238E27FC236}">
                    <a16:creationId xmlns:a16="http://schemas.microsoft.com/office/drawing/2014/main" id="{DDE79220-5DDF-454C-9208-35E9353F770E}"/>
                  </a:ext>
                </a:extLst>
              </p:cNvPr>
              <p:cNvSpPr/>
              <p:nvPr/>
            </p:nvSpPr>
            <p:spPr>
              <a:xfrm rot="2404810">
                <a:off x="8162905" y="4165296"/>
                <a:ext cx="203067" cy="204054"/>
              </a:xfrm>
              <a:custGeom>
                <a:avLst/>
                <a:gdLst>
                  <a:gd name="connsiteX0" fmla="*/ 6953 w 492034"/>
                  <a:gd name="connsiteY0" fmla="*/ 0 h 494424"/>
                  <a:gd name="connsiteX1" fmla="*/ 111538 w 492034"/>
                  <a:gd name="connsiteY1" fmla="*/ 62960 h 494424"/>
                  <a:gd name="connsiteX2" fmla="*/ 165926 w 492034"/>
                  <a:gd name="connsiteY2" fmla="*/ 105061 h 494424"/>
                  <a:gd name="connsiteX3" fmla="*/ 351377 w 492034"/>
                  <a:gd name="connsiteY3" fmla="*/ 226314 h 494424"/>
                  <a:gd name="connsiteX4" fmla="*/ 370999 w 492034"/>
                  <a:gd name="connsiteY4" fmla="*/ 257461 h 494424"/>
                  <a:gd name="connsiteX5" fmla="*/ 476822 w 492034"/>
                  <a:gd name="connsiteY5" fmla="*/ 455867 h 494424"/>
                  <a:gd name="connsiteX6" fmla="*/ 489776 w 492034"/>
                  <a:gd name="connsiteY6" fmla="*/ 480441 h 494424"/>
                  <a:gd name="connsiteX7" fmla="*/ 489776 w 492034"/>
                  <a:gd name="connsiteY7" fmla="*/ 492443 h 494424"/>
                  <a:gd name="connsiteX8" fmla="*/ 478536 w 492034"/>
                  <a:gd name="connsiteY8" fmla="*/ 490252 h 494424"/>
                  <a:gd name="connsiteX9" fmla="*/ 404336 w 492034"/>
                  <a:gd name="connsiteY9" fmla="*/ 422053 h 494424"/>
                  <a:gd name="connsiteX10" fmla="*/ 330422 w 492034"/>
                  <a:gd name="connsiteY10" fmla="*/ 335090 h 494424"/>
                  <a:gd name="connsiteX11" fmla="*/ 219170 w 492034"/>
                  <a:gd name="connsiteY11" fmla="*/ 213265 h 494424"/>
                  <a:gd name="connsiteX12" fmla="*/ 131445 w 492034"/>
                  <a:gd name="connsiteY12" fmla="*/ 140208 h 494424"/>
                  <a:gd name="connsiteX13" fmla="*/ 45815 w 492034"/>
                  <a:gd name="connsiteY13" fmla="*/ 56864 h 494424"/>
                  <a:gd name="connsiteX14" fmla="*/ 5144 w 492034"/>
                  <a:gd name="connsiteY14" fmla="*/ 16383 h 494424"/>
                  <a:gd name="connsiteX15" fmla="*/ 6953 w 492034"/>
                  <a:gd name="connsiteY15" fmla="*/ 0 h 49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92034" h="494424">
                    <a:moveTo>
                      <a:pt x="6953" y="0"/>
                    </a:moveTo>
                    <a:cubicBezTo>
                      <a:pt x="52007" y="4001"/>
                      <a:pt x="85535" y="28194"/>
                      <a:pt x="111538" y="62960"/>
                    </a:cubicBezTo>
                    <a:cubicBezTo>
                      <a:pt x="126111" y="82487"/>
                      <a:pt x="143447" y="95250"/>
                      <a:pt x="165926" y="105061"/>
                    </a:cubicBezTo>
                    <a:cubicBezTo>
                      <a:pt x="234410" y="134969"/>
                      <a:pt x="294608" y="178213"/>
                      <a:pt x="351377" y="226314"/>
                    </a:cubicBezTo>
                    <a:cubicBezTo>
                      <a:pt x="361855" y="234220"/>
                      <a:pt x="366141" y="246031"/>
                      <a:pt x="370999" y="257461"/>
                    </a:cubicBezTo>
                    <a:cubicBezTo>
                      <a:pt x="400336" y="326708"/>
                      <a:pt x="431387" y="395097"/>
                      <a:pt x="476822" y="455867"/>
                    </a:cubicBezTo>
                    <a:cubicBezTo>
                      <a:pt x="482346" y="463201"/>
                      <a:pt x="485489" y="472250"/>
                      <a:pt x="489776" y="480441"/>
                    </a:cubicBezTo>
                    <a:cubicBezTo>
                      <a:pt x="491871" y="484442"/>
                      <a:pt x="493586" y="488537"/>
                      <a:pt x="489776" y="492443"/>
                    </a:cubicBezTo>
                    <a:cubicBezTo>
                      <a:pt x="485108" y="497110"/>
                      <a:pt x="482060" y="492347"/>
                      <a:pt x="478536" y="490252"/>
                    </a:cubicBezTo>
                    <a:cubicBezTo>
                      <a:pt x="449009" y="472726"/>
                      <a:pt x="426053" y="448247"/>
                      <a:pt x="404336" y="422053"/>
                    </a:cubicBezTo>
                    <a:cubicBezTo>
                      <a:pt x="380048" y="392811"/>
                      <a:pt x="355378" y="363760"/>
                      <a:pt x="330422" y="335090"/>
                    </a:cubicBezTo>
                    <a:cubicBezTo>
                      <a:pt x="294323" y="293656"/>
                      <a:pt x="257842" y="252508"/>
                      <a:pt x="219170" y="213265"/>
                    </a:cubicBezTo>
                    <a:cubicBezTo>
                      <a:pt x="192215" y="185928"/>
                      <a:pt x="159639" y="165830"/>
                      <a:pt x="131445" y="140208"/>
                    </a:cubicBezTo>
                    <a:cubicBezTo>
                      <a:pt x="101918" y="113348"/>
                      <a:pt x="74676" y="84392"/>
                      <a:pt x="45815" y="56864"/>
                    </a:cubicBezTo>
                    <a:cubicBezTo>
                      <a:pt x="32004" y="43625"/>
                      <a:pt x="18860" y="29718"/>
                      <a:pt x="5144" y="16383"/>
                    </a:cubicBezTo>
                    <a:cubicBezTo>
                      <a:pt x="-1810" y="10001"/>
                      <a:pt x="-2191" y="4667"/>
                      <a:pt x="6953" y="0"/>
                    </a:cubicBezTo>
                    <a:close/>
                  </a:path>
                </a:pathLst>
              </a:custGeom>
              <a:solidFill>
                <a:srgbClr val="E1A099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B43D3098-087F-4CBB-B949-AE2294AF4800}"/>
                </a:ext>
              </a:extLst>
            </p:cNvPr>
            <p:cNvSpPr/>
            <p:nvPr/>
          </p:nvSpPr>
          <p:spPr>
            <a:xfrm flipH="1">
              <a:off x="8415358" y="4251253"/>
              <a:ext cx="3320001" cy="2646759"/>
            </a:xfrm>
            <a:custGeom>
              <a:avLst/>
              <a:gdLst>
                <a:gd name="connsiteX0" fmla="*/ 5260684 w 5434479"/>
                <a:gd name="connsiteY0" fmla="*/ 796526 h 4332456"/>
                <a:gd name="connsiteX1" fmla="*/ 5260238 w 5434479"/>
                <a:gd name="connsiteY1" fmla="*/ 793622 h 4332456"/>
                <a:gd name="connsiteX2" fmla="*/ 5230825 w 5434479"/>
                <a:gd name="connsiteY2" fmla="*/ 765922 h 4332456"/>
                <a:gd name="connsiteX3" fmla="*/ 4877426 w 5434479"/>
                <a:gd name="connsiteY3" fmla="*/ 610221 h 4332456"/>
                <a:gd name="connsiteX4" fmla="*/ 4828728 w 5434479"/>
                <a:gd name="connsiteY4" fmla="*/ 601955 h 4332456"/>
                <a:gd name="connsiteX5" fmla="*/ 4807655 w 5434479"/>
                <a:gd name="connsiteY5" fmla="*/ 626975 h 4332456"/>
                <a:gd name="connsiteX6" fmla="*/ 4625594 w 5434479"/>
                <a:gd name="connsiteY6" fmla="*/ 1633187 h 4332456"/>
                <a:gd name="connsiteX7" fmla="*/ 3775604 w 5434479"/>
                <a:gd name="connsiteY7" fmla="*/ 453179 h 4332456"/>
                <a:gd name="connsiteX8" fmla="*/ 3573289 w 5434479"/>
                <a:gd name="connsiteY8" fmla="*/ 343124 h 4332456"/>
                <a:gd name="connsiteX9" fmla="*/ 3561375 w 5434479"/>
                <a:gd name="connsiteY9" fmla="*/ 319817 h 4332456"/>
                <a:gd name="connsiteX10" fmla="*/ 3519750 w 5434479"/>
                <a:gd name="connsiteY10" fmla="*/ 268140 h 4332456"/>
                <a:gd name="connsiteX11" fmla="*/ 3391451 w 5434479"/>
                <a:gd name="connsiteY11" fmla="*/ 218622 h 4332456"/>
                <a:gd name="connsiteX12" fmla="*/ 3125769 w 5434479"/>
                <a:gd name="connsiteY12" fmla="*/ 149670 h 4332456"/>
                <a:gd name="connsiteX13" fmla="*/ 3110355 w 5434479"/>
                <a:gd name="connsiteY13" fmla="*/ 135820 h 4332456"/>
                <a:gd name="connsiteX14" fmla="*/ 2909306 w 5434479"/>
                <a:gd name="connsiteY14" fmla="*/ 35295 h 4332456"/>
                <a:gd name="connsiteX15" fmla="*/ 2912508 w 5434479"/>
                <a:gd name="connsiteY15" fmla="*/ 169328 h 4332456"/>
                <a:gd name="connsiteX16" fmla="*/ 2915710 w 5434479"/>
                <a:gd name="connsiteY16" fmla="*/ 324061 h 4332456"/>
                <a:gd name="connsiteX17" fmla="*/ 2922784 w 5434479"/>
                <a:gd name="connsiteY17" fmla="*/ 505377 h 4332456"/>
                <a:gd name="connsiteX18" fmla="*/ 2820994 w 5434479"/>
                <a:gd name="connsiteY18" fmla="*/ 754976 h 4332456"/>
                <a:gd name="connsiteX19" fmla="*/ 2407950 w 5434479"/>
                <a:gd name="connsiteY19" fmla="*/ 853713 h 4332456"/>
                <a:gd name="connsiteX20" fmla="*/ 2133109 w 5434479"/>
                <a:gd name="connsiteY20" fmla="*/ 517515 h 4332456"/>
                <a:gd name="connsiteX21" fmla="*/ 2152544 w 5434479"/>
                <a:gd name="connsiteY21" fmla="*/ 308945 h 4332456"/>
                <a:gd name="connsiteX22" fmla="*/ 2152544 w 5434479"/>
                <a:gd name="connsiteY22" fmla="*/ 308945 h 4332456"/>
                <a:gd name="connsiteX23" fmla="*/ 2152544 w 5434479"/>
                <a:gd name="connsiteY23" fmla="*/ 308945 h 4332456"/>
                <a:gd name="connsiteX24" fmla="*/ 2163192 w 5434479"/>
                <a:gd name="connsiteY24" fmla="*/ 235302 h 4332456"/>
                <a:gd name="connsiteX25" fmla="*/ 2175180 w 5434479"/>
                <a:gd name="connsiteY25" fmla="*/ 117428 h 4332456"/>
                <a:gd name="connsiteX26" fmla="*/ 2175180 w 5434479"/>
                <a:gd name="connsiteY26" fmla="*/ 117428 h 4332456"/>
                <a:gd name="connsiteX27" fmla="*/ 2194466 w 5434479"/>
                <a:gd name="connsiteY27" fmla="*/ 0 h 4332456"/>
                <a:gd name="connsiteX28" fmla="*/ 1912327 w 5434479"/>
                <a:gd name="connsiteY28" fmla="*/ 191816 h 4332456"/>
                <a:gd name="connsiteX29" fmla="*/ 1895126 w 5434479"/>
                <a:gd name="connsiteY29" fmla="*/ 195985 h 4332456"/>
                <a:gd name="connsiteX30" fmla="*/ 1690578 w 5434479"/>
                <a:gd name="connsiteY30" fmla="*/ 266204 h 4332456"/>
                <a:gd name="connsiteX31" fmla="*/ 1567268 w 5434479"/>
                <a:gd name="connsiteY31" fmla="*/ 312445 h 4332456"/>
                <a:gd name="connsiteX32" fmla="*/ 1539270 w 5434479"/>
                <a:gd name="connsiteY32" fmla="*/ 336124 h 4332456"/>
                <a:gd name="connsiteX33" fmla="*/ 1539270 w 5434479"/>
                <a:gd name="connsiteY33" fmla="*/ 336124 h 4332456"/>
                <a:gd name="connsiteX34" fmla="*/ 1525867 w 5434479"/>
                <a:gd name="connsiteY34" fmla="*/ 341783 h 4332456"/>
                <a:gd name="connsiteX35" fmla="*/ 1525867 w 5434479"/>
                <a:gd name="connsiteY35" fmla="*/ 341783 h 4332456"/>
                <a:gd name="connsiteX36" fmla="*/ 1511347 w 5434479"/>
                <a:gd name="connsiteY36" fmla="*/ 344836 h 4332456"/>
                <a:gd name="connsiteX37" fmla="*/ 1284087 w 5434479"/>
                <a:gd name="connsiteY37" fmla="*/ 444169 h 4332456"/>
                <a:gd name="connsiteX38" fmla="*/ 1028308 w 5434479"/>
                <a:gd name="connsiteY38" fmla="*/ 641197 h 4332456"/>
                <a:gd name="connsiteX39" fmla="*/ 900530 w 5434479"/>
                <a:gd name="connsiteY39" fmla="*/ 864138 h 4332456"/>
                <a:gd name="connsiteX40" fmla="*/ 260748 w 5434479"/>
                <a:gd name="connsiteY40" fmla="*/ 2209750 h 4332456"/>
                <a:gd name="connsiteX41" fmla="*/ 106238 w 5434479"/>
                <a:gd name="connsiteY41" fmla="*/ 2647888 h 4332456"/>
                <a:gd name="connsiteX42" fmla="*/ 36244 w 5434479"/>
                <a:gd name="connsiteY42" fmla="*/ 2956014 h 4332456"/>
                <a:gd name="connsiteX43" fmla="*/ 23287 w 5434479"/>
                <a:gd name="connsiteY43" fmla="*/ 3087962 h 4332456"/>
                <a:gd name="connsiteX44" fmla="*/ 1470 w 5434479"/>
                <a:gd name="connsiteY44" fmla="*/ 4308701 h 4332456"/>
                <a:gd name="connsiteX45" fmla="*/ 209816 w 5434479"/>
                <a:gd name="connsiteY45" fmla="*/ 4308328 h 4332456"/>
                <a:gd name="connsiteX46" fmla="*/ 209816 w 5434479"/>
                <a:gd name="connsiteY46" fmla="*/ 4308328 h 4332456"/>
                <a:gd name="connsiteX47" fmla="*/ 745425 w 5434479"/>
                <a:gd name="connsiteY47" fmla="*/ 4308477 h 4332456"/>
                <a:gd name="connsiteX48" fmla="*/ 746616 w 5434479"/>
                <a:gd name="connsiteY48" fmla="*/ 3648665 h 4332456"/>
                <a:gd name="connsiteX49" fmla="*/ 782135 w 5434479"/>
                <a:gd name="connsiteY49" fmla="*/ 3239493 h 4332456"/>
                <a:gd name="connsiteX50" fmla="*/ 862778 w 5434479"/>
                <a:gd name="connsiteY50" fmla="*/ 2975523 h 4332456"/>
                <a:gd name="connsiteX51" fmla="*/ 1081921 w 5434479"/>
                <a:gd name="connsiteY51" fmla="*/ 2579829 h 4332456"/>
                <a:gd name="connsiteX52" fmla="*/ 1103366 w 5434479"/>
                <a:gd name="connsiteY52" fmla="*/ 2815578 h 4332456"/>
                <a:gd name="connsiteX53" fmla="*/ 1107089 w 5434479"/>
                <a:gd name="connsiteY53" fmla="*/ 3168903 h 4332456"/>
                <a:gd name="connsiteX54" fmla="*/ 993757 w 5434479"/>
                <a:gd name="connsiteY54" fmla="*/ 4299170 h 4332456"/>
                <a:gd name="connsiteX55" fmla="*/ 1019372 w 5434479"/>
                <a:gd name="connsiteY55" fmla="*/ 4332454 h 4332456"/>
                <a:gd name="connsiteX56" fmla="*/ 1461233 w 5434479"/>
                <a:gd name="connsiteY56" fmla="*/ 4332156 h 4332456"/>
                <a:gd name="connsiteX57" fmla="*/ 1461233 w 5434479"/>
                <a:gd name="connsiteY57" fmla="*/ 4332156 h 4332456"/>
                <a:gd name="connsiteX58" fmla="*/ 1713587 w 5434479"/>
                <a:gd name="connsiteY58" fmla="*/ 4332306 h 4332456"/>
                <a:gd name="connsiteX59" fmla="*/ 2281140 w 5434479"/>
                <a:gd name="connsiteY59" fmla="*/ 4331784 h 4332456"/>
                <a:gd name="connsiteX60" fmla="*/ 2281140 w 5434479"/>
                <a:gd name="connsiteY60" fmla="*/ 4331784 h 4332456"/>
                <a:gd name="connsiteX61" fmla="*/ 2281140 w 5434479"/>
                <a:gd name="connsiteY61" fmla="*/ 4331784 h 4332456"/>
                <a:gd name="connsiteX62" fmla="*/ 2320159 w 5434479"/>
                <a:gd name="connsiteY62" fmla="*/ 4331263 h 4332456"/>
                <a:gd name="connsiteX63" fmla="*/ 3915221 w 5434479"/>
                <a:gd name="connsiteY63" fmla="*/ 4332306 h 4332456"/>
                <a:gd name="connsiteX64" fmla="*/ 3970844 w 5434479"/>
                <a:gd name="connsiteY64" fmla="*/ 4280629 h 4332456"/>
                <a:gd name="connsiteX65" fmla="*/ 3949399 w 5434479"/>
                <a:gd name="connsiteY65" fmla="*/ 2754668 h 4332456"/>
                <a:gd name="connsiteX66" fmla="*/ 3943517 w 5434479"/>
                <a:gd name="connsiteY66" fmla="*/ 2420777 h 4332456"/>
                <a:gd name="connsiteX67" fmla="*/ 4610925 w 5434479"/>
                <a:gd name="connsiteY67" fmla="*/ 2895402 h 4332456"/>
                <a:gd name="connsiteX68" fmla="*/ 4932975 w 5434479"/>
                <a:gd name="connsiteY68" fmla="*/ 2984980 h 4332456"/>
                <a:gd name="connsiteX69" fmla="*/ 5072146 w 5434479"/>
                <a:gd name="connsiteY69" fmla="*/ 2851618 h 4332456"/>
                <a:gd name="connsiteX70" fmla="*/ 5380048 w 5434479"/>
                <a:gd name="connsiteY70" fmla="*/ 1473391 h 4332456"/>
                <a:gd name="connsiteX71" fmla="*/ 5434480 w 5434479"/>
                <a:gd name="connsiteY71" fmla="*/ 896827 h 4332456"/>
                <a:gd name="connsiteX72" fmla="*/ 5260684 w 5434479"/>
                <a:gd name="connsiteY72" fmla="*/ 796526 h 43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5434479" h="4332456">
                  <a:moveTo>
                    <a:pt x="5260684" y="796526"/>
                  </a:moveTo>
                  <a:cubicBezTo>
                    <a:pt x="5260536" y="795558"/>
                    <a:pt x="5260387" y="794590"/>
                    <a:pt x="5260238" y="793622"/>
                  </a:cubicBezTo>
                  <a:cubicBezTo>
                    <a:pt x="5256217" y="778208"/>
                    <a:pt x="5243633" y="771432"/>
                    <a:pt x="5230825" y="765922"/>
                  </a:cubicBezTo>
                  <a:cubicBezTo>
                    <a:pt x="5112579" y="715064"/>
                    <a:pt x="4995077" y="662419"/>
                    <a:pt x="4877426" y="610221"/>
                  </a:cubicBezTo>
                  <a:cubicBezTo>
                    <a:pt x="4862310" y="603519"/>
                    <a:pt x="4846673" y="594583"/>
                    <a:pt x="4828728" y="601955"/>
                  </a:cubicBezTo>
                  <a:cubicBezTo>
                    <a:pt x="4807729" y="598381"/>
                    <a:pt x="4809665" y="615954"/>
                    <a:pt x="4807655" y="626975"/>
                  </a:cubicBezTo>
                  <a:cubicBezTo>
                    <a:pt x="4754563" y="920953"/>
                    <a:pt x="4634306" y="1587690"/>
                    <a:pt x="4625594" y="1633187"/>
                  </a:cubicBezTo>
                  <a:cubicBezTo>
                    <a:pt x="4578161" y="1568107"/>
                    <a:pt x="4005916" y="791686"/>
                    <a:pt x="3775604" y="453179"/>
                  </a:cubicBezTo>
                  <a:cubicBezTo>
                    <a:pt x="3727277" y="382142"/>
                    <a:pt x="3659591" y="345134"/>
                    <a:pt x="3573289" y="343124"/>
                  </a:cubicBezTo>
                  <a:cubicBezTo>
                    <a:pt x="3565694" y="337166"/>
                    <a:pt x="3562045" y="329199"/>
                    <a:pt x="3561375" y="319817"/>
                  </a:cubicBezTo>
                  <a:cubicBezTo>
                    <a:pt x="3559364" y="292936"/>
                    <a:pt x="3544248" y="278490"/>
                    <a:pt x="3519750" y="268140"/>
                  </a:cubicBezTo>
                  <a:cubicBezTo>
                    <a:pt x="3477456" y="250194"/>
                    <a:pt x="3435161" y="232621"/>
                    <a:pt x="3391451" y="218622"/>
                  </a:cubicBezTo>
                  <a:cubicBezTo>
                    <a:pt x="3304181" y="190699"/>
                    <a:pt x="3217060" y="162179"/>
                    <a:pt x="3125769" y="149670"/>
                  </a:cubicBezTo>
                  <a:cubicBezTo>
                    <a:pt x="3120631" y="145053"/>
                    <a:pt x="3115642" y="140287"/>
                    <a:pt x="3110355" y="135820"/>
                  </a:cubicBezTo>
                  <a:cubicBezTo>
                    <a:pt x="3052126" y="86302"/>
                    <a:pt x="2986301" y="47805"/>
                    <a:pt x="2909306" y="35295"/>
                  </a:cubicBezTo>
                  <a:cubicBezTo>
                    <a:pt x="2910796" y="83696"/>
                    <a:pt x="2912508" y="169328"/>
                    <a:pt x="2912508" y="169328"/>
                  </a:cubicBezTo>
                  <a:cubicBezTo>
                    <a:pt x="2915710" y="232174"/>
                    <a:pt x="2915710" y="324061"/>
                    <a:pt x="2915710" y="324061"/>
                  </a:cubicBezTo>
                  <a:cubicBezTo>
                    <a:pt x="2917423" y="386088"/>
                    <a:pt x="2924869" y="443499"/>
                    <a:pt x="2922784" y="505377"/>
                  </a:cubicBezTo>
                  <a:cubicBezTo>
                    <a:pt x="2919657" y="600317"/>
                    <a:pt x="2889425" y="686992"/>
                    <a:pt x="2820994" y="754976"/>
                  </a:cubicBezTo>
                  <a:cubicBezTo>
                    <a:pt x="2704088" y="870988"/>
                    <a:pt x="2562534" y="896455"/>
                    <a:pt x="2407950" y="853713"/>
                  </a:cubicBezTo>
                  <a:cubicBezTo>
                    <a:pt x="2245622" y="808738"/>
                    <a:pt x="2147182" y="685130"/>
                    <a:pt x="2133109" y="517515"/>
                  </a:cubicBezTo>
                  <a:cubicBezTo>
                    <a:pt x="2127152" y="446775"/>
                    <a:pt x="2145470" y="378419"/>
                    <a:pt x="2152544" y="308945"/>
                  </a:cubicBezTo>
                  <a:lnTo>
                    <a:pt x="2152544" y="308945"/>
                  </a:lnTo>
                  <a:lnTo>
                    <a:pt x="2152544" y="308945"/>
                  </a:lnTo>
                  <a:cubicBezTo>
                    <a:pt x="2156192" y="284447"/>
                    <a:pt x="2161330" y="260023"/>
                    <a:pt x="2163192" y="235302"/>
                  </a:cubicBezTo>
                  <a:cubicBezTo>
                    <a:pt x="2166170" y="195911"/>
                    <a:pt x="2180095" y="157637"/>
                    <a:pt x="2175180" y="117428"/>
                  </a:cubicBezTo>
                  <a:cubicBezTo>
                    <a:pt x="2175180" y="117428"/>
                    <a:pt x="2175180" y="117428"/>
                    <a:pt x="2175180" y="117428"/>
                  </a:cubicBezTo>
                  <a:cubicBezTo>
                    <a:pt x="2189254" y="79526"/>
                    <a:pt x="2190147" y="39465"/>
                    <a:pt x="2194466" y="0"/>
                  </a:cubicBezTo>
                  <a:cubicBezTo>
                    <a:pt x="2085080" y="41327"/>
                    <a:pt x="1994087" y="109758"/>
                    <a:pt x="1912327" y="191816"/>
                  </a:cubicBezTo>
                  <a:cubicBezTo>
                    <a:pt x="1906594" y="193230"/>
                    <a:pt x="1900711" y="194124"/>
                    <a:pt x="1895126" y="195985"/>
                  </a:cubicBezTo>
                  <a:cubicBezTo>
                    <a:pt x="1826919" y="219292"/>
                    <a:pt x="1758786" y="242748"/>
                    <a:pt x="1690578" y="266204"/>
                  </a:cubicBezTo>
                  <a:cubicBezTo>
                    <a:pt x="1649475" y="281692"/>
                    <a:pt x="1608595" y="297701"/>
                    <a:pt x="1567268" y="312445"/>
                  </a:cubicBezTo>
                  <a:cubicBezTo>
                    <a:pt x="1554386" y="317062"/>
                    <a:pt x="1544185" y="323019"/>
                    <a:pt x="1539270" y="336124"/>
                  </a:cubicBezTo>
                  <a:lnTo>
                    <a:pt x="1539270" y="336124"/>
                  </a:lnTo>
                  <a:cubicBezTo>
                    <a:pt x="1534802" y="337986"/>
                    <a:pt x="1530335" y="339847"/>
                    <a:pt x="1525867" y="341783"/>
                  </a:cubicBezTo>
                  <a:cubicBezTo>
                    <a:pt x="1525867" y="341783"/>
                    <a:pt x="1525867" y="341783"/>
                    <a:pt x="1525867" y="341783"/>
                  </a:cubicBezTo>
                  <a:cubicBezTo>
                    <a:pt x="1521027" y="342751"/>
                    <a:pt x="1515740" y="342900"/>
                    <a:pt x="1511347" y="344836"/>
                  </a:cubicBezTo>
                  <a:cubicBezTo>
                    <a:pt x="1435469" y="377674"/>
                    <a:pt x="1359145" y="409544"/>
                    <a:pt x="1284087" y="444169"/>
                  </a:cubicBezTo>
                  <a:cubicBezTo>
                    <a:pt x="1184084" y="490336"/>
                    <a:pt x="1094282" y="551246"/>
                    <a:pt x="1028308" y="641197"/>
                  </a:cubicBezTo>
                  <a:cubicBezTo>
                    <a:pt x="977525" y="710522"/>
                    <a:pt x="940814" y="788558"/>
                    <a:pt x="900530" y="864138"/>
                  </a:cubicBezTo>
                  <a:cubicBezTo>
                    <a:pt x="709981" y="1221782"/>
                    <a:pt x="283980" y="2151223"/>
                    <a:pt x="260748" y="2209750"/>
                  </a:cubicBezTo>
                  <a:cubicBezTo>
                    <a:pt x="203635" y="2353761"/>
                    <a:pt x="149427" y="2498814"/>
                    <a:pt x="106238" y="2647888"/>
                  </a:cubicBezTo>
                  <a:cubicBezTo>
                    <a:pt x="76826" y="2749306"/>
                    <a:pt x="49349" y="2851171"/>
                    <a:pt x="36244" y="2956014"/>
                  </a:cubicBezTo>
                  <a:cubicBezTo>
                    <a:pt x="30808" y="2999724"/>
                    <a:pt x="27085" y="3044103"/>
                    <a:pt x="23287" y="3087962"/>
                  </a:cubicBezTo>
                  <a:cubicBezTo>
                    <a:pt x="20904" y="3115438"/>
                    <a:pt x="-6572" y="4241759"/>
                    <a:pt x="1470" y="4308701"/>
                  </a:cubicBezTo>
                  <a:cubicBezTo>
                    <a:pt x="84868" y="4306988"/>
                    <a:pt x="137587" y="4308701"/>
                    <a:pt x="209816" y="4308328"/>
                  </a:cubicBezTo>
                  <a:cubicBezTo>
                    <a:pt x="209816" y="4308328"/>
                    <a:pt x="209816" y="4308328"/>
                    <a:pt x="209816" y="4308328"/>
                  </a:cubicBezTo>
                  <a:cubicBezTo>
                    <a:pt x="312127" y="4308328"/>
                    <a:pt x="615115" y="4308701"/>
                    <a:pt x="745425" y="4308477"/>
                  </a:cubicBezTo>
                  <a:cubicBezTo>
                    <a:pt x="745425" y="4197528"/>
                    <a:pt x="754286" y="3769592"/>
                    <a:pt x="746616" y="3648665"/>
                  </a:cubicBezTo>
                  <a:cubicBezTo>
                    <a:pt x="744755" y="3618880"/>
                    <a:pt x="776103" y="3278660"/>
                    <a:pt x="782135" y="3239493"/>
                  </a:cubicBezTo>
                  <a:cubicBezTo>
                    <a:pt x="796134" y="3147755"/>
                    <a:pt x="826515" y="3060411"/>
                    <a:pt x="862778" y="2975523"/>
                  </a:cubicBezTo>
                  <a:cubicBezTo>
                    <a:pt x="876479" y="2943504"/>
                    <a:pt x="1022649" y="2690779"/>
                    <a:pt x="1081921" y="2579829"/>
                  </a:cubicBezTo>
                  <a:cubicBezTo>
                    <a:pt x="1082368" y="2658983"/>
                    <a:pt x="1096590" y="2737020"/>
                    <a:pt x="1103366" y="2815578"/>
                  </a:cubicBezTo>
                  <a:cubicBezTo>
                    <a:pt x="1107387" y="2862192"/>
                    <a:pt x="1119227" y="3116779"/>
                    <a:pt x="1107089" y="3168903"/>
                  </a:cubicBezTo>
                  <a:cubicBezTo>
                    <a:pt x="1101579" y="3192656"/>
                    <a:pt x="1000980" y="4283235"/>
                    <a:pt x="993757" y="4299170"/>
                  </a:cubicBezTo>
                  <a:cubicBezTo>
                    <a:pt x="979163" y="4331412"/>
                    <a:pt x="995247" y="4332529"/>
                    <a:pt x="1019372" y="4332454"/>
                  </a:cubicBezTo>
                  <a:cubicBezTo>
                    <a:pt x="1166659" y="4332156"/>
                    <a:pt x="1313946" y="4332231"/>
                    <a:pt x="1461233" y="4332156"/>
                  </a:cubicBezTo>
                  <a:cubicBezTo>
                    <a:pt x="1461233" y="4332156"/>
                    <a:pt x="1461233" y="4332156"/>
                    <a:pt x="1461233" y="4332156"/>
                  </a:cubicBezTo>
                  <a:cubicBezTo>
                    <a:pt x="1545376" y="4332231"/>
                    <a:pt x="1629444" y="4332380"/>
                    <a:pt x="1713587" y="4332306"/>
                  </a:cubicBezTo>
                  <a:cubicBezTo>
                    <a:pt x="1902796" y="4332156"/>
                    <a:pt x="2091931" y="4332007"/>
                    <a:pt x="2281140" y="4331784"/>
                  </a:cubicBezTo>
                  <a:lnTo>
                    <a:pt x="2281140" y="4331784"/>
                  </a:lnTo>
                  <a:lnTo>
                    <a:pt x="2281140" y="4331784"/>
                  </a:lnTo>
                  <a:cubicBezTo>
                    <a:pt x="2294171" y="4331561"/>
                    <a:pt x="2307128" y="4331263"/>
                    <a:pt x="2320159" y="4331263"/>
                  </a:cubicBezTo>
                  <a:cubicBezTo>
                    <a:pt x="2673483" y="4331486"/>
                    <a:pt x="3736883" y="4332231"/>
                    <a:pt x="3915221" y="4332306"/>
                  </a:cubicBezTo>
                  <a:cubicBezTo>
                    <a:pt x="3966079" y="4332306"/>
                    <a:pt x="3966153" y="4332306"/>
                    <a:pt x="3970844" y="4280629"/>
                  </a:cubicBezTo>
                  <a:cubicBezTo>
                    <a:pt x="3971812" y="4269757"/>
                    <a:pt x="3949697" y="2815354"/>
                    <a:pt x="3949399" y="2754668"/>
                  </a:cubicBezTo>
                  <a:cubicBezTo>
                    <a:pt x="3949176" y="2703735"/>
                    <a:pt x="3946867" y="2563150"/>
                    <a:pt x="3943517" y="2420777"/>
                  </a:cubicBezTo>
                  <a:cubicBezTo>
                    <a:pt x="4043594" y="2502910"/>
                    <a:pt x="4471754" y="2821982"/>
                    <a:pt x="4610925" y="2895402"/>
                  </a:cubicBezTo>
                  <a:cubicBezTo>
                    <a:pt x="4680919" y="2932335"/>
                    <a:pt x="4820164" y="2985352"/>
                    <a:pt x="4932975" y="2984980"/>
                  </a:cubicBezTo>
                  <a:cubicBezTo>
                    <a:pt x="4997757" y="2986767"/>
                    <a:pt x="5050254" y="2887658"/>
                    <a:pt x="5072146" y="2851618"/>
                  </a:cubicBezTo>
                  <a:cubicBezTo>
                    <a:pt x="5157926" y="2710288"/>
                    <a:pt x="5348923" y="1753667"/>
                    <a:pt x="5380048" y="1473391"/>
                  </a:cubicBezTo>
                  <a:cubicBezTo>
                    <a:pt x="5401344" y="1281500"/>
                    <a:pt x="5420034" y="1089387"/>
                    <a:pt x="5434480" y="896827"/>
                  </a:cubicBezTo>
                  <a:cubicBezTo>
                    <a:pt x="5399929" y="866148"/>
                    <a:pt x="5321818" y="822811"/>
                    <a:pt x="5260684" y="79652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498CCE3-0E81-4BE5-B1D3-0B3934B96841}"/>
                </a:ext>
              </a:extLst>
            </p:cNvPr>
            <p:cNvSpPr/>
            <p:nvPr/>
          </p:nvSpPr>
          <p:spPr>
            <a:xfrm flipH="1">
              <a:off x="9698178" y="3373428"/>
              <a:ext cx="883045" cy="1420870"/>
            </a:xfrm>
            <a:custGeom>
              <a:avLst/>
              <a:gdLst>
                <a:gd name="connsiteX0" fmla="*/ 1429877 w 1445447"/>
                <a:gd name="connsiteY0" fmla="*/ 765996 h 2325810"/>
                <a:gd name="connsiteX1" fmla="*/ 1428388 w 1445447"/>
                <a:gd name="connsiteY1" fmla="*/ 764432 h 2325810"/>
                <a:gd name="connsiteX2" fmla="*/ 1428612 w 1445447"/>
                <a:gd name="connsiteY2" fmla="*/ 759295 h 2325810"/>
                <a:gd name="connsiteX3" fmla="*/ 1426750 w 1445447"/>
                <a:gd name="connsiteY3" fmla="*/ 734722 h 2325810"/>
                <a:gd name="connsiteX4" fmla="*/ 1428612 w 1445447"/>
                <a:gd name="connsiteY4" fmla="*/ 734424 h 2325810"/>
                <a:gd name="connsiteX5" fmla="*/ 1410815 w 1445447"/>
                <a:gd name="connsiteY5" fmla="*/ 563979 h 2325810"/>
                <a:gd name="connsiteX6" fmla="*/ 1404635 w 1445447"/>
                <a:gd name="connsiteY6" fmla="*/ 526003 h 2325810"/>
                <a:gd name="connsiteX7" fmla="*/ 1394210 w 1445447"/>
                <a:gd name="connsiteY7" fmla="*/ 446403 h 2325810"/>
                <a:gd name="connsiteX8" fmla="*/ 1394433 w 1445447"/>
                <a:gd name="connsiteY8" fmla="*/ 436872 h 2325810"/>
                <a:gd name="connsiteX9" fmla="*/ 1361670 w 1445447"/>
                <a:gd name="connsiteY9" fmla="*/ 196507 h 2325810"/>
                <a:gd name="connsiteX10" fmla="*/ 1277378 w 1445447"/>
                <a:gd name="connsiteY10" fmla="*/ 0 h 2325810"/>
                <a:gd name="connsiteX11" fmla="*/ 964710 w 1445447"/>
                <a:gd name="connsiteY11" fmla="*/ 175657 h 2325810"/>
                <a:gd name="connsiteX12" fmla="*/ 432675 w 1445447"/>
                <a:gd name="connsiteY12" fmla="*/ 270820 h 2325810"/>
                <a:gd name="connsiteX13" fmla="*/ 413240 w 1445447"/>
                <a:gd name="connsiteY13" fmla="*/ 295765 h 2325810"/>
                <a:gd name="connsiteX14" fmla="*/ 423665 w 1445447"/>
                <a:gd name="connsiteY14" fmla="*/ 385046 h 2325810"/>
                <a:gd name="connsiteX15" fmla="*/ 385689 w 1445447"/>
                <a:gd name="connsiteY15" fmla="*/ 691683 h 2325810"/>
                <a:gd name="connsiteX16" fmla="*/ 363499 w 1445447"/>
                <a:gd name="connsiteY16" fmla="*/ 728616 h 2325810"/>
                <a:gd name="connsiteX17" fmla="*/ 350394 w 1445447"/>
                <a:gd name="connsiteY17" fmla="*/ 738147 h 2325810"/>
                <a:gd name="connsiteX18" fmla="*/ 319417 w 1445447"/>
                <a:gd name="connsiteY18" fmla="*/ 771209 h 2325810"/>
                <a:gd name="connsiteX19" fmla="*/ 285909 w 1445447"/>
                <a:gd name="connsiteY19" fmla="*/ 734871 h 2325810"/>
                <a:gd name="connsiteX20" fmla="*/ 284122 w 1445447"/>
                <a:gd name="connsiteY20" fmla="*/ 732414 h 2325810"/>
                <a:gd name="connsiteX21" fmla="*/ 102657 w 1445447"/>
                <a:gd name="connsiteY21" fmla="*/ 682896 h 2325810"/>
                <a:gd name="connsiteX22" fmla="*/ 2356 w 1445447"/>
                <a:gd name="connsiteY22" fmla="*/ 861308 h 2325810"/>
                <a:gd name="connsiteX23" fmla="*/ 8983 w 1445447"/>
                <a:gd name="connsiteY23" fmla="*/ 926761 h 2325810"/>
                <a:gd name="connsiteX24" fmla="*/ 181215 w 1445447"/>
                <a:gd name="connsiteY24" fmla="*/ 1102120 h 2325810"/>
                <a:gd name="connsiteX25" fmla="*/ 198416 w 1445447"/>
                <a:gd name="connsiteY25" fmla="*/ 1111502 h 2325810"/>
                <a:gd name="connsiteX26" fmla="*/ 319492 w 1445447"/>
                <a:gd name="connsiteY26" fmla="*/ 1231089 h 2325810"/>
                <a:gd name="connsiteX27" fmla="*/ 330661 w 1445447"/>
                <a:gd name="connsiteY27" fmla="*/ 1253056 h 2325810"/>
                <a:gd name="connsiteX28" fmla="*/ 302663 w 1445447"/>
                <a:gd name="connsiteY28" fmla="*/ 1439212 h 2325810"/>
                <a:gd name="connsiteX29" fmla="*/ 229318 w 1445447"/>
                <a:gd name="connsiteY29" fmla="*/ 1974598 h 2325810"/>
                <a:gd name="connsiteX30" fmla="*/ 367148 w 1445447"/>
                <a:gd name="connsiteY30" fmla="*/ 2231642 h 2325810"/>
                <a:gd name="connsiteX31" fmla="*/ 729408 w 1445447"/>
                <a:gd name="connsiteY31" fmla="*/ 2316679 h 2325810"/>
                <a:gd name="connsiteX32" fmla="*/ 974092 w 1445447"/>
                <a:gd name="connsiteY32" fmla="*/ 2161499 h 2325810"/>
                <a:gd name="connsiteX33" fmla="*/ 1030684 w 1445447"/>
                <a:gd name="connsiteY33" fmla="*/ 1869159 h 2325810"/>
                <a:gd name="connsiteX34" fmla="*/ 1025322 w 1445447"/>
                <a:gd name="connsiteY34" fmla="*/ 1605785 h 2325810"/>
                <a:gd name="connsiteX35" fmla="*/ 1019291 w 1445447"/>
                <a:gd name="connsiteY35" fmla="*/ 1429383 h 2325810"/>
                <a:gd name="connsiteX36" fmla="*/ 1017057 w 1445447"/>
                <a:gd name="connsiteY36" fmla="*/ 1429457 h 2325810"/>
                <a:gd name="connsiteX37" fmla="*/ 1019291 w 1445447"/>
                <a:gd name="connsiteY37" fmla="*/ 1426926 h 2325810"/>
                <a:gd name="connsiteX38" fmla="*/ 1039545 w 1445447"/>
                <a:gd name="connsiteY38" fmla="*/ 1421490 h 2325810"/>
                <a:gd name="connsiteX39" fmla="*/ 1400018 w 1445447"/>
                <a:gd name="connsiteY39" fmla="*/ 1140692 h 2325810"/>
                <a:gd name="connsiteX40" fmla="*/ 1429877 w 1445447"/>
                <a:gd name="connsiteY40" fmla="*/ 765996 h 232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45447" h="2325810">
                  <a:moveTo>
                    <a:pt x="1429877" y="765996"/>
                  </a:moveTo>
                  <a:cubicBezTo>
                    <a:pt x="1429356" y="765400"/>
                    <a:pt x="1428909" y="764954"/>
                    <a:pt x="1428388" y="764432"/>
                  </a:cubicBezTo>
                  <a:cubicBezTo>
                    <a:pt x="1428463" y="762720"/>
                    <a:pt x="1428612" y="761007"/>
                    <a:pt x="1428612" y="759295"/>
                  </a:cubicBezTo>
                  <a:cubicBezTo>
                    <a:pt x="1428612" y="751029"/>
                    <a:pt x="1427867" y="742838"/>
                    <a:pt x="1426750" y="734722"/>
                  </a:cubicBezTo>
                  <a:cubicBezTo>
                    <a:pt x="1427346" y="734647"/>
                    <a:pt x="1427941" y="734499"/>
                    <a:pt x="1428612" y="734424"/>
                  </a:cubicBezTo>
                  <a:cubicBezTo>
                    <a:pt x="1422580" y="692651"/>
                    <a:pt x="1420644" y="644175"/>
                    <a:pt x="1410815" y="563979"/>
                  </a:cubicBezTo>
                  <a:cubicBezTo>
                    <a:pt x="1405975" y="551693"/>
                    <a:pt x="1405305" y="538885"/>
                    <a:pt x="1404635" y="526003"/>
                  </a:cubicBezTo>
                  <a:cubicBezTo>
                    <a:pt x="1405901" y="498154"/>
                    <a:pt x="1402624" y="471348"/>
                    <a:pt x="1394210" y="446403"/>
                  </a:cubicBezTo>
                  <a:cubicBezTo>
                    <a:pt x="1394806" y="443946"/>
                    <a:pt x="1394955" y="440818"/>
                    <a:pt x="1394433" y="436872"/>
                  </a:cubicBezTo>
                  <a:cubicBezTo>
                    <a:pt x="1384232" y="356676"/>
                    <a:pt x="1380956" y="275437"/>
                    <a:pt x="1361670" y="196507"/>
                  </a:cubicBezTo>
                  <a:cubicBezTo>
                    <a:pt x="1344618" y="126735"/>
                    <a:pt x="1318035" y="60761"/>
                    <a:pt x="1277378" y="0"/>
                  </a:cubicBezTo>
                  <a:cubicBezTo>
                    <a:pt x="1187576" y="87791"/>
                    <a:pt x="1079084" y="137160"/>
                    <a:pt x="964710" y="175657"/>
                  </a:cubicBezTo>
                  <a:cubicBezTo>
                    <a:pt x="792106" y="233663"/>
                    <a:pt x="613172" y="257417"/>
                    <a:pt x="432675" y="270820"/>
                  </a:cubicBezTo>
                  <a:cubicBezTo>
                    <a:pt x="412272" y="272309"/>
                    <a:pt x="410485" y="278713"/>
                    <a:pt x="413240" y="295765"/>
                  </a:cubicBezTo>
                  <a:cubicBezTo>
                    <a:pt x="417932" y="325327"/>
                    <a:pt x="422250" y="355186"/>
                    <a:pt x="423665" y="385046"/>
                  </a:cubicBezTo>
                  <a:cubicBezTo>
                    <a:pt x="428728" y="489368"/>
                    <a:pt x="424410" y="592647"/>
                    <a:pt x="385689" y="691683"/>
                  </a:cubicBezTo>
                  <a:cubicBezTo>
                    <a:pt x="377647" y="703969"/>
                    <a:pt x="370201" y="716255"/>
                    <a:pt x="363499" y="728616"/>
                  </a:cubicBezTo>
                  <a:cubicBezTo>
                    <a:pt x="358957" y="731073"/>
                    <a:pt x="354564" y="734126"/>
                    <a:pt x="350394" y="738147"/>
                  </a:cubicBezTo>
                  <a:cubicBezTo>
                    <a:pt x="339075" y="748944"/>
                    <a:pt x="337735" y="773293"/>
                    <a:pt x="319417" y="771209"/>
                  </a:cubicBezTo>
                  <a:cubicBezTo>
                    <a:pt x="302291" y="769347"/>
                    <a:pt x="297823" y="746710"/>
                    <a:pt x="285909" y="734871"/>
                  </a:cubicBezTo>
                  <a:cubicBezTo>
                    <a:pt x="283080" y="732041"/>
                    <a:pt x="286728" y="735466"/>
                    <a:pt x="284122" y="732414"/>
                  </a:cubicBezTo>
                  <a:cubicBezTo>
                    <a:pt x="235052" y="675301"/>
                    <a:pt x="168259" y="657653"/>
                    <a:pt x="102657" y="682896"/>
                  </a:cubicBezTo>
                  <a:cubicBezTo>
                    <a:pt x="31396" y="710373"/>
                    <a:pt x="-10675" y="790420"/>
                    <a:pt x="2356" y="861308"/>
                  </a:cubicBezTo>
                  <a:cubicBezTo>
                    <a:pt x="4515" y="883126"/>
                    <a:pt x="5409" y="905167"/>
                    <a:pt x="8983" y="926761"/>
                  </a:cubicBezTo>
                  <a:cubicBezTo>
                    <a:pt x="23205" y="1012542"/>
                    <a:pt x="85382" y="1099737"/>
                    <a:pt x="181215" y="1102120"/>
                  </a:cubicBezTo>
                  <a:cubicBezTo>
                    <a:pt x="188959" y="1102343"/>
                    <a:pt x="193874" y="1105099"/>
                    <a:pt x="198416" y="1111502"/>
                  </a:cubicBezTo>
                  <a:cubicBezTo>
                    <a:pt x="231701" y="1158488"/>
                    <a:pt x="272804" y="1197655"/>
                    <a:pt x="319492" y="1231089"/>
                  </a:cubicBezTo>
                  <a:cubicBezTo>
                    <a:pt x="327013" y="1236451"/>
                    <a:pt x="332523" y="1241589"/>
                    <a:pt x="330661" y="1253056"/>
                  </a:cubicBezTo>
                  <a:cubicBezTo>
                    <a:pt x="320758" y="1315008"/>
                    <a:pt x="311897" y="1377110"/>
                    <a:pt x="302663" y="1439212"/>
                  </a:cubicBezTo>
                  <a:cubicBezTo>
                    <a:pt x="293504" y="1556639"/>
                    <a:pt x="221499" y="1898646"/>
                    <a:pt x="229318" y="1974598"/>
                  </a:cubicBezTo>
                  <a:cubicBezTo>
                    <a:pt x="240189" y="2079962"/>
                    <a:pt x="284867" y="2166637"/>
                    <a:pt x="367148" y="2231642"/>
                  </a:cubicBezTo>
                  <a:cubicBezTo>
                    <a:pt x="473853" y="2315934"/>
                    <a:pt x="596939" y="2341698"/>
                    <a:pt x="729408" y="2316679"/>
                  </a:cubicBezTo>
                  <a:cubicBezTo>
                    <a:pt x="830603" y="2297616"/>
                    <a:pt x="913926" y="2246833"/>
                    <a:pt x="974092" y="2161499"/>
                  </a:cubicBezTo>
                  <a:cubicBezTo>
                    <a:pt x="1044757" y="2061272"/>
                    <a:pt x="1041704" y="1986214"/>
                    <a:pt x="1030684" y="1869159"/>
                  </a:cubicBezTo>
                  <a:cubicBezTo>
                    <a:pt x="1028226" y="1843320"/>
                    <a:pt x="1026216" y="1606678"/>
                    <a:pt x="1025322" y="1605785"/>
                  </a:cubicBezTo>
                  <a:cubicBezTo>
                    <a:pt x="1025844" y="1604966"/>
                    <a:pt x="1019365" y="1445095"/>
                    <a:pt x="1019291" y="1429383"/>
                  </a:cubicBezTo>
                  <a:cubicBezTo>
                    <a:pt x="1018546" y="1429383"/>
                    <a:pt x="1017802" y="1429383"/>
                    <a:pt x="1017057" y="1429457"/>
                  </a:cubicBezTo>
                  <a:cubicBezTo>
                    <a:pt x="1017802" y="1428638"/>
                    <a:pt x="1018621" y="1427894"/>
                    <a:pt x="1019291" y="1426926"/>
                  </a:cubicBezTo>
                  <a:cubicBezTo>
                    <a:pt x="1026067" y="1425064"/>
                    <a:pt x="1032694" y="1422830"/>
                    <a:pt x="1039545" y="1421490"/>
                  </a:cubicBezTo>
                  <a:cubicBezTo>
                    <a:pt x="1206788" y="1388354"/>
                    <a:pt x="1325630" y="1293340"/>
                    <a:pt x="1400018" y="1140692"/>
                  </a:cubicBezTo>
                  <a:cubicBezTo>
                    <a:pt x="1458992" y="1019616"/>
                    <a:pt x="1450727" y="893402"/>
                    <a:pt x="1429877" y="765996"/>
                  </a:cubicBezTo>
                  <a:close/>
                </a:path>
              </a:pathLst>
            </a:custGeom>
            <a:solidFill>
              <a:srgbClr val="F4B8B1"/>
            </a:solidFill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E5F8CA3A-1DDF-4912-BB7A-E0BF7C7BB3C8}"/>
                </a:ext>
              </a:extLst>
            </p:cNvPr>
            <p:cNvSpPr/>
            <p:nvPr/>
          </p:nvSpPr>
          <p:spPr>
            <a:xfrm flipH="1">
              <a:off x="11303669" y="6894480"/>
              <a:ext cx="22063" cy="8716"/>
            </a:xfrm>
            <a:custGeom>
              <a:avLst/>
              <a:gdLst>
                <a:gd name="connsiteX0" fmla="*/ 0 w 36114"/>
                <a:gd name="connsiteY0" fmla="*/ 14268 h 14267"/>
                <a:gd name="connsiteX1" fmla="*/ 36114 w 36114"/>
                <a:gd name="connsiteY1" fmla="*/ 14268 h 14267"/>
                <a:gd name="connsiteX2" fmla="*/ 0 w 36114"/>
                <a:gd name="connsiteY2" fmla="*/ 14268 h 1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114" h="14267">
                  <a:moveTo>
                    <a:pt x="0" y="14268"/>
                  </a:moveTo>
                  <a:cubicBezTo>
                    <a:pt x="12063" y="6226"/>
                    <a:pt x="24051" y="-13358"/>
                    <a:pt x="36114" y="14268"/>
                  </a:cubicBezTo>
                  <a:cubicBezTo>
                    <a:pt x="24051" y="14268"/>
                    <a:pt x="11988" y="14268"/>
                    <a:pt x="0" y="14268"/>
                  </a:cubicBezTo>
                  <a:close/>
                </a:path>
              </a:pathLst>
            </a:custGeom>
            <a:solidFill>
              <a:srgbClr val="FFFFFF"/>
            </a:solidFill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13115CF8-D184-4DA7-8557-E583805CE780}"/>
                </a:ext>
              </a:extLst>
            </p:cNvPr>
            <p:cNvSpPr/>
            <p:nvPr/>
          </p:nvSpPr>
          <p:spPr>
            <a:xfrm flipH="1">
              <a:off x="8416995" y="4737269"/>
              <a:ext cx="926436" cy="1339201"/>
            </a:xfrm>
            <a:custGeom>
              <a:avLst/>
              <a:gdLst>
                <a:gd name="connsiteX0" fmla="*/ 4364 w 1516474"/>
                <a:gd name="connsiteY0" fmla="*/ 1608689 h 2192126"/>
                <a:gd name="connsiteX1" fmla="*/ 45 w 1516474"/>
                <a:gd name="connsiteY1" fmla="*/ 1217612 h 2192126"/>
                <a:gd name="connsiteX2" fmla="*/ 739235 w 1516474"/>
                <a:gd name="connsiteY2" fmla="*/ 1677567 h 2192126"/>
                <a:gd name="connsiteX3" fmla="*/ 961505 w 1516474"/>
                <a:gd name="connsiteY3" fmla="*/ 1605264 h 2192126"/>
                <a:gd name="connsiteX4" fmla="*/ 1153172 w 1516474"/>
                <a:gd name="connsiteY4" fmla="*/ 1187231 h 2192126"/>
                <a:gd name="connsiteX5" fmla="*/ 1262557 w 1516474"/>
                <a:gd name="connsiteY5" fmla="*/ 597860 h 2192126"/>
                <a:gd name="connsiteX6" fmla="*/ 1314607 w 1516474"/>
                <a:gd name="connsiteY6" fmla="*/ 202762 h 2192126"/>
                <a:gd name="connsiteX7" fmla="*/ 1334414 w 1516474"/>
                <a:gd name="connsiteY7" fmla="*/ 0 h 2192126"/>
                <a:gd name="connsiteX8" fmla="*/ 1516475 w 1516474"/>
                <a:gd name="connsiteY8" fmla="*/ 103950 h 2192126"/>
                <a:gd name="connsiteX9" fmla="*/ 1462043 w 1516474"/>
                <a:gd name="connsiteY9" fmla="*/ 680513 h 2192126"/>
                <a:gd name="connsiteX10" fmla="*/ 1154140 w 1516474"/>
                <a:gd name="connsiteY10" fmla="*/ 2058741 h 2192126"/>
                <a:gd name="connsiteX11" fmla="*/ 1014969 w 1516474"/>
                <a:gd name="connsiteY11" fmla="*/ 2192103 h 2192126"/>
                <a:gd name="connsiteX12" fmla="*/ 692919 w 1516474"/>
                <a:gd name="connsiteY12" fmla="*/ 2102524 h 2192126"/>
                <a:gd name="connsiteX13" fmla="*/ 4364 w 1516474"/>
                <a:gd name="connsiteY13" fmla="*/ 1608689 h 219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6474" h="2192126">
                  <a:moveTo>
                    <a:pt x="4364" y="1608689"/>
                  </a:moveTo>
                  <a:cubicBezTo>
                    <a:pt x="9949" y="1526854"/>
                    <a:pt x="-774" y="1233323"/>
                    <a:pt x="45" y="1217612"/>
                  </a:cubicBezTo>
                  <a:cubicBezTo>
                    <a:pt x="47924" y="1256109"/>
                    <a:pt x="513836" y="1600945"/>
                    <a:pt x="739235" y="1677567"/>
                  </a:cubicBezTo>
                  <a:cubicBezTo>
                    <a:pt x="844972" y="1713532"/>
                    <a:pt x="887117" y="1700203"/>
                    <a:pt x="961505" y="1605264"/>
                  </a:cubicBezTo>
                  <a:cubicBezTo>
                    <a:pt x="1058232" y="1481805"/>
                    <a:pt x="1117728" y="1336975"/>
                    <a:pt x="1153172" y="1187231"/>
                  </a:cubicBezTo>
                  <a:cubicBezTo>
                    <a:pt x="1199190" y="993107"/>
                    <a:pt x="1238059" y="796526"/>
                    <a:pt x="1262557" y="597860"/>
                  </a:cubicBezTo>
                  <a:cubicBezTo>
                    <a:pt x="1278790" y="465987"/>
                    <a:pt x="1298151" y="334560"/>
                    <a:pt x="1314607" y="202762"/>
                  </a:cubicBezTo>
                  <a:cubicBezTo>
                    <a:pt x="1323021" y="135373"/>
                    <a:pt x="1327936" y="67612"/>
                    <a:pt x="1334414" y="0"/>
                  </a:cubicBezTo>
                  <a:cubicBezTo>
                    <a:pt x="1396590" y="25764"/>
                    <a:pt x="1480360" y="71707"/>
                    <a:pt x="1516475" y="103950"/>
                  </a:cubicBezTo>
                  <a:cubicBezTo>
                    <a:pt x="1502029" y="296510"/>
                    <a:pt x="1483339" y="488623"/>
                    <a:pt x="1462043" y="680513"/>
                  </a:cubicBezTo>
                  <a:cubicBezTo>
                    <a:pt x="1430917" y="960790"/>
                    <a:pt x="1239921" y="1917336"/>
                    <a:pt x="1154140" y="2058741"/>
                  </a:cubicBezTo>
                  <a:cubicBezTo>
                    <a:pt x="1132248" y="2094780"/>
                    <a:pt x="1079826" y="2193890"/>
                    <a:pt x="1014969" y="2192103"/>
                  </a:cubicBezTo>
                  <a:cubicBezTo>
                    <a:pt x="902159" y="2192475"/>
                    <a:pt x="762914" y="2139458"/>
                    <a:pt x="692919" y="2102524"/>
                  </a:cubicBezTo>
                  <a:cubicBezTo>
                    <a:pt x="534835" y="2019127"/>
                    <a:pt x="3694" y="1618592"/>
                    <a:pt x="4364" y="160868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D8E27D06-F73B-41C5-B557-FC87536DEAF7}"/>
                </a:ext>
              </a:extLst>
            </p:cNvPr>
            <p:cNvSpPr/>
            <p:nvPr/>
          </p:nvSpPr>
          <p:spPr>
            <a:xfrm flipH="1">
              <a:off x="9957134" y="4144760"/>
              <a:ext cx="375545" cy="212884"/>
            </a:xfrm>
            <a:custGeom>
              <a:avLst/>
              <a:gdLst>
                <a:gd name="connsiteX0" fmla="*/ 613720 w 614727"/>
                <a:gd name="connsiteY0" fmla="*/ 346027 h 348467"/>
                <a:gd name="connsiteX1" fmla="*/ 416767 w 614727"/>
                <a:gd name="connsiteY1" fmla="*/ 321157 h 348467"/>
                <a:gd name="connsiteX2" fmla="*/ 185486 w 614727"/>
                <a:gd name="connsiteY2" fmla="*/ 184146 h 348467"/>
                <a:gd name="connsiteX3" fmla="*/ 0 w 614727"/>
                <a:gd name="connsiteY3" fmla="*/ 0 h 348467"/>
                <a:gd name="connsiteX4" fmla="*/ 612454 w 614727"/>
                <a:gd name="connsiteY4" fmla="*/ 164413 h 348467"/>
                <a:gd name="connsiteX5" fmla="*/ 613720 w 614727"/>
                <a:gd name="connsiteY5" fmla="*/ 346027 h 34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4727" h="348467">
                  <a:moveTo>
                    <a:pt x="613720" y="346027"/>
                  </a:moveTo>
                  <a:cubicBezTo>
                    <a:pt x="546108" y="353176"/>
                    <a:pt x="480730" y="344538"/>
                    <a:pt x="416767" y="321157"/>
                  </a:cubicBezTo>
                  <a:cubicBezTo>
                    <a:pt x="330986" y="289883"/>
                    <a:pt x="255853" y="240886"/>
                    <a:pt x="185486" y="184146"/>
                  </a:cubicBezTo>
                  <a:cubicBezTo>
                    <a:pt x="117725" y="129565"/>
                    <a:pt x="53315" y="71335"/>
                    <a:pt x="0" y="0"/>
                  </a:cubicBezTo>
                  <a:cubicBezTo>
                    <a:pt x="186976" y="119513"/>
                    <a:pt x="391301" y="173870"/>
                    <a:pt x="612454" y="164413"/>
                  </a:cubicBezTo>
                  <a:cubicBezTo>
                    <a:pt x="612529" y="180199"/>
                    <a:pt x="616550" y="344092"/>
                    <a:pt x="613720" y="346027"/>
                  </a:cubicBezTo>
                  <a:close/>
                </a:path>
              </a:pathLst>
            </a:custGeom>
            <a:solidFill>
              <a:srgbClr val="E1A099"/>
            </a:solidFill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7BEE7322-1888-4E5C-9F72-52644AD7F717}"/>
                </a:ext>
              </a:extLst>
            </p:cNvPr>
            <p:cNvSpPr/>
            <p:nvPr/>
          </p:nvSpPr>
          <p:spPr>
            <a:xfrm flipH="1">
              <a:off x="9672162" y="4438532"/>
              <a:ext cx="853578" cy="2460685"/>
            </a:xfrm>
            <a:custGeom>
              <a:avLst/>
              <a:gdLst>
                <a:gd name="connsiteX0" fmla="*/ 99092 w 940563"/>
                <a:gd name="connsiteY0" fmla="*/ 0 h 2711446"/>
                <a:gd name="connsiteX1" fmla="*/ 114286 w 940563"/>
                <a:gd name="connsiteY1" fmla="*/ 3212 h 2711446"/>
                <a:gd name="connsiteX2" fmla="*/ 101203 w 940563"/>
                <a:gd name="connsiteY2" fmla="*/ 143616 h 2711446"/>
                <a:gd name="connsiteX3" fmla="*/ 286218 w 940563"/>
                <a:gd name="connsiteY3" fmla="*/ 369935 h 2711446"/>
                <a:gd name="connsiteX4" fmla="*/ 564268 w 940563"/>
                <a:gd name="connsiteY4" fmla="*/ 303468 h 2711446"/>
                <a:gd name="connsiteX5" fmla="*/ 632790 w 940563"/>
                <a:gd name="connsiteY5" fmla="*/ 135445 h 2711446"/>
                <a:gd name="connsiteX6" fmla="*/ 629783 w 940563"/>
                <a:gd name="connsiteY6" fmla="*/ 10180 h 2711446"/>
                <a:gd name="connsiteX7" fmla="*/ 664620 w 940563"/>
                <a:gd name="connsiteY7" fmla="*/ 12386 h 2711446"/>
                <a:gd name="connsiteX8" fmla="*/ 664690 w 940563"/>
                <a:gd name="connsiteY8" fmla="*/ 12782 h 2711446"/>
                <a:gd name="connsiteX9" fmla="*/ 695284 w 940563"/>
                <a:gd name="connsiteY9" fmla="*/ 8137 h 2711446"/>
                <a:gd name="connsiteX10" fmla="*/ 727928 w 940563"/>
                <a:gd name="connsiteY10" fmla="*/ 8626 h 2711446"/>
                <a:gd name="connsiteX11" fmla="*/ 809433 w 940563"/>
                <a:gd name="connsiteY11" fmla="*/ 250784 h 2711446"/>
                <a:gd name="connsiteX12" fmla="*/ 820461 w 940563"/>
                <a:gd name="connsiteY12" fmla="*/ 408230 h 2711446"/>
                <a:gd name="connsiteX13" fmla="*/ 820461 w 940563"/>
                <a:gd name="connsiteY13" fmla="*/ 697558 h 2711446"/>
                <a:gd name="connsiteX14" fmla="*/ 847880 w 940563"/>
                <a:gd name="connsiteY14" fmla="*/ 1399271 h 2711446"/>
                <a:gd name="connsiteX15" fmla="*/ 910688 w 940563"/>
                <a:gd name="connsiteY15" fmla="*/ 2284346 h 2711446"/>
                <a:gd name="connsiteX16" fmla="*/ 940563 w 940563"/>
                <a:gd name="connsiteY16" fmla="*/ 2707660 h 2711446"/>
                <a:gd name="connsiteX17" fmla="*/ 869736 w 940563"/>
                <a:gd name="connsiteY17" fmla="*/ 2707760 h 2711446"/>
                <a:gd name="connsiteX18" fmla="*/ 869736 w 940563"/>
                <a:gd name="connsiteY18" fmla="*/ 2707762 h 2711446"/>
                <a:gd name="connsiteX19" fmla="*/ 200854 w 940563"/>
                <a:gd name="connsiteY19" fmla="*/ 2711421 h 2711446"/>
                <a:gd name="connsiteX20" fmla="*/ 190879 w 940563"/>
                <a:gd name="connsiteY20" fmla="*/ 2685806 h 2711446"/>
                <a:gd name="connsiteX21" fmla="*/ 197696 w 940563"/>
                <a:gd name="connsiteY21" fmla="*/ 2471668 h 2711446"/>
                <a:gd name="connsiteX22" fmla="*/ 227020 w 940563"/>
                <a:gd name="connsiteY22" fmla="*/ 1461278 h 2711446"/>
                <a:gd name="connsiteX23" fmla="*/ 226118 w 940563"/>
                <a:gd name="connsiteY23" fmla="*/ 1430951 h 2711446"/>
                <a:gd name="connsiteX24" fmla="*/ 236894 w 940563"/>
                <a:gd name="connsiteY24" fmla="*/ 1330699 h 2711446"/>
                <a:gd name="connsiteX25" fmla="*/ 236794 w 940563"/>
                <a:gd name="connsiteY25" fmla="*/ 1154958 h 2711446"/>
                <a:gd name="connsiteX26" fmla="*/ 219100 w 940563"/>
                <a:gd name="connsiteY26" fmla="*/ 971948 h 2711446"/>
                <a:gd name="connsiteX27" fmla="*/ 101654 w 940563"/>
                <a:gd name="connsiteY27" fmla="*/ 506127 h 2711446"/>
                <a:gd name="connsiteX28" fmla="*/ 33834 w 940563"/>
                <a:gd name="connsiteY28" fmla="*/ 343768 h 2711446"/>
                <a:gd name="connsiteX29" fmla="*/ 6666 w 940563"/>
                <a:gd name="connsiteY29" fmla="*/ 18250 h 2711446"/>
                <a:gd name="connsiteX30" fmla="*/ 99092 w 940563"/>
                <a:gd name="connsiteY30" fmla="*/ 0 h 271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40563" h="2711446">
                  <a:moveTo>
                    <a:pt x="99092" y="0"/>
                  </a:moveTo>
                  <a:cubicBezTo>
                    <a:pt x="107294" y="-21"/>
                    <a:pt x="112970" y="944"/>
                    <a:pt x="114286" y="3212"/>
                  </a:cubicBezTo>
                  <a:cubicBezTo>
                    <a:pt x="109524" y="49980"/>
                    <a:pt x="97193" y="95946"/>
                    <a:pt x="101203" y="143616"/>
                  </a:cubicBezTo>
                  <a:cubicBezTo>
                    <a:pt x="110677" y="256499"/>
                    <a:pt x="176944" y="339708"/>
                    <a:pt x="286218" y="369935"/>
                  </a:cubicBezTo>
                  <a:cubicBezTo>
                    <a:pt x="390330" y="398757"/>
                    <a:pt x="485570" y="381614"/>
                    <a:pt x="564268" y="303468"/>
                  </a:cubicBezTo>
                  <a:cubicBezTo>
                    <a:pt x="610333" y="257753"/>
                    <a:pt x="630685" y="199356"/>
                    <a:pt x="632790" y="135445"/>
                  </a:cubicBezTo>
                  <a:cubicBezTo>
                    <a:pt x="634143" y="93740"/>
                    <a:pt x="630935" y="51935"/>
                    <a:pt x="629783" y="10180"/>
                  </a:cubicBezTo>
                  <a:cubicBezTo>
                    <a:pt x="641361" y="14390"/>
                    <a:pt x="649081" y="14741"/>
                    <a:pt x="664620" y="12386"/>
                  </a:cubicBezTo>
                  <a:lnTo>
                    <a:pt x="664690" y="12782"/>
                  </a:lnTo>
                  <a:lnTo>
                    <a:pt x="695284" y="8137"/>
                  </a:lnTo>
                  <a:cubicBezTo>
                    <a:pt x="705760" y="7786"/>
                    <a:pt x="716024" y="8375"/>
                    <a:pt x="727928" y="8626"/>
                  </a:cubicBezTo>
                  <a:cubicBezTo>
                    <a:pt x="753242" y="67573"/>
                    <a:pt x="801062" y="186473"/>
                    <a:pt x="809433" y="250784"/>
                  </a:cubicBezTo>
                  <a:cubicBezTo>
                    <a:pt x="817103" y="309582"/>
                    <a:pt x="819760" y="349032"/>
                    <a:pt x="820461" y="408230"/>
                  </a:cubicBezTo>
                  <a:cubicBezTo>
                    <a:pt x="821664" y="504673"/>
                    <a:pt x="821815" y="601115"/>
                    <a:pt x="820461" y="697558"/>
                  </a:cubicBezTo>
                  <a:cubicBezTo>
                    <a:pt x="819258" y="781167"/>
                    <a:pt x="846677" y="1384334"/>
                    <a:pt x="847880" y="1399271"/>
                  </a:cubicBezTo>
                  <a:cubicBezTo>
                    <a:pt x="852592" y="1471202"/>
                    <a:pt x="903370" y="2183543"/>
                    <a:pt x="910688" y="2284346"/>
                  </a:cubicBezTo>
                  <a:cubicBezTo>
                    <a:pt x="916904" y="2369660"/>
                    <a:pt x="936754" y="2651920"/>
                    <a:pt x="940563" y="2707660"/>
                  </a:cubicBezTo>
                  <a:lnTo>
                    <a:pt x="869736" y="2707760"/>
                  </a:lnTo>
                  <a:lnTo>
                    <a:pt x="869736" y="2707762"/>
                  </a:lnTo>
                  <a:cubicBezTo>
                    <a:pt x="798907" y="2706208"/>
                    <a:pt x="296795" y="2711872"/>
                    <a:pt x="200854" y="2711421"/>
                  </a:cubicBezTo>
                  <a:cubicBezTo>
                    <a:pt x="193836" y="2704353"/>
                    <a:pt x="190779" y="2695781"/>
                    <a:pt x="190879" y="2685806"/>
                  </a:cubicBezTo>
                  <a:cubicBezTo>
                    <a:pt x="191480" y="2614377"/>
                    <a:pt x="194087" y="2542997"/>
                    <a:pt x="197696" y="2471668"/>
                  </a:cubicBezTo>
                  <a:cubicBezTo>
                    <a:pt x="197947" y="2466957"/>
                    <a:pt x="225667" y="1544136"/>
                    <a:pt x="227020" y="1461278"/>
                  </a:cubicBezTo>
                  <a:cubicBezTo>
                    <a:pt x="227170" y="1451153"/>
                    <a:pt x="227220" y="1441027"/>
                    <a:pt x="226118" y="1430951"/>
                  </a:cubicBezTo>
                  <a:cubicBezTo>
                    <a:pt x="230177" y="1397618"/>
                    <a:pt x="234890" y="1364384"/>
                    <a:pt x="236894" y="1330699"/>
                  </a:cubicBezTo>
                  <a:cubicBezTo>
                    <a:pt x="240353" y="1272053"/>
                    <a:pt x="240153" y="1213605"/>
                    <a:pt x="236794" y="1154958"/>
                  </a:cubicBezTo>
                  <a:cubicBezTo>
                    <a:pt x="233285" y="1093704"/>
                    <a:pt x="228072" y="1032601"/>
                    <a:pt x="219100" y="971948"/>
                  </a:cubicBezTo>
                  <a:cubicBezTo>
                    <a:pt x="195591" y="812748"/>
                    <a:pt x="163159" y="655652"/>
                    <a:pt x="101654" y="506127"/>
                  </a:cubicBezTo>
                  <a:cubicBezTo>
                    <a:pt x="79348" y="451890"/>
                    <a:pt x="53183" y="399308"/>
                    <a:pt x="33834" y="343768"/>
                  </a:cubicBezTo>
                  <a:cubicBezTo>
                    <a:pt x="2605" y="254143"/>
                    <a:pt x="-8372" y="31734"/>
                    <a:pt x="6666" y="18250"/>
                  </a:cubicBezTo>
                  <a:cubicBezTo>
                    <a:pt x="27155" y="9002"/>
                    <a:pt x="74486" y="64"/>
                    <a:pt x="99092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43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C7992CC-453E-4CF9-B6F7-7772647E1411}"/>
                </a:ext>
              </a:extLst>
            </p:cNvPr>
            <p:cNvSpPr/>
            <p:nvPr/>
          </p:nvSpPr>
          <p:spPr>
            <a:xfrm flipH="1">
              <a:off x="10844309" y="5748836"/>
              <a:ext cx="288984" cy="1150768"/>
            </a:xfrm>
            <a:custGeom>
              <a:avLst/>
              <a:gdLst>
                <a:gd name="connsiteX0" fmla="*/ 278019 w 473036"/>
                <a:gd name="connsiteY0" fmla="*/ 68803 h 1883682"/>
                <a:gd name="connsiteX1" fmla="*/ 473037 w 473036"/>
                <a:gd name="connsiteY1" fmla="*/ 1883381 h 1883682"/>
                <a:gd name="connsiteX2" fmla="*/ 31176 w 473036"/>
                <a:gd name="connsiteY2" fmla="*/ 1883679 h 1883682"/>
                <a:gd name="connsiteX3" fmla="*/ 5561 w 473036"/>
                <a:gd name="connsiteY3" fmla="*/ 1850394 h 1883682"/>
                <a:gd name="connsiteX4" fmla="*/ 118893 w 473036"/>
                <a:gd name="connsiteY4" fmla="*/ 720127 h 1883682"/>
                <a:gd name="connsiteX5" fmla="*/ 115170 w 473036"/>
                <a:gd name="connsiteY5" fmla="*/ 366803 h 1883682"/>
                <a:gd name="connsiteX6" fmla="*/ 94171 w 473036"/>
                <a:gd name="connsiteY6" fmla="*/ 102088 h 1883682"/>
                <a:gd name="connsiteX7" fmla="*/ 144731 w 473036"/>
                <a:gd name="connsiteY7" fmla="*/ 18914 h 1883682"/>
                <a:gd name="connsiteX8" fmla="*/ 165730 w 473036"/>
                <a:gd name="connsiteY8" fmla="*/ 0 h 1883682"/>
                <a:gd name="connsiteX9" fmla="*/ 175187 w 473036"/>
                <a:gd name="connsiteY9" fmla="*/ 6627 h 1883682"/>
                <a:gd name="connsiteX10" fmla="*/ 278019 w 473036"/>
                <a:gd name="connsiteY10" fmla="*/ 68803 h 1883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3036" h="1883682">
                  <a:moveTo>
                    <a:pt x="278019" y="68803"/>
                  </a:moveTo>
                  <a:cubicBezTo>
                    <a:pt x="292167" y="211771"/>
                    <a:pt x="472739" y="1868340"/>
                    <a:pt x="473037" y="1883381"/>
                  </a:cubicBezTo>
                  <a:cubicBezTo>
                    <a:pt x="325750" y="1883456"/>
                    <a:pt x="178463" y="1883307"/>
                    <a:pt x="31176" y="1883679"/>
                  </a:cubicBezTo>
                  <a:cubicBezTo>
                    <a:pt x="7050" y="1883754"/>
                    <a:pt x="-9034" y="1882637"/>
                    <a:pt x="5561" y="1850394"/>
                  </a:cubicBezTo>
                  <a:cubicBezTo>
                    <a:pt x="12784" y="1834460"/>
                    <a:pt x="113383" y="743806"/>
                    <a:pt x="118893" y="720127"/>
                  </a:cubicBezTo>
                  <a:cubicBezTo>
                    <a:pt x="130956" y="668004"/>
                    <a:pt x="119191" y="413416"/>
                    <a:pt x="115170" y="366803"/>
                  </a:cubicBezTo>
                  <a:cubicBezTo>
                    <a:pt x="107575" y="278639"/>
                    <a:pt x="90523" y="191146"/>
                    <a:pt x="94171" y="102088"/>
                  </a:cubicBezTo>
                  <a:cubicBezTo>
                    <a:pt x="111074" y="74388"/>
                    <a:pt x="128201" y="46837"/>
                    <a:pt x="144731" y="18914"/>
                  </a:cubicBezTo>
                  <a:cubicBezTo>
                    <a:pt x="149869" y="10276"/>
                    <a:pt x="154486" y="1638"/>
                    <a:pt x="165730" y="0"/>
                  </a:cubicBezTo>
                  <a:cubicBezTo>
                    <a:pt x="169676" y="1117"/>
                    <a:pt x="173846" y="2830"/>
                    <a:pt x="175187" y="6627"/>
                  </a:cubicBezTo>
                  <a:cubicBezTo>
                    <a:pt x="186505" y="38125"/>
                    <a:pt x="236544" y="58155"/>
                    <a:pt x="278019" y="6880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9DCD92CA-E785-4CF6-9355-A350DC007DAB}"/>
                </a:ext>
              </a:extLst>
            </p:cNvPr>
            <p:cNvSpPr/>
            <p:nvPr/>
          </p:nvSpPr>
          <p:spPr>
            <a:xfrm flipH="1">
              <a:off x="9672162" y="4445817"/>
              <a:ext cx="253381" cy="2450058"/>
            </a:xfrm>
            <a:custGeom>
              <a:avLst/>
              <a:gdLst>
                <a:gd name="connsiteX0" fmla="*/ 414756 w 414756"/>
                <a:gd name="connsiteY0" fmla="*/ 4010323 h 4010478"/>
                <a:gd name="connsiteX1" fmla="*/ 309541 w 414756"/>
                <a:gd name="connsiteY1" fmla="*/ 4010472 h 4010478"/>
                <a:gd name="connsiteX2" fmla="*/ 282883 w 414756"/>
                <a:gd name="connsiteY2" fmla="*/ 3986868 h 4010478"/>
                <a:gd name="connsiteX3" fmla="*/ 236195 w 414756"/>
                <a:gd name="connsiteY3" fmla="*/ 3380668 h 4010478"/>
                <a:gd name="connsiteX4" fmla="*/ 95014 w 414756"/>
                <a:gd name="connsiteY4" fmla="*/ 1216116 h 4010478"/>
                <a:gd name="connsiteX5" fmla="*/ 90696 w 414756"/>
                <a:gd name="connsiteY5" fmla="*/ 591227 h 4010478"/>
                <a:gd name="connsiteX6" fmla="*/ 24424 w 414756"/>
                <a:gd name="connsiteY6" fmla="*/ 136037 h 4010478"/>
                <a:gd name="connsiteX7" fmla="*/ 0 w 414756"/>
                <a:gd name="connsiteY7" fmla="*/ 7813 h 4010478"/>
                <a:gd name="connsiteX8" fmla="*/ 98886 w 414756"/>
                <a:gd name="connsiteY8" fmla="*/ 888 h 4010478"/>
                <a:gd name="connsiteX9" fmla="*/ 219962 w 414756"/>
                <a:gd name="connsiteY9" fmla="*/ 360616 h 4010478"/>
                <a:gd name="connsiteX10" fmla="*/ 236344 w 414756"/>
                <a:gd name="connsiteY10" fmla="*/ 594503 h 4010478"/>
                <a:gd name="connsiteX11" fmla="*/ 236344 w 414756"/>
                <a:gd name="connsiteY11" fmla="*/ 1024301 h 4010478"/>
                <a:gd name="connsiteX12" fmla="*/ 277075 w 414756"/>
                <a:gd name="connsiteY12" fmla="*/ 2066702 h 4010478"/>
                <a:gd name="connsiteX13" fmla="*/ 370377 w 414756"/>
                <a:gd name="connsiteY13" fmla="*/ 3381487 h 4010478"/>
                <a:gd name="connsiteX14" fmla="*/ 414756 w 414756"/>
                <a:gd name="connsiteY14" fmla="*/ 4010323 h 401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4756" h="4010478">
                  <a:moveTo>
                    <a:pt x="414756" y="4010323"/>
                  </a:moveTo>
                  <a:cubicBezTo>
                    <a:pt x="379685" y="4010323"/>
                    <a:pt x="344613" y="4009951"/>
                    <a:pt x="309541" y="4010472"/>
                  </a:cubicBezTo>
                  <a:cubicBezTo>
                    <a:pt x="292787" y="4010695"/>
                    <a:pt x="284522" y="4005632"/>
                    <a:pt x="282883" y="3986868"/>
                  </a:cubicBezTo>
                  <a:cubicBezTo>
                    <a:pt x="273426" y="3876440"/>
                    <a:pt x="243269" y="3472257"/>
                    <a:pt x="236195" y="3380668"/>
                  </a:cubicBezTo>
                  <a:cubicBezTo>
                    <a:pt x="231132" y="3314917"/>
                    <a:pt x="100152" y="1394082"/>
                    <a:pt x="95014" y="1216116"/>
                  </a:cubicBezTo>
                  <a:cubicBezTo>
                    <a:pt x="88983" y="1007696"/>
                    <a:pt x="94568" y="799498"/>
                    <a:pt x="90696" y="591227"/>
                  </a:cubicBezTo>
                  <a:cubicBezTo>
                    <a:pt x="87717" y="433366"/>
                    <a:pt x="78707" y="285558"/>
                    <a:pt x="24424" y="136037"/>
                  </a:cubicBezTo>
                  <a:cubicBezTo>
                    <a:pt x="11467" y="100295"/>
                    <a:pt x="5585" y="68574"/>
                    <a:pt x="0" y="7813"/>
                  </a:cubicBezTo>
                  <a:cubicBezTo>
                    <a:pt x="37901" y="-2612"/>
                    <a:pt x="63517" y="143"/>
                    <a:pt x="98886" y="888"/>
                  </a:cubicBezTo>
                  <a:cubicBezTo>
                    <a:pt x="136490" y="88455"/>
                    <a:pt x="207527" y="265081"/>
                    <a:pt x="219962" y="360616"/>
                  </a:cubicBezTo>
                  <a:cubicBezTo>
                    <a:pt x="231355" y="447961"/>
                    <a:pt x="235302" y="506563"/>
                    <a:pt x="236344" y="594503"/>
                  </a:cubicBezTo>
                  <a:cubicBezTo>
                    <a:pt x="238131" y="737769"/>
                    <a:pt x="238355" y="881035"/>
                    <a:pt x="236344" y="1024301"/>
                  </a:cubicBezTo>
                  <a:cubicBezTo>
                    <a:pt x="234557" y="1148504"/>
                    <a:pt x="275288" y="2044512"/>
                    <a:pt x="277075" y="2066702"/>
                  </a:cubicBezTo>
                  <a:cubicBezTo>
                    <a:pt x="284075" y="2173556"/>
                    <a:pt x="359505" y="3231743"/>
                    <a:pt x="370377" y="3381487"/>
                  </a:cubicBezTo>
                  <a:cubicBezTo>
                    <a:pt x="379610" y="3508222"/>
                    <a:pt x="409097" y="3927521"/>
                    <a:pt x="414756" y="4010323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B52BE66-D5C9-4FAC-9A32-9175D6E6F217}"/>
                </a:ext>
              </a:extLst>
            </p:cNvPr>
            <p:cNvSpPr/>
            <p:nvPr/>
          </p:nvSpPr>
          <p:spPr>
            <a:xfrm flipH="1">
              <a:off x="10796544" y="4458141"/>
              <a:ext cx="940455" cy="2426858"/>
            </a:xfrm>
            <a:custGeom>
              <a:avLst/>
              <a:gdLst>
                <a:gd name="connsiteX0" fmla="*/ 1525870 w 1539422"/>
                <a:gd name="connsiteY0" fmla="*/ 5585 h 3972502"/>
                <a:gd name="connsiteX1" fmla="*/ 1525870 w 1539422"/>
                <a:gd name="connsiteY1" fmla="*/ 5585 h 3972502"/>
                <a:gd name="connsiteX2" fmla="*/ 1511350 w 1539422"/>
                <a:gd name="connsiteY2" fmla="*/ 8638 h 3972502"/>
                <a:gd name="connsiteX3" fmla="*/ 1284090 w 1539422"/>
                <a:gd name="connsiteY3" fmla="*/ 107971 h 3972502"/>
                <a:gd name="connsiteX4" fmla="*/ 1028311 w 1539422"/>
                <a:gd name="connsiteY4" fmla="*/ 304999 h 3972502"/>
                <a:gd name="connsiteX5" fmla="*/ 900533 w 1539422"/>
                <a:gd name="connsiteY5" fmla="*/ 527939 h 3972502"/>
                <a:gd name="connsiteX6" fmla="*/ 260751 w 1539422"/>
                <a:gd name="connsiteY6" fmla="*/ 1873552 h 3972502"/>
                <a:gd name="connsiteX7" fmla="*/ 106241 w 1539422"/>
                <a:gd name="connsiteY7" fmla="*/ 2311690 h 3972502"/>
                <a:gd name="connsiteX8" fmla="*/ 36247 w 1539422"/>
                <a:gd name="connsiteY8" fmla="*/ 2619816 h 3972502"/>
                <a:gd name="connsiteX9" fmla="*/ 23290 w 1539422"/>
                <a:gd name="connsiteY9" fmla="*/ 2751763 h 3972502"/>
                <a:gd name="connsiteX10" fmla="*/ 1473 w 1539422"/>
                <a:gd name="connsiteY10" fmla="*/ 3972502 h 3972502"/>
                <a:gd name="connsiteX11" fmla="*/ 209819 w 1539422"/>
                <a:gd name="connsiteY11" fmla="*/ 3972130 h 3972502"/>
                <a:gd name="connsiteX12" fmla="*/ 251294 w 1539422"/>
                <a:gd name="connsiteY12" fmla="*/ 3690587 h 3972502"/>
                <a:gd name="connsiteX13" fmla="*/ 219499 w 1539422"/>
                <a:gd name="connsiteY13" fmla="*/ 3263470 h 3972502"/>
                <a:gd name="connsiteX14" fmla="*/ 168418 w 1539422"/>
                <a:gd name="connsiteY14" fmla="*/ 2934569 h 3972502"/>
                <a:gd name="connsiteX15" fmla="*/ 233945 w 1539422"/>
                <a:gd name="connsiteY15" fmla="*/ 2482954 h 3972502"/>
                <a:gd name="connsiteX16" fmla="*/ 541028 w 1539422"/>
                <a:gd name="connsiteY16" fmla="*/ 1844660 h 3972502"/>
                <a:gd name="connsiteX17" fmla="*/ 715941 w 1539422"/>
                <a:gd name="connsiteY17" fmla="*/ 1499005 h 3972502"/>
                <a:gd name="connsiteX18" fmla="*/ 1036725 w 1539422"/>
                <a:gd name="connsiteY18" fmla="*/ 691906 h 3972502"/>
                <a:gd name="connsiteX19" fmla="*/ 1091604 w 1539422"/>
                <a:gd name="connsiteY19" fmla="*/ 521536 h 3972502"/>
                <a:gd name="connsiteX20" fmla="*/ 1130176 w 1539422"/>
                <a:gd name="connsiteY20" fmla="*/ 459508 h 3972502"/>
                <a:gd name="connsiteX21" fmla="*/ 1214542 w 1539422"/>
                <a:gd name="connsiteY21" fmla="*/ 422054 h 3972502"/>
                <a:gd name="connsiteX22" fmla="*/ 1503457 w 1539422"/>
                <a:gd name="connsiteY22" fmla="*/ 343496 h 3972502"/>
                <a:gd name="connsiteX23" fmla="*/ 1509265 w 1539422"/>
                <a:gd name="connsiteY23" fmla="*/ 325550 h 3972502"/>
                <a:gd name="connsiteX24" fmla="*/ 1518796 w 1539422"/>
                <a:gd name="connsiteY24" fmla="*/ 233887 h 3972502"/>
                <a:gd name="connsiteX25" fmla="*/ 1539422 w 1539422"/>
                <a:gd name="connsiteY25" fmla="*/ 0 h 3972502"/>
                <a:gd name="connsiteX26" fmla="*/ 1525870 w 1539422"/>
                <a:gd name="connsiteY26" fmla="*/ 5585 h 3972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39422" h="3972502">
                  <a:moveTo>
                    <a:pt x="1525870" y="5585"/>
                  </a:moveTo>
                  <a:cubicBezTo>
                    <a:pt x="1525870" y="5585"/>
                    <a:pt x="1525870" y="5585"/>
                    <a:pt x="1525870" y="5585"/>
                  </a:cubicBezTo>
                  <a:cubicBezTo>
                    <a:pt x="1521030" y="6553"/>
                    <a:pt x="1515743" y="6702"/>
                    <a:pt x="1511350" y="8638"/>
                  </a:cubicBezTo>
                  <a:cubicBezTo>
                    <a:pt x="1435472" y="41476"/>
                    <a:pt x="1359148" y="73346"/>
                    <a:pt x="1284090" y="107971"/>
                  </a:cubicBezTo>
                  <a:cubicBezTo>
                    <a:pt x="1184087" y="154138"/>
                    <a:pt x="1094285" y="215048"/>
                    <a:pt x="1028311" y="304999"/>
                  </a:cubicBezTo>
                  <a:cubicBezTo>
                    <a:pt x="977528" y="374323"/>
                    <a:pt x="940818" y="452360"/>
                    <a:pt x="900533" y="527939"/>
                  </a:cubicBezTo>
                  <a:cubicBezTo>
                    <a:pt x="709984" y="885583"/>
                    <a:pt x="283984" y="1815024"/>
                    <a:pt x="260751" y="1873552"/>
                  </a:cubicBezTo>
                  <a:cubicBezTo>
                    <a:pt x="203638" y="2017563"/>
                    <a:pt x="149430" y="2162616"/>
                    <a:pt x="106241" y="2311690"/>
                  </a:cubicBezTo>
                  <a:cubicBezTo>
                    <a:pt x="76829" y="2413108"/>
                    <a:pt x="49352" y="2514972"/>
                    <a:pt x="36247" y="2619816"/>
                  </a:cubicBezTo>
                  <a:cubicBezTo>
                    <a:pt x="30811" y="2663525"/>
                    <a:pt x="27088" y="2707831"/>
                    <a:pt x="23290" y="2751763"/>
                  </a:cubicBezTo>
                  <a:cubicBezTo>
                    <a:pt x="20833" y="2779314"/>
                    <a:pt x="-6569" y="3905560"/>
                    <a:pt x="1473" y="3972502"/>
                  </a:cubicBezTo>
                  <a:cubicBezTo>
                    <a:pt x="84871" y="3970790"/>
                    <a:pt x="137590" y="3972502"/>
                    <a:pt x="209819" y="3972130"/>
                  </a:cubicBezTo>
                  <a:cubicBezTo>
                    <a:pt x="232530" y="3879573"/>
                    <a:pt x="246454" y="3785452"/>
                    <a:pt x="251294" y="3690587"/>
                  </a:cubicBezTo>
                  <a:cubicBezTo>
                    <a:pt x="258592" y="3547172"/>
                    <a:pt x="244742" y="3404800"/>
                    <a:pt x="219499" y="3263470"/>
                  </a:cubicBezTo>
                  <a:cubicBezTo>
                    <a:pt x="199990" y="3154233"/>
                    <a:pt x="177130" y="3045294"/>
                    <a:pt x="168418" y="2934569"/>
                  </a:cubicBezTo>
                  <a:cubicBezTo>
                    <a:pt x="156131" y="2779464"/>
                    <a:pt x="182640" y="2629272"/>
                    <a:pt x="233945" y="2482954"/>
                  </a:cubicBezTo>
                  <a:cubicBezTo>
                    <a:pt x="312503" y="2258747"/>
                    <a:pt x="427249" y="2051964"/>
                    <a:pt x="541028" y="1844660"/>
                  </a:cubicBezTo>
                  <a:cubicBezTo>
                    <a:pt x="603205" y="1731403"/>
                    <a:pt x="667540" y="1619039"/>
                    <a:pt x="715941" y="1499005"/>
                  </a:cubicBezTo>
                  <a:cubicBezTo>
                    <a:pt x="824060" y="1230494"/>
                    <a:pt x="930840" y="961311"/>
                    <a:pt x="1036725" y="691906"/>
                  </a:cubicBezTo>
                  <a:cubicBezTo>
                    <a:pt x="1058468" y="636506"/>
                    <a:pt x="1088849" y="583861"/>
                    <a:pt x="1091604" y="521536"/>
                  </a:cubicBezTo>
                  <a:cubicBezTo>
                    <a:pt x="1092721" y="496665"/>
                    <a:pt x="1109475" y="476188"/>
                    <a:pt x="1130176" y="459508"/>
                  </a:cubicBezTo>
                  <a:cubicBezTo>
                    <a:pt x="1155344" y="439180"/>
                    <a:pt x="1184459" y="429649"/>
                    <a:pt x="1214542" y="422054"/>
                  </a:cubicBezTo>
                  <a:cubicBezTo>
                    <a:pt x="1311343" y="397555"/>
                    <a:pt x="1412389" y="388992"/>
                    <a:pt x="1503457" y="343496"/>
                  </a:cubicBezTo>
                  <a:cubicBezTo>
                    <a:pt x="1505393" y="337539"/>
                    <a:pt x="1507329" y="331507"/>
                    <a:pt x="1509265" y="325550"/>
                  </a:cubicBezTo>
                  <a:cubicBezTo>
                    <a:pt x="1512467" y="295021"/>
                    <a:pt x="1516413" y="264491"/>
                    <a:pt x="1518796" y="233887"/>
                  </a:cubicBezTo>
                  <a:cubicBezTo>
                    <a:pt x="1524827" y="155850"/>
                    <a:pt x="1538231" y="78409"/>
                    <a:pt x="1539422" y="0"/>
                  </a:cubicBezTo>
                  <a:cubicBezTo>
                    <a:pt x="1534805" y="1787"/>
                    <a:pt x="1530338" y="3723"/>
                    <a:pt x="1525870" y="558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4DE66619-B2F1-4BCC-9F1C-DC22435EE38B}"/>
                </a:ext>
              </a:extLst>
            </p:cNvPr>
            <p:cNvSpPr/>
            <p:nvPr/>
          </p:nvSpPr>
          <p:spPr>
            <a:xfrm flipH="1">
              <a:off x="9950598" y="3711610"/>
              <a:ext cx="249470" cy="169897"/>
            </a:xfrm>
            <a:custGeom>
              <a:avLst/>
              <a:gdLst>
                <a:gd name="connsiteX0" fmla="*/ 148092 w 408356"/>
                <a:gd name="connsiteY0" fmla="*/ 278103 h 278103"/>
                <a:gd name="connsiteX1" fmla="*/ 358 w 408356"/>
                <a:gd name="connsiteY1" fmla="*/ 145784 h 278103"/>
                <a:gd name="connsiteX2" fmla="*/ 110042 w 408356"/>
                <a:gd name="connsiteY2" fmla="*/ 25378 h 278103"/>
                <a:gd name="connsiteX3" fmla="*/ 242734 w 408356"/>
                <a:gd name="connsiteY3" fmla="*/ 2667 h 278103"/>
                <a:gd name="connsiteX4" fmla="*/ 401786 w 408356"/>
                <a:gd name="connsiteY4" fmla="*/ 172143 h 278103"/>
                <a:gd name="connsiteX5" fmla="*/ 328515 w 408356"/>
                <a:gd name="connsiteY5" fmla="*/ 244968 h 278103"/>
                <a:gd name="connsiteX6" fmla="*/ 148092 w 408356"/>
                <a:gd name="connsiteY6" fmla="*/ 278103 h 278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8356" h="278103">
                  <a:moveTo>
                    <a:pt x="148092" y="278103"/>
                  </a:moveTo>
                  <a:cubicBezTo>
                    <a:pt x="58141" y="278029"/>
                    <a:pt x="6985" y="226129"/>
                    <a:pt x="358" y="145784"/>
                  </a:cubicBezTo>
                  <a:cubicBezTo>
                    <a:pt x="-4556" y="85916"/>
                    <a:pt x="41536" y="35877"/>
                    <a:pt x="110042" y="25378"/>
                  </a:cubicBezTo>
                  <a:cubicBezTo>
                    <a:pt x="154347" y="18602"/>
                    <a:pt x="198578" y="10783"/>
                    <a:pt x="242734" y="2667"/>
                  </a:cubicBezTo>
                  <a:cubicBezTo>
                    <a:pt x="348620" y="-16768"/>
                    <a:pt x="432986" y="73108"/>
                    <a:pt x="401786" y="172143"/>
                  </a:cubicBezTo>
                  <a:cubicBezTo>
                    <a:pt x="390021" y="209449"/>
                    <a:pt x="365001" y="236553"/>
                    <a:pt x="328515" y="244968"/>
                  </a:cubicBezTo>
                  <a:cubicBezTo>
                    <a:pt x="263509" y="260158"/>
                    <a:pt x="197237" y="269391"/>
                    <a:pt x="148092" y="278103"/>
                  </a:cubicBezTo>
                  <a:close/>
                </a:path>
              </a:pathLst>
            </a:custGeom>
            <a:solidFill>
              <a:srgbClr val="F4B8B1"/>
            </a:solidFill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F719251-42D1-4317-807C-5313EF7B9834}"/>
                </a:ext>
              </a:extLst>
            </p:cNvPr>
            <p:cNvSpPr/>
            <p:nvPr/>
          </p:nvSpPr>
          <p:spPr>
            <a:xfrm flipH="1">
              <a:off x="9623598" y="3668168"/>
              <a:ext cx="95782" cy="153929"/>
            </a:xfrm>
            <a:custGeom>
              <a:avLst/>
              <a:gdLst>
                <a:gd name="connsiteX0" fmla="*/ 17871 w 156785"/>
                <a:gd name="connsiteY0" fmla="*/ 251966 h 251965"/>
                <a:gd name="connsiteX1" fmla="*/ 56294 w 156785"/>
                <a:gd name="connsiteY1" fmla="*/ 246604 h 251965"/>
                <a:gd name="connsiteX2" fmla="*/ 156297 w 156785"/>
                <a:gd name="connsiteY2" fmla="*/ 146303 h 251965"/>
                <a:gd name="connsiteX3" fmla="*/ 71335 w 156785"/>
                <a:gd name="connsiteY3" fmla="*/ 2144 h 251965"/>
                <a:gd name="connsiteX4" fmla="*/ 40656 w 156785"/>
                <a:gd name="connsiteY4" fmla="*/ 15398 h 251965"/>
                <a:gd name="connsiteX5" fmla="*/ 0 w 156785"/>
                <a:gd name="connsiteY5" fmla="*/ 81521 h 251965"/>
                <a:gd name="connsiteX6" fmla="*/ 0 w 156785"/>
                <a:gd name="connsiteY6" fmla="*/ 81521 h 251965"/>
                <a:gd name="connsiteX7" fmla="*/ 17871 w 156785"/>
                <a:gd name="connsiteY7" fmla="*/ 251966 h 251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785" h="251965">
                  <a:moveTo>
                    <a:pt x="17871" y="251966"/>
                  </a:moveTo>
                  <a:cubicBezTo>
                    <a:pt x="30679" y="250179"/>
                    <a:pt x="43561" y="248838"/>
                    <a:pt x="56294" y="246604"/>
                  </a:cubicBezTo>
                  <a:cubicBezTo>
                    <a:pt x="112438" y="236924"/>
                    <a:pt x="152350" y="196715"/>
                    <a:pt x="156297" y="146303"/>
                  </a:cubicBezTo>
                  <a:cubicBezTo>
                    <a:pt x="161435" y="80404"/>
                    <a:pt x="125618" y="20313"/>
                    <a:pt x="71335" y="2144"/>
                  </a:cubicBezTo>
                  <a:cubicBezTo>
                    <a:pt x="55847" y="-3068"/>
                    <a:pt x="48177" y="1176"/>
                    <a:pt x="40656" y="15398"/>
                  </a:cubicBezTo>
                  <a:cubicBezTo>
                    <a:pt x="28594" y="38184"/>
                    <a:pt x="13701" y="59555"/>
                    <a:pt x="0" y="81521"/>
                  </a:cubicBezTo>
                  <a:cubicBezTo>
                    <a:pt x="0" y="81521"/>
                    <a:pt x="0" y="81521"/>
                    <a:pt x="0" y="81521"/>
                  </a:cubicBezTo>
                  <a:cubicBezTo>
                    <a:pt x="9903" y="161717"/>
                    <a:pt x="11914" y="210192"/>
                    <a:pt x="17871" y="251966"/>
                  </a:cubicBezTo>
                  <a:close/>
                </a:path>
              </a:pathLst>
            </a:custGeom>
            <a:noFill/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DB43660-F701-47DA-B057-952FDEB3DA98}"/>
                </a:ext>
              </a:extLst>
            </p:cNvPr>
            <p:cNvSpPr/>
            <p:nvPr/>
          </p:nvSpPr>
          <p:spPr>
            <a:xfrm flipH="1">
              <a:off x="9708463" y="3717970"/>
              <a:ext cx="10872" cy="104127"/>
            </a:xfrm>
            <a:custGeom>
              <a:avLst/>
              <a:gdLst>
                <a:gd name="connsiteX0" fmla="*/ 17796 w 17796"/>
                <a:gd name="connsiteY0" fmla="*/ 170445 h 170444"/>
                <a:gd name="connsiteX1" fmla="*/ 0 w 17796"/>
                <a:gd name="connsiteY1" fmla="*/ 0 h 170444"/>
                <a:gd name="connsiteX2" fmla="*/ 0 w 17796"/>
                <a:gd name="connsiteY2" fmla="*/ 0 h 170444"/>
                <a:gd name="connsiteX3" fmla="*/ 0 w 17796"/>
                <a:gd name="connsiteY3" fmla="*/ 0 h 170444"/>
                <a:gd name="connsiteX4" fmla="*/ 17796 w 17796"/>
                <a:gd name="connsiteY4" fmla="*/ 170445 h 170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96" h="170444">
                  <a:moveTo>
                    <a:pt x="17796" y="170445"/>
                  </a:moveTo>
                  <a:cubicBezTo>
                    <a:pt x="11765" y="128671"/>
                    <a:pt x="9829" y="8019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15" y="57262"/>
                    <a:pt x="9457" y="113853"/>
                    <a:pt x="17796" y="170445"/>
                  </a:cubicBezTo>
                  <a:close/>
                </a:path>
              </a:pathLst>
            </a:custGeom>
            <a:solidFill>
              <a:srgbClr val="F4B8B1"/>
            </a:solidFill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6CBBA9C3-D403-48DB-9CFE-6B7C15C448B8}"/>
                </a:ext>
              </a:extLst>
            </p:cNvPr>
            <p:cNvSpPr/>
            <p:nvPr/>
          </p:nvSpPr>
          <p:spPr>
            <a:xfrm flipH="1">
              <a:off x="9607574" y="3104286"/>
              <a:ext cx="1088511" cy="798356"/>
            </a:xfrm>
            <a:custGeom>
              <a:avLst/>
              <a:gdLst>
                <a:gd name="connsiteX0" fmla="*/ 1682603 w 1781773"/>
                <a:gd name="connsiteY0" fmla="*/ 905723 h 1306821"/>
                <a:gd name="connsiteX1" fmla="*/ 1669945 w 1781773"/>
                <a:gd name="connsiteY1" fmla="*/ 871619 h 1306821"/>
                <a:gd name="connsiteX2" fmla="*/ 1707846 w 1781773"/>
                <a:gd name="connsiteY2" fmla="*/ 676676 h 1306821"/>
                <a:gd name="connsiteX3" fmla="*/ 1566963 w 1781773"/>
                <a:gd name="connsiteY3" fmla="*/ 402505 h 1306821"/>
                <a:gd name="connsiteX4" fmla="*/ 1534646 w 1781773"/>
                <a:gd name="connsiteY4" fmla="*/ 316724 h 1306821"/>
                <a:gd name="connsiteX5" fmla="*/ 1535689 w 1781773"/>
                <a:gd name="connsiteY5" fmla="*/ 301906 h 1306821"/>
                <a:gd name="connsiteX6" fmla="*/ 1425633 w 1781773"/>
                <a:gd name="connsiteY6" fmla="*/ 105176 h 1306821"/>
                <a:gd name="connsiteX7" fmla="*/ 925543 w 1781773"/>
                <a:gd name="connsiteY7" fmla="*/ 19544 h 1306821"/>
                <a:gd name="connsiteX8" fmla="*/ 139739 w 1781773"/>
                <a:gd name="connsiteY8" fmla="*/ 461852 h 1306821"/>
                <a:gd name="connsiteX9" fmla="*/ 8090 w 1781773"/>
                <a:gd name="connsiteY9" fmla="*/ 896341 h 1306821"/>
                <a:gd name="connsiteX10" fmla="*/ 191714 w 1781773"/>
                <a:gd name="connsiteY10" fmla="*/ 1305959 h 1306821"/>
                <a:gd name="connsiteX11" fmla="*/ 198118 w 1781773"/>
                <a:gd name="connsiteY11" fmla="*/ 1273717 h 1306821"/>
                <a:gd name="connsiteX12" fmla="*/ 319269 w 1781773"/>
                <a:gd name="connsiteY12" fmla="*/ 1132312 h 1306821"/>
                <a:gd name="connsiteX13" fmla="*/ 487926 w 1781773"/>
                <a:gd name="connsiteY13" fmla="*/ 1221444 h 1306821"/>
                <a:gd name="connsiteX14" fmla="*/ 507733 w 1781773"/>
                <a:gd name="connsiteY14" fmla="*/ 1251825 h 1306821"/>
                <a:gd name="connsiteX15" fmla="*/ 542805 w 1781773"/>
                <a:gd name="connsiteY15" fmla="*/ 1199552 h 1306821"/>
                <a:gd name="connsiteX16" fmla="*/ 577877 w 1781773"/>
                <a:gd name="connsiteY16" fmla="*/ 1180266 h 1306821"/>
                <a:gd name="connsiteX17" fmla="*/ 765895 w 1781773"/>
                <a:gd name="connsiteY17" fmla="*/ 1194042 h 1306821"/>
                <a:gd name="connsiteX18" fmla="*/ 805137 w 1781773"/>
                <a:gd name="connsiteY18" fmla="*/ 1221593 h 1306821"/>
                <a:gd name="connsiteX19" fmla="*/ 962774 w 1781773"/>
                <a:gd name="connsiteY19" fmla="*/ 1304842 h 1306821"/>
                <a:gd name="connsiteX20" fmla="*/ 1127411 w 1781773"/>
                <a:gd name="connsiteY20" fmla="*/ 1276174 h 1306821"/>
                <a:gd name="connsiteX21" fmla="*/ 1247891 w 1781773"/>
                <a:gd name="connsiteY21" fmla="*/ 1142216 h 1306821"/>
                <a:gd name="connsiteX22" fmla="*/ 1249678 w 1781773"/>
                <a:gd name="connsiteY22" fmla="*/ 1098581 h 1306821"/>
                <a:gd name="connsiteX23" fmla="*/ 1296292 w 1781773"/>
                <a:gd name="connsiteY23" fmla="*/ 1090911 h 1306821"/>
                <a:gd name="connsiteX24" fmla="*/ 1302249 w 1781773"/>
                <a:gd name="connsiteY24" fmla="*/ 1090316 h 1306821"/>
                <a:gd name="connsiteX25" fmla="*/ 1327119 w 1781773"/>
                <a:gd name="connsiteY25" fmla="*/ 1109155 h 1306821"/>
                <a:gd name="connsiteX26" fmla="*/ 1499872 w 1781773"/>
                <a:gd name="connsiteY26" fmla="*/ 1228816 h 1306821"/>
                <a:gd name="connsiteX27" fmla="*/ 1614694 w 1781773"/>
                <a:gd name="connsiteY27" fmla="*/ 1210870 h 1306821"/>
                <a:gd name="connsiteX28" fmla="*/ 1643883 w 1781773"/>
                <a:gd name="connsiteY28" fmla="*/ 1204392 h 1306821"/>
                <a:gd name="connsiteX29" fmla="*/ 1780820 w 1781773"/>
                <a:gd name="connsiteY29" fmla="*/ 1079891 h 1306821"/>
                <a:gd name="connsiteX30" fmla="*/ 1682603 w 1781773"/>
                <a:gd name="connsiteY30" fmla="*/ 905723 h 1306821"/>
                <a:gd name="connsiteX31" fmla="*/ 1211553 w 1781773"/>
                <a:gd name="connsiteY31" fmla="*/ 1171927 h 1306821"/>
                <a:gd name="connsiteX32" fmla="*/ 1140442 w 1781773"/>
                <a:gd name="connsiteY32" fmla="*/ 1242666 h 1306821"/>
                <a:gd name="connsiteX33" fmla="*/ 959423 w 1781773"/>
                <a:gd name="connsiteY33" fmla="*/ 1276472 h 1306821"/>
                <a:gd name="connsiteX34" fmla="*/ 811615 w 1781773"/>
                <a:gd name="connsiteY34" fmla="*/ 1143407 h 1306821"/>
                <a:gd name="connsiteX35" fmla="*/ 919139 w 1781773"/>
                <a:gd name="connsiteY35" fmla="*/ 1024714 h 1306821"/>
                <a:gd name="connsiteX36" fmla="*/ 1054363 w 1781773"/>
                <a:gd name="connsiteY36" fmla="*/ 1001631 h 1306821"/>
                <a:gd name="connsiteX37" fmla="*/ 1211553 w 1781773"/>
                <a:gd name="connsiteY37" fmla="*/ 1171927 h 1306821"/>
                <a:gd name="connsiteX38" fmla="*/ 1323173 w 1781773"/>
                <a:gd name="connsiteY38" fmla="*/ 1040351 h 1306821"/>
                <a:gd name="connsiteX39" fmla="*/ 1294058 w 1781773"/>
                <a:gd name="connsiteY39" fmla="*/ 1067158 h 1306821"/>
                <a:gd name="connsiteX40" fmla="*/ 1249678 w 1781773"/>
                <a:gd name="connsiteY40" fmla="*/ 1072519 h 1306821"/>
                <a:gd name="connsiteX41" fmla="*/ 1232701 w 1781773"/>
                <a:gd name="connsiteY41" fmla="*/ 1064328 h 1306821"/>
                <a:gd name="connsiteX42" fmla="*/ 1027556 w 1781773"/>
                <a:gd name="connsiteY42" fmla="*/ 976388 h 1306821"/>
                <a:gd name="connsiteX43" fmla="*/ 901342 w 1781773"/>
                <a:gd name="connsiteY43" fmla="*/ 999620 h 1306821"/>
                <a:gd name="connsiteX44" fmla="*/ 786447 w 1781773"/>
                <a:gd name="connsiteY44" fmla="*/ 1142142 h 1306821"/>
                <a:gd name="connsiteX45" fmla="*/ 760459 w 1781773"/>
                <a:gd name="connsiteY45" fmla="*/ 1166267 h 1306821"/>
                <a:gd name="connsiteX46" fmla="*/ 665147 w 1781773"/>
                <a:gd name="connsiteY46" fmla="*/ 1157481 h 1306821"/>
                <a:gd name="connsiteX47" fmla="*/ 570207 w 1781773"/>
                <a:gd name="connsiteY47" fmla="*/ 1149439 h 1306821"/>
                <a:gd name="connsiteX48" fmla="*/ 608034 w 1781773"/>
                <a:gd name="connsiteY48" fmla="*/ 994482 h 1306821"/>
                <a:gd name="connsiteX49" fmla="*/ 602301 w 1781773"/>
                <a:gd name="connsiteY49" fmla="*/ 746894 h 1306821"/>
                <a:gd name="connsiteX50" fmla="*/ 624863 w 1781773"/>
                <a:gd name="connsiteY50" fmla="*/ 717035 h 1306821"/>
                <a:gd name="connsiteX51" fmla="*/ 1197033 w 1781773"/>
                <a:gd name="connsiteY51" fmla="*/ 606086 h 1306821"/>
                <a:gd name="connsiteX52" fmla="*/ 1463013 w 1781773"/>
                <a:gd name="connsiteY52" fmla="*/ 447183 h 1306821"/>
                <a:gd name="connsiteX53" fmla="*/ 1558623 w 1781773"/>
                <a:gd name="connsiteY53" fmla="*/ 703036 h 1306821"/>
                <a:gd name="connsiteX54" fmla="*/ 1578877 w 1781773"/>
                <a:gd name="connsiteY54" fmla="*/ 878246 h 1306821"/>
                <a:gd name="connsiteX55" fmla="*/ 1560038 w 1781773"/>
                <a:gd name="connsiteY55" fmla="*/ 903489 h 1306821"/>
                <a:gd name="connsiteX56" fmla="*/ 1448121 w 1781773"/>
                <a:gd name="connsiteY56" fmla="*/ 922105 h 1306821"/>
                <a:gd name="connsiteX57" fmla="*/ 1323173 w 1781773"/>
                <a:gd name="connsiteY57" fmla="*/ 1040351 h 1306821"/>
                <a:gd name="connsiteX58" fmla="*/ 1751481 w 1781773"/>
                <a:gd name="connsiteY58" fmla="*/ 1074157 h 1306821"/>
                <a:gd name="connsiteX59" fmla="*/ 1651776 w 1781773"/>
                <a:gd name="connsiteY59" fmla="*/ 1174160 h 1306821"/>
                <a:gd name="connsiteX60" fmla="*/ 1613502 w 1781773"/>
                <a:gd name="connsiteY60" fmla="*/ 1179447 h 1306821"/>
                <a:gd name="connsiteX61" fmla="*/ 1448865 w 1781773"/>
                <a:gd name="connsiteY61" fmla="*/ 1198212 h 1306821"/>
                <a:gd name="connsiteX62" fmla="*/ 1347671 w 1781773"/>
                <a:gd name="connsiteY62" fmla="*/ 1061350 h 1306821"/>
                <a:gd name="connsiteX63" fmla="*/ 1452961 w 1781773"/>
                <a:gd name="connsiteY63" fmla="*/ 951294 h 1306821"/>
                <a:gd name="connsiteX64" fmla="*/ 1564580 w 1781773"/>
                <a:gd name="connsiteY64" fmla="*/ 930891 h 1306821"/>
                <a:gd name="connsiteX65" fmla="*/ 1587440 w 1781773"/>
                <a:gd name="connsiteY65" fmla="*/ 947199 h 1306821"/>
                <a:gd name="connsiteX66" fmla="*/ 1595706 w 1781773"/>
                <a:gd name="connsiteY66" fmla="*/ 1009375 h 1306821"/>
                <a:gd name="connsiteX67" fmla="*/ 1636288 w 1781773"/>
                <a:gd name="connsiteY67" fmla="*/ 943550 h 1306821"/>
                <a:gd name="connsiteX68" fmla="*/ 1666892 w 1781773"/>
                <a:gd name="connsiteY68" fmla="*/ 930370 h 1306821"/>
                <a:gd name="connsiteX69" fmla="*/ 1751481 w 1781773"/>
                <a:gd name="connsiteY69" fmla="*/ 1074157 h 130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781773" h="1306821">
                  <a:moveTo>
                    <a:pt x="1682603" y="905723"/>
                  </a:moveTo>
                  <a:cubicBezTo>
                    <a:pt x="1659669" y="896787"/>
                    <a:pt x="1663094" y="888001"/>
                    <a:pt x="1669945" y="871619"/>
                  </a:cubicBezTo>
                  <a:cubicBezTo>
                    <a:pt x="1696007" y="809294"/>
                    <a:pt x="1711644" y="744288"/>
                    <a:pt x="1707846" y="676676"/>
                  </a:cubicBezTo>
                  <a:cubicBezTo>
                    <a:pt x="1701591" y="565057"/>
                    <a:pt x="1650436" y="474808"/>
                    <a:pt x="1566963" y="402505"/>
                  </a:cubicBezTo>
                  <a:cubicBezTo>
                    <a:pt x="1539859" y="379049"/>
                    <a:pt x="1508063" y="359764"/>
                    <a:pt x="1534646" y="316724"/>
                  </a:cubicBezTo>
                  <a:cubicBezTo>
                    <a:pt x="1536955" y="313001"/>
                    <a:pt x="1535391" y="306895"/>
                    <a:pt x="1535689" y="301906"/>
                  </a:cubicBezTo>
                  <a:cubicBezTo>
                    <a:pt x="1541348" y="212700"/>
                    <a:pt x="1492054" y="153577"/>
                    <a:pt x="1425633" y="105176"/>
                  </a:cubicBezTo>
                  <a:cubicBezTo>
                    <a:pt x="1273357" y="-5773"/>
                    <a:pt x="1101572" y="-18878"/>
                    <a:pt x="925543" y="19544"/>
                  </a:cubicBezTo>
                  <a:cubicBezTo>
                    <a:pt x="619353" y="86337"/>
                    <a:pt x="359478" y="239358"/>
                    <a:pt x="139739" y="461852"/>
                  </a:cubicBezTo>
                  <a:cubicBezTo>
                    <a:pt x="19482" y="583524"/>
                    <a:pt x="-18568" y="730959"/>
                    <a:pt x="8090" y="896341"/>
                  </a:cubicBezTo>
                  <a:cubicBezTo>
                    <a:pt x="32662" y="1048766"/>
                    <a:pt x="99604" y="1183245"/>
                    <a:pt x="191714" y="1305959"/>
                  </a:cubicBezTo>
                  <a:cubicBezTo>
                    <a:pt x="193874" y="1295236"/>
                    <a:pt x="196182" y="1284514"/>
                    <a:pt x="198118" y="1273717"/>
                  </a:cubicBezTo>
                  <a:cubicBezTo>
                    <a:pt x="210553" y="1203350"/>
                    <a:pt x="263496" y="1141471"/>
                    <a:pt x="319269" y="1132312"/>
                  </a:cubicBezTo>
                  <a:cubicBezTo>
                    <a:pt x="385913" y="1121366"/>
                    <a:pt x="448014" y="1154577"/>
                    <a:pt x="487926" y="1221444"/>
                  </a:cubicBezTo>
                  <a:cubicBezTo>
                    <a:pt x="493809" y="1231273"/>
                    <a:pt x="495224" y="1244155"/>
                    <a:pt x="507733" y="1251825"/>
                  </a:cubicBezTo>
                  <a:cubicBezTo>
                    <a:pt x="519722" y="1234252"/>
                    <a:pt x="533051" y="1217870"/>
                    <a:pt x="542805" y="1199552"/>
                  </a:cubicBezTo>
                  <a:cubicBezTo>
                    <a:pt x="550996" y="1184213"/>
                    <a:pt x="560676" y="1178852"/>
                    <a:pt x="577877" y="1180266"/>
                  </a:cubicBezTo>
                  <a:cubicBezTo>
                    <a:pt x="640500" y="1185553"/>
                    <a:pt x="703198" y="1189649"/>
                    <a:pt x="765895" y="1194042"/>
                  </a:cubicBezTo>
                  <a:cubicBezTo>
                    <a:pt x="784660" y="1195382"/>
                    <a:pt x="796276" y="1201414"/>
                    <a:pt x="805137" y="1221593"/>
                  </a:cubicBezTo>
                  <a:cubicBezTo>
                    <a:pt x="831124" y="1280940"/>
                    <a:pt x="900821" y="1315714"/>
                    <a:pt x="962774" y="1304842"/>
                  </a:cubicBezTo>
                  <a:cubicBezTo>
                    <a:pt x="1017653" y="1295236"/>
                    <a:pt x="1072532" y="1285705"/>
                    <a:pt x="1127411" y="1276174"/>
                  </a:cubicBezTo>
                  <a:cubicBezTo>
                    <a:pt x="1193831" y="1264632"/>
                    <a:pt x="1242902" y="1208934"/>
                    <a:pt x="1247891" y="1142216"/>
                  </a:cubicBezTo>
                  <a:cubicBezTo>
                    <a:pt x="1249008" y="1127175"/>
                    <a:pt x="1234711" y="1108261"/>
                    <a:pt x="1249678" y="1098581"/>
                  </a:cubicBezTo>
                  <a:cubicBezTo>
                    <a:pt x="1261816" y="1090688"/>
                    <a:pt x="1280506" y="1093071"/>
                    <a:pt x="1296292" y="1090911"/>
                  </a:cubicBezTo>
                  <a:cubicBezTo>
                    <a:pt x="1298302" y="1090613"/>
                    <a:pt x="1300313" y="1090688"/>
                    <a:pt x="1302249" y="1090316"/>
                  </a:cubicBezTo>
                  <a:cubicBezTo>
                    <a:pt x="1317588" y="1087486"/>
                    <a:pt x="1323768" y="1091730"/>
                    <a:pt x="1327119" y="1109155"/>
                  </a:cubicBezTo>
                  <a:cubicBezTo>
                    <a:pt x="1343948" y="1197616"/>
                    <a:pt x="1430473" y="1242964"/>
                    <a:pt x="1499872" y="1228816"/>
                  </a:cubicBezTo>
                  <a:cubicBezTo>
                    <a:pt x="1537774" y="1221072"/>
                    <a:pt x="1576345" y="1216753"/>
                    <a:pt x="1614694" y="1210870"/>
                  </a:cubicBezTo>
                  <a:cubicBezTo>
                    <a:pt x="1624374" y="1208637"/>
                    <a:pt x="1634054" y="1205733"/>
                    <a:pt x="1643883" y="1204392"/>
                  </a:cubicBezTo>
                  <a:cubicBezTo>
                    <a:pt x="1719313" y="1194191"/>
                    <a:pt x="1774639" y="1146163"/>
                    <a:pt x="1780820" y="1079891"/>
                  </a:cubicBezTo>
                  <a:cubicBezTo>
                    <a:pt x="1787447" y="1008332"/>
                    <a:pt x="1760044" y="935955"/>
                    <a:pt x="1682603" y="905723"/>
                  </a:cubicBezTo>
                  <a:close/>
                  <a:moveTo>
                    <a:pt x="1211553" y="1171927"/>
                  </a:moveTo>
                  <a:cubicBezTo>
                    <a:pt x="1199863" y="1207669"/>
                    <a:pt x="1176035" y="1234475"/>
                    <a:pt x="1140442" y="1242666"/>
                  </a:cubicBezTo>
                  <a:cubicBezTo>
                    <a:pt x="1074766" y="1257856"/>
                    <a:pt x="1007749" y="1267685"/>
                    <a:pt x="959423" y="1276472"/>
                  </a:cubicBezTo>
                  <a:cubicBezTo>
                    <a:pt x="868653" y="1276174"/>
                    <a:pt x="817274" y="1223157"/>
                    <a:pt x="811615" y="1143407"/>
                  </a:cubicBezTo>
                  <a:cubicBezTo>
                    <a:pt x="807445" y="1084582"/>
                    <a:pt x="852346" y="1035437"/>
                    <a:pt x="919139" y="1024714"/>
                  </a:cubicBezTo>
                  <a:cubicBezTo>
                    <a:pt x="964263" y="1017491"/>
                    <a:pt x="1009313" y="1009673"/>
                    <a:pt x="1054363" y="1001631"/>
                  </a:cubicBezTo>
                  <a:cubicBezTo>
                    <a:pt x="1159727" y="982717"/>
                    <a:pt x="1243647" y="1073487"/>
                    <a:pt x="1211553" y="1171927"/>
                  </a:cubicBezTo>
                  <a:close/>
                  <a:moveTo>
                    <a:pt x="1323173" y="1040351"/>
                  </a:moveTo>
                  <a:cubicBezTo>
                    <a:pt x="1319375" y="1057776"/>
                    <a:pt x="1315205" y="1068647"/>
                    <a:pt x="1294058" y="1067158"/>
                  </a:cubicBezTo>
                  <a:cubicBezTo>
                    <a:pt x="1279463" y="1066190"/>
                    <a:pt x="1264422" y="1070360"/>
                    <a:pt x="1249678" y="1072519"/>
                  </a:cubicBezTo>
                  <a:cubicBezTo>
                    <a:pt x="1242008" y="1073636"/>
                    <a:pt x="1236349" y="1071998"/>
                    <a:pt x="1232701" y="1064328"/>
                  </a:cubicBezTo>
                  <a:cubicBezTo>
                    <a:pt x="1190183" y="974750"/>
                    <a:pt x="1116614" y="958070"/>
                    <a:pt x="1027556" y="976388"/>
                  </a:cubicBezTo>
                  <a:cubicBezTo>
                    <a:pt x="985634" y="985026"/>
                    <a:pt x="943265" y="991131"/>
                    <a:pt x="901342" y="999620"/>
                  </a:cubicBezTo>
                  <a:cubicBezTo>
                    <a:pt x="830603" y="1013917"/>
                    <a:pt x="785330" y="1069392"/>
                    <a:pt x="786447" y="1142142"/>
                  </a:cubicBezTo>
                  <a:cubicBezTo>
                    <a:pt x="786745" y="1163289"/>
                    <a:pt x="782649" y="1169767"/>
                    <a:pt x="760459" y="1166267"/>
                  </a:cubicBezTo>
                  <a:cubicBezTo>
                    <a:pt x="729036" y="1161278"/>
                    <a:pt x="696943" y="1160162"/>
                    <a:pt x="665147" y="1157481"/>
                  </a:cubicBezTo>
                  <a:cubicBezTo>
                    <a:pt x="634469" y="1154875"/>
                    <a:pt x="603269" y="1157630"/>
                    <a:pt x="570207" y="1149439"/>
                  </a:cubicBezTo>
                  <a:cubicBezTo>
                    <a:pt x="587706" y="1098581"/>
                    <a:pt x="602673" y="1047723"/>
                    <a:pt x="608034" y="994482"/>
                  </a:cubicBezTo>
                  <a:cubicBezTo>
                    <a:pt x="616449" y="911680"/>
                    <a:pt x="616076" y="828952"/>
                    <a:pt x="602301" y="746894"/>
                  </a:cubicBezTo>
                  <a:cubicBezTo>
                    <a:pt x="598652" y="725226"/>
                    <a:pt x="600663" y="718896"/>
                    <a:pt x="624863" y="717035"/>
                  </a:cubicBezTo>
                  <a:cubicBezTo>
                    <a:pt x="819806" y="702142"/>
                    <a:pt x="1012589" y="675559"/>
                    <a:pt x="1197033" y="606086"/>
                  </a:cubicBezTo>
                  <a:cubicBezTo>
                    <a:pt x="1294579" y="569376"/>
                    <a:pt x="1386094" y="522613"/>
                    <a:pt x="1463013" y="447183"/>
                  </a:cubicBezTo>
                  <a:cubicBezTo>
                    <a:pt x="1514169" y="526485"/>
                    <a:pt x="1544997" y="611819"/>
                    <a:pt x="1558623" y="703036"/>
                  </a:cubicBezTo>
                  <a:cubicBezTo>
                    <a:pt x="1567261" y="761117"/>
                    <a:pt x="1570984" y="819942"/>
                    <a:pt x="1578877" y="878246"/>
                  </a:cubicBezTo>
                  <a:cubicBezTo>
                    <a:pt x="1581260" y="895968"/>
                    <a:pt x="1575452" y="901106"/>
                    <a:pt x="1560038" y="903489"/>
                  </a:cubicBezTo>
                  <a:cubicBezTo>
                    <a:pt x="1522658" y="909223"/>
                    <a:pt x="1485427" y="915999"/>
                    <a:pt x="1448121" y="922105"/>
                  </a:cubicBezTo>
                  <a:cubicBezTo>
                    <a:pt x="1378945" y="933498"/>
                    <a:pt x="1338438" y="970952"/>
                    <a:pt x="1323173" y="1040351"/>
                  </a:cubicBezTo>
                  <a:close/>
                  <a:moveTo>
                    <a:pt x="1751481" y="1074157"/>
                  </a:moveTo>
                  <a:cubicBezTo>
                    <a:pt x="1747535" y="1124494"/>
                    <a:pt x="1707772" y="1164555"/>
                    <a:pt x="1651776" y="1174160"/>
                  </a:cubicBezTo>
                  <a:cubicBezTo>
                    <a:pt x="1639117" y="1176320"/>
                    <a:pt x="1626235" y="1177735"/>
                    <a:pt x="1613502" y="1179447"/>
                  </a:cubicBezTo>
                  <a:cubicBezTo>
                    <a:pt x="1558772" y="1187489"/>
                    <a:pt x="1505382" y="1210200"/>
                    <a:pt x="1448865" y="1198212"/>
                  </a:cubicBezTo>
                  <a:cubicBezTo>
                    <a:pt x="1385200" y="1184734"/>
                    <a:pt x="1346554" y="1131047"/>
                    <a:pt x="1347671" y="1061350"/>
                  </a:cubicBezTo>
                  <a:cubicBezTo>
                    <a:pt x="1348564" y="1003045"/>
                    <a:pt x="1386838" y="963134"/>
                    <a:pt x="1452961" y="951294"/>
                  </a:cubicBezTo>
                  <a:cubicBezTo>
                    <a:pt x="1490192" y="944667"/>
                    <a:pt x="1527796" y="939529"/>
                    <a:pt x="1564580" y="930891"/>
                  </a:cubicBezTo>
                  <a:cubicBezTo>
                    <a:pt x="1582004" y="926796"/>
                    <a:pt x="1585057" y="933423"/>
                    <a:pt x="1587440" y="947199"/>
                  </a:cubicBezTo>
                  <a:cubicBezTo>
                    <a:pt x="1591014" y="967825"/>
                    <a:pt x="1587887" y="989344"/>
                    <a:pt x="1595706" y="1009375"/>
                  </a:cubicBezTo>
                  <a:cubicBezTo>
                    <a:pt x="1609407" y="987483"/>
                    <a:pt x="1624225" y="966261"/>
                    <a:pt x="1636288" y="943550"/>
                  </a:cubicBezTo>
                  <a:cubicBezTo>
                    <a:pt x="1643808" y="929402"/>
                    <a:pt x="1651478" y="925158"/>
                    <a:pt x="1666892" y="930370"/>
                  </a:cubicBezTo>
                  <a:cubicBezTo>
                    <a:pt x="1720952" y="948613"/>
                    <a:pt x="1756619" y="1008407"/>
                    <a:pt x="1751481" y="1074157"/>
                  </a:cubicBezTo>
                  <a:close/>
                </a:path>
              </a:pathLst>
            </a:custGeom>
            <a:solidFill>
              <a:srgbClr val="2C347F"/>
            </a:solidFill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877D2120-33E4-4986-9FE0-98D0925AB9E2}"/>
                </a:ext>
              </a:extLst>
            </p:cNvPr>
            <p:cNvSpPr/>
            <p:nvPr/>
          </p:nvSpPr>
          <p:spPr>
            <a:xfrm flipH="1">
              <a:off x="10537841" y="5154961"/>
              <a:ext cx="75468" cy="42846"/>
            </a:xfrm>
            <a:custGeom>
              <a:avLst/>
              <a:gdLst>
                <a:gd name="connsiteX0" fmla="*/ 26509 w 123533"/>
                <a:gd name="connsiteY0" fmla="*/ 56815 h 70134"/>
                <a:gd name="connsiteX1" fmla="*/ 68506 w 123533"/>
                <a:gd name="connsiteY1" fmla="*/ 68506 h 70134"/>
                <a:gd name="connsiteX2" fmla="*/ 119512 w 123533"/>
                <a:gd name="connsiteY2" fmla="*/ 58230 h 70134"/>
                <a:gd name="connsiteX3" fmla="*/ 123533 w 123533"/>
                <a:gd name="connsiteY3" fmla="*/ 48996 h 70134"/>
                <a:gd name="connsiteX4" fmla="*/ 14669 w 123533"/>
                <a:gd name="connsiteY4" fmla="*/ 0 h 70134"/>
                <a:gd name="connsiteX5" fmla="*/ 0 w 123533"/>
                <a:gd name="connsiteY5" fmla="*/ 41327 h 70134"/>
                <a:gd name="connsiteX6" fmla="*/ 26509 w 123533"/>
                <a:gd name="connsiteY6" fmla="*/ 56815 h 7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533" h="70134">
                  <a:moveTo>
                    <a:pt x="26509" y="56815"/>
                  </a:moveTo>
                  <a:cubicBezTo>
                    <a:pt x="39837" y="62251"/>
                    <a:pt x="54209" y="65825"/>
                    <a:pt x="68506" y="68506"/>
                  </a:cubicBezTo>
                  <a:cubicBezTo>
                    <a:pt x="89429" y="72526"/>
                    <a:pt x="107226" y="69101"/>
                    <a:pt x="119512" y="58230"/>
                  </a:cubicBezTo>
                  <a:lnTo>
                    <a:pt x="123533" y="48996"/>
                  </a:lnTo>
                  <a:lnTo>
                    <a:pt x="14669" y="0"/>
                  </a:lnTo>
                  <a:lnTo>
                    <a:pt x="0" y="41327"/>
                  </a:lnTo>
                  <a:cubicBezTo>
                    <a:pt x="7223" y="47731"/>
                    <a:pt x="16382" y="52645"/>
                    <a:pt x="26509" y="56815"/>
                  </a:cubicBezTo>
                  <a:close/>
                </a:path>
              </a:pathLst>
            </a:custGeom>
            <a:noFill/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FDB02EB7-771F-412E-B21E-153BA42FEA31}"/>
                </a:ext>
              </a:extLst>
            </p:cNvPr>
            <p:cNvSpPr/>
            <p:nvPr/>
          </p:nvSpPr>
          <p:spPr>
            <a:xfrm flipH="1">
              <a:off x="10529471" y="5165651"/>
              <a:ext cx="8370" cy="20062"/>
            </a:xfrm>
            <a:custGeom>
              <a:avLst/>
              <a:gdLst>
                <a:gd name="connsiteX0" fmla="*/ 13701 w 13701"/>
                <a:gd name="connsiteY0" fmla="*/ 0 h 32838"/>
                <a:gd name="connsiteX1" fmla="*/ 0 w 13701"/>
                <a:gd name="connsiteY1" fmla="*/ 31498 h 32838"/>
                <a:gd name="connsiteX2" fmla="*/ 2979 w 13701"/>
                <a:gd name="connsiteY2" fmla="*/ 32838 h 32838"/>
                <a:gd name="connsiteX3" fmla="*/ 13701 w 13701"/>
                <a:gd name="connsiteY3" fmla="*/ 0 h 3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01" h="32838">
                  <a:moveTo>
                    <a:pt x="13701" y="0"/>
                  </a:moveTo>
                  <a:lnTo>
                    <a:pt x="0" y="31498"/>
                  </a:lnTo>
                  <a:lnTo>
                    <a:pt x="2979" y="32838"/>
                  </a:lnTo>
                  <a:cubicBezTo>
                    <a:pt x="8787" y="24498"/>
                    <a:pt x="12584" y="13627"/>
                    <a:pt x="13701" y="0"/>
                  </a:cubicBezTo>
                  <a:close/>
                </a:path>
              </a:pathLst>
            </a:custGeom>
            <a:noFill/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73F3AD25-7F20-4D19-955E-0EB93ED95A22}"/>
                </a:ext>
              </a:extLst>
            </p:cNvPr>
            <p:cNvSpPr/>
            <p:nvPr/>
          </p:nvSpPr>
          <p:spPr>
            <a:xfrm flipH="1">
              <a:off x="10604348" y="5147182"/>
              <a:ext cx="18335" cy="32980"/>
            </a:xfrm>
            <a:custGeom>
              <a:avLst/>
              <a:gdLst>
                <a:gd name="connsiteX0" fmla="*/ 15345 w 30013"/>
                <a:gd name="connsiteY0" fmla="*/ 53985 h 53985"/>
                <a:gd name="connsiteX1" fmla="*/ 30014 w 30013"/>
                <a:gd name="connsiteY1" fmla="*/ 12659 h 53985"/>
                <a:gd name="connsiteX2" fmla="*/ 1941 w 30013"/>
                <a:gd name="connsiteY2" fmla="*/ 0 h 53985"/>
                <a:gd name="connsiteX3" fmla="*/ 303 w 30013"/>
                <a:gd name="connsiteY3" fmla="*/ 12733 h 53985"/>
                <a:gd name="connsiteX4" fmla="*/ 15345 w 30013"/>
                <a:gd name="connsiteY4" fmla="*/ 53985 h 5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13" h="53985">
                  <a:moveTo>
                    <a:pt x="15345" y="53985"/>
                  </a:moveTo>
                  <a:lnTo>
                    <a:pt x="30014" y="12659"/>
                  </a:lnTo>
                  <a:lnTo>
                    <a:pt x="1941" y="0"/>
                  </a:lnTo>
                  <a:cubicBezTo>
                    <a:pt x="1271" y="4021"/>
                    <a:pt x="676" y="8266"/>
                    <a:pt x="303" y="12733"/>
                  </a:cubicBezTo>
                  <a:cubicBezTo>
                    <a:pt x="-1484" y="31721"/>
                    <a:pt x="4771" y="44529"/>
                    <a:pt x="15345" y="53985"/>
                  </a:cubicBezTo>
                  <a:close/>
                </a:path>
              </a:pathLst>
            </a:custGeom>
            <a:noFill/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A215C741-51B3-4889-960D-DC6287DF4C9C}"/>
                </a:ext>
              </a:extLst>
            </p:cNvPr>
            <p:cNvSpPr/>
            <p:nvPr/>
          </p:nvSpPr>
          <p:spPr>
            <a:xfrm flipH="1">
              <a:off x="10536021" y="5184894"/>
              <a:ext cx="4276" cy="5640"/>
            </a:xfrm>
            <a:custGeom>
              <a:avLst/>
              <a:gdLst>
                <a:gd name="connsiteX0" fmla="*/ 6999 w 6999"/>
                <a:gd name="connsiteY0" fmla="*/ 1340 h 9233"/>
                <a:gd name="connsiteX1" fmla="*/ 4021 w 6999"/>
                <a:gd name="connsiteY1" fmla="*/ 0 h 9233"/>
                <a:gd name="connsiteX2" fmla="*/ 0 w 6999"/>
                <a:gd name="connsiteY2" fmla="*/ 9233 h 9233"/>
                <a:gd name="connsiteX3" fmla="*/ 6999 w 6999"/>
                <a:gd name="connsiteY3" fmla="*/ 1340 h 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99" h="9233">
                  <a:moveTo>
                    <a:pt x="6999" y="1340"/>
                  </a:moveTo>
                  <a:lnTo>
                    <a:pt x="4021" y="0"/>
                  </a:lnTo>
                  <a:lnTo>
                    <a:pt x="0" y="9233"/>
                  </a:lnTo>
                  <a:cubicBezTo>
                    <a:pt x="2606" y="6925"/>
                    <a:pt x="4915" y="4244"/>
                    <a:pt x="6999" y="1340"/>
                  </a:cubicBezTo>
                  <a:close/>
                </a:path>
              </a:pathLst>
            </a:custGeom>
            <a:noFill/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3ED41031-ACE8-4F35-893D-9B7626D90E41}"/>
                </a:ext>
              </a:extLst>
            </p:cNvPr>
            <p:cNvSpPr/>
            <p:nvPr/>
          </p:nvSpPr>
          <p:spPr>
            <a:xfrm flipH="1">
              <a:off x="10592930" y="5311493"/>
              <a:ext cx="14875" cy="34163"/>
            </a:xfrm>
            <a:custGeom>
              <a:avLst/>
              <a:gdLst>
                <a:gd name="connsiteX0" fmla="*/ 13329 w 24349"/>
                <a:gd name="connsiteY0" fmla="*/ 17722 h 55920"/>
                <a:gd name="connsiteX1" fmla="*/ 0 w 24349"/>
                <a:gd name="connsiteY1" fmla="*/ 55921 h 55920"/>
                <a:gd name="connsiteX2" fmla="*/ 24349 w 24349"/>
                <a:gd name="connsiteY2" fmla="*/ 0 h 55920"/>
                <a:gd name="connsiteX3" fmla="*/ 13329 w 24349"/>
                <a:gd name="connsiteY3" fmla="*/ 17722 h 5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49" h="55920">
                  <a:moveTo>
                    <a:pt x="13329" y="17722"/>
                  </a:moveTo>
                  <a:cubicBezTo>
                    <a:pt x="8861" y="30455"/>
                    <a:pt x="4468" y="43188"/>
                    <a:pt x="0" y="55921"/>
                  </a:cubicBezTo>
                  <a:lnTo>
                    <a:pt x="24349" y="0"/>
                  </a:lnTo>
                  <a:cubicBezTo>
                    <a:pt x="15339" y="1117"/>
                    <a:pt x="15637" y="11169"/>
                    <a:pt x="13329" y="17722"/>
                  </a:cubicBezTo>
                  <a:close/>
                </a:path>
              </a:pathLst>
            </a:custGeom>
            <a:noFill/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9A7D1467-6E6A-4245-A910-92150B73AD44}"/>
                </a:ext>
              </a:extLst>
            </p:cNvPr>
            <p:cNvSpPr/>
            <p:nvPr/>
          </p:nvSpPr>
          <p:spPr>
            <a:xfrm flipH="1">
              <a:off x="10300182" y="4344098"/>
              <a:ext cx="537510" cy="1404692"/>
            </a:xfrm>
            <a:custGeom>
              <a:avLst/>
              <a:gdLst>
                <a:gd name="connsiteX0" fmla="*/ 804832 w 879845"/>
                <a:gd name="connsiteY0" fmla="*/ 1340549 h 2299328"/>
                <a:gd name="connsiteX1" fmla="*/ 644738 w 879845"/>
                <a:gd name="connsiteY1" fmla="*/ 833534 h 2299328"/>
                <a:gd name="connsiteX2" fmla="*/ 515322 w 879845"/>
                <a:gd name="connsiteY2" fmla="*/ 396513 h 2299328"/>
                <a:gd name="connsiteX3" fmla="*/ 520162 w 879845"/>
                <a:gd name="connsiteY3" fmla="*/ 209165 h 2299328"/>
                <a:gd name="connsiteX4" fmla="*/ 520162 w 879845"/>
                <a:gd name="connsiteY4" fmla="*/ 209165 h 2299328"/>
                <a:gd name="connsiteX5" fmla="*/ 573030 w 879845"/>
                <a:gd name="connsiteY5" fmla="*/ 0 h 2299328"/>
                <a:gd name="connsiteX6" fmla="*/ 95204 w 879845"/>
                <a:gd name="connsiteY6" fmla="*/ 162850 h 2299328"/>
                <a:gd name="connsiteX7" fmla="*/ 67206 w 879845"/>
                <a:gd name="connsiteY7" fmla="*/ 186529 h 2299328"/>
                <a:gd name="connsiteX8" fmla="*/ 264 w 879845"/>
                <a:gd name="connsiteY8" fmla="*/ 737030 h 2299328"/>
                <a:gd name="connsiteX9" fmla="*/ 32879 w 879845"/>
                <a:gd name="connsiteY9" fmla="*/ 795930 h 2299328"/>
                <a:gd name="connsiteX10" fmla="*/ 400649 w 879845"/>
                <a:gd name="connsiteY10" fmla="*/ 994075 h 2299328"/>
                <a:gd name="connsiteX11" fmla="*/ 199675 w 879845"/>
                <a:gd name="connsiteY11" fmla="*/ 1218133 h 2299328"/>
                <a:gd name="connsiteX12" fmla="*/ 194239 w 879845"/>
                <a:gd name="connsiteY12" fmla="*/ 1292372 h 2299328"/>
                <a:gd name="connsiteX13" fmla="*/ 765963 w 879845"/>
                <a:gd name="connsiteY13" fmla="*/ 2114885 h 2299328"/>
                <a:gd name="connsiteX14" fmla="*/ 847797 w 879845"/>
                <a:gd name="connsiteY14" fmla="*/ 2299329 h 2299328"/>
                <a:gd name="connsiteX15" fmla="*/ 879667 w 879845"/>
                <a:gd name="connsiteY15" fmla="*/ 2031189 h 2299328"/>
                <a:gd name="connsiteX16" fmla="*/ 804832 w 879845"/>
                <a:gd name="connsiteY16" fmla="*/ 1340549 h 229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79845" h="2299328">
                  <a:moveTo>
                    <a:pt x="804832" y="1340549"/>
                  </a:moveTo>
                  <a:cubicBezTo>
                    <a:pt x="767899" y="1166530"/>
                    <a:pt x="722179" y="995043"/>
                    <a:pt x="644738" y="833534"/>
                  </a:cubicBezTo>
                  <a:cubicBezTo>
                    <a:pt x="578243" y="694885"/>
                    <a:pt x="529544" y="550502"/>
                    <a:pt x="515322" y="396513"/>
                  </a:cubicBezTo>
                  <a:cubicBezTo>
                    <a:pt x="509588" y="334039"/>
                    <a:pt x="507801" y="271193"/>
                    <a:pt x="520162" y="209165"/>
                  </a:cubicBezTo>
                  <a:lnTo>
                    <a:pt x="520162" y="209165"/>
                  </a:lnTo>
                  <a:lnTo>
                    <a:pt x="573030" y="0"/>
                  </a:lnTo>
                  <a:cubicBezTo>
                    <a:pt x="573030" y="0"/>
                    <a:pt x="136605" y="148106"/>
                    <a:pt x="95204" y="162850"/>
                  </a:cubicBezTo>
                  <a:cubicBezTo>
                    <a:pt x="82322" y="167466"/>
                    <a:pt x="72121" y="173423"/>
                    <a:pt x="67206" y="186529"/>
                  </a:cubicBezTo>
                  <a:cubicBezTo>
                    <a:pt x="50750" y="220558"/>
                    <a:pt x="5700" y="668301"/>
                    <a:pt x="264" y="737030"/>
                  </a:cubicBezTo>
                  <a:cubicBezTo>
                    <a:pt x="-1895" y="763986"/>
                    <a:pt x="9200" y="783123"/>
                    <a:pt x="32879" y="795930"/>
                  </a:cubicBezTo>
                  <a:cubicBezTo>
                    <a:pt x="70706" y="816333"/>
                    <a:pt x="400649" y="994075"/>
                    <a:pt x="400649" y="994075"/>
                  </a:cubicBezTo>
                  <a:cubicBezTo>
                    <a:pt x="400649" y="994075"/>
                    <a:pt x="255224" y="1153797"/>
                    <a:pt x="199675" y="1218133"/>
                  </a:cubicBezTo>
                  <a:cubicBezTo>
                    <a:pt x="174283" y="1247545"/>
                    <a:pt x="172273" y="1259161"/>
                    <a:pt x="194239" y="1292372"/>
                  </a:cubicBezTo>
                  <a:cubicBezTo>
                    <a:pt x="231843" y="1349112"/>
                    <a:pt x="675044" y="1977055"/>
                    <a:pt x="765963" y="2114885"/>
                  </a:cubicBezTo>
                  <a:cubicBezTo>
                    <a:pt x="800215" y="2166860"/>
                    <a:pt x="830298" y="2237153"/>
                    <a:pt x="847797" y="2299329"/>
                  </a:cubicBezTo>
                  <a:cubicBezTo>
                    <a:pt x="847797" y="2287415"/>
                    <a:pt x="878848" y="2101110"/>
                    <a:pt x="879667" y="2031189"/>
                  </a:cubicBezTo>
                  <a:cubicBezTo>
                    <a:pt x="882422" y="1797973"/>
                    <a:pt x="853158" y="1568107"/>
                    <a:pt x="804832" y="1340549"/>
                  </a:cubicBezTo>
                  <a:close/>
                </a:path>
              </a:pathLst>
            </a:custGeom>
            <a:solidFill>
              <a:srgbClr val="FFFFFF"/>
            </a:solidFill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D92E6076-3C5F-4979-8019-447A25E61E64}"/>
                </a:ext>
              </a:extLst>
            </p:cNvPr>
            <p:cNvSpPr/>
            <p:nvPr/>
          </p:nvSpPr>
          <p:spPr>
            <a:xfrm flipH="1">
              <a:off x="9472013" y="4320534"/>
              <a:ext cx="482129" cy="1428211"/>
            </a:xfrm>
            <a:custGeom>
              <a:avLst/>
              <a:gdLst>
                <a:gd name="connsiteX0" fmla="*/ 786301 w 789192"/>
                <a:gd name="connsiteY0" fmla="*/ 777910 h 2337826"/>
                <a:gd name="connsiteX1" fmla="*/ 642960 w 789192"/>
                <a:gd name="connsiteY1" fmla="*/ 208793 h 2337826"/>
                <a:gd name="connsiteX2" fmla="*/ 601336 w 789192"/>
                <a:gd name="connsiteY2" fmla="*/ 157116 h 2337826"/>
                <a:gd name="connsiteX3" fmla="*/ 473037 w 789192"/>
                <a:gd name="connsiteY3" fmla="*/ 107598 h 2337826"/>
                <a:gd name="connsiteX4" fmla="*/ 256946 w 789192"/>
                <a:gd name="connsiteY4" fmla="*/ 47135 h 2337826"/>
                <a:gd name="connsiteX5" fmla="*/ 497 w 789192"/>
                <a:gd name="connsiteY5" fmla="*/ 0 h 2337826"/>
                <a:gd name="connsiteX6" fmla="*/ 155826 w 789192"/>
                <a:gd name="connsiteY6" fmla="*/ 246694 h 2337826"/>
                <a:gd name="connsiteX7" fmla="*/ 264765 w 789192"/>
                <a:gd name="connsiteY7" fmla="*/ 688183 h 2337826"/>
                <a:gd name="connsiteX8" fmla="*/ 269531 w 789192"/>
                <a:gd name="connsiteY8" fmla="*/ 1151042 h 2337826"/>
                <a:gd name="connsiteX9" fmla="*/ 278094 w 789192"/>
                <a:gd name="connsiteY9" fmla="*/ 1613901 h 2337826"/>
                <a:gd name="connsiteX10" fmla="*/ 328207 w 789192"/>
                <a:gd name="connsiteY10" fmla="*/ 2337826 h 2337826"/>
                <a:gd name="connsiteX11" fmla="*/ 716976 w 789192"/>
                <a:gd name="connsiteY11" fmla="*/ 1423947 h 2337826"/>
                <a:gd name="connsiteX12" fmla="*/ 757633 w 789192"/>
                <a:gd name="connsiteY12" fmla="*/ 1338464 h 2337826"/>
                <a:gd name="connsiteX13" fmla="*/ 746910 w 789192"/>
                <a:gd name="connsiteY13" fmla="*/ 1302276 h 2337826"/>
                <a:gd name="connsiteX14" fmla="*/ 500439 w 789192"/>
                <a:gd name="connsiteY14" fmla="*/ 1101599 h 2337826"/>
                <a:gd name="connsiteX15" fmla="*/ 500290 w 789192"/>
                <a:gd name="connsiteY15" fmla="*/ 1040986 h 2337826"/>
                <a:gd name="connsiteX16" fmla="*/ 765079 w 789192"/>
                <a:gd name="connsiteY16" fmla="*/ 838895 h 2337826"/>
                <a:gd name="connsiteX17" fmla="*/ 786301 w 789192"/>
                <a:gd name="connsiteY17" fmla="*/ 777910 h 23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9192" h="2337826">
                  <a:moveTo>
                    <a:pt x="786301" y="777910"/>
                  </a:moveTo>
                  <a:cubicBezTo>
                    <a:pt x="747952" y="630549"/>
                    <a:pt x="643630" y="218175"/>
                    <a:pt x="642960" y="208793"/>
                  </a:cubicBezTo>
                  <a:cubicBezTo>
                    <a:pt x="640950" y="181912"/>
                    <a:pt x="625834" y="167466"/>
                    <a:pt x="601336" y="157116"/>
                  </a:cubicBezTo>
                  <a:cubicBezTo>
                    <a:pt x="559041" y="139171"/>
                    <a:pt x="516746" y="121597"/>
                    <a:pt x="473037" y="107598"/>
                  </a:cubicBezTo>
                  <a:cubicBezTo>
                    <a:pt x="401702" y="84813"/>
                    <a:pt x="330441" y="61730"/>
                    <a:pt x="256946" y="47135"/>
                  </a:cubicBezTo>
                  <a:lnTo>
                    <a:pt x="497" y="0"/>
                  </a:lnTo>
                  <a:cubicBezTo>
                    <a:pt x="-10002" y="18243"/>
                    <a:pt x="149125" y="232100"/>
                    <a:pt x="155826" y="246694"/>
                  </a:cubicBezTo>
                  <a:cubicBezTo>
                    <a:pt x="220013" y="387056"/>
                    <a:pt x="257244" y="533375"/>
                    <a:pt x="264765" y="688183"/>
                  </a:cubicBezTo>
                  <a:cubicBezTo>
                    <a:pt x="272286" y="842544"/>
                    <a:pt x="269456" y="996755"/>
                    <a:pt x="269531" y="1151042"/>
                  </a:cubicBezTo>
                  <a:cubicBezTo>
                    <a:pt x="269605" y="1305403"/>
                    <a:pt x="272732" y="1459689"/>
                    <a:pt x="278094" y="1613901"/>
                  </a:cubicBezTo>
                  <a:cubicBezTo>
                    <a:pt x="283902" y="1781070"/>
                    <a:pt x="315921" y="2286223"/>
                    <a:pt x="328207" y="2337826"/>
                  </a:cubicBezTo>
                  <a:cubicBezTo>
                    <a:pt x="333196" y="2325986"/>
                    <a:pt x="716976" y="1423947"/>
                    <a:pt x="716976" y="1423947"/>
                  </a:cubicBezTo>
                  <a:cubicBezTo>
                    <a:pt x="716976" y="1423947"/>
                    <a:pt x="743634" y="1366760"/>
                    <a:pt x="757633" y="1338464"/>
                  </a:cubicBezTo>
                  <a:cubicBezTo>
                    <a:pt x="765749" y="1322157"/>
                    <a:pt x="758750" y="1311956"/>
                    <a:pt x="746910" y="1302276"/>
                  </a:cubicBezTo>
                  <a:cubicBezTo>
                    <a:pt x="664778" y="1235408"/>
                    <a:pt x="582720" y="1168317"/>
                    <a:pt x="500439" y="1101599"/>
                  </a:cubicBezTo>
                  <a:cubicBezTo>
                    <a:pt x="474005" y="1080154"/>
                    <a:pt x="473409" y="1061613"/>
                    <a:pt x="500290" y="1040986"/>
                  </a:cubicBezTo>
                  <a:cubicBezTo>
                    <a:pt x="588379" y="973374"/>
                    <a:pt x="676171" y="905390"/>
                    <a:pt x="765079" y="838895"/>
                  </a:cubicBezTo>
                  <a:cubicBezTo>
                    <a:pt x="787492" y="822290"/>
                    <a:pt x="793523" y="805685"/>
                    <a:pt x="786301" y="777910"/>
                  </a:cubicBezTo>
                  <a:close/>
                </a:path>
              </a:pathLst>
            </a:custGeom>
            <a:solidFill>
              <a:srgbClr val="FFFFFF"/>
            </a:solidFill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8739C9F5-22D0-4EF7-8068-6829505393A9}"/>
                </a:ext>
              </a:extLst>
            </p:cNvPr>
            <p:cNvSpPr/>
            <p:nvPr/>
          </p:nvSpPr>
          <p:spPr>
            <a:xfrm flipH="1">
              <a:off x="9454084" y="4274180"/>
              <a:ext cx="505534" cy="1195785"/>
            </a:xfrm>
            <a:custGeom>
              <a:avLst/>
              <a:gdLst>
                <a:gd name="connsiteX0" fmla="*/ 216317 w 827503"/>
                <a:gd name="connsiteY0" fmla="*/ 114523 h 1957369"/>
                <a:gd name="connsiteX1" fmla="*/ 410814 w 827503"/>
                <a:gd name="connsiteY1" fmla="*/ 525631 h 1957369"/>
                <a:gd name="connsiteX2" fmla="*/ 453927 w 827503"/>
                <a:gd name="connsiteY2" fmla="*/ 885732 h 1957369"/>
                <a:gd name="connsiteX3" fmla="*/ 519603 w 827503"/>
                <a:gd name="connsiteY3" fmla="*/ 1323572 h 1957369"/>
                <a:gd name="connsiteX4" fmla="*/ 549537 w 827503"/>
                <a:gd name="connsiteY4" fmla="*/ 1358792 h 1957369"/>
                <a:gd name="connsiteX5" fmla="*/ 580812 w 827503"/>
                <a:gd name="connsiteY5" fmla="*/ 1411512 h 1957369"/>
                <a:gd name="connsiteX6" fmla="*/ 636063 w 827503"/>
                <a:gd name="connsiteY6" fmla="*/ 1466242 h 1957369"/>
                <a:gd name="connsiteX7" fmla="*/ 705388 w 827503"/>
                <a:gd name="connsiteY7" fmla="*/ 1527227 h 1957369"/>
                <a:gd name="connsiteX8" fmla="*/ 777839 w 827503"/>
                <a:gd name="connsiteY8" fmla="*/ 1602062 h 1957369"/>
                <a:gd name="connsiteX9" fmla="*/ 790051 w 827503"/>
                <a:gd name="connsiteY9" fmla="*/ 1860745 h 1957369"/>
                <a:gd name="connsiteX10" fmla="*/ 548495 w 827503"/>
                <a:gd name="connsiteY10" fmla="*/ 1949578 h 1957369"/>
                <a:gd name="connsiteX11" fmla="*/ 424366 w 827503"/>
                <a:gd name="connsiteY11" fmla="*/ 1879583 h 1957369"/>
                <a:gd name="connsiteX12" fmla="*/ 398602 w 827503"/>
                <a:gd name="connsiteY12" fmla="*/ 1641527 h 1957369"/>
                <a:gd name="connsiteX13" fmla="*/ 438439 w 827503"/>
                <a:gd name="connsiteY13" fmla="*/ 1516579 h 1957369"/>
                <a:gd name="connsiteX14" fmla="*/ 436131 w 827503"/>
                <a:gd name="connsiteY14" fmla="*/ 1484411 h 1957369"/>
                <a:gd name="connsiteX15" fmla="*/ 421759 w 827503"/>
                <a:gd name="connsiteY15" fmla="*/ 1432287 h 1957369"/>
                <a:gd name="connsiteX16" fmla="*/ 429057 w 827503"/>
                <a:gd name="connsiteY16" fmla="*/ 1383663 h 1957369"/>
                <a:gd name="connsiteX17" fmla="*/ 434567 w 827503"/>
                <a:gd name="connsiteY17" fmla="*/ 1333029 h 1957369"/>
                <a:gd name="connsiteX18" fmla="*/ 385720 w 827503"/>
                <a:gd name="connsiteY18" fmla="*/ 1046571 h 1957369"/>
                <a:gd name="connsiteX19" fmla="*/ 308130 w 827503"/>
                <a:gd name="connsiteY19" fmla="*/ 464572 h 1957369"/>
                <a:gd name="connsiteX20" fmla="*/ 149301 w 827503"/>
                <a:gd name="connsiteY20" fmla="*/ 169700 h 1957369"/>
                <a:gd name="connsiteX21" fmla="*/ 9460 w 827503"/>
                <a:gd name="connsiteY21" fmla="*/ 76026 h 1957369"/>
                <a:gd name="connsiteX22" fmla="*/ 2014 w 827503"/>
                <a:gd name="connsiteY22" fmla="*/ 0 h 1957369"/>
                <a:gd name="connsiteX23" fmla="*/ 200829 w 827503"/>
                <a:gd name="connsiteY23" fmla="*/ 100822 h 1957369"/>
                <a:gd name="connsiteX24" fmla="*/ 216317 w 827503"/>
                <a:gd name="connsiteY24" fmla="*/ 114523 h 195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27503" h="1957369">
                  <a:moveTo>
                    <a:pt x="216317" y="114523"/>
                  </a:moveTo>
                  <a:cubicBezTo>
                    <a:pt x="328160" y="229270"/>
                    <a:pt x="377678" y="373802"/>
                    <a:pt x="410814" y="525631"/>
                  </a:cubicBezTo>
                  <a:cubicBezTo>
                    <a:pt x="436727" y="644176"/>
                    <a:pt x="444992" y="764954"/>
                    <a:pt x="453927" y="885732"/>
                  </a:cubicBezTo>
                  <a:cubicBezTo>
                    <a:pt x="464799" y="1033168"/>
                    <a:pt x="473883" y="1181199"/>
                    <a:pt x="519603" y="1323572"/>
                  </a:cubicBezTo>
                  <a:cubicBezTo>
                    <a:pt x="524741" y="1339581"/>
                    <a:pt x="528762" y="1353803"/>
                    <a:pt x="549537" y="1358792"/>
                  </a:cubicBezTo>
                  <a:cubicBezTo>
                    <a:pt x="575227" y="1364973"/>
                    <a:pt x="575227" y="1391631"/>
                    <a:pt x="580812" y="1411512"/>
                  </a:cubicBezTo>
                  <a:cubicBezTo>
                    <a:pt x="589151" y="1440999"/>
                    <a:pt x="597715" y="1463338"/>
                    <a:pt x="636063" y="1466242"/>
                  </a:cubicBezTo>
                  <a:cubicBezTo>
                    <a:pt x="676794" y="1470039"/>
                    <a:pt x="683049" y="1490963"/>
                    <a:pt x="705388" y="1527227"/>
                  </a:cubicBezTo>
                  <a:cubicBezTo>
                    <a:pt x="719386" y="1555820"/>
                    <a:pt x="722142" y="1532811"/>
                    <a:pt x="777839" y="1602062"/>
                  </a:cubicBezTo>
                  <a:cubicBezTo>
                    <a:pt x="840165" y="1677418"/>
                    <a:pt x="843367" y="1780251"/>
                    <a:pt x="790051" y="1860745"/>
                  </a:cubicBezTo>
                  <a:cubicBezTo>
                    <a:pt x="738449" y="1938707"/>
                    <a:pt x="641424" y="1974375"/>
                    <a:pt x="548495" y="1949578"/>
                  </a:cubicBezTo>
                  <a:cubicBezTo>
                    <a:pt x="507168" y="1936994"/>
                    <a:pt x="450279" y="1914655"/>
                    <a:pt x="424366" y="1879583"/>
                  </a:cubicBezTo>
                  <a:cubicBezTo>
                    <a:pt x="373285" y="1810482"/>
                    <a:pt x="355264" y="1717404"/>
                    <a:pt x="398602" y="1641527"/>
                  </a:cubicBezTo>
                  <a:cubicBezTo>
                    <a:pt x="438737" y="1571234"/>
                    <a:pt x="403591" y="1565650"/>
                    <a:pt x="438439" y="1516579"/>
                  </a:cubicBezTo>
                  <a:cubicBezTo>
                    <a:pt x="444843" y="1507569"/>
                    <a:pt x="439482" y="1494985"/>
                    <a:pt x="436131" y="1484411"/>
                  </a:cubicBezTo>
                  <a:cubicBezTo>
                    <a:pt x="430770" y="1467210"/>
                    <a:pt x="426749" y="1449562"/>
                    <a:pt x="421759" y="1432287"/>
                  </a:cubicBezTo>
                  <a:cubicBezTo>
                    <a:pt x="416696" y="1414788"/>
                    <a:pt x="417813" y="1397588"/>
                    <a:pt x="429057" y="1383663"/>
                  </a:cubicBezTo>
                  <a:cubicBezTo>
                    <a:pt x="442460" y="1367132"/>
                    <a:pt x="439928" y="1351197"/>
                    <a:pt x="434567" y="1333029"/>
                  </a:cubicBezTo>
                  <a:cubicBezTo>
                    <a:pt x="406942" y="1239503"/>
                    <a:pt x="393836" y="1143521"/>
                    <a:pt x="385720" y="1046571"/>
                  </a:cubicBezTo>
                  <a:cubicBezTo>
                    <a:pt x="369412" y="851330"/>
                    <a:pt x="360105" y="655196"/>
                    <a:pt x="308130" y="464572"/>
                  </a:cubicBezTo>
                  <a:cubicBezTo>
                    <a:pt x="277898" y="353846"/>
                    <a:pt x="234561" y="251088"/>
                    <a:pt x="149301" y="169700"/>
                  </a:cubicBezTo>
                  <a:cubicBezTo>
                    <a:pt x="109761" y="131948"/>
                    <a:pt x="57563" y="98365"/>
                    <a:pt x="9460" y="76026"/>
                  </a:cubicBezTo>
                  <a:cubicBezTo>
                    <a:pt x="2982" y="73644"/>
                    <a:pt x="-3347" y="39540"/>
                    <a:pt x="2014" y="0"/>
                  </a:cubicBezTo>
                  <a:cubicBezTo>
                    <a:pt x="79008" y="12510"/>
                    <a:pt x="142674" y="51305"/>
                    <a:pt x="200829" y="100822"/>
                  </a:cubicBezTo>
                  <a:cubicBezTo>
                    <a:pt x="206191" y="105141"/>
                    <a:pt x="211179" y="109907"/>
                    <a:pt x="216317" y="114523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3DAD8F6C-678E-4423-B00F-B23A84612E69}"/>
                </a:ext>
              </a:extLst>
            </p:cNvPr>
            <p:cNvSpPr/>
            <p:nvPr/>
          </p:nvSpPr>
          <p:spPr>
            <a:xfrm flipH="1">
              <a:off x="10396367" y="4252708"/>
              <a:ext cx="463415" cy="952333"/>
            </a:xfrm>
            <a:custGeom>
              <a:avLst/>
              <a:gdLst>
                <a:gd name="connsiteX0" fmla="*/ 758559 w 758559"/>
                <a:gd name="connsiteY0" fmla="*/ 0 h 1558864"/>
                <a:gd name="connsiteX1" fmla="*/ 741954 w 758559"/>
                <a:gd name="connsiteY1" fmla="*/ 114970 h 1558864"/>
                <a:gd name="connsiteX2" fmla="*/ 717456 w 758559"/>
                <a:gd name="connsiteY2" fmla="*/ 140958 h 1558864"/>
                <a:gd name="connsiteX3" fmla="*/ 599656 w 758559"/>
                <a:gd name="connsiteY3" fmla="*/ 221154 h 1558864"/>
                <a:gd name="connsiteX4" fmla="*/ 377088 w 758559"/>
                <a:gd name="connsiteY4" fmla="*/ 615359 h 1558864"/>
                <a:gd name="connsiteX5" fmla="*/ 407915 w 758559"/>
                <a:gd name="connsiteY5" fmla="*/ 785505 h 1558864"/>
                <a:gd name="connsiteX6" fmla="*/ 520502 w 758559"/>
                <a:gd name="connsiteY6" fmla="*/ 1060793 h 1558864"/>
                <a:gd name="connsiteX7" fmla="*/ 578956 w 758559"/>
                <a:gd name="connsiteY7" fmla="*/ 1286862 h 1558864"/>
                <a:gd name="connsiteX8" fmla="*/ 567116 w 758559"/>
                <a:gd name="connsiteY8" fmla="*/ 1408906 h 1558864"/>
                <a:gd name="connsiteX9" fmla="*/ 555277 w 758559"/>
                <a:gd name="connsiteY9" fmla="*/ 1482772 h 1558864"/>
                <a:gd name="connsiteX10" fmla="*/ 457209 w 758559"/>
                <a:gd name="connsiteY10" fmla="*/ 1555597 h 1558864"/>
                <a:gd name="connsiteX11" fmla="*/ 374779 w 758559"/>
                <a:gd name="connsiteY11" fmla="*/ 1485528 h 1558864"/>
                <a:gd name="connsiteX12" fmla="*/ 424222 w 758559"/>
                <a:gd name="connsiteY12" fmla="*/ 1397066 h 1558864"/>
                <a:gd name="connsiteX13" fmla="*/ 451476 w 758559"/>
                <a:gd name="connsiteY13" fmla="*/ 1361473 h 1558864"/>
                <a:gd name="connsiteX14" fmla="*/ 436881 w 758559"/>
                <a:gd name="connsiteY14" fmla="*/ 1159829 h 1558864"/>
                <a:gd name="connsiteX15" fmla="*/ 343505 w 758559"/>
                <a:gd name="connsiteY15" fmla="*/ 936888 h 1558864"/>
                <a:gd name="connsiteX16" fmla="*/ 175964 w 758559"/>
                <a:gd name="connsiteY16" fmla="*/ 1360877 h 1558864"/>
                <a:gd name="connsiteX17" fmla="*/ 172316 w 758559"/>
                <a:gd name="connsiteY17" fmla="*/ 1420671 h 1558864"/>
                <a:gd name="connsiteX18" fmla="*/ 145509 w 758559"/>
                <a:gd name="connsiteY18" fmla="*/ 1524769 h 1558864"/>
                <a:gd name="connsiteX19" fmla="*/ 46846 w 758559"/>
                <a:gd name="connsiteY19" fmla="*/ 1525812 h 1558864"/>
                <a:gd name="connsiteX20" fmla="*/ 2616 w 758559"/>
                <a:gd name="connsiteY20" fmla="*/ 1478752 h 1558864"/>
                <a:gd name="connsiteX21" fmla="*/ 15498 w 758559"/>
                <a:gd name="connsiteY21" fmla="*/ 1407044 h 1558864"/>
                <a:gd name="connsiteX22" fmla="*/ 91524 w 758559"/>
                <a:gd name="connsiteY22" fmla="*/ 1258566 h 1558864"/>
                <a:gd name="connsiteX23" fmla="*/ 208207 w 758559"/>
                <a:gd name="connsiteY23" fmla="*/ 1005914 h 1558864"/>
                <a:gd name="connsiteX24" fmla="*/ 240896 w 758559"/>
                <a:gd name="connsiteY24" fmla="*/ 877988 h 1558864"/>
                <a:gd name="connsiteX25" fmla="*/ 252140 w 758559"/>
                <a:gd name="connsiteY25" fmla="*/ 680439 h 1558864"/>
                <a:gd name="connsiteX26" fmla="*/ 406873 w 758559"/>
                <a:gd name="connsiteY26" fmla="*/ 252354 h 1558864"/>
                <a:gd name="connsiteX27" fmla="*/ 758559 w 758559"/>
                <a:gd name="connsiteY27" fmla="*/ 0 h 155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58559" h="1558864">
                  <a:moveTo>
                    <a:pt x="758559" y="0"/>
                  </a:moveTo>
                  <a:cubicBezTo>
                    <a:pt x="754166" y="39465"/>
                    <a:pt x="752453" y="70516"/>
                    <a:pt x="741954" y="114970"/>
                  </a:cubicBezTo>
                  <a:cubicBezTo>
                    <a:pt x="737263" y="125172"/>
                    <a:pt x="727657" y="135596"/>
                    <a:pt x="717456" y="140958"/>
                  </a:cubicBezTo>
                  <a:cubicBezTo>
                    <a:pt x="675161" y="163147"/>
                    <a:pt x="637558" y="192337"/>
                    <a:pt x="599656" y="221154"/>
                  </a:cubicBezTo>
                  <a:cubicBezTo>
                    <a:pt x="481186" y="327561"/>
                    <a:pt x="398831" y="454892"/>
                    <a:pt x="377088" y="615359"/>
                  </a:cubicBezTo>
                  <a:cubicBezTo>
                    <a:pt x="369120" y="674258"/>
                    <a:pt x="391831" y="730105"/>
                    <a:pt x="407915" y="785505"/>
                  </a:cubicBezTo>
                  <a:cubicBezTo>
                    <a:pt x="435690" y="881115"/>
                    <a:pt x="482527" y="969204"/>
                    <a:pt x="520502" y="1060793"/>
                  </a:cubicBezTo>
                  <a:cubicBezTo>
                    <a:pt x="550660" y="1133543"/>
                    <a:pt x="570988" y="1208602"/>
                    <a:pt x="578956" y="1286862"/>
                  </a:cubicBezTo>
                  <a:cubicBezTo>
                    <a:pt x="583126" y="1328189"/>
                    <a:pt x="576498" y="1368919"/>
                    <a:pt x="567116" y="1408906"/>
                  </a:cubicBezTo>
                  <a:cubicBezTo>
                    <a:pt x="561383" y="1433404"/>
                    <a:pt x="556617" y="1457530"/>
                    <a:pt x="555277" y="1482772"/>
                  </a:cubicBezTo>
                  <a:cubicBezTo>
                    <a:pt x="552149" y="1541598"/>
                    <a:pt x="514620" y="1568777"/>
                    <a:pt x="457209" y="1555597"/>
                  </a:cubicBezTo>
                  <a:cubicBezTo>
                    <a:pt x="397416" y="1535120"/>
                    <a:pt x="377981" y="1519855"/>
                    <a:pt x="374779" y="1485528"/>
                  </a:cubicBezTo>
                  <a:cubicBezTo>
                    <a:pt x="371280" y="1448669"/>
                    <a:pt x="391980" y="1410321"/>
                    <a:pt x="424222" y="1397066"/>
                  </a:cubicBezTo>
                  <a:cubicBezTo>
                    <a:pt x="441647" y="1389918"/>
                    <a:pt x="448199" y="1378674"/>
                    <a:pt x="451476" y="1361473"/>
                  </a:cubicBezTo>
                  <a:cubicBezTo>
                    <a:pt x="460784" y="1313445"/>
                    <a:pt x="442019" y="1179040"/>
                    <a:pt x="436881" y="1159829"/>
                  </a:cubicBezTo>
                  <a:cubicBezTo>
                    <a:pt x="411936" y="1083728"/>
                    <a:pt x="379545" y="1010754"/>
                    <a:pt x="343505" y="936888"/>
                  </a:cubicBezTo>
                  <a:cubicBezTo>
                    <a:pt x="304859" y="1086185"/>
                    <a:pt x="237247" y="1222228"/>
                    <a:pt x="175964" y="1360877"/>
                  </a:cubicBezTo>
                  <a:cubicBezTo>
                    <a:pt x="167401" y="1380238"/>
                    <a:pt x="163455" y="1398034"/>
                    <a:pt x="172316" y="1420671"/>
                  </a:cubicBezTo>
                  <a:cubicBezTo>
                    <a:pt x="189070" y="1463487"/>
                    <a:pt x="176113" y="1503995"/>
                    <a:pt x="145509" y="1524769"/>
                  </a:cubicBezTo>
                  <a:cubicBezTo>
                    <a:pt x="127489" y="1536088"/>
                    <a:pt x="60771" y="1527748"/>
                    <a:pt x="46846" y="1525812"/>
                  </a:cubicBezTo>
                  <a:cubicBezTo>
                    <a:pt x="20933" y="1522238"/>
                    <a:pt x="7753" y="1502580"/>
                    <a:pt x="2616" y="1478752"/>
                  </a:cubicBezTo>
                  <a:cubicBezTo>
                    <a:pt x="-2820" y="1453583"/>
                    <a:pt x="-363" y="1427596"/>
                    <a:pt x="15498" y="1407044"/>
                  </a:cubicBezTo>
                  <a:cubicBezTo>
                    <a:pt x="50197" y="1362069"/>
                    <a:pt x="66430" y="1308158"/>
                    <a:pt x="91524" y="1258566"/>
                  </a:cubicBezTo>
                  <a:cubicBezTo>
                    <a:pt x="133446" y="1175764"/>
                    <a:pt x="171720" y="1091249"/>
                    <a:pt x="208207" y="1005914"/>
                  </a:cubicBezTo>
                  <a:cubicBezTo>
                    <a:pt x="217887" y="962950"/>
                    <a:pt x="235311" y="921995"/>
                    <a:pt x="240896" y="877988"/>
                  </a:cubicBezTo>
                  <a:cubicBezTo>
                    <a:pt x="249161" y="812386"/>
                    <a:pt x="256905" y="746412"/>
                    <a:pt x="252140" y="680439"/>
                  </a:cubicBezTo>
                  <a:cubicBezTo>
                    <a:pt x="240151" y="514238"/>
                    <a:pt x="313497" y="379982"/>
                    <a:pt x="406873" y="252354"/>
                  </a:cubicBezTo>
                  <a:cubicBezTo>
                    <a:pt x="469272" y="171785"/>
                    <a:pt x="649099" y="41327"/>
                    <a:pt x="758559" y="0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429A4D6A-041E-46BA-8D04-64FEDAE390D7}"/>
                </a:ext>
              </a:extLst>
            </p:cNvPr>
            <p:cNvSpPr/>
            <p:nvPr/>
          </p:nvSpPr>
          <p:spPr>
            <a:xfrm flipH="1">
              <a:off x="9489202" y="5277012"/>
              <a:ext cx="206752" cy="134703"/>
            </a:xfrm>
            <a:custGeom>
              <a:avLst/>
              <a:gdLst>
                <a:gd name="connsiteX0" fmla="*/ 0 w 338430"/>
                <a:gd name="connsiteY0" fmla="*/ 57559 h 220494"/>
                <a:gd name="connsiteX1" fmla="*/ 195017 w 338430"/>
                <a:gd name="connsiteY1" fmla="*/ 150712 h 220494"/>
                <a:gd name="connsiteX2" fmla="*/ 324657 w 338430"/>
                <a:gd name="connsiteY2" fmla="*/ 0 h 220494"/>
                <a:gd name="connsiteX3" fmla="*/ 311551 w 338430"/>
                <a:gd name="connsiteY3" fmla="*/ 141627 h 220494"/>
                <a:gd name="connsiteX4" fmla="*/ 138054 w 338430"/>
                <a:gd name="connsiteY4" fmla="*/ 217654 h 220494"/>
                <a:gd name="connsiteX5" fmla="*/ 0 w 338430"/>
                <a:gd name="connsiteY5" fmla="*/ 57559 h 22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430" h="220494">
                  <a:moveTo>
                    <a:pt x="0" y="57559"/>
                  </a:moveTo>
                  <a:cubicBezTo>
                    <a:pt x="57485" y="138649"/>
                    <a:pt x="122044" y="168583"/>
                    <a:pt x="195017" y="150712"/>
                  </a:cubicBezTo>
                  <a:cubicBezTo>
                    <a:pt x="266799" y="133139"/>
                    <a:pt x="314604" y="77590"/>
                    <a:pt x="324657" y="0"/>
                  </a:cubicBezTo>
                  <a:cubicBezTo>
                    <a:pt x="347293" y="30679"/>
                    <a:pt x="341411" y="94568"/>
                    <a:pt x="311551" y="141627"/>
                  </a:cubicBezTo>
                  <a:cubicBezTo>
                    <a:pt x="274841" y="199485"/>
                    <a:pt x="204251" y="230387"/>
                    <a:pt x="138054" y="217654"/>
                  </a:cubicBezTo>
                  <a:cubicBezTo>
                    <a:pt x="62698" y="203134"/>
                    <a:pt x="15042" y="148925"/>
                    <a:pt x="0" y="57559"/>
                  </a:cubicBezTo>
                  <a:close/>
                </a:path>
              </a:pathLst>
            </a:custGeom>
            <a:solidFill>
              <a:srgbClr val="F9F9FD"/>
            </a:solidFill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64F1F40E-05AB-4C6D-9F7B-7E5F1933F0CA}"/>
                </a:ext>
              </a:extLst>
            </p:cNvPr>
            <p:cNvSpPr/>
            <p:nvPr/>
          </p:nvSpPr>
          <p:spPr>
            <a:xfrm flipH="1">
              <a:off x="10551853" y="5180208"/>
              <a:ext cx="360491" cy="671617"/>
            </a:xfrm>
            <a:custGeom>
              <a:avLst/>
              <a:gdLst>
                <a:gd name="connsiteX0" fmla="*/ 490676 w 590083"/>
                <a:gd name="connsiteY0" fmla="*/ 12287 h 1099365"/>
                <a:gd name="connsiteX1" fmla="*/ 306382 w 590083"/>
                <a:gd name="connsiteY1" fmla="*/ 537173 h 1099365"/>
                <a:gd name="connsiteX2" fmla="*/ 259247 w 590083"/>
                <a:gd name="connsiteY2" fmla="*/ 121672 h 1099365"/>
                <a:gd name="connsiteX3" fmla="*/ 245471 w 590083"/>
                <a:gd name="connsiteY3" fmla="*/ 0 h 1099365"/>
                <a:gd name="connsiteX4" fmla="*/ 148968 w 590083"/>
                <a:gd name="connsiteY4" fmla="*/ 9010 h 1099365"/>
                <a:gd name="connsiteX5" fmla="*/ 173094 w 590083"/>
                <a:gd name="connsiteY5" fmla="*/ 198145 h 1099365"/>
                <a:gd name="connsiteX6" fmla="*/ 201166 w 590083"/>
                <a:gd name="connsiteY6" fmla="*/ 469263 h 1099365"/>
                <a:gd name="connsiteX7" fmla="*/ 227302 w 590083"/>
                <a:gd name="connsiteY7" fmla="*/ 737551 h 1099365"/>
                <a:gd name="connsiteX8" fmla="*/ 140032 w 590083"/>
                <a:gd name="connsiteY8" fmla="*/ 907177 h 1099365"/>
                <a:gd name="connsiteX9" fmla="*/ 8457 w 590083"/>
                <a:gd name="connsiteY9" fmla="*/ 913432 h 1099365"/>
                <a:gd name="connsiteX10" fmla="*/ 2426 w 590083"/>
                <a:gd name="connsiteY10" fmla="*/ 996458 h 1099365"/>
                <a:gd name="connsiteX11" fmla="*/ 232440 w 590083"/>
                <a:gd name="connsiteY11" fmla="*/ 943515 h 1099365"/>
                <a:gd name="connsiteX12" fmla="*/ 265576 w 590083"/>
                <a:gd name="connsiteY12" fmla="*/ 950217 h 1099365"/>
                <a:gd name="connsiteX13" fmla="*/ 501995 w 590083"/>
                <a:gd name="connsiteY13" fmla="*/ 1099365 h 1099365"/>
                <a:gd name="connsiteX14" fmla="*/ 508845 w 590083"/>
                <a:gd name="connsiteY14" fmla="*/ 1015372 h 1099365"/>
                <a:gd name="connsiteX15" fmla="*/ 476380 w 590083"/>
                <a:gd name="connsiteY15" fmla="*/ 1009638 h 1099365"/>
                <a:gd name="connsiteX16" fmla="*/ 328720 w 590083"/>
                <a:gd name="connsiteY16" fmla="*/ 774336 h 1099365"/>
                <a:gd name="connsiteX17" fmla="*/ 382631 w 590083"/>
                <a:gd name="connsiteY17" fmla="*/ 618263 h 1099365"/>
                <a:gd name="connsiteX18" fmla="*/ 504005 w 590083"/>
                <a:gd name="connsiteY18" fmla="*/ 270969 h 1099365"/>
                <a:gd name="connsiteX19" fmla="*/ 503782 w 590083"/>
                <a:gd name="connsiteY19" fmla="*/ 271491 h 1099365"/>
                <a:gd name="connsiteX20" fmla="*/ 504005 w 590083"/>
                <a:gd name="connsiteY20" fmla="*/ 270969 h 1099365"/>
                <a:gd name="connsiteX21" fmla="*/ 590084 w 590083"/>
                <a:gd name="connsiteY21" fmla="*/ 36636 h 1099365"/>
                <a:gd name="connsiteX22" fmla="*/ 490676 w 590083"/>
                <a:gd name="connsiteY22" fmla="*/ 12287 h 1099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90083" h="1099365">
                  <a:moveTo>
                    <a:pt x="490676" y="12287"/>
                  </a:moveTo>
                  <a:cubicBezTo>
                    <a:pt x="490676" y="12287"/>
                    <a:pt x="342719" y="435606"/>
                    <a:pt x="306382" y="537173"/>
                  </a:cubicBezTo>
                  <a:cubicBezTo>
                    <a:pt x="292532" y="380206"/>
                    <a:pt x="273395" y="273799"/>
                    <a:pt x="259247" y="121672"/>
                  </a:cubicBezTo>
                  <a:cubicBezTo>
                    <a:pt x="256715" y="94493"/>
                    <a:pt x="250833" y="51826"/>
                    <a:pt x="245471" y="0"/>
                  </a:cubicBezTo>
                  <a:cubicBezTo>
                    <a:pt x="226856" y="6925"/>
                    <a:pt x="187242" y="447"/>
                    <a:pt x="148968" y="9010"/>
                  </a:cubicBezTo>
                  <a:cubicBezTo>
                    <a:pt x="155372" y="67612"/>
                    <a:pt x="167137" y="139543"/>
                    <a:pt x="173094" y="198145"/>
                  </a:cubicBezTo>
                  <a:cubicBezTo>
                    <a:pt x="182253" y="288542"/>
                    <a:pt x="192156" y="378865"/>
                    <a:pt x="201166" y="469263"/>
                  </a:cubicBezTo>
                  <a:cubicBezTo>
                    <a:pt x="210102" y="558693"/>
                    <a:pt x="216729" y="648345"/>
                    <a:pt x="227302" y="737551"/>
                  </a:cubicBezTo>
                  <a:cubicBezTo>
                    <a:pt x="235047" y="802483"/>
                    <a:pt x="198560" y="878286"/>
                    <a:pt x="140032" y="907177"/>
                  </a:cubicBezTo>
                  <a:cubicBezTo>
                    <a:pt x="97291" y="928250"/>
                    <a:pt x="52688" y="918570"/>
                    <a:pt x="8457" y="913432"/>
                  </a:cubicBezTo>
                  <a:cubicBezTo>
                    <a:pt x="2649" y="940835"/>
                    <a:pt x="-3532" y="968237"/>
                    <a:pt x="2426" y="996458"/>
                  </a:cubicBezTo>
                  <a:cubicBezTo>
                    <a:pt x="87760" y="1016265"/>
                    <a:pt x="165350" y="999585"/>
                    <a:pt x="232440" y="943515"/>
                  </a:cubicBezTo>
                  <a:cubicBezTo>
                    <a:pt x="250907" y="928101"/>
                    <a:pt x="255524" y="931229"/>
                    <a:pt x="265576" y="950217"/>
                  </a:cubicBezTo>
                  <a:cubicBezTo>
                    <a:pt x="315615" y="1044858"/>
                    <a:pt x="396407" y="1092142"/>
                    <a:pt x="501995" y="1099365"/>
                  </a:cubicBezTo>
                  <a:cubicBezTo>
                    <a:pt x="508771" y="1071739"/>
                    <a:pt x="508845" y="1043518"/>
                    <a:pt x="508845" y="1015372"/>
                  </a:cubicBezTo>
                  <a:cubicBezTo>
                    <a:pt x="498048" y="1013435"/>
                    <a:pt x="487251" y="1010978"/>
                    <a:pt x="476380" y="1009638"/>
                  </a:cubicBezTo>
                  <a:cubicBezTo>
                    <a:pt x="372877" y="996830"/>
                    <a:pt x="295808" y="874637"/>
                    <a:pt x="328720" y="774336"/>
                  </a:cubicBezTo>
                  <a:cubicBezTo>
                    <a:pt x="345847" y="722064"/>
                    <a:pt x="364462" y="670237"/>
                    <a:pt x="382631" y="618263"/>
                  </a:cubicBezTo>
                  <a:cubicBezTo>
                    <a:pt x="422990" y="502474"/>
                    <a:pt x="463423" y="386684"/>
                    <a:pt x="504005" y="270969"/>
                  </a:cubicBezTo>
                  <a:lnTo>
                    <a:pt x="503782" y="271491"/>
                  </a:lnTo>
                  <a:lnTo>
                    <a:pt x="504005" y="270969"/>
                  </a:lnTo>
                  <a:cubicBezTo>
                    <a:pt x="508473" y="258236"/>
                    <a:pt x="590084" y="36636"/>
                    <a:pt x="590084" y="36636"/>
                  </a:cubicBezTo>
                  <a:cubicBezTo>
                    <a:pt x="577872" y="47359"/>
                    <a:pt x="497899" y="18690"/>
                    <a:pt x="490676" y="1228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DA9B5F1-B67B-493C-85BF-51A5D6DECC28}"/>
                </a:ext>
              </a:extLst>
            </p:cNvPr>
            <p:cNvSpPr/>
            <p:nvPr/>
          </p:nvSpPr>
          <p:spPr>
            <a:xfrm flipH="1">
              <a:off x="10899873" y="5709773"/>
              <a:ext cx="127080" cy="86598"/>
            </a:xfrm>
            <a:custGeom>
              <a:avLst/>
              <a:gdLst>
                <a:gd name="connsiteX0" fmla="*/ 198964 w 208016"/>
                <a:gd name="connsiteY0" fmla="*/ 41453 h 141752"/>
                <a:gd name="connsiteX1" fmla="*/ 192932 w 208016"/>
                <a:gd name="connsiteY1" fmla="*/ 124478 h 141752"/>
                <a:gd name="connsiteX2" fmla="*/ 116832 w 208016"/>
                <a:gd name="connsiteY2" fmla="*/ 136095 h 141752"/>
                <a:gd name="connsiteX3" fmla="*/ 54507 w 208016"/>
                <a:gd name="connsiteY3" fmla="*/ 120234 h 141752"/>
                <a:gd name="connsiteX4" fmla="*/ 0 w 208016"/>
                <a:gd name="connsiteY4" fmla="*/ 58802 h 141752"/>
                <a:gd name="connsiteX5" fmla="*/ 96652 w 208016"/>
                <a:gd name="connsiteY5" fmla="*/ 7498 h 141752"/>
                <a:gd name="connsiteX6" fmla="*/ 198964 w 208016"/>
                <a:gd name="connsiteY6" fmla="*/ 41453 h 14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016" h="141752">
                  <a:moveTo>
                    <a:pt x="198964" y="41453"/>
                  </a:moveTo>
                  <a:cubicBezTo>
                    <a:pt x="214452" y="70419"/>
                    <a:pt x="208495" y="97747"/>
                    <a:pt x="192932" y="124478"/>
                  </a:cubicBezTo>
                  <a:cubicBezTo>
                    <a:pt x="169924" y="143615"/>
                    <a:pt x="144308" y="145849"/>
                    <a:pt x="116832" y="136095"/>
                  </a:cubicBezTo>
                  <a:cubicBezTo>
                    <a:pt x="96057" y="130808"/>
                    <a:pt x="75356" y="125149"/>
                    <a:pt x="54507" y="120234"/>
                  </a:cubicBezTo>
                  <a:cubicBezTo>
                    <a:pt x="15339" y="110926"/>
                    <a:pt x="3723" y="98119"/>
                    <a:pt x="0" y="58802"/>
                  </a:cubicBezTo>
                  <a:cubicBezTo>
                    <a:pt x="19807" y="-321"/>
                    <a:pt x="35221" y="-9256"/>
                    <a:pt x="96652" y="7498"/>
                  </a:cubicBezTo>
                  <a:cubicBezTo>
                    <a:pt x="131278" y="16880"/>
                    <a:pt x="169775" y="15317"/>
                    <a:pt x="198964" y="41453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C311B1C2-4846-419D-A47E-50EF7EA4EDB8}"/>
                </a:ext>
              </a:extLst>
            </p:cNvPr>
            <p:cNvSpPr/>
            <p:nvPr/>
          </p:nvSpPr>
          <p:spPr>
            <a:xfrm flipH="1">
              <a:off x="10487620" y="5792376"/>
              <a:ext cx="128395" cy="74080"/>
            </a:xfrm>
            <a:custGeom>
              <a:avLst/>
              <a:gdLst>
                <a:gd name="connsiteX0" fmla="*/ 11503 w 210168"/>
                <a:gd name="connsiteY0" fmla="*/ 97238 h 121261"/>
                <a:gd name="connsiteX1" fmla="*/ 18354 w 210168"/>
                <a:gd name="connsiteY1" fmla="*/ 13244 h 121261"/>
                <a:gd name="connsiteX2" fmla="*/ 66085 w 210168"/>
                <a:gd name="connsiteY2" fmla="*/ 64 h 121261"/>
                <a:gd name="connsiteX3" fmla="*/ 158939 w 210168"/>
                <a:gd name="connsiteY3" fmla="*/ 1255 h 121261"/>
                <a:gd name="connsiteX4" fmla="*/ 210095 w 210168"/>
                <a:gd name="connsiteY4" fmla="*/ 56060 h 121261"/>
                <a:gd name="connsiteX5" fmla="*/ 163184 w 210168"/>
                <a:gd name="connsiteY5" fmla="*/ 120395 h 121261"/>
                <a:gd name="connsiteX6" fmla="*/ 52458 w 210168"/>
                <a:gd name="connsiteY6" fmla="*/ 119651 h 121261"/>
                <a:gd name="connsiteX7" fmla="*/ 11503 w 210168"/>
                <a:gd name="connsiteY7" fmla="*/ 97238 h 121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168" h="121261">
                  <a:moveTo>
                    <a:pt x="11503" y="97238"/>
                  </a:moveTo>
                  <a:cubicBezTo>
                    <a:pt x="-5400" y="67676"/>
                    <a:pt x="-4134" y="39604"/>
                    <a:pt x="18354" y="13244"/>
                  </a:cubicBezTo>
                  <a:cubicBezTo>
                    <a:pt x="32651" y="2968"/>
                    <a:pt x="48437" y="-532"/>
                    <a:pt x="66085" y="64"/>
                  </a:cubicBezTo>
                  <a:cubicBezTo>
                    <a:pt x="96987" y="1181"/>
                    <a:pt x="128037" y="-11"/>
                    <a:pt x="158939" y="1255"/>
                  </a:cubicBezTo>
                  <a:cubicBezTo>
                    <a:pt x="189320" y="2521"/>
                    <a:pt x="208978" y="24488"/>
                    <a:pt x="210095" y="56060"/>
                  </a:cubicBezTo>
                  <a:cubicBezTo>
                    <a:pt x="211435" y="93142"/>
                    <a:pt x="194309" y="118832"/>
                    <a:pt x="163184" y="120395"/>
                  </a:cubicBezTo>
                  <a:cubicBezTo>
                    <a:pt x="126325" y="122257"/>
                    <a:pt x="89317" y="120693"/>
                    <a:pt x="52458" y="119651"/>
                  </a:cubicBezTo>
                  <a:cubicBezTo>
                    <a:pt x="35555" y="119204"/>
                    <a:pt x="23418" y="107960"/>
                    <a:pt x="11503" y="97238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74D2CD1-B14A-4310-8CF9-C66846CF6A22}"/>
              </a:ext>
            </a:extLst>
          </p:cNvPr>
          <p:cNvGrpSpPr/>
          <p:nvPr/>
        </p:nvGrpSpPr>
        <p:grpSpPr>
          <a:xfrm>
            <a:off x="732714" y="1553315"/>
            <a:ext cx="3878007" cy="778619"/>
            <a:chOff x="889429" y="1627105"/>
            <a:chExt cx="3878007" cy="77861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30CC748-88E9-4CA5-A159-AB472B410432}"/>
                </a:ext>
              </a:extLst>
            </p:cNvPr>
            <p:cNvSpPr txBox="1"/>
            <p:nvPr/>
          </p:nvSpPr>
          <p:spPr>
            <a:xfrm>
              <a:off x="889429" y="1627105"/>
              <a:ext cx="1471878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217905D2-918F-4B5E-96F3-60525C5F49C6}"/>
                </a:ext>
              </a:extLst>
            </p:cNvPr>
            <p:cNvGrpSpPr/>
            <p:nvPr/>
          </p:nvGrpSpPr>
          <p:grpSpPr>
            <a:xfrm>
              <a:off x="974270" y="2027385"/>
              <a:ext cx="2987810" cy="288032"/>
              <a:chOff x="11279811" y="3925804"/>
              <a:chExt cx="2987810" cy="288032"/>
            </a:xfrm>
            <a:solidFill>
              <a:schemeClr val="bg1"/>
            </a:solidFill>
          </p:grpSpPr>
          <p:sp>
            <p:nvSpPr>
              <p:cNvPr id="57" name="순서도: 처리 250">
                <a:extLst>
                  <a:ext uri="{FF2B5EF4-FFF2-40B4-BE49-F238E27FC236}">
                    <a16:creationId xmlns:a16="http://schemas.microsoft.com/office/drawing/2014/main" id="{0351EF83-732F-419D-8808-12DBC0FC05E0}"/>
                  </a:ext>
                </a:extLst>
              </p:cNvPr>
              <p:cNvSpPr/>
              <p:nvPr/>
            </p:nvSpPr>
            <p:spPr>
              <a:xfrm>
                <a:off x="11279811" y="3925804"/>
                <a:ext cx="108000" cy="288032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순서도: 처리 251">
                <a:extLst>
                  <a:ext uri="{FF2B5EF4-FFF2-40B4-BE49-F238E27FC236}">
                    <a16:creationId xmlns:a16="http://schemas.microsoft.com/office/drawing/2014/main" id="{E08D8E8E-64B0-4093-BD82-6B424AE39957}"/>
                  </a:ext>
                </a:extLst>
              </p:cNvPr>
              <p:cNvSpPr/>
              <p:nvPr/>
            </p:nvSpPr>
            <p:spPr>
              <a:xfrm>
                <a:off x="11431380" y="3925804"/>
                <a:ext cx="108000" cy="288032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순서도: 처리 252">
                <a:extLst>
                  <a:ext uri="{FF2B5EF4-FFF2-40B4-BE49-F238E27FC236}">
                    <a16:creationId xmlns:a16="http://schemas.microsoft.com/office/drawing/2014/main" id="{5957D2EE-BEBC-4459-863C-23C8BDB553DA}"/>
                  </a:ext>
                </a:extLst>
              </p:cNvPr>
              <p:cNvSpPr/>
              <p:nvPr/>
            </p:nvSpPr>
            <p:spPr>
              <a:xfrm>
                <a:off x="11582949" y="3925804"/>
                <a:ext cx="108000" cy="288032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순서도: 처리 253">
                <a:extLst>
                  <a:ext uri="{FF2B5EF4-FFF2-40B4-BE49-F238E27FC236}">
                    <a16:creationId xmlns:a16="http://schemas.microsoft.com/office/drawing/2014/main" id="{465B582B-7D1F-4E9B-B8D4-D1C2AE863037}"/>
                  </a:ext>
                </a:extLst>
              </p:cNvPr>
              <p:cNvSpPr/>
              <p:nvPr/>
            </p:nvSpPr>
            <p:spPr>
              <a:xfrm>
                <a:off x="11734518" y="3925804"/>
                <a:ext cx="108000" cy="288032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순서도: 처리 254">
                <a:extLst>
                  <a:ext uri="{FF2B5EF4-FFF2-40B4-BE49-F238E27FC236}">
                    <a16:creationId xmlns:a16="http://schemas.microsoft.com/office/drawing/2014/main" id="{759FD845-8CAA-4EB4-810B-BD36C211CFDD}"/>
                  </a:ext>
                </a:extLst>
              </p:cNvPr>
              <p:cNvSpPr/>
              <p:nvPr/>
            </p:nvSpPr>
            <p:spPr>
              <a:xfrm>
                <a:off x="11886087" y="3925804"/>
                <a:ext cx="108000" cy="288032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순서도: 처리 255">
                <a:extLst>
                  <a:ext uri="{FF2B5EF4-FFF2-40B4-BE49-F238E27FC236}">
                    <a16:creationId xmlns:a16="http://schemas.microsoft.com/office/drawing/2014/main" id="{4019C054-CEF1-4CFC-88E0-24164CDD505A}"/>
                  </a:ext>
                </a:extLst>
              </p:cNvPr>
              <p:cNvSpPr/>
              <p:nvPr/>
            </p:nvSpPr>
            <p:spPr>
              <a:xfrm>
                <a:off x="12037656" y="3925804"/>
                <a:ext cx="108000" cy="288032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순서도: 처리 256">
                <a:extLst>
                  <a:ext uri="{FF2B5EF4-FFF2-40B4-BE49-F238E27FC236}">
                    <a16:creationId xmlns:a16="http://schemas.microsoft.com/office/drawing/2014/main" id="{EB7EA4DB-5C73-4811-A09E-0FB07A4D36D5}"/>
                  </a:ext>
                </a:extLst>
              </p:cNvPr>
              <p:cNvSpPr/>
              <p:nvPr/>
            </p:nvSpPr>
            <p:spPr>
              <a:xfrm>
                <a:off x="12189225" y="3925804"/>
                <a:ext cx="108000" cy="288032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순서도: 처리 257">
                <a:extLst>
                  <a:ext uri="{FF2B5EF4-FFF2-40B4-BE49-F238E27FC236}">
                    <a16:creationId xmlns:a16="http://schemas.microsoft.com/office/drawing/2014/main" id="{CABA4105-0C3D-479D-9BEA-96E308471A5C}"/>
                  </a:ext>
                </a:extLst>
              </p:cNvPr>
              <p:cNvSpPr/>
              <p:nvPr/>
            </p:nvSpPr>
            <p:spPr>
              <a:xfrm>
                <a:off x="12340794" y="3925804"/>
                <a:ext cx="108000" cy="288032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순서도: 처리 258">
                <a:extLst>
                  <a:ext uri="{FF2B5EF4-FFF2-40B4-BE49-F238E27FC236}">
                    <a16:creationId xmlns:a16="http://schemas.microsoft.com/office/drawing/2014/main" id="{49108D6D-36F2-4A8C-A677-462C3F260534}"/>
                  </a:ext>
                </a:extLst>
              </p:cNvPr>
              <p:cNvSpPr/>
              <p:nvPr/>
            </p:nvSpPr>
            <p:spPr>
              <a:xfrm>
                <a:off x="12492363" y="3925804"/>
                <a:ext cx="108000" cy="288032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순서도: 처리 259">
                <a:extLst>
                  <a:ext uri="{FF2B5EF4-FFF2-40B4-BE49-F238E27FC236}">
                    <a16:creationId xmlns:a16="http://schemas.microsoft.com/office/drawing/2014/main" id="{A7329B4C-D4C4-4197-9413-09AA4E2DC127}"/>
                  </a:ext>
                </a:extLst>
              </p:cNvPr>
              <p:cNvSpPr/>
              <p:nvPr/>
            </p:nvSpPr>
            <p:spPr>
              <a:xfrm>
                <a:off x="12643932" y="3925804"/>
                <a:ext cx="108000" cy="288032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순서도: 처리 260">
                <a:extLst>
                  <a:ext uri="{FF2B5EF4-FFF2-40B4-BE49-F238E27FC236}">
                    <a16:creationId xmlns:a16="http://schemas.microsoft.com/office/drawing/2014/main" id="{F42BB453-ADE3-45D0-834E-77E1202708AE}"/>
                  </a:ext>
                </a:extLst>
              </p:cNvPr>
              <p:cNvSpPr/>
              <p:nvPr/>
            </p:nvSpPr>
            <p:spPr>
              <a:xfrm>
                <a:off x="12795501" y="3925804"/>
                <a:ext cx="108000" cy="288032"/>
              </a:xfrm>
              <a:prstGeom prst="flowChartProcess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순서도: 처리 261">
                <a:extLst>
                  <a:ext uri="{FF2B5EF4-FFF2-40B4-BE49-F238E27FC236}">
                    <a16:creationId xmlns:a16="http://schemas.microsoft.com/office/drawing/2014/main" id="{DCDA08FE-6BE4-43DD-BDEE-9E326ACB9B5B}"/>
                  </a:ext>
                </a:extLst>
              </p:cNvPr>
              <p:cNvSpPr/>
              <p:nvPr/>
            </p:nvSpPr>
            <p:spPr>
              <a:xfrm>
                <a:off x="12947070" y="3925804"/>
                <a:ext cx="108000" cy="288032"/>
              </a:xfrm>
              <a:prstGeom prst="flowChartProcess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순서도: 처리 262">
                <a:extLst>
                  <a:ext uri="{FF2B5EF4-FFF2-40B4-BE49-F238E27FC236}">
                    <a16:creationId xmlns:a16="http://schemas.microsoft.com/office/drawing/2014/main" id="{D2F73A1B-CD11-47A3-B45A-AB54331FE9D7}"/>
                  </a:ext>
                </a:extLst>
              </p:cNvPr>
              <p:cNvSpPr/>
              <p:nvPr/>
            </p:nvSpPr>
            <p:spPr>
              <a:xfrm>
                <a:off x="13098639" y="3925804"/>
                <a:ext cx="108000" cy="288032"/>
              </a:xfrm>
              <a:prstGeom prst="flowChartProcess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순서도: 처리 263">
                <a:extLst>
                  <a:ext uri="{FF2B5EF4-FFF2-40B4-BE49-F238E27FC236}">
                    <a16:creationId xmlns:a16="http://schemas.microsoft.com/office/drawing/2014/main" id="{96CAF7C1-4E1D-4048-B321-D8E0FA3368DD}"/>
                  </a:ext>
                </a:extLst>
              </p:cNvPr>
              <p:cNvSpPr/>
              <p:nvPr/>
            </p:nvSpPr>
            <p:spPr>
              <a:xfrm>
                <a:off x="13250208" y="3925804"/>
                <a:ext cx="108000" cy="288032"/>
              </a:xfrm>
              <a:prstGeom prst="flowChartProcess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순서도: 처리 264">
                <a:extLst>
                  <a:ext uri="{FF2B5EF4-FFF2-40B4-BE49-F238E27FC236}">
                    <a16:creationId xmlns:a16="http://schemas.microsoft.com/office/drawing/2014/main" id="{E1C3B788-6765-4A34-A166-A65E220D39BF}"/>
                  </a:ext>
                </a:extLst>
              </p:cNvPr>
              <p:cNvSpPr/>
              <p:nvPr/>
            </p:nvSpPr>
            <p:spPr>
              <a:xfrm>
                <a:off x="13401777" y="3925804"/>
                <a:ext cx="108000" cy="288032"/>
              </a:xfrm>
              <a:prstGeom prst="flowChartProcess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순서도: 처리 265">
                <a:extLst>
                  <a:ext uri="{FF2B5EF4-FFF2-40B4-BE49-F238E27FC236}">
                    <a16:creationId xmlns:a16="http://schemas.microsoft.com/office/drawing/2014/main" id="{74C06FA1-29BE-441B-A22C-E8D01D3B3D01}"/>
                  </a:ext>
                </a:extLst>
              </p:cNvPr>
              <p:cNvSpPr/>
              <p:nvPr/>
            </p:nvSpPr>
            <p:spPr>
              <a:xfrm>
                <a:off x="13553346" y="3925804"/>
                <a:ext cx="108000" cy="288032"/>
              </a:xfrm>
              <a:prstGeom prst="flowChartProcess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순서도: 처리 266">
                <a:extLst>
                  <a:ext uri="{FF2B5EF4-FFF2-40B4-BE49-F238E27FC236}">
                    <a16:creationId xmlns:a16="http://schemas.microsoft.com/office/drawing/2014/main" id="{BBBFA378-C160-41EC-88E8-BA985A022907}"/>
                  </a:ext>
                </a:extLst>
              </p:cNvPr>
              <p:cNvSpPr/>
              <p:nvPr/>
            </p:nvSpPr>
            <p:spPr>
              <a:xfrm>
                <a:off x="13704915" y="3925804"/>
                <a:ext cx="108000" cy="288032"/>
              </a:xfrm>
              <a:prstGeom prst="flowChartProcess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순서도: 처리 267">
                <a:extLst>
                  <a:ext uri="{FF2B5EF4-FFF2-40B4-BE49-F238E27FC236}">
                    <a16:creationId xmlns:a16="http://schemas.microsoft.com/office/drawing/2014/main" id="{ABB70739-C00E-446F-9013-C3D802A033F1}"/>
                  </a:ext>
                </a:extLst>
              </p:cNvPr>
              <p:cNvSpPr/>
              <p:nvPr/>
            </p:nvSpPr>
            <p:spPr>
              <a:xfrm>
                <a:off x="13856484" y="3925804"/>
                <a:ext cx="108000" cy="288032"/>
              </a:xfrm>
              <a:prstGeom prst="flowChartProcess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순서도: 처리 268">
                <a:extLst>
                  <a:ext uri="{FF2B5EF4-FFF2-40B4-BE49-F238E27FC236}">
                    <a16:creationId xmlns:a16="http://schemas.microsoft.com/office/drawing/2014/main" id="{10CBFE2A-F902-4931-A67E-8F2D8E13F5CB}"/>
                  </a:ext>
                </a:extLst>
              </p:cNvPr>
              <p:cNvSpPr/>
              <p:nvPr/>
            </p:nvSpPr>
            <p:spPr>
              <a:xfrm>
                <a:off x="14008053" y="3925804"/>
                <a:ext cx="108000" cy="288032"/>
              </a:xfrm>
              <a:prstGeom prst="flowChartProcess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순서도: 처리 269">
                <a:extLst>
                  <a:ext uri="{FF2B5EF4-FFF2-40B4-BE49-F238E27FC236}">
                    <a16:creationId xmlns:a16="http://schemas.microsoft.com/office/drawing/2014/main" id="{DDFF799E-7CE1-474A-AA1B-1F5FAA922C28}"/>
                  </a:ext>
                </a:extLst>
              </p:cNvPr>
              <p:cNvSpPr/>
              <p:nvPr/>
            </p:nvSpPr>
            <p:spPr>
              <a:xfrm>
                <a:off x="14159621" y="3925804"/>
                <a:ext cx="108000" cy="288032"/>
              </a:xfrm>
              <a:prstGeom prst="flowChartProcess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1859225-1345-4006-8D07-354D4141D86B}"/>
                </a:ext>
              </a:extLst>
            </p:cNvPr>
            <p:cNvSpPr txBox="1"/>
            <p:nvPr/>
          </p:nvSpPr>
          <p:spPr>
            <a:xfrm>
              <a:off x="4034543" y="1944059"/>
              <a:ext cx="732893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50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4F0D312-67CB-4546-B38D-BAFAE467F2CE}"/>
              </a:ext>
            </a:extLst>
          </p:cNvPr>
          <p:cNvGrpSpPr/>
          <p:nvPr/>
        </p:nvGrpSpPr>
        <p:grpSpPr>
          <a:xfrm>
            <a:off x="732714" y="2461699"/>
            <a:ext cx="3878007" cy="778619"/>
            <a:chOff x="732965" y="4657444"/>
            <a:chExt cx="3878007" cy="778619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382BF4C9-EBF3-49AC-9CB6-ABD4783CCF68}"/>
                </a:ext>
              </a:extLst>
            </p:cNvPr>
            <p:cNvSpPr txBox="1"/>
            <p:nvPr/>
          </p:nvSpPr>
          <p:spPr>
            <a:xfrm>
              <a:off x="732965" y="4657444"/>
              <a:ext cx="1471878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0A23AE08-9B8F-4C31-A532-576389FB99FC}"/>
                </a:ext>
              </a:extLst>
            </p:cNvPr>
            <p:cNvGrpSpPr/>
            <p:nvPr/>
          </p:nvGrpSpPr>
          <p:grpSpPr>
            <a:xfrm>
              <a:off x="817806" y="5057724"/>
              <a:ext cx="2987810" cy="288032"/>
              <a:chOff x="11279811" y="3925804"/>
              <a:chExt cx="2987810" cy="288032"/>
            </a:xfrm>
            <a:solidFill>
              <a:schemeClr val="bg1"/>
            </a:solidFill>
          </p:grpSpPr>
          <p:sp>
            <p:nvSpPr>
              <p:cNvPr id="108" name="순서도: 처리 250">
                <a:extLst>
                  <a:ext uri="{FF2B5EF4-FFF2-40B4-BE49-F238E27FC236}">
                    <a16:creationId xmlns:a16="http://schemas.microsoft.com/office/drawing/2014/main" id="{C59DC1FA-7786-41A3-8EDE-C8C98B2BC665}"/>
                  </a:ext>
                </a:extLst>
              </p:cNvPr>
              <p:cNvSpPr/>
              <p:nvPr/>
            </p:nvSpPr>
            <p:spPr>
              <a:xfrm>
                <a:off x="11279811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순서도: 처리 251">
                <a:extLst>
                  <a:ext uri="{FF2B5EF4-FFF2-40B4-BE49-F238E27FC236}">
                    <a16:creationId xmlns:a16="http://schemas.microsoft.com/office/drawing/2014/main" id="{52616A85-429D-44CA-83B1-3F126B4D6BEE}"/>
                  </a:ext>
                </a:extLst>
              </p:cNvPr>
              <p:cNvSpPr/>
              <p:nvPr/>
            </p:nvSpPr>
            <p:spPr>
              <a:xfrm>
                <a:off x="11431380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순서도: 처리 252">
                <a:extLst>
                  <a:ext uri="{FF2B5EF4-FFF2-40B4-BE49-F238E27FC236}">
                    <a16:creationId xmlns:a16="http://schemas.microsoft.com/office/drawing/2014/main" id="{F0F7086B-4F0F-45F7-9A26-85721A42B137}"/>
                  </a:ext>
                </a:extLst>
              </p:cNvPr>
              <p:cNvSpPr/>
              <p:nvPr/>
            </p:nvSpPr>
            <p:spPr>
              <a:xfrm>
                <a:off x="11582949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11" name="순서도: 처리 253">
                <a:extLst>
                  <a:ext uri="{FF2B5EF4-FFF2-40B4-BE49-F238E27FC236}">
                    <a16:creationId xmlns:a16="http://schemas.microsoft.com/office/drawing/2014/main" id="{284018FA-43D8-4032-BD5F-A2D064E7837B}"/>
                  </a:ext>
                </a:extLst>
              </p:cNvPr>
              <p:cNvSpPr/>
              <p:nvPr/>
            </p:nvSpPr>
            <p:spPr>
              <a:xfrm>
                <a:off x="11734518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순서도: 처리 254">
                <a:extLst>
                  <a:ext uri="{FF2B5EF4-FFF2-40B4-BE49-F238E27FC236}">
                    <a16:creationId xmlns:a16="http://schemas.microsoft.com/office/drawing/2014/main" id="{B217ED31-DF6D-45B5-8176-C677B544AC9C}"/>
                  </a:ext>
                </a:extLst>
              </p:cNvPr>
              <p:cNvSpPr/>
              <p:nvPr/>
            </p:nvSpPr>
            <p:spPr>
              <a:xfrm>
                <a:off x="11886087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순서도: 처리 255">
                <a:extLst>
                  <a:ext uri="{FF2B5EF4-FFF2-40B4-BE49-F238E27FC236}">
                    <a16:creationId xmlns:a16="http://schemas.microsoft.com/office/drawing/2014/main" id="{3234D36F-F861-4ECB-9BCC-9E3311085B30}"/>
                  </a:ext>
                </a:extLst>
              </p:cNvPr>
              <p:cNvSpPr/>
              <p:nvPr/>
            </p:nvSpPr>
            <p:spPr>
              <a:xfrm>
                <a:off x="12037656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14" name="순서도: 처리 256">
                <a:extLst>
                  <a:ext uri="{FF2B5EF4-FFF2-40B4-BE49-F238E27FC236}">
                    <a16:creationId xmlns:a16="http://schemas.microsoft.com/office/drawing/2014/main" id="{BBE31AAC-4B0F-4B9D-A99D-BC1DBB2A896F}"/>
                  </a:ext>
                </a:extLst>
              </p:cNvPr>
              <p:cNvSpPr/>
              <p:nvPr/>
            </p:nvSpPr>
            <p:spPr>
              <a:xfrm>
                <a:off x="12189225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15" name="순서도: 처리 257">
                <a:extLst>
                  <a:ext uri="{FF2B5EF4-FFF2-40B4-BE49-F238E27FC236}">
                    <a16:creationId xmlns:a16="http://schemas.microsoft.com/office/drawing/2014/main" id="{86697DD6-EAC5-4F0F-BEC5-DEFB8B18B586}"/>
                  </a:ext>
                </a:extLst>
              </p:cNvPr>
              <p:cNvSpPr/>
              <p:nvPr/>
            </p:nvSpPr>
            <p:spPr>
              <a:xfrm>
                <a:off x="12340794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16" name="순서도: 처리 258">
                <a:extLst>
                  <a:ext uri="{FF2B5EF4-FFF2-40B4-BE49-F238E27FC236}">
                    <a16:creationId xmlns:a16="http://schemas.microsoft.com/office/drawing/2014/main" id="{A5C01276-F4C8-4514-977F-7A1FFD558441}"/>
                  </a:ext>
                </a:extLst>
              </p:cNvPr>
              <p:cNvSpPr/>
              <p:nvPr/>
            </p:nvSpPr>
            <p:spPr>
              <a:xfrm>
                <a:off x="12492363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17" name="순서도: 처리 259">
                <a:extLst>
                  <a:ext uri="{FF2B5EF4-FFF2-40B4-BE49-F238E27FC236}">
                    <a16:creationId xmlns:a16="http://schemas.microsoft.com/office/drawing/2014/main" id="{07D35ABA-D775-467E-B29D-9A6DC340C598}"/>
                  </a:ext>
                </a:extLst>
              </p:cNvPr>
              <p:cNvSpPr/>
              <p:nvPr/>
            </p:nvSpPr>
            <p:spPr>
              <a:xfrm>
                <a:off x="12643932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18" name="순서도: 처리 260">
                <a:extLst>
                  <a:ext uri="{FF2B5EF4-FFF2-40B4-BE49-F238E27FC236}">
                    <a16:creationId xmlns:a16="http://schemas.microsoft.com/office/drawing/2014/main" id="{3E7EC74F-9BE1-45EA-9D2C-6E67BA59BE5D}"/>
                  </a:ext>
                </a:extLst>
              </p:cNvPr>
              <p:cNvSpPr/>
              <p:nvPr/>
            </p:nvSpPr>
            <p:spPr>
              <a:xfrm>
                <a:off x="12795501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19" name="순서도: 처리 261">
                <a:extLst>
                  <a:ext uri="{FF2B5EF4-FFF2-40B4-BE49-F238E27FC236}">
                    <a16:creationId xmlns:a16="http://schemas.microsoft.com/office/drawing/2014/main" id="{4E0FC07C-B879-428C-BC69-64513C1367A4}"/>
                  </a:ext>
                </a:extLst>
              </p:cNvPr>
              <p:cNvSpPr/>
              <p:nvPr/>
            </p:nvSpPr>
            <p:spPr>
              <a:xfrm>
                <a:off x="12947070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20" name="순서도: 처리 262">
                <a:extLst>
                  <a:ext uri="{FF2B5EF4-FFF2-40B4-BE49-F238E27FC236}">
                    <a16:creationId xmlns:a16="http://schemas.microsoft.com/office/drawing/2014/main" id="{34075289-8223-4534-97F6-2283C3E328E0}"/>
                  </a:ext>
                </a:extLst>
              </p:cNvPr>
              <p:cNvSpPr/>
              <p:nvPr/>
            </p:nvSpPr>
            <p:spPr>
              <a:xfrm>
                <a:off x="13098639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21" name="순서도: 처리 263">
                <a:extLst>
                  <a:ext uri="{FF2B5EF4-FFF2-40B4-BE49-F238E27FC236}">
                    <a16:creationId xmlns:a16="http://schemas.microsoft.com/office/drawing/2014/main" id="{D87F5DFE-9847-4194-A924-D9F370CB1856}"/>
                  </a:ext>
                </a:extLst>
              </p:cNvPr>
              <p:cNvSpPr/>
              <p:nvPr/>
            </p:nvSpPr>
            <p:spPr>
              <a:xfrm>
                <a:off x="13250208" y="3925804"/>
                <a:ext cx="108000" cy="288032"/>
              </a:xfrm>
              <a:prstGeom prst="flowChartProcess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22" name="순서도: 처리 264">
                <a:extLst>
                  <a:ext uri="{FF2B5EF4-FFF2-40B4-BE49-F238E27FC236}">
                    <a16:creationId xmlns:a16="http://schemas.microsoft.com/office/drawing/2014/main" id="{BD16A2FE-EA93-45D5-8A47-D79347C63666}"/>
                  </a:ext>
                </a:extLst>
              </p:cNvPr>
              <p:cNvSpPr/>
              <p:nvPr/>
            </p:nvSpPr>
            <p:spPr>
              <a:xfrm>
                <a:off x="13401777" y="3925804"/>
                <a:ext cx="108000" cy="288032"/>
              </a:xfrm>
              <a:prstGeom prst="flowChartProcess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23" name="순서도: 처리 265">
                <a:extLst>
                  <a:ext uri="{FF2B5EF4-FFF2-40B4-BE49-F238E27FC236}">
                    <a16:creationId xmlns:a16="http://schemas.microsoft.com/office/drawing/2014/main" id="{D555CBF3-A67A-4B21-B095-B0B6316E0D43}"/>
                  </a:ext>
                </a:extLst>
              </p:cNvPr>
              <p:cNvSpPr/>
              <p:nvPr/>
            </p:nvSpPr>
            <p:spPr>
              <a:xfrm>
                <a:off x="13553346" y="3925804"/>
                <a:ext cx="108000" cy="288032"/>
              </a:xfrm>
              <a:prstGeom prst="flowChartProcess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24" name="순서도: 처리 266">
                <a:extLst>
                  <a:ext uri="{FF2B5EF4-FFF2-40B4-BE49-F238E27FC236}">
                    <a16:creationId xmlns:a16="http://schemas.microsoft.com/office/drawing/2014/main" id="{5832E4AA-9945-4288-8F63-925AEAB079D1}"/>
                  </a:ext>
                </a:extLst>
              </p:cNvPr>
              <p:cNvSpPr/>
              <p:nvPr/>
            </p:nvSpPr>
            <p:spPr>
              <a:xfrm>
                <a:off x="13704915" y="3925804"/>
                <a:ext cx="108000" cy="288032"/>
              </a:xfrm>
              <a:prstGeom prst="flowChartProcess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25" name="순서도: 처리 267">
                <a:extLst>
                  <a:ext uri="{FF2B5EF4-FFF2-40B4-BE49-F238E27FC236}">
                    <a16:creationId xmlns:a16="http://schemas.microsoft.com/office/drawing/2014/main" id="{84176A72-CE55-464B-BA96-E68673728774}"/>
                  </a:ext>
                </a:extLst>
              </p:cNvPr>
              <p:cNvSpPr/>
              <p:nvPr/>
            </p:nvSpPr>
            <p:spPr>
              <a:xfrm>
                <a:off x="13856484" y="3925804"/>
                <a:ext cx="108000" cy="288032"/>
              </a:xfrm>
              <a:prstGeom prst="flowChartProcess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26" name="순서도: 처리 268">
                <a:extLst>
                  <a:ext uri="{FF2B5EF4-FFF2-40B4-BE49-F238E27FC236}">
                    <a16:creationId xmlns:a16="http://schemas.microsoft.com/office/drawing/2014/main" id="{A953CBCD-C6C5-4F34-9DD2-007A88370B55}"/>
                  </a:ext>
                </a:extLst>
              </p:cNvPr>
              <p:cNvSpPr/>
              <p:nvPr/>
            </p:nvSpPr>
            <p:spPr>
              <a:xfrm>
                <a:off x="14008053" y="3925804"/>
                <a:ext cx="108000" cy="288032"/>
              </a:xfrm>
              <a:prstGeom prst="flowChartProcess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27" name="순서도: 처리 269">
                <a:extLst>
                  <a:ext uri="{FF2B5EF4-FFF2-40B4-BE49-F238E27FC236}">
                    <a16:creationId xmlns:a16="http://schemas.microsoft.com/office/drawing/2014/main" id="{927E8EEA-A338-4DA4-ABAD-84E0D145351A}"/>
                  </a:ext>
                </a:extLst>
              </p:cNvPr>
              <p:cNvSpPr/>
              <p:nvPr/>
            </p:nvSpPr>
            <p:spPr>
              <a:xfrm>
                <a:off x="14159621" y="3925804"/>
                <a:ext cx="108000" cy="288032"/>
              </a:xfrm>
              <a:prstGeom prst="flowChartProcess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52DD639F-3B43-43E7-9B8E-F5232642D0F5}"/>
                </a:ext>
              </a:extLst>
            </p:cNvPr>
            <p:cNvSpPr txBox="1"/>
            <p:nvPr/>
          </p:nvSpPr>
          <p:spPr>
            <a:xfrm>
              <a:off x="3878079" y="4974398"/>
              <a:ext cx="732893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65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2AB40F3D-848B-49D9-B764-C01F12B3C7D4}"/>
              </a:ext>
            </a:extLst>
          </p:cNvPr>
          <p:cNvSpPr txBox="1"/>
          <p:nvPr/>
        </p:nvSpPr>
        <p:spPr>
          <a:xfrm>
            <a:off x="732714" y="5478922"/>
            <a:ext cx="3320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7DFA4B0F-BBD9-40EC-B54D-91B72C39C6D1}"/>
              </a:ext>
            </a:extLst>
          </p:cNvPr>
          <p:cNvCxnSpPr>
            <a:cxnSpLocks/>
          </p:cNvCxnSpPr>
          <p:nvPr/>
        </p:nvCxnSpPr>
        <p:spPr>
          <a:xfrm flipV="1">
            <a:off x="732714" y="4976137"/>
            <a:ext cx="3398093" cy="17204"/>
          </a:xfrm>
          <a:prstGeom prst="line">
            <a:avLst/>
          </a:prstGeom>
          <a:ln w="222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E723460C-856D-4CAF-8F41-B4358F49EF5E}"/>
              </a:ext>
            </a:extLst>
          </p:cNvPr>
          <p:cNvSpPr txBox="1"/>
          <p:nvPr/>
        </p:nvSpPr>
        <p:spPr>
          <a:xfrm>
            <a:off x="732714" y="5171146"/>
            <a:ext cx="3320001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E1CA5BC-D1C5-4FA6-99DF-A857D3448CDB}"/>
              </a:ext>
            </a:extLst>
          </p:cNvPr>
          <p:cNvSpPr txBox="1"/>
          <p:nvPr/>
        </p:nvSpPr>
        <p:spPr>
          <a:xfrm>
            <a:off x="732714" y="4502243"/>
            <a:ext cx="332000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E590941F-D951-4453-94B5-0FD165657555}"/>
              </a:ext>
            </a:extLst>
          </p:cNvPr>
          <p:cNvGrpSpPr/>
          <p:nvPr/>
        </p:nvGrpSpPr>
        <p:grpSpPr>
          <a:xfrm>
            <a:off x="732714" y="3355210"/>
            <a:ext cx="3433328" cy="1166461"/>
            <a:chOff x="3862980" y="5108508"/>
            <a:chExt cx="3433328" cy="1166461"/>
          </a:xfrm>
        </p:grpSpPr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7D696D66-5B80-4031-A858-EB8B394C3FC6}"/>
                </a:ext>
              </a:extLst>
            </p:cNvPr>
            <p:cNvSpPr txBox="1"/>
            <p:nvPr/>
          </p:nvSpPr>
          <p:spPr>
            <a:xfrm>
              <a:off x="3862980" y="5108508"/>
              <a:ext cx="3433328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AWESOME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A1A21333-342A-442F-AA7C-ED3E4888ED34}"/>
                </a:ext>
              </a:extLst>
            </p:cNvPr>
            <p:cNvSpPr txBox="1"/>
            <p:nvPr/>
          </p:nvSpPr>
          <p:spPr>
            <a:xfrm>
              <a:off x="3862980" y="5690194"/>
              <a:ext cx="343332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436C8D-65F1-4092-BF51-91A523E8145C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533B50-3F53-4717-9EF2-CFD80E7722BD}"/>
              </a:ext>
            </a:extLst>
          </p:cNvPr>
          <p:cNvSpPr txBox="1"/>
          <p:nvPr/>
        </p:nvSpPr>
        <p:spPr>
          <a:xfrm>
            <a:off x="1" y="3099226"/>
            <a:ext cx="12191998" cy="830997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6E17135-5E9E-4A86-B95C-2074EF148D26}"/>
              </a:ext>
            </a:extLst>
          </p:cNvPr>
          <p:cNvGrpSpPr/>
          <p:nvPr/>
        </p:nvGrpSpPr>
        <p:grpSpPr>
          <a:xfrm>
            <a:off x="3436891" y="4785597"/>
            <a:ext cx="2392410" cy="1144929"/>
            <a:chOff x="3436891" y="4785597"/>
            <a:chExt cx="2392410" cy="11449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CE329B1-008E-4C0F-950E-D65069E62EDB}"/>
                </a:ext>
              </a:extLst>
            </p:cNvPr>
            <p:cNvSpPr txBox="1"/>
            <p:nvPr/>
          </p:nvSpPr>
          <p:spPr>
            <a:xfrm>
              <a:off x="3436891" y="4785597"/>
              <a:ext cx="2392410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76E38C3-F65A-485D-8E6F-4F669E906B5C}"/>
                </a:ext>
              </a:extLst>
            </p:cNvPr>
            <p:cNvSpPr txBox="1"/>
            <p:nvPr/>
          </p:nvSpPr>
          <p:spPr>
            <a:xfrm>
              <a:off x="3436891" y="5099529"/>
              <a:ext cx="23924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94FE1C5-4945-4D54-9583-922F0D5D49D2}"/>
              </a:ext>
            </a:extLst>
          </p:cNvPr>
          <p:cNvGrpSpPr/>
          <p:nvPr/>
        </p:nvGrpSpPr>
        <p:grpSpPr>
          <a:xfrm>
            <a:off x="6362699" y="4785597"/>
            <a:ext cx="2392410" cy="1144929"/>
            <a:chOff x="3436891" y="4785597"/>
            <a:chExt cx="2392410" cy="114492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885DFF1-4DB7-47D5-838C-E1A592EB9676}"/>
                </a:ext>
              </a:extLst>
            </p:cNvPr>
            <p:cNvSpPr txBox="1"/>
            <p:nvPr/>
          </p:nvSpPr>
          <p:spPr>
            <a:xfrm>
              <a:off x="3436891" y="4785597"/>
              <a:ext cx="2392410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accent2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CB9454C-F15F-4E57-9673-8E4CCFDBC9B6}"/>
                </a:ext>
              </a:extLst>
            </p:cNvPr>
            <p:cNvSpPr txBox="1"/>
            <p:nvPr/>
          </p:nvSpPr>
          <p:spPr>
            <a:xfrm>
              <a:off x="3436891" y="5099529"/>
              <a:ext cx="23924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D51BBC4-904E-4707-AE88-E7AD3DA068FF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380CDE7-9C13-4191-ABAD-42D0EDE37B3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6088A6C-0D24-4844-9C1B-B3A8FC87D9B1}"/>
              </a:ext>
            </a:extLst>
          </p:cNvPr>
          <p:cNvGrpSpPr/>
          <p:nvPr/>
        </p:nvGrpSpPr>
        <p:grpSpPr>
          <a:xfrm>
            <a:off x="149914" y="2616314"/>
            <a:ext cx="6535648" cy="4108651"/>
            <a:chOff x="240449" y="3814451"/>
            <a:chExt cx="4683886" cy="294453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928EFAF-6B39-415C-B6B6-23C4241BC5F5}"/>
                </a:ext>
              </a:extLst>
            </p:cNvPr>
            <p:cNvGrpSpPr/>
            <p:nvPr/>
          </p:nvGrpSpPr>
          <p:grpSpPr>
            <a:xfrm>
              <a:off x="2240309" y="4051886"/>
              <a:ext cx="2684026" cy="1375007"/>
              <a:chOff x="4916721" y="2720071"/>
              <a:chExt cx="3501967" cy="1794032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3871302D-5978-40D7-8981-769E15642F30}"/>
                  </a:ext>
                </a:extLst>
              </p:cNvPr>
              <p:cNvSpPr/>
              <p:nvPr/>
            </p:nvSpPr>
            <p:spPr>
              <a:xfrm>
                <a:off x="5146368" y="2890650"/>
                <a:ext cx="3042673" cy="1452875"/>
              </a:xfrm>
              <a:custGeom>
                <a:avLst/>
                <a:gdLst>
                  <a:gd name="connsiteX0" fmla="*/ 1557815 w 3042673"/>
                  <a:gd name="connsiteY0" fmla="*/ 45 h 1452875"/>
                  <a:gd name="connsiteX1" fmla="*/ 2378161 w 3042673"/>
                  <a:gd name="connsiteY1" fmla="*/ 247986 h 1452875"/>
                  <a:gd name="connsiteX2" fmla="*/ 2978654 w 3042673"/>
                  <a:gd name="connsiteY2" fmla="*/ 661440 h 1452875"/>
                  <a:gd name="connsiteX3" fmla="*/ 3014750 w 3042673"/>
                  <a:gd name="connsiteY3" fmla="*/ 769725 h 1452875"/>
                  <a:gd name="connsiteX4" fmla="*/ 1815470 w 3042673"/>
                  <a:gd name="connsiteY4" fmla="*/ 1419439 h 1452875"/>
                  <a:gd name="connsiteX5" fmla="*/ 924506 w 3042673"/>
                  <a:gd name="connsiteY5" fmla="*/ 1340687 h 1452875"/>
                  <a:gd name="connsiteX6" fmla="*/ 23043 w 3042673"/>
                  <a:gd name="connsiteY6" fmla="*/ 773007 h 1452875"/>
                  <a:gd name="connsiteX7" fmla="*/ 48375 w 3042673"/>
                  <a:gd name="connsiteY7" fmla="*/ 674566 h 1452875"/>
                  <a:gd name="connsiteX8" fmla="*/ 1471316 w 3042673"/>
                  <a:gd name="connsiteY8" fmla="*/ 176 h 1452875"/>
                  <a:gd name="connsiteX9" fmla="*/ 1498486 w 3042673"/>
                  <a:gd name="connsiteY9" fmla="*/ 176 h 1452875"/>
                  <a:gd name="connsiteX10" fmla="*/ 1557815 w 3042673"/>
                  <a:gd name="connsiteY10" fmla="*/ 45 h 145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2673" h="1452875">
                    <a:moveTo>
                      <a:pt x="1557815" y="45"/>
                    </a:moveTo>
                    <a:cubicBezTo>
                      <a:pt x="1865345" y="2800"/>
                      <a:pt x="2111712" y="106886"/>
                      <a:pt x="2378161" y="247986"/>
                    </a:cubicBezTo>
                    <a:cubicBezTo>
                      <a:pt x="2594995" y="362704"/>
                      <a:pt x="2788072" y="507872"/>
                      <a:pt x="2978654" y="661440"/>
                    </a:cubicBezTo>
                    <a:cubicBezTo>
                      <a:pt x="3024595" y="698585"/>
                      <a:pt x="3075652" y="721555"/>
                      <a:pt x="3014750" y="769725"/>
                    </a:cubicBezTo>
                    <a:cubicBezTo>
                      <a:pt x="2646709" y="1062030"/>
                      <a:pt x="2302690" y="1294746"/>
                      <a:pt x="1815470" y="1419439"/>
                    </a:cubicBezTo>
                    <a:cubicBezTo>
                      <a:pt x="1540752" y="1489792"/>
                      <a:pt x="1180848" y="1442279"/>
                      <a:pt x="924506" y="1340687"/>
                    </a:cubicBezTo>
                    <a:cubicBezTo>
                      <a:pt x="601355" y="1212582"/>
                      <a:pt x="289492" y="993385"/>
                      <a:pt x="23043" y="773007"/>
                    </a:cubicBezTo>
                    <a:cubicBezTo>
                      <a:pt x="-13314" y="742950"/>
                      <a:pt x="-7932" y="720637"/>
                      <a:pt x="48375" y="674566"/>
                    </a:cubicBezTo>
                    <a:cubicBezTo>
                      <a:pt x="466819" y="334221"/>
                      <a:pt x="906262" y="34563"/>
                      <a:pt x="1471316" y="176"/>
                    </a:cubicBezTo>
                    <a:cubicBezTo>
                      <a:pt x="1480374" y="-219"/>
                      <a:pt x="1489431" y="176"/>
                      <a:pt x="1498486" y="176"/>
                    </a:cubicBezTo>
                    <a:lnTo>
                      <a:pt x="1557815" y="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5305F550-FDB1-41CD-800F-9074EE2C6414}"/>
                  </a:ext>
                </a:extLst>
              </p:cNvPr>
              <p:cNvGrpSpPr/>
              <p:nvPr/>
            </p:nvGrpSpPr>
            <p:grpSpPr>
              <a:xfrm>
                <a:off x="4916721" y="2720071"/>
                <a:ext cx="3501967" cy="1794032"/>
                <a:chOff x="6421304" y="4098173"/>
                <a:chExt cx="1434820" cy="735048"/>
              </a:xfrm>
            </p:grpSpPr>
            <p:sp>
              <p:nvSpPr>
                <p:cNvPr id="6" name="Graphic 120">
                  <a:extLst>
                    <a:ext uri="{FF2B5EF4-FFF2-40B4-BE49-F238E27FC236}">
                      <a16:creationId xmlns:a16="http://schemas.microsoft.com/office/drawing/2014/main" id="{8EF2BBC0-3D03-4A96-9F36-8D37597C1E5B}"/>
                    </a:ext>
                  </a:extLst>
                </p:cNvPr>
                <p:cNvSpPr/>
                <p:nvPr/>
              </p:nvSpPr>
              <p:spPr>
                <a:xfrm>
                  <a:off x="6421304" y="4098173"/>
                  <a:ext cx="1434820" cy="735048"/>
                </a:xfrm>
                <a:custGeom>
                  <a:avLst/>
                  <a:gdLst>
                    <a:gd name="connsiteX0" fmla="*/ 1413887 w 1434820"/>
                    <a:gd name="connsiteY0" fmla="*/ 336501 h 735048"/>
                    <a:gd name="connsiteX1" fmla="*/ 1107622 w 1434820"/>
                    <a:gd name="connsiteY1" fmla="*/ 106225 h 735048"/>
                    <a:gd name="connsiteX2" fmla="*/ 650296 w 1434820"/>
                    <a:gd name="connsiteY2" fmla="*/ 2434 h 735048"/>
                    <a:gd name="connsiteX3" fmla="*/ 13620 w 1434820"/>
                    <a:gd name="connsiteY3" fmla="*/ 344030 h 735048"/>
                    <a:gd name="connsiteX4" fmla="*/ 21580 w 1434820"/>
                    <a:gd name="connsiteY4" fmla="*/ 396410 h 735048"/>
                    <a:gd name="connsiteX5" fmla="*/ 321068 w 1434820"/>
                    <a:gd name="connsiteY5" fmla="*/ 623406 h 735048"/>
                    <a:gd name="connsiteX6" fmla="*/ 692081 w 1434820"/>
                    <a:gd name="connsiteY6" fmla="*/ 734672 h 735048"/>
                    <a:gd name="connsiteX7" fmla="*/ 705526 w 1434820"/>
                    <a:gd name="connsiteY7" fmla="*/ 735048 h 735048"/>
                    <a:gd name="connsiteX8" fmla="*/ 879766 w 1434820"/>
                    <a:gd name="connsiteY8" fmla="*/ 710902 h 735048"/>
                    <a:gd name="connsiteX9" fmla="*/ 1418350 w 1434820"/>
                    <a:gd name="connsiteY9" fmla="*/ 393237 h 735048"/>
                    <a:gd name="connsiteX10" fmla="*/ 1413887 w 1434820"/>
                    <a:gd name="connsiteY10" fmla="*/ 336501 h 735048"/>
                    <a:gd name="connsiteX11" fmla="*/ 1332144 w 1434820"/>
                    <a:gd name="connsiteY11" fmla="*/ 385385 h 735048"/>
                    <a:gd name="connsiteX12" fmla="*/ 840777 w 1434820"/>
                    <a:gd name="connsiteY12" fmla="*/ 651585 h 735048"/>
                    <a:gd name="connsiteX13" fmla="*/ 475733 w 1434820"/>
                    <a:gd name="connsiteY13" fmla="*/ 619319 h 735048"/>
                    <a:gd name="connsiteX14" fmla="*/ 106387 w 1434820"/>
                    <a:gd name="connsiteY14" fmla="*/ 386730 h 735048"/>
                    <a:gd name="connsiteX15" fmla="*/ 116766 w 1434820"/>
                    <a:gd name="connsiteY15" fmla="*/ 346397 h 735048"/>
                    <a:gd name="connsiteX16" fmla="*/ 699771 w 1434820"/>
                    <a:gd name="connsiteY16" fmla="*/ 70087 h 735048"/>
                    <a:gd name="connsiteX17" fmla="*/ 710903 w 1434820"/>
                    <a:gd name="connsiteY17" fmla="*/ 70087 h 735048"/>
                    <a:gd name="connsiteX18" fmla="*/ 735211 w 1434820"/>
                    <a:gd name="connsiteY18" fmla="*/ 70033 h 735048"/>
                    <a:gd name="connsiteX19" fmla="*/ 1071322 w 1434820"/>
                    <a:gd name="connsiteY19" fmla="*/ 171619 h 735048"/>
                    <a:gd name="connsiteX20" fmla="*/ 1317355 w 1434820"/>
                    <a:gd name="connsiteY20" fmla="*/ 341019 h 735048"/>
                    <a:gd name="connsiteX21" fmla="*/ 1332144 w 1434820"/>
                    <a:gd name="connsiteY21" fmla="*/ 385385 h 735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434820" h="735048">
                      <a:moveTo>
                        <a:pt x="1413887" y="336501"/>
                      </a:moveTo>
                      <a:cubicBezTo>
                        <a:pt x="1315312" y="248252"/>
                        <a:pt x="1224643" y="167962"/>
                        <a:pt x="1107622" y="106225"/>
                      </a:cubicBezTo>
                      <a:cubicBezTo>
                        <a:pt x="969736" y="33464"/>
                        <a:pt x="825289" y="-11172"/>
                        <a:pt x="650296" y="2434"/>
                      </a:cubicBezTo>
                      <a:cubicBezTo>
                        <a:pt x="394260" y="22278"/>
                        <a:pt x="197863" y="177911"/>
                        <a:pt x="13620" y="344030"/>
                      </a:cubicBezTo>
                      <a:cubicBezTo>
                        <a:pt x="-13000" y="368015"/>
                        <a:pt x="4747" y="380438"/>
                        <a:pt x="21580" y="396410"/>
                      </a:cubicBezTo>
                      <a:cubicBezTo>
                        <a:pt x="112464" y="482185"/>
                        <a:pt x="212276" y="562260"/>
                        <a:pt x="321068" y="623406"/>
                      </a:cubicBezTo>
                      <a:cubicBezTo>
                        <a:pt x="440509" y="690467"/>
                        <a:pt x="552528" y="732144"/>
                        <a:pt x="692081" y="734672"/>
                      </a:cubicBezTo>
                      <a:lnTo>
                        <a:pt x="705526" y="735048"/>
                      </a:lnTo>
                      <a:cubicBezTo>
                        <a:pt x="761562" y="734887"/>
                        <a:pt x="825880" y="725799"/>
                        <a:pt x="879766" y="710902"/>
                      </a:cubicBezTo>
                      <a:cubicBezTo>
                        <a:pt x="1090574" y="652231"/>
                        <a:pt x="1255619" y="534188"/>
                        <a:pt x="1418350" y="393237"/>
                      </a:cubicBezTo>
                      <a:cubicBezTo>
                        <a:pt x="1446691" y="368661"/>
                        <a:pt x="1433946" y="354409"/>
                        <a:pt x="1413887" y="336501"/>
                      </a:cubicBezTo>
                      <a:close/>
                      <a:moveTo>
                        <a:pt x="1332144" y="385385"/>
                      </a:moveTo>
                      <a:cubicBezTo>
                        <a:pt x="1181351" y="505148"/>
                        <a:pt x="1040400" y="600496"/>
                        <a:pt x="840777" y="651585"/>
                      </a:cubicBezTo>
                      <a:cubicBezTo>
                        <a:pt x="728220" y="680410"/>
                        <a:pt x="580761" y="660943"/>
                        <a:pt x="475733" y="619319"/>
                      </a:cubicBezTo>
                      <a:cubicBezTo>
                        <a:pt x="343332" y="566832"/>
                        <a:pt x="215556" y="477023"/>
                        <a:pt x="106387" y="386730"/>
                      </a:cubicBezTo>
                      <a:cubicBezTo>
                        <a:pt x="91491" y="374415"/>
                        <a:pt x="93696" y="365273"/>
                        <a:pt x="116766" y="346397"/>
                      </a:cubicBezTo>
                      <a:cubicBezTo>
                        <a:pt x="288210" y="206951"/>
                        <a:pt x="468258" y="84176"/>
                        <a:pt x="699771" y="70087"/>
                      </a:cubicBezTo>
                      <a:cubicBezTo>
                        <a:pt x="703482" y="69925"/>
                        <a:pt x="707193" y="70087"/>
                        <a:pt x="710903" y="70087"/>
                      </a:cubicBezTo>
                      <a:lnTo>
                        <a:pt x="735211" y="70033"/>
                      </a:lnTo>
                      <a:cubicBezTo>
                        <a:pt x="861212" y="71162"/>
                        <a:pt x="962153" y="113808"/>
                        <a:pt x="1071322" y="171619"/>
                      </a:cubicBezTo>
                      <a:cubicBezTo>
                        <a:pt x="1160163" y="218621"/>
                        <a:pt x="1239270" y="278099"/>
                        <a:pt x="1317355" y="341019"/>
                      </a:cubicBezTo>
                      <a:cubicBezTo>
                        <a:pt x="1336178" y="356238"/>
                        <a:pt x="1357097" y="365649"/>
                        <a:pt x="1332144" y="385385"/>
                      </a:cubicBezTo>
                      <a:close/>
                    </a:path>
                  </a:pathLst>
                </a:custGeom>
                <a:solidFill>
                  <a:srgbClr val="0B0B0B"/>
                </a:solidFill>
                <a:ln w="535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71D563AA-BFE3-45E6-B994-9B2A79B5D83A}"/>
                    </a:ext>
                  </a:extLst>
                </p:cNvPr>
                <p:cNvSpPr/>
                <p:nvPr/>
              </p:nvSpPr>
              <p:spPr>
                <a:xfrm>
                  <a:off x="6891238" y="4192742"/>
                  <a:ext cx="507228" cy="50722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C8753CA-EBAF-4FF7-A2EC-A02A7E6214A9}"/>
                    </a:ext>
                  </a:extLst>
                </p:cNvPr>
                <p:cNvSpPr/>
                <p:nvPr/>
              </p:nvSpPr>
              <p:spPr>
                <a:xfrm>
                  <a:off x="7036934" y="4338438"/>
                  <a:ext cx="215837" cy="21583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277FB37F-75FE-45AE-8F70-D6594C3B4BBA}"/>
                    </a:ext>
                  </a:extLst>
                </p:cNvPr>
                <p:cNvSpPr/>
                <p:nvPr/>
              </p:nvSpPr>
              <p:spPr>
                <a:xfrm>
                  <a:off x="6962207" y="4299083"/>
                  <a:ext cx="101121" cy="1011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48616FA-4DF8-4264-AA72-82469A4F34B7}"/>
                </a:ext>
              </a:extLst>
            </p:cNvPr>
            <p:cNvGrpSpPr/>
            <p:nvPr/>
          </p:nvGrpSpPr>
          <p:grpSpPr>
            <a:xfrm>
              <a:off x="240449" y="4363411"/>
              <a:ext cx="2835847" cy="2395576"/>
              <a:chOff x="319983" y="2613403"/>
              <a:chExt cx="5024694" cy="4244597"/>
            </a:xfrm>
          </p:grpSpPr>
          <p:grpSp>
            <p:nvGrpSpPr>
              <p:cNvPr id="20" name="Graphic 60">
                <a:extLst>
                  <a:ext uri="{FF2B5EF4-FFF2-40B4-BE49-F238E27FC236}">
                    <a16:creationId xmlns:a16="http://schemas.microsoft.com/office/drawing/2014/main" id="{81D8BAA6-F168-421F-BF41-5DAB87F2B4DC}"/>
                  </a:ext>
                </a:extLst>
              </p:cNvPr>
              <p:cNvGrpSpPr/>
              <p:nvPr/>
            </p:nvGrpSpPr>
            <p:grpSpPr>
              <a:xfrm>
                <a:off x="1545801" y="2613865"/>
                <a:ext cx="1177542" cy="1489096"/>
                <a:chOff x="3487745" y="1253233"/>
                <a:chExt cx="1555735" cy="1967347"/>
              </a:xfrm>
              <a:solidFill>
                <a:schemeClr val="accent1"/>
              </a:solidFill>
            </p:grpSpPr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C419B07A-3A49-48B2-BD4A-2C0E61514AF3}"/>
                    </a:ext>
                  </a:extLst>
                </p:cNvPr>
                <p:cNvSpPr/>
                <p:nvPr/>
              </p:nvSpPr>
              <p:spPr>
                <a:xfrm>
                  <a:off x="3487745" y="1253233"/>
                  <a:ext cx="1555735" cy="1967347"/>
                </a:xfrm>
                <a:custGeom>
                  <a:avLst/>
                  <a:gdLst>
                    <a:gd name="connsiteX0" fmla="*/ 1458429 w 1555737"/>
                    <a:gd name="connsiteY0" fmla="*/ 1078087 h 1967353"/>
                    <a:gd name="connsiteX1" fmla="*/ 1550177 w 1555737"/>
                    <a:gd name="connsiteY1" fmla="*/ 976438 h 1967353"/>
                    <a:gd name="connsiteX2" fmla="*/ 1515854 w 1555737"/>
                    <a:gd name="connsiteY2" fmla="*/ 910432 h 1967353"/>
                    <a:gd name="connsiteX3" fmla="*/ 1395724 w 1555737"/>
                    <a:gd name="connsiteY3" fmla="*/ 845746 h 1967353"/>
                    <a:gd name="connsiteX4" fmla="*/ 1263712 w 1555737"/>
                    <a:gd name="connsiteY4" fmla="*/ 590964 h 1967353"/>
                    <a:gd name="connsiteX5" fmla="*/ 1230049 w 1555737"/>
                    <a:gd name="connsiteY5" fmla="*/ 478094 h 1967353"/>
                    <a:gd name="connsiteX6" fmla="*/ 1111239 w 1555737"/>
                    <a:gd name="connsiteY6" fmla="*/ 338822 h 1967353"/>
                    <a:gd name="connsiteX7" fmla="*/ 1111239 w 1555737"/>
                    <a:gd name="connsiteY7" fmla="*/ 338822 h 1967353"/>
                    <a:gd name="connsiteX8" fmla="*/ 1091437 w 1555737"/>
                    <a:gd name="connsiteY8" fmla="*/ 319680 h 1967353"/>
                    <a:gd name="connsiteX9" fmla="*/ 1113879 w 1555737"/>
                    <a:gd name="connsiteY9" fmla="*/ 270176 h 1967353"/>
                    <a:gd name="connsiteX10" fmla="*/ 1146222 w 1555737"/>
                    <a:gd name="connsiteY10" fmla="*/ 218031 h 1967353"/>
                    <a:gd name="connsiteX11" fmla="*/ 1195066 w 1555737"/>
                    <a:gd name="connsiteY11" fmla="*/ 124303 h 1967353"/>
                    <a:gd name="connsiteX12" fmla="*/ 1107939 w 1555737"/>
                    <a:gd name="connsiteY12" fmla="*/ 56977 h 1967353"/>
                    <a:gd name="connsiteX13" fmla="*/ 1098038 w 1555737"/>
                    <a:gd name="connsiteY13" fmla="*/ 54337 h 1967353"/>
                    <a:gd name="connsiteX14" fmla="*/ 806292 w 1555737"/>
                    <a:gd name="connsiteY14" fmla="*/ 2852 h 1967353"/>
                    <a:gd name="connsiteX15" fmla="*/ 507286 w 1555737"/>
                    <a:gd name="connsiteY15" fmla="*/ 72159 h 1967353"/>
                    <a:gd name="connsiteX16" fmla="*/ 173957 w 1555737"/>
                    <a:gd name="connsiteY16" fmla="*/ 314400 h 1967353"/>
                    <a:gd name="connsiteX17" fmla="*/ 4322 w 1555737"/>
                    <a:gd name="connsiteY17" fmla="*/ 766539 h 1967353"/>
                    <a:gd name="connsiteX18" fmla="*/ 142934 w 1555737"/>
                    <a:gd name="connsiteY18" fmla="*/ 1175775 h 1967353"/>
                    <a:gd name="connsiteX19" fmla="*/ 333031 w 1555737"/>
                    <a:gd name="connsiteY19" fmla="*/ 1418676 h 1967353"/>
                    <a:gd name="connsiteX20" fmla="*/ 371974 w 1555737"/>
                    <a:gd name="connsiteY20" fmla="*/ 1416696 h 1967353"/>
                    <a:gd name="connsiteX21" fmla="*/ 378575 w 1555737"/>
                    <a:gd name="connsiteY21" fmla="*/ 1470821 h 1967353"/>
                    <a:gd name="connsiteX22" fmla="*/ 432699 w 1555737"/>
                    <a:gd name="connsiteY22" fmla="*/ 1596232 h 1967353"/>
                    <a:gd name="connsiteX23" fmla="*/ 459102 w 1555737"/>
                    <a:gd name="connsiteY23" fmla="*/ 1706461 h 1967353"/>
                    <a:gd name="connsiteX24" fmla="*/ 449861 w 1555737"/>
                    <a:gd name="connsiteY24" fmla="*/ 1810751 h 1967353"/>
                    <a:gd name="connsiteX25" fmla="*/ 487484 w 1555737"/>
                    <a:gd name="connsiteY25" fmla="*/ 1893918 h 1967353"/>
                    <a:gd name="connsiteX26" fmla="*/ 598374 w 1555737"/>
                    <a:gd name="connsiteY26" fmla="*/ 1946063 h 1967353"/>
                    <a:gd name="connsiteX27" fmla="*/ 853156 w 1555737"/>
                    <a:gd name="connsiteY27" fmla="*/ 1959924 h 1967353"/>
                    <a:gd name="connsiteX28" fmla="*/ 1198366 w 1555737"/>
                    <a:gd name="connsiteY28" fmla="*/ 1875436 h 1967353"/>
                    <a:gd name="connsiteX29" fmla="*/ 1180545 w 1555737"/>
                    <a:gd name="connsiteY29" fmla="*/ 1729564 h 1967353"/>
                    <a:gd name="connsiteX30" fmla="*/ 1169324 w 1555737"/>
                    <a:gd name="connsiteY30" fmla="*/ 1632535 h 1967353"/>
                    <a:gd name="connsiteX31" fmla="*/ 1453149 w 1555737"/>
                    <a:gd name="connsiteY31" fmla="*/ 1616034 h 1967353"/>
                    <a:gd name="connsiteX32" fmla="*/ 1516514 w 1555737"/>
                    <a:gd name="connsiteY32" fmla="*/ 1543427 h 1967353"/>
                    <a:gd name="connsiteX33" fmla="*/ 1493412 w 1555737"/>
                    <a:gd name="connsiteY33" fmla="*/ 1276104 h 1967353"/>
                    <a:gd name="connsiteX34" fmla="*/ 1493412 w 1555737"/>
                    <a:gd name="connsiteY34" fmla="*/ 1276104 h 1967353"/>
                    <a:gd name="connsiteX35" fmla="*/ 1467670 w 1555737"/>
                    <a:gd name="connsiteY35" fmla="*/ 1308447 h 1967353"/>
                    <a:gd name="connsiteX36" fmla="*/ 1269653 w 1555737"/>
                    <a:gd name="connsiteY36" fmla="*/ 1249702 h 1967353"/>
                    <a:gd name="connsiteX37" fmla="*/ 1472290 w 1555737"/>
                    <a:gd name="connsiteY37" fmla="*/ 1217359 h 1967353"/>
                    <a:gd name="connsiteX38" fmla="*/ 1438627 w 1555737"/>
                    <a:gd name="connsiteY38" fmla="*/ 1134851 h 1967353"/>
                    <a:gd name="connsiteX39" fmla="*/ 1458429 w 1555737"/>
                    <a:gd name="connsiteY39" fmla="*/ 1078087 h 1967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555737" h="1967353">
                      <a:moveTo>
                        <a:pt x="1458429" y="1078087"/>
                      </a:moveTo>
                      <a:cubicBezTo>
                        <a:pt x="1501993" y="1057625"/>
                        <a:pt x="1536316" y="1025282"/>
                        <a:pt x="1550177" y="976438"/>
                      </a:cubicBezTo>
                      <a:cubicBezTo>
                        <a:pt x="1562058" y="933534"/>
                        <a:pt x="1556778" y="924953"/>
                        <a:pt x="1515854" y="910432"/>
                      </a:cubicBezTo>
                      <a:cubicBezTo>
                        <a:pt x="1472290" y="894590"/>
                        <a:pt x="1430707" y="879409"/>
                        <a:pt x="1395724" y="845746"/>
                      </a:cubicBezTo>
                      <a:cubicBezTo>
                        <a:pt x="1321797" y="775780"/>
                        <a:pt x="1278894" y="690633"/>
                        <a:pt x="1263712" y="590964"/>
                      </a:cubicBezTo>
                      <a:cubicBezTo>
                        <a:pt x="1257772" y="552021"/>
                        <a:pt x="1251831" y="513077"/>
                        <a:pt x="1230049" y="478094"/>
                      </a:cubicBezTo>
                      <a:cubicBezTo>
                        <a:pt x="1197046" y="425949"/>
                        <a:pt x="1156783" y="379745"/>
                        <a:pt x="1111239" y="338822"/>
                      </a:cubicBezTo>
                      <a:lnTo>
                        <a:pt x="1111239" y="338822"/>
                      </a:lnTo>
                      <a:cubicBezTo>
                        <a:pt x="1104638" y="332221"/>
                        <a:pt x="1098038" y="325621"/>
                        <a:pt x="1091437" y="319680"/>
                      </a:cubicBezTo>
                      <a:cubicBezTo>
                        <a:pt x="1109919" y="308459"/>
                        <a:pt x="1109259" y="287337"/>
                        <a:pt x="1113879" y="270176"/>
                      </a:cubicBezTo>
                      <a:cubicBezTo>
                        <a:pt x="1119820" y="249054"/>
                        <a:pt x="1129720" y="232553"/>
                        <a:pt x="1146222" y="218031"/>
                      </a:cubicBezTo>
                      <a:cubicBezTo>
                        <a:pt x="1173944" y="192949"/>
                        <a:pt x="1206287" y="167867"/>
                        <a:pt x="1195066" y="124303"/>
                      </a:cubicBezTo>
                      <a:cubicBezTo>
                        <a:pt x="1183845" y="81399"/>
                        <a:pt x="1144242" y="70178"/>
                        <a:pt x="1107939" y="56977"/>
                      </a:cubicBezTo>
                      <a:cubicBezTo>
                        <a:pt x="1104638" y="55657"/>
                        <a:pt x="1101338" y="55657"/>
                        <a:pt x="1098038" y="54337"/>
                      </a:cubicBezTo>
                      <a:cubicBezTo>
                        <a:pt x="1002989" y="26614"/>
                        <a:pt x="904641" y="12753"/>
                        <a:pt x="806292" y="2852"/>
                      </a:cubicBezTo>
                      <a:cubicBezTo>
                        <a:pt x="698703" y="-7709"/>
                        <a:pt x="598374" y="10113"/>
                        <a:pt x="507286" y="72159"/>
                      </a:cubicBezTo>
                      <a:cubicBezTo>
                        <a:pt x="393756" y="149385"/>
                        <a:pt x="278246" y="223972"/>
                        <a:pt x="173957" y="314400"/>
                      </a:cubicBezTo>
                      <a:cubicBezTo>
                        <a:pt x="35345" y="434530"/>
                        <a:pt x="-16140" y="586344"/>
                        <a:pt x="4322" y="766539"/>
                      </a:cubicBezTo>
                      <a:cubicBezTo>
                        <a:pt x="20823" y="913072"/>
                        <a:pt x="72968" y="1047724"/>
                        <a:pt x="142934" y="1175775"/>
                      </a:cubicBezTo>
                      <a:cubicBezTo>
                        <a:pt x="192438" y="1267523"/>
                        <a:pt x="255144" y="1349370"/>
                        <a:pt x="333031" y="1418676"/>
                      </a:cubicBezTo>
                      <a:cubicBezTo>
                        <a:pt x="346892" y="1431218"/>
                        <a:pt x="360753" y="1443098"/>
                        <a:pt x="371974" y="1416696"/>
                      </a:cubicBezTo>
                      <a:cubicBezTo>
                        <a:pt x="372634" y="1435178"/>
                        <a:pt x="366033" y="1455640"/>
                        <a:pt x="378575" y="1470821"/>
                      </a:cubicBezTo>
                      <a:cubicBezTo>
                        <a:pt x="408277" y="1507784"/>
                        <a:pt x="418178" y="1552668"/>
                        <a:pt x="432699" y="1596232"/>
                      </a:cubicBezTo>
                      <a:cubicBezTo>
                        <a:pt x="444580" y="1631875"/>
                        <a:pt x="465042" y="1668178"/>
                        <a:pt x="459102" y="1706461"/>
                      </a:cubicBezTo>
                      <a:cubicBezTo>
                        <a:pt x="453821" y="1741445"/>
                        <a:pt x="450521" y="1775768"/>
                        <a:pt x="449861" y="1810751"/>
                      </a:cubicBezTo>
                      <a:cubicBezTo>
                        <a:pt x="453821" y="1840453"/>
                        <a:pt x="452501" y="1879397"/>
                        <a:pt x="487484" y="1893918"/>
                      </a:cubicBezTo>
                      <a:cubicBezTo>
                        <a:pt x="517847" y="1903819"/>
                        <a:pt x="554150" y="1928241"/>
                        <a:pt x="598374" y="1946063"/>
                      </a:cubicBezTo>
                      <a:cubicBezTo>
                        <a:pt x="742927" y="1973785"/>
                        <a:pt x="680221" y="1969824"/>
                        <a:pt x="853156" y="1959924"/>
                      </a:cubicBezTo>
                      <a:cubicBezTo>
                        <a:pt x="913881" y="1953323"/>
                        <a:pt x="1146882" y="1917020"/>
                        <a:pt x="1198366" y="1875436"/>
                      </a:cubicBezTo>
                      <a:cubicBezTo>
                        <a:pt x="1206947" y="1868176"/>
                        <a:pt x="1182525" y="1748045"/>
                        <a:pt x="1180545" y="1729564"/>
                      </a:cubicBezTo>
                      <a:cubicBezTo>
                        <a:pt x="1177245" y="1697221"/>
                        <a:pt x="1162063" y="1666198"/>
                        <a:pt x="1169324" y="1632535"/>
                      </a:cubicBezTo>
                      <a:cubicBezTo>
                        <a:pt x="1265032" y="1650357"/>
                        <a:pt x="1359420" y="1636495"/>
                        <a:pt x="1453149" y="1616034"/>
                      </a:cubicBezTo>
                      <a:cubicBezTo>
                        <a:pt x="1489452" y="1608113"/>
                        <a:pt x="1512554" y="1579731"/>
                        <a:pt x="1516514" y="1543427"/>
                      </a:cubicBezTo>
                      <a:cubicBezTo>
                        <a:pt x="1526415" y="1452999"/>
                        <a:pt x="1514534" y="1363892"/>
                        <a:pt x="1493412" y="1276104"/>
                      </a:cubicBezTo>
                      <a:cubicBezTo>
                        <a:pt x="1493412" y="1276104"/>
                        <a:pt x="1493412" y="1276104"/>
                        <a:pt x="1493412" y="1276104"/>
                      </a:cubicBezTo>
                      <a:cubicBezTo>
                        <a:pt x="1492092" y="1292605"/>
                        <a:pt x="1492092" y="1311747"/>
                        <a:pt x="1467670" y="1308447"/>
                      </a:cubicBezTo>
                      <a:cubicBezTo>
                        <a:pt x="1399684" y="1299866"/>
                        <a:pt x="1333018" y="1283364"/>
                        <a:pt x="1269653" y="1249702"/>
                      </a:cubicBezTo>
                      <a:cubicBezTo>
                        <a:pt x="1338959" y="1247721"/>
                        <a:pt x="1406285" y="1234520"/>
                        <a:pt x="1472290" y="1217359"/>
                      </a:cubicBezTo>
                      <a:cubicBezTo>
                        <a:pt x="1461070" y="1189636"/>
                        <a:pt x="1451829" y="1161914"/>
                        <a:pt x="1438627" y="1134851"/>
                      </a:cubicBezTo>
                      <a:cubicBezTo>
                        <a:pt x="1426746" y="1107789"/>
                        <a:pt x="1429387" y="1091948"/>
                        <a:pt x="1458429" y="1078087"/>
                      </a:cubicBezTo>
                      <a:close/>
                    </a:path>
                  </a:pathLst>
                </a:custGeom>
                <a:solidFill>
                  <a:srgbClr val="FEC88A"/>
                </a:solidFill>
                <a:ln w="3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4C24AFDE-B462-4E59-86FC-7C67C1A5839B}"/>
                    </a:ext>
                  </a:extLst>
                </p:cNvPr>
                <p:cNvSpPr/>
                <p:nvPr/>
              </p:nvSpPr>
              <p:spPr>
                <a:xfrm>
                  <a:off x="4960694" y="2470582"/>
                  <a:ext cx="6600" cy="6600"/>
                </a:xfrm>
                <a:custGeom>
                  <a:avLst/>
                  <a:gdLst>
                    <a:gd name="connsiteX0" fmla="*/ 0 w 6600"/>
                    <a:gd name="connsiteY0" fmla="*/ 0 h 6600"/>
                    <a:gd name="connsiteX1" fmla="*/ 0 w 6600"/>
                    <a:gd name="connsiteY1" fmla="*/ 0 h 6600"/>
                    <a:gd name="connsiteX2" fmla="*/ 0 w 6600"/>
                    <a:gd name="connsiteY2" fmla="*/ 0 h 6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600" h="660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EC88A"/>
                </a:solidFill>
                <a:ln w="3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40271ED-2FA2-46AE-95BA-77A015E2CD86}"/>
                  </a:ext>
                </a:extLst>
              </p:cNvPr>
              <p:cNvSpPr/>
              <p:nvPr/>
            </p:nvSpPr>
            <p:spPr>
              <a:xfrm>
                <a:off x="2327614" y="3157457"/>
                <a:ext cx="129522" cy="102081"/>
              </a:xfrm>
              <a:custGeom>
                <a:avLst/>
                <a:gdLst>
                  <a:gd name="connsiteX0" fmla="*/ 158197 w 171122"/>
                  <a:gd name="connsiteY0" fmla="*/ 47786 h 134866"/>
                  <a:gd name="connsiteX1" fmla="*/ 98487 w 171122"/>
                  <a:gd name="connsiteY1" fmla="*/ 115220 h 134866"/>
                  <a:gd name="connsiteX2" fmla="*/ 12926 w 171122"/>
                  <a:gd name="connsiteY2" fmla="*/ 87080 h 134866"/>
                  <a:gd name="connsiteX3" fmla="*/ 72636 w 171122"/>
                  <a:gd name="connsiteY3" fmla="*/ 19647 h 134866"/>
                  <a:gd name="connsiteX4" fmla="*/ 158197 w 171122"/>
                  <a:gd name="connsiteY4" fmla="*/ 47786 h 134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122" h="134866">
                    <a:moveTo>
                      <a:pt x="158197" y="47786"/>
                    </a:moveTo>
                    <a:cubicBezTo>
                      <a:pt x="165335" y="74178"/>
                      <a:pt x="138602" y="104369"/>
                      <a:pt x="98487" y="115220"/>
                    </a:cubicBezTo>
                    <a:cubicBezTo>
                      <a:pt x="58371" y="126071"/>
                      <a:pt x="20064" y="113472"/>
                      <a:pt x="12926" y="87080"/>
                    </a:cubicBezTo>
                    <a:cubicBezTo>
                      <a:pt x="5787" y="60688"/>
                      <a:pt x="32520" y="30497"/>
                      <a:pt x="72636" y="19647"/>
                    </a:cubicBezTo>
                    <a:cubicBezTo>
                      <a:pt x="112751" y="8796"/>
                      <a:pt x="151058" y="21395"/>
                      <a:pt x="158197" y="47786"/>
                    </a:cubicBezTo>
                    <a:close/>
                  </a:path>
                </a:pathLst>
              </a:custGeom>
              <a:solidFill>
                <a:srgbClr val="F0F0F0"/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C8874D0-7B24-47A0-90CA-D1700018AC86}"/>
                  </a:ext>
                </a:extLst>
              </p:cNvPr>
              <p:cNvSpPr/>
              <p:nvPr/>
            </p:nvSpPr>
            <p:spPr>
              <a:xfrm>
                <a:off x="319983" y="3908488"/>
                <a:ext cx="4328106" cy="2949512"/>
              </a:xfrm>
              <a:custGeom>
                <a:avLst/>
                <a:gdLst>
                  <a:gd name="connsiteX0" fmla="*/ 5627749 w 5718176"/>
                  <a:gd name="connsiteY0" fmla="*/ 1295693 h 3896816"/>
                  <a:gd name="connsiteX1" fmla="*/ 5718177 w 5718176"/>
                  <a:gd name="connsiteY1" fmla="*/ 1192724 h 3896816"/>
                  <a:gd name="connsiteX2" fmla="*/ 5493097 w 5718176"/>
                  <a:gd name="connsiteY2" fmla="*/ 941242 h 3896816"/>
                  <a:gd name="connsiteX3" fmla="*/ 5475935 w 5718176"/>
                  <a:gd name="connsiteY3" fmla="*/ 945203 h 3896816"/>
                  <a:gd name="connsiteX4" fmla="*/ 5396069 w 5718176"/>
                  <a:gd name="connsiteY4" fmla="*/ 992727 h 3896816"/>
                  <a:gd name="connsiteX5" fmla="*/ 5342604 w 5718176"/>
                  <a:gd name="connsiteY5" fmla="*/ 994047 h 3896816"/>
                  <a:gd name="connsiteX6" fmla="*/ 4660104 w 5718176"/>
                  <a:gd name="connsiteY6" fmla="*/ 1592719 h 3896816"/>
                  <a:gd name="connsiteX7" fmla="*/ 4602679 w 5718176"/>
                  <a:gd name="connsiteY7" fmla="*/ 1596020 h 3896816"/>
                  <a:gd name="connsiteX8" fmla="*/ 4407302 w 5718176"/>
                  <a:gd name="connsiteY8" fmla="*/ 1438926 h 3896816"/>
                  <a:gd name="connsiteX9" fmla="*/ 4003347 w 5718176"/>
                  <a:gd name="connsiteY9" fmla="*/ 919460 h 3896816"/>
                  <a:gd name="connsiteX10" fmla="*/ 3658796 w 5718176"/>
                  <a:gd name="connsiteY10" fmla="*/ 269964 h 3896816"/>
                  <a:gd name="connsiteX11" fmla="*/ 3607972 w 5718176"/>
                  <a:gd name="connsiteY11" fmla="*/ 225080 h 3896816"/>
                  <a:gd name="connsiteX12" fmla="*/ 2860787 w 5718176"/>
                  <a:gd name="connsiteY12" fmla="*/ 45544 h 3896816"/>
                  <a:gd name="connsiteX13" fmla="*/ 2800721 w 5718176"/>
                  <a:gd name="connsiteY13" fmla="*/ 19802 h 3896816"/>
                  <a:gd name="connsiteX14" fmla="*/ 2817883 w 5718176"/>
                  <a:gd name="connsiteY14" fmla="*/ 163034 h 3896816"/>
                  <a:gd name="connsiteX15" fmla="*/ 2472673 w 5718176"/>
                  <a:gd name="connsiteY15" fmla="*/ 247522 h 3896816"/>
                  <a:gd name="connsiteX16" fmla="*/ 2217890 w 5718176"/>
                  <a:gd name="connsiteY16" fmla="*/ 233660 h 3896816"/>
                  <a:gd name="connsiteX17" fmla="*/ 2107001 w 5718176"/>
                  <a:gd name="connsiteY17" fmla="*/ 181516 h 3896816"/>
                  <a:gd name="connsiteX18" fmla="*/ 2069377 w 5718176"/>
                  <a:gd name="connsiteY18" fmla="*/ 98349 h 3896816"/>
                  <a:gd name="connsiteX19" fmla="*/ 2077958 w 5718176"/>
                  <a:gd name="connsiteY19" fmla="*/ 0 h 3896816"/>
                  <a:gd name="connsiteX20" fmla="*/ 2023833 w 5718176"/>
                  <a:gd name="connsiteY20" fmla="*/ 81187 h 3896816"/>
                  <a:gd name="connsiteX21" fmla="*/ 1936046 w 5718176"/>
                  <a:gd name="connsiteY21" fmla="*/ 139932 h 3896816"/>
                  <a:gd name="connsiteX22" fmla="*/ 1936046 w 5718176"/>
                  <a:gd name="connsiteY22" fmla="*/ 139932 h 3896816"/>
                  <a:gd name="connsiteX23" fmla="*/ 1844298 w 5718176"/>
                  <a:gd name="connsiteY23" fmla="*/ 190757 h 3896816"/>
                  <a:gd name="connsiteX24" fmla="*/ 1085231 w 5718176"/>
                  <a:gd name="connsiteY24" fmla="*/ 495703 h 3896816"/>
                  <a:gd name="connsiteX25" fmla="*/ 1044968 w 5718176"/>
                  <a:gd name="connsiteY25" fmla="*/ 532006 h 3896816"/>
                  <a:gd name="connsiteX26" fmla="*/ 837709 w 5718176"/>
                  <a:gd name="connsiteY26" fmla="*/ 896358 h 3896816"/>
                  <a:gd name="connsiteX27" fmla="*/ 621210 w 5718176"/>
                  <a:gd name="connsiteY27" fmla="*/ 1177543 h 3896816"/>
                  <a:gd name="connsiteX28" fmla="*/ 98445 w 5718176"/>
                  <a:gd name="connsiteY28" fmla="*/ 1822419 h 3896816"/>
                  <a:gd name="connsiteX29" fmla="*/ 15277 w 5718176"/>
                  <a:gd name="connsiteY29" fmla="*/ 2244856 h 3896816"/>
                  <a:gd name="connsiteX30" fmla="*/ 209334 w 5718176"/>
                  <a:gd name="connsiteY30" fmla="*/ 2624390 h 3896816"/>
                  <a:gd name="connsiteX31" fmla="*/ 964441 w 5718176"/>
                  <a:gd name="connsiteY31" fmla="*/ 3531969 h 3896816"/>
                  <a:gd name="connsiteX32" fmla="*/ 1007344 w 5718176"/>
                  <a:gd name="connsiteY32" fmla="*/ 3531969 h 3896816"/>
                  <a:gd name="connsiteX33" fmla="*/ 1052888 w 5718176"/>
                  <a:gd name="connsiteY33" fmla="*/ 3480485 h 3896816"/>
                  <a:gd name="connsiteX34" fmla="*/ 1052888 w 5718176"/>
                  <a:gd name="connsiteY34" fmla="*/ 3480485 h 3896816"/>
                  <a:gd name="connsiteX35" fmla="*/ 1143976 w 5718176"/>
                  <a:gd name="connsiteY35" fmla="*/ 3476524 h 3896816"/>
                  <a:gd name="connsiteX36" fmla="*/ 1227144 w 5718176"/>
                  <a:gd name="connsiteY36" fmla="*/ 3467944 h 3896816"/>
                  <a:gd name="connsiteX37" fmla="*/ 1356515 w 5718176"/>
                  <a:gd name="connsiteY37" fmla="*/ 3502927 h 3896816"/>
                  <a:gd name="connsiteX38" fmla="*/ 1356515 w 5718176"/>
                  <a:gd name="connsiteY38" fmla="*/ 3502927 h 3896816"/>
                  <a:gd name="connsiteX39" fmla="*/ 1629119 w 5718176"/>
                  <a:gd name="connsiteY39" fmla="*/ 3615136 h 3896816"/>
                  <a:gd name="connsiteX40" fmla="*/ 1629119 w 5718176"/>
                  <a:gd name="connsiteY40" fmla="*/ 3896321 h 3896816"/>
                  <a:gd name="connsiteX41" fmla="*/ 4352517 w 5718176"/>
                  <a:gd name="connsiteY41" fmla="*/ 3896321 h 3896816"/>
                  <a:gd name="connsiteX42" fmla="*/ 3776947 w 5718176"/>
                  <a:gd name="connsiteY42" fmla="*/ 1702949 h 3896816"/>
                  <a:gd name="connsiteX43" fmla="*/ 3777607 w 5718176"/>
                  <a:gd name="connsiteY43" fmla="*/ 1681167 h 3896816"/>
                  <a:gd name="connsiteX44" fmla="*/ 3800709 w 5718176"/>
                  <a:gd name="connsiteY44" fmla="*/ 1686448 h 3896816"/>
                  <a:gd name="connsiteX45" fmla="*/ 3858794 w 5718176"/>
                  <a:gd name="connsiteY45" fmla="*/ 1730011 h 3896816"/>
                  <a:gd name="connsiteX46" fmla="*/ 4361098 w 5718176"/>
                  <a:gd name="connsiteY46" fmla="*/ 2186771 h 3896816"/>
                  <a:gd name="connsiteX47" fmla="*/ 4448226 w 5718176"/>
                  <a:gd name="connsiteY47" fmla="*/ 2234955 h 3896816"/>
                  <a:gd name="connsiteX48" fmla="*/ 4589478 w 5718176"/>
                  <a:gd name="connsiteY48" fmla="*/ 2267298 h 3896816"/>
                  <a:gd name="connsiteX49" fmla="*/ 4652844 w 5718176"/>
                  <a:gd name="connsiteY49" fmla="*/ 2253437 h 3896816"/>
                  <a:gd name="connsiteX50" fmla="*/ 5448213 w 5718176"/>
                  <a:gd name="connsiteY50" fmla="*/ 1617142 h 3896816"/>
                  <a:gd name="connsiteX51" fmla="*/ 5667352 w 5718176"/>
                  <a:gd name="connsiteY51" fmla="*/ 1407903 h 3896816"/>
                  <a:gd name="connsiteX52" fmla="*/ 5666692 w 5718176"/>
                  <a:gd name="connsiteY52" fmla="*/ 1349158 h 3896816"/>
                  <a:gd name="connsiteX53" fmla="*/ 5627749 w 5718176"/>
                  <a:gd name="connsiteY53" fmla="*/ 1295693 h 3896816"/>
                  <a:gd name="connsiteX54" fmla="*/ 1495787 w 5718176"/>
                  <a:gd name="connsiteY54" fmla="*/ 3179498 h 3896816"/>
                  <a:gd name="connsiteX55" fmla="*/ 1381597 w 5718176"/>
                  <a:gd name="connsiteY55" fmla="*/ 3196660 h 3896816"/>
                  <a:gd name="connsiteX56" fmla="*/ 1347934 w 5718176"/>
                  <a:gd name="connsiteY56" fmla="*/ 3180158 h 3896816"/>
                  <a:gd name="connsiteX57" fmla="*/ 1291829 w 5718176"/>
                  <a:gd name="connsiteY57" fmla="*/ 3173558 h 3896816"/>
                  <a:gd name="connsiteX58" fmla="*/ 1331433 w 5718176"/>
                  <a:gd name="connsiteY58" fmla="*/ 3123393 h 3896816"/>
                  <a:gd name="connsiteX59" fmla="*/ 1328132 w 5718176"/>
                  <a:gd name="connsiteY59" fmla="*/ 3091711 h 3896816"/>
                  <a:gd name="connsiteX60" fmla="*/ 1105693 w 5718176"/>
                  <a:gd name="connsiteY60" fmla="*/ 2922736 h 3896816"/>
                  <a:gd name="connsiteX61" fmla="*/ 830449 w 5718176"/>
                  <a:gd name="connsiteY61" fmla="*/ 2616469 h 3896816"/>
                  <a:gd name="connsiteX62" fmla="*/ 671375 w 5718176"/>
                  <a:gd name="connsiteY62" fmla="*/ 2377528 h 3896816"/>
                  <a:gd name="connsiteX63" fmla="*/ 578967 w 5718176"/>
                  <a:gd name="connsiteY63" fmla="*/ 2236936 h 3896816"/>
                  <a:gd name="connsiteX64" fmla="*/ 585567 w 5718176"/>
                  <a:gd name="connsiteY64" fmla="*/ 2173570 h 3896816"/>
                  <a:gd name="connsiteX65" fmla="*/ 1142656 w 5718176"/>
                  <a:gd name="connsiteY65" fmla="*/ 1513512 h 3896816"/>
                  <a:gd name="connsiteX66" fmla="*/ 1181600 w 5718176"/>
                  <a:gd name="connsiteY66" fmla="*/ 1479189 h 3896816"/>
                  <a:gd name="connsiteX67" fmla="*/ 1202721 w 5718176"/>
                  <a:gd name="connsiteY67" fmla="*/ 1528034 h 3896816"/>
                  <a:gd name="connsiteX68" fmla="*/ 1561133 w 5718176"/>
                  <a:gd name="connsiteY68" fmla="*/ 3176198 h 3896816"/>
                  <a:gd name="connsiteX69" fmla="*/ 1495787 w 5718176"/>
                  <a:gd name="connsiteY69" fmla="*/ 3179498 h 3896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5718176" h="3896816">
                    <a:moveTo>
                      <a:pt x="5627749" y="1295693"/>
                    </a:moveTo>
                    <a:cubicBezTo>
                      <a:pt x="5667352" y="1269291"/>
                      <a:pt x="5691115" y="1229688"/>
                      <a:pt x="5718177" y="1192724"/>
                    </a:cubicBezTo>
                    <a:lnTo>
                      <a:pt x="5493097" y="941242"/>
                    </a:lnTo>
                    <a:cubicBezTo>
                      <a:pt x="5487156" y="942562"/>
                      <a:pt x="5481876" y="943883"/>
                      <a:pt x="5475935" y="945203"/>
                    </a:cubicBezTo>
                    <a:cubicBezTo>
                      <a:pt x="5447553" y="958404"/>
                      <a:pt x="5413890" y="962364"/>
                      <a:pt x="5396069" y="992727"/>
                    </a:cubicBezTo>
                    <a:cubicBezTo>
                      <a:pt x="5377587" y="970945"/>
                      <a:pt x="5363066" y="976226"/>
                      <a:pt x="5342604" y="994047"/>
                    </a:cubicBezTo>
                    <a:cubicBezTo>
                      <a:pt x="5115544" y="1194705"/>
                      <a:pt x="4887164" y="1392722"/>
                      <a:pt x="4660104" y="1592719"/>
                    </a:cubicBezTo>
                    <a:cubicBezTo>
                      <a:pt x="4639643" y="1610541"/>
                      <a:pt x="4624461" y="1611201"/>
                      <a:pt x="4602679" y="1596020"/>
                    </a:cubicBezTo>
                    <a:cubicBezTo>
                      <a:pt x="4533373" y="1549156"/>
                      <a:pt x="4468028" y="1497671"/>
                      <a:pt x="4407302" y="1438926"/>
                    </a:cubicBezTo>
                    <a:cubicBezTo>
                      <a:pt x="4247568" y="1285133"/>
                      <a:pt x="4120177" y="1106257"/>
                      <a:pt x="4003347" y="919460"/>
                    </a:cubicBezTo>
                    <a:cubicBezTo>
                      <a:pt x="3873315" y="710882"/>
                      <a:pt x="3761766" y="492403"/>
                      <a:pt x="3658796" y="269964"/>
                    </a:cubicBezTo>
                    <a:cubicBezTo>
                      <a:pt x="3648236" y="246201"/>
                      <a:pt x="3635034" y="231680"/>
                      <a:pt x="3607972" y="225080"/>
                    </a:cubicBezTo>
                    <a:cubicBezTo>
                      <a:pt x="3359130" y="163694"/>
                      <a:pt x="3110289" y="102309"/>
                      <a:pt x="2860787" y="45544"/>
                    </a:cubicBezTo>
                    <a:cubicBezTo>
                      <a:pt x="2833064" y="39603"/>
                      <a:pt x="2804022" y="36303"/>
                      <a:pt x="2800721" y="19802"/>
                    </a:cubicBezTo>
                    <a:cubicBezTo>
                      <a:pt x="2804022" y="44884"/>
                      <a:pt x="2826464" y="156434"/>
                      <a:pt x="2817883" y="163034"/>
                    </a:cubicBezTo>
                    <a:cubicBezTo>
                      <a:pt x="2766398" y="204618"/>
                      <a:pt x="2532738" y="240261"/>
                      <a:pt x="2472673" y="247522"/>
                    </a:cubicBezTo>
                    <a:cubicBezTo>
                      <a:pt x="2299077" y="257423"/>
                      <a:pt x="2362443" y="261383"/>
                      <a:pt x="2217890" y="233660"/>
                    </a:cubicBezTo>
                    <a:cubicBezTo>
                      <a:pt x="2173666" y="215179"/>
                      <a:pt x="2136703" y="190757"/>
                      <a:pt x="2107001" y="181516"/>
                    </a:cubicBezTo>
                    <a:cubicBezTo>
                      <a:pt x="2072017" y="166995"/>
                      <a:pt x="2073998" y="128051"/>
                      <a:pt x="2069377" y="98349"/>
                    </a:cubicBezTo>
                    <a:cubicBezTo>
                      <a:pt x="2070037" y="65346"/>
                      <a:pt x="2072678" y="33003"/>
                      <a:pt x="2077958" y="0"/>
                    </a:cubicBezTo>
                    <a:cubicBezTo>
                      <a:pt x="2072017" y="32343"/>
                      <a:pt x="2060137" y="57425"/>
                      <a:pt x="2023833" y="81187"/>
                    </a:cubicBezTo>
                    <a:cubicBezTo>
                      <a:pt x="1994791" y="100329"/>
                      <a:pt x="1965748" y="120131"/>
                      <a:pt x="1936046" y="139932"/>
                    </a:cubicBezTo>
                    <a:cubicBezTo>
                      <a:pt x="1936046" y="139932"/>
                      <a:pt x="1936046" y="139932"/>
                      <a:pt x="1936046" y="139932"/>
                    </a:cubicBezTo>
                    <a:cubicBezTo>
                      <a:pt x="1905683" y="157094"/>
                      <a:pt x="1875980" y="178216"/>
                      <a:pt x="1844298" y="190757"/>
                    </a:cubicBezTo>
                    <a:cubicBezTo>
                      <a:pt x="1591495" y="293066"/>
                      <a:pt x="1338693" y="394714"/>
                      <a:pt x="1085231" y="495703"/>
                    </a:cubicBezTo>
                    <a:cubicBezTo>
                      <a:pt x="1066750" y="502964"/>
                      <a:pt x="1054869" y="514845"/>
                      <a:pt x="1044968" y="532006"/>
                    </a:cubicBezTo>
                    <a:cubicBezTo>
                      <a:pt x="976322" y="653457"/>
                      <a:pt x="907676" y="774908"/>
                      <a:pt x="837709" y="896358"/>
                    </a:cubicBezTo>
                    <a:cubicBezTo>
                      <a:pt x="817908" y="930681"/>
                      <a:pt x="672695" y="1117478"/>
                      <a:pt x="621210" y="1177543"/>
                    </a:cubicBezTo>
                    <a:cubicBezTo>
                      <a:pt x="440355" y="1387442"/>
                      <a:pt x="254878" y="1592719"/>
                      <a:pt x="98445" y="1822419"/>
                    </a:cubicBezTo>
                    <a:cubicBezTo>
                      <a:pt x="9337" y="1953771"/>
                      <a:pt x="-21686" y="2091723"/>
                      <a:pt x="15277" y="2244856"/>
                    </a:cubicBezTo>
                    <a:cubicBezTo>
                      <a:pt x="49600" y="2386769"/>
                      <a:pt x="126827" y="2506899"/>
                      <a:pt x="209334" y="2624390"/>
                    </a:cubicBezTo>
                    <a:cubicBezTo>
                      <a:pt x="338706" y="2807886"/>
                      <a:pt x="852891" y="3403918"/>
                      <a:pt x="964441" y="3531969"/>
                    </a:cubicBezTo>
                    <a:cubicBezTo>
                      <a:pt x="980282" y="3550451"/>
                      <a:pt x="991503" y="3553751"/>
                      <a:pt x="1007344" y="3531969"/>
                    </a:cubicBezTo>
                    <a:cubicBezTo>
                      <a:pt x="1020545" y="3513487"/>
                      <a:pt x="1033747" y="3493686"/>
                      <a:pt x="1052888" y="3480485"/>
                    </a:cubicBezTo>
                    <a:lnTo>
                      <a:pt x="1052888" y="3480485"/>
                    </a:lnTo>
                    <a:cubicBezTo>
                      <a:pt x="1083911" y="3493026"/>
                      <a:pt x="1114934" y="3494346"/>
                      <a:pt x="1143976" y="3476524"/>
                    </a:cubicBezTo>
                    <a:cubicBezTo>
                      <a:pt x="1171039" y="3459363"/>
                      <a:pt x="1196781" y="3457383"/>
                      <a:pt x="1227144" y="3467944"/>
                    </a:cubicBezTo>
                    <a:cubicBezTo>
                      <a:pt x="1269387" y="3482465"/>
                      <a:pt x="1313611" y="3491706"/>
                      <a:pt x="1356515" y="3502927"/>
                    </a:cubicBezTo>
                    <a:cubicBezTo>
                      <a:pt x="1356515" y="3502927"/>
                      <a:pt x="1356515" y="3502927"/>
                      <a:pt x="1356515" y="3502927"/>
                    </a:cubicBezTo>
                    <a:cubicBezTo>
                      <a:pt x="1361135" y="3511507"/>
                      <a:pt x="1545291" y="3582793"/>
                      <a:pt x="1629119" y="3615136"/>
                    </a:cubicBezTo>
                    <a:cubicBezTo>
                      <a:pt x="1639680" y="3708865"/>
                      <a:pt x="1633739" y="3802593"/>
                      <a:pt x="1629119" y="3896321"/>
                    </a:cubicBezTo>
                    <a:cubicBezTo>
                      <a:pt x="1642320" y="3896981"/>
                      <a:pt x="4339316" y="3896981"/>
                      <a:pt x="4352517" y="3896321"/>
                    </a:cubicBezTo>
                    <a:cubicBezTo>
                      <a:pt x="4266710" y="3566952"/>
                      <a:pt x="3792128" y="1761034"/>
                      <a:pt x="3776947" y="1702949"/>
                    </a:cubicBezTo>
                    <a:cubicBezTo>
                      <a:pt x="3774967" y="1695689"/>
                      <a:pt x="3770346" y="1687108"/>
                      <a:pt x="3777607" y="1681167"/>
                    </a:cubicBezTo>
                    <a:cubicBezTo>
                      <a:pt x="3786848" y="1673906"/>
                      <a:pt x="3794108" y="1681827"/>
                      <a:pt x="3800709" y="1686448"/>
                    </a:cubicBezTo>
                    <a:cubicBezTo>
                      <a:pt x="3820511" y="1700309"/>
                      <a:pt x="3840312" y="1714170"/>
                      <a:pt x="3858794" y="1730011"/>
                    </a:cubicBezTo>
                    <a:cubicBezTo>
                      <a:pt x="4033049" y="1875224"/>
                      <a:pt x="4196744" y="2030998"/>
                      <a:pt x="4361098" y="2186771"/>
                    </a:cubicBezTo>
                    <a:cubicBezTo>
                      <a:pt x="4386840" y="2211194"/>
                      <a:pt x="4411923" y="2229015"/>
                      <a:pt x="4448226" y="2234955"/>
                    </a:cubicBezTo>
                    <a:cubicBezTo>
                      <a:pt x="4495750" y="2242876"/>
                      <a:pt x="4542614" y="2254757"/>
                      <a:pt x="4589478" y="2267298"/>
                    </a:cubicBezTo>
                    <a:cubicBezTo>
                      <a:pt x="4613900" y="2273899"/>
                      <a:pt x="4633042" y="2269279"/>
                      <a:pt x="4652844" y="2253437"/>
                    </a:cubicBezTo>
                    <a:cubicBezTo>
                      <a:pt x="4922147" y="2046839"/>
                      <a:pt x="5190791" y="1838921"/>
                      <a:pt x="5448213" y="1617142"/>
                    </a:cubicBezTo>
                    <a:cubicBezTo>
                      <a:pt x="5524780" y="1551136"/>
                      <a:pt x="5600027" y="1483810"/>
                      <a:pt x="5667352" y="1407903"/>
                    </a:cubicBezTo>
                    <a:cubicBezTo>
                      <a:pt x="5687154" y="1386121"/>
                      <a:pt x="5686494" y="1369620"/>
                      <a:pt x="5666692" y="1349158"/>
                    </a:cubicBezTo>
                    <a:cubicBezTo>
                      <a:pt x="5652171" y="1332657"/>
                      <a:pt x="5637650" y="1316155"/>
                      <a:pt x="5627749" y="1295693"/>
                    </a:cubicBezTo>
                    <a:close/>
                    <a:moveTo>
                      <a:pt x="1495787" y="3179498"/>
                    </a:moveTo>
                    <a:cubicBezTo>
                      <a:pt x="1458164" y="3185439"/>
                      <a:pt x="1419880" y="3194020"/>
                      <a:pt x="1381597" y="3196660"/>
                    </a:cubicBezTo>
                    <a:cubicBezTo>
                      <a:pt x="1374336" y="3187419"/>
                      <a:pt x="1363776" y="3181478"/>
                      <a:pt x="1347934" y="3180158"/>
                    </a:cubicBezTo>
                    <a:cubicBezTo>
                      <a:pt x="1329452" y="3175538"/>
                      <a:pt x="1310971" y="3172898"/>
                      <a:pt x="1291829" y="3173558"/>
                    </a:cubicBezTo>
                    <a:cubicBezTo>
                      <a:pt x="1303050" y="3155736"/>
                      <a:pt x="1318892" y="3140555"/>
                      <a:pt x="1331433" y="3123393"/>
                    </a:cubicBezTo>
                    <a:cubicBezTo>
                      <a:pt x="1340674" y="3110192"/>
                      <a:pt x="1343974" y="3101612"/>
                      <a:pt x="1328132" y="3091711"/>
                    </a:cubicBezTo>
                    <a:cubicBezTo>
                      <a:pt x="1285229" y="3065968"/>
                      <a:pt x="1122854" y="2941878"/>
                      <a:pt x="1105693" y="2922736"/>
                    </a:cubicBezTo>
                    <a:cubicBezTo>
                      <a:pt x="1044968" y="2856730"/>
                      <a:pt x="856851" y="2655412"/>
                      <a:pt x="830449" y="2616469"/>
                    </a:cubicBezTo>
                    <a:cubicBezTo>
                      <a:pt x="776984" y="2537262"/>
                      <a:pt x="723519" y="2458055"/>
                      <a:pt x="671375" y="2377528"/>
                    </a:cubicBezTo>
                    <a:cubicBezTo>
                      <a:pt x="641012" y="2330664"/>
                      <a:pt x="606689" y="2285780"/>
                      <a:pt x="578967" y="2236936"/>
                    </a:cubicBezTo>
                    <a:cubicBezTo>
                      <a:pt x="565766" y="2213834"/>
                      <a:pt x="567746" y="2193372"/>
                      <a:pt x="585567" y="2173570"/>
                    </a:cubicBezTo>
                    <a:cubicBezTo>
                      <a:pt x="678636" y="2066641"/>
                      <a:pt x="1053548" y="1629683"/>
                      <a:pt x="1142656" y="1513512"/>
                    </a:cubicBezTo>
                    <a:cubicBezTo>
                      <a:pt x="1153217" y="1499651"/>
                      <a:pt x="1160478" y="1473249"/>
                      <a:pt x="1181600" y="1479189"/>
                    </a:cubicBezTo>
                    <a:cubicBezTo>
                      <a:pt x="1200081" y="1484470"/>
                      <a:pt x="1198761" y="1510212"/>
                      <a:pt x="1202721" y="1528034"/>
                    </a:cubicBezTo>
                    <a:cubicBezTo>
                      <a:pt x="1249586" y="1761034"/>
                      <a:pt x="1548592" y="3166957"/>
                      <a:pt x="1561133" y="3176198"/>
                    </a:cubicBezTo>
                    <a:cubicBezTo>
                      <a:pt x="1538691" y="3178178"/>
                      <a:pt x="1516909" y="3176198"/>
                      <a:pt x="1495787" y="3179498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75971A5-7742-46E8-91E4-25C0B4D1A6AE}"/>
                  </a:ext>
                </a:extLst>
              </p:cNvPr>
              <p:cNvSpPr/>
              <p:nvPr/>
            </p:nvSpPr>
            <p:spPr>
              <a:xfrm>
                <a:off x="4478224" y="4538808"/>
                <a:ext cx="866453" cy="259492"/>
              </a:xfrm>
              <a:custGeom>
                <a:avLst/>
                <a:gdLst>
                  <a:gd name="connsiteX0" fmla="*/ 1143880 w 1144734"/>
                  <a:gd name="connsiteY0" fmla="*/ 41154 h 342834"/>
                  <a:gd name="connsiteX1" fmla="*/ 717483 w 1144734"/>
                  <a:gd name="connsiteY1" fmla="*/ 47094 h 342834"/>
                  <a:gd name="connsiteX2" fmla="*/ 161054 w 1144734"/>
                  <a:gd name="connsiteY2" fmla="*/ 34553 h 342834"/>
                  <a:gd name="connsiteX3" fmla="*/ 0 w 1144734"/>
                  <a:gd name="connsiteY3" fmla="*/ 108480 h 342834"/>
                  <a:gd name="connsiteX4" fmla="*/ 227720 w 1144734"/>
                  <a:gd name="connsiteY4" fmla="*/ 342800 h 342834"/>
                  <a:gd name="connsiteX5" fmla="*/ 718803 w 1144734"/>
                  <a:gd name="connsiteY5" fmla="*/ 197587 h 342834"/>
                  <a:gd name="connsiteX6" fmla="*/ 1100316 w 1144734"/>
                  <a:gd name="connsiteY6" fmla="*/ 97919 h 342834"/>
                  <a:gd name="connsiteX7" fmla="*/ 1143880 w 1144734"/>
                  <a:gd name="connsiteY7" fmla="*/ 41154 h 342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4734" h="342834">
                    <a:moveTo>
                      <a:pt x="1143880" y="41154"/>
                    </a:moveTo>
                    <a:cubicBezTo>
                      <a:pt x="1144540" y="18712"/>
                      <a:pt x="836293" y="47094"/>
                      <a:pt x="717483" y="47094"/>
                    </a:cubicBezTo>
                    <a:cubicBezTo>
                      <a:pt x="508244" y="47094"/>
                      <a:pt x="264023" y="-49934"/>
                      <a:pt x="161054" y="34553"/>
                    </a:cubicBezTo>
                    <a:cubicBezTo>
                      <a:pt x="109570" y="64256"/>
                      <a:pt x="57425" y="93298"/>
                      <a:pt x="0" y="108480"/>
                    </a:cubicBezTo>
                    <a:cubicBezTo>
                      <a:pt x="0" y="108480"/>
                      <a:pt x="214519" y="346100"/>
                      <a:pt x="227720" y="342800"/>
                    </a:cubicBezTo>
                    <a:cubicBezTo>
                      <a:pt x="382174" y="301217"/>
                      <a:pt x="564349" y="239171"/>
                      <a:pt x="718803" y="197587"/>
                    </a:cubicBezTo>
                    <a:cubicBezTo>
                      <a:pt x="845534" y="163925"/>
                      <a:pt x="972265" y="127621"/>
                      <a:pt x="1100316" y="97919"/>
                    </a:cubicBezTo>
                    <a:cubicBezTo>
                      <a:pt x="1142560" y="88678"/>
                      <a:pt x="1147180" y="74817"/>
                      <a:pt x="1143880" y="41154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5279062-6AF6-4FFC-9616-2EF387BB67C1}"/>
                  </a:ext>
                </a:extLst>
              </p:cNvPr>
              <p:cNvSpPr/>
              <p:nvPr/>
            </p:nvSpPr>
            <p:spPr>
              <a:xfrm>
                <a:off x="1545801" y="2613403"/>
                <a:ext cx="906277" cy="1084445"/>
              </a:xfrm>
              <a:custGeom>
                <a:avLst/>
                <a:gdLst>
                  <a:gd name="connsiteX0" fmla="*/ 371974 w 1197349"/>
                  <a:gd name="connsiteY0" fmla="*/ 1416646 h 1432740"/>
                  <a:gd name="connsiteX1" fmla="*/ 333031 w 1197349"/>
                  <a:gd name="connsiteY1" fmla="*/ 1418626 h 1432740"/>
                  <a:gd name="connsiteX2" fmla="*/ 142934 w 1197349"/>
                  <a:gd name="connsiteY2" fmla="*/ 1175725 h 1432740"/>
                  <a:gd name="connsiteX3" fmla="*/ 4322 w 1197349"/>
                  <a:gd name="connsiteY3" fmla="*/ 766489 h 1432740"/>
                  <a:gd name="connsiteX4" fmla="*/ 173957 w 1197349"/>
                  <a:gd name="connsiteY4" fmla="*/ 314349 h 1432740"/>
                  <a:gd name="connsiteX5" fmla="*/ 507286 w 1197349"/>
                  <a:gd name="connsiteY5" fmla="*/ 72108 h 1432740"/>
                  <a:gd name="connsiteX6" fmla="*/ 806292 w 1197349"/>
                  <a:gd name="connsiteY6" fmla="*/ 2802 h 1432740"/>
                  <a:gd name="connsiteX7" fmla="*/ 1098038 w 1197349"/>
                  <a:gd name="connsiteY7" fmla="*/ 54286 h 1432740"/>
                  <a:gd name="connsiteX8" fmla="*/ 1107939 w 1197349"/>
                  <a:gd name="connsiteY8" fmla="*/ 56927 h 1432740"/>
                  <a:gd name="connsiteX9" fmla="*/ 1195066 w 1197349"/>
                  <a:gd name="connsiteY9" fmla="*/ 124253 h 1432740"/>
                  <a:gd name="connsiteX10" fmla="*/ 1146222 w 1197349"/>
                  <a:gd name="connsiteY10" fmla="*/ 217981 h 1432740"/>
                  <a:gd name="connsiteX11" fmla="*/ 1113879 w 1197349"/>
                  <a:gd name="connsiteY11" fmla="*/ 270125 h 1432740"/>
                  <a:gd name="connsiteX12" fmla="*/ 1091437 w 1197349"/>
                  <a:gd name="connsiteY12" fmla="*/ 319630 h 1432740"/>
                  <a:gd name="connsiteX13" fmla="*/ 1051834 w 1197349"/>
                  <a:gd name="connsiteY13" fmla="*/ 334811 h 1432740"/>
                  <a:gd name="connsiteX14" fmla="*/ 851836 w 1197349"/>
                  <a:gd name="connsiteY14" fmla="*/ 426559 h 1432740"/>
                  <a:gd name="connsiteX15" fmla="*/ 832034 w 1197349"/>
                  <a:gd name="connsiteY15" fmla="*/ 475403 h 1432740"/>
                  <a:gd name="connsiteX16" fmla="*/ 743587 w 1197349"/>
                  <a:gd name="connsiteY16" fmla="*/ 610055 h 1432740"/>
                  <a:gd name="connsiteX17" fmla="*/ 660419 w 1197349"/>
                  <a:gd name="connsiteY17" fmla="*/ 642398 h 1432740"/>
                  <a:gd name="connsiteX18" fmla="*/ 577252 w 1197349"/>
                  <a:gd name="connsiteY18" fmla="*/ 792891 h 1432740"/>
                  <a:gd name="connsiteX19" fmla="*/ 623456 w 1197349"/>
                  <a:gd name="connsiteY19" fmla="*/ 1028532 h 1432740"/>
                  <a:gd name="connsiteX20" fmla="*/ 649858 w 1197349"/>
                  <a:gd name="connsiteY20" fmla="*/ 1140742 h 1432740"/>
                  <a:gd name="connsiteX21" fmla="*/ 637977 w 1197349"/>
                  <a:gd name="connsiteY21" fmla="*/ 1204767 h 1432740"/>
                  <a:gd name="connsiteX22" fmla="*/ 569331 w 1197349"/>
                  <a:gd name="connsiteY22" fmla="*/ 1188266 h 1432740"/>
                  <a:gd name="connsiteX23" fmla="*/ 538969 w 1197349"/>
                  <a:gd name="connsiteY23" fmla="*/ 1136781 h 1432740"/>
                  <a:gd name="connsiteX24" fmla="*/ 533688 w 1197349"/>
                  <a:gd name="connsiteY24" fmla="*/ 1104438 h 1432740"/>
                  <a:gd name="connsiteX25" fmla="*/ 461742 w 1197349"/>
                  <a:gd name="connsiteY25" fmla="*/ 1021271 h 1432740"/>
                  <a:gd name="connsiteX26" fmla="*/ 343592 w 1197349"/>
                  <a:gd name="connsiteY26" fmla="*/ 1052294 h 1432740"/>
                  <a:gd name="connsiteX27" fmla="*/ 331711 w 1197349"/>
                  <a:gd name="connsiteY27" fmla="*/ 1130181 h 1432740"/>
                  <a:gd name="connsiteX28" fmla="*/ 426759 w 1197349"/>
                  <a:gd name="connsiteY28" fmla="*/ 1340079 h 1432740"/>
                  <a:gd name="connsiteX29" fmla="*/ 433359 w 1197349"/>
                  <a:gd name="connsiteY29" fmla="*/ 1385623 h 1432740"/>
                  <a:gd name="connsiteX30" fmla="*/ 371974 w 1197349"/>
                  <a:gd name="connsiteY30" fmla="*/ 1416646 h 1432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97349" h="1432740">
                    <a:moveTo>
                      <a:pt x="371974" y="1416646"/>
                    </a:moveTo>
                    <a:cubicBezTo>
                      <a:pt x="360753" y="1443708"/>
                      <a:pt x="346892" y="1431167"/>
                      <a:pt x="333031" y="1418626"/>
                    </a:cubicBezTo>
                    <a:cubicBezTo>
                      <a:pt x="254484" y="1349320"/>
                      <a:pt x="192438" y="1267473"/>
                      <a:pt x="142934" y="1175725"/>
                    </a:cubicBezTo>
                    <a:cubicBezTo>
                      <a:pt x="72968" y="1047013"/>
                      <a:pt x="20823" y="913022"/>
                      <a:pt x="4322" y="766489"/>
                    </a:cubicBezTo>
                    <a:cubicBezTo>
                      <a:pt x="-16140" y="586293"/>
                      <a:pt x="35345" y="434480"/>
                      <a:pt x="173957" y="314349"/>
                    </a:cubicBezTo>
                    <a:cubicBezTo>
                      <a:pt x="278246" y="223921"/>
                      <a:pt x="393756" y="149335"/>
                      <a:pt x="507286" y="72108"/>
                    </a:cubicBezTo>
                    <a:cubicBezTo>
                      <a:pt x="597714" y="10723"/>
                      <a:pt x="698703" y="-7759"/>
                      <a:pt x="806292" y="2802"/>
                    </a:cubicBezTo>
                    <a:cubicBezTo>
                      <a:pt x="904641" y="12703"/>
                      <a:pt x="1002329" y="26564"/>
                      <a:pt x="1098038" y="54286"/>
                    </a:cubicBezTo>
                    <a:cubicBezTo>
                      <a:pt x="1101338" y="54947"/>
                      <a:pt x="1104638" y="55607"/>
                      <a:pt x="1107939" y="56927"/>
                    </a:cubicBezTo>
                    <a:cubicBezTo>
                      <a:pt x="1144242" y="70128"/>
                      <a:pt x="1183845" y="81349"/>
                      <a:pt x="1195066" y="124253"/>
                    </a:cubicBezTo>
                    <a:cubicBezTo>
                      <a:pt x="1206287" y="167816"/>
                      <a:pt x="1173944" y="192899"/>
                      <a:pt x="1146222" y="217981"/>
                    </a:cubicBezTo>
                    <a:cubicBezTo>
                      <a:pt x="1130381" y="232502"/>
                      <a:pt x="1119820" y="249003"/>
                      <a:pt x="1113879" y="270125"/>
                    </a:cubicBezTo>
                    <a:cubicBezTo>
                      <a:pt x="1109259" y="287287"/>
                      <a:pt x="1109259" y="307749"/>
                      <a:pt x="1091437" y="319630"/>
                    </a:cubicBezTo>
                    <a:cubicBezTo>
                      <a:pt x="1080216" y="329531"/>
                      <a:pt x="1065695" y="331511"/>
                      <a:pt x="1051834" y="334811"/>
                    </a:cubicBezTo>
                    <a:cubicBezTo>
                      <a:pt x="979227" y="352633"/>
                      <a:pt x="917182" y="393556"/>
                      <a:pt x="851836" y="426559"/>
                    </a:cubicBezTo>
                    <a:cubicBezTo>
                      <a:pt x="832694" y="436460"/>
                      <a:pt x="830714" y="455601"/>
                      <a:pt x="832034" y="475403"/>
                    </a:cubicBezTo>
                    <a:cubicBezTo>
                      <a:pt x="837315" y="548010"/>
                      <a:pt x="812233" y="586293"/>
                      <a:pt x="743587" y="610055"/>
                    </a:cubicBezTo>
                    <a:cubicBezTo>
                      <a:pt x="715864" y="619956"/>
                      <a:pt x="687482" y="628537"/>
                      <a:pt x="660419" y="642398"/>
                    </a:cubicBezTo>
                    <a:cubicBezTo>
                      <a:pt x="597714" y="675401"/>
                      <a:pt x="573952" y="721605"/>
                      <a:pt x="577252" y="792891"/>
                    </a:cubicBezTo>
                    <a:cubicBezTo>
                      <a:pt x="581212" y="874078"/>
                      <a:pt x="605635" y="950645"/>
                      <a:pt x="623456" y="1028532"/>
                    </a:cubicBezTo>
                    <a:cubicBezTo>
                      <a:pt x="632037" y="1066155"/>
                      <a:pt x="643918" y="1103118"/>
                      <a:pt x="649858" y="1140742"/>
                    </a:cubicBezTo>
                    <a:cubicBezTo>
                      <a:pt x="653159" y="1162523"/>
                      <a:pt x="660419" y="1190246"/>
                      <a:pt x="637977" y="1204767"/>
                    </a:cubicBezTo>
                    <a:cubicBezTo>
                      <a:pt x="612235" y="1221269"/>
                      <a:pt x="590453" y="1203447"/>
                      <a:pt x="569331" y="1188266"/>
                    </a:cubicBezTo>
                    <a:cubicBezTo>
                      <a:pt x="550850" y="1175064"/>
                      <a:pt x="540289" y="1159883"/>
                      <a:pt x="538969" y="1136781"/>
                    </a:cubicBezTo>
                    <a:cubicBezTo>
                      <a:pt x="538309" y="1126220"/>
                      <a:pt x="535008" y="1114999"/>
                      <a:pt x="533688" y="1104438"/>
                    </a:cubicBezTo>
                    <a:cubicBezTo>
                      <a:pt x="529728" y="1059554"/>
                      <a:pt x="505306" y="1031832"/>
                      <a:pt x="461742" y="1021271"/>
                    </a:cubicBezTo>
                    <a:cubicBezTo>
                      <a:pt x="416198" y="1010050"/>
                      <a:pt x="375934" y="1019951"/>
                      <a:pt x="343592" y="1052294"/>
                    </a:cubicBezTo>
                    <a:cubicBezTo>
                      <a:pt x="322470" y="1073416"/>
                      <a:pt x="324450" y="1101798"/>
                      <a:pt x="331711" y="1130181"/>
                    </a:cubicBezTo>
                    <a:cubicBezTo>
                      <a:pt x="352172" y="1205427"/>
                      <a:pt x="390456" y="1272093"/>
                      <a:pt x="426759" y="1340079"/>
                    </a:cubicBezTo>
                    <a:cubicBezTo>
                      <a:pt x="434680" y="1354600"/>
                      <a:pt x="446561" y="1371102"/>
                      <a:pt x="433359" y="1385623"/>
                    </a:cubicBezTo>
                    <a:cubicBezTo>
                      <a:pt x="417518" y="1403444"/>
                      <a:pt x="401017" y="1423906"/>
                      <a:pt x="371974" y="141664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A6833FF-8D84-4F84-8A9A-1684D5D22F71}"/>
                  </a:ext>
                </a:extLst>
              </p:cNvPr>
              <p:cNvSpPr/>
              <p:nvPr/>
            </p:nvSpPr>
            <p:spPr>
              <a:xfrm>
                <a:off x="1779279" y="2852415"/>
                <a:ext cx="676447" cy="1250046"/>
              </a:xfrm>
              <a:custGeom>
                <a:avLst/>
                <a:gdLst>
                  <a:gd name="connsiteX0" fmla="*/ 47668 w 893702"/>
                  <a:gd name="connsiteY0" fmla="*/ 1116711 h 1651527"/>
                  <a:gd name="connsiteX1" fmla="*/ 75390 w 893702"/>
                  <a:gd name="connsiteY1" fmla="*/ 1088989 h 1651527"/>
                  <a:gd name="connsiteX2" fmla="*/ 89912 w 893702"/>
                  <a:gd name="connsiteY2" fmla="*/ 1009122 h 1651527"/>
                  <a:gd name="connsiteX3" fmla="*/ 8064 w 893702"/>
                  <a:gd name="connsiteY3" fmla="*/ 828926 h 1651527"/>
                  <a:gd name="connsiteX4" fmla="*/ 105753 w 893702"/>
                  <a:gd name="connsiteY4" fmla="*/ 687014 h 1651527"/>
                  <a:gd name="connsiteX5" fmla="*/ 241725 w 893702"/>
                  <a:gd name="connsiteY5" fmla="*/ 795923 h 1651527"/>
                  <a:gd name="connsiteX6" fmla="*/ 292549 w 893702"/>
                  <a:gd name="connsiteY6" fmla="*/ 876450 h 1651527"/>
                  <a:gd name="connsiteX7" fmla="*/ 328852 w 893702"/>
                  <a:gd name="connsiteY7" fmla="*/ 855328 h 1651527"/>
                  <a:gd name="connsiteX8" fmla="*/ 319612 w 893702"/>
                  <a:gd name="connsiteY8" fmla="*/ 803844 h 1651527"/>
                  <a:gd name="connsiteX9" fmla="*/ 258886 w 893702"/>
                  <a:gd name="connsiteY9" fmla="*/ 550382 h 1651527"/>
                  <a:gd name="connsiteX10" fmla="*/ 252286 w 893702"/>
                  <a:gd name="connsiteY10" fmla="*/ 438832 h 1651527"/>
                  <a:gd name="connsiteX11" fmla="*/ 335453 w 893702"/>
                  <a:gd name="connsiteY11" fmla="*/ 316721 h 1651527"/>
                  <a:gd name="connsiteX12" fmla="*/ 439082 w 893702"/>
                  <a:gd name="connsiteY12" fmla="*/ 275137 h 1651527"/>
                  <a:gd name="connsiteX13" fmla="*/ 506408 w 893702"/>
                  <a:gd name="connsiteY13" fmla="*/ 162268 h 1651527"/>
                  <a:gd name="connsiteX14" fmla="*/ 546011 w 893702"/>
                  <a:gd name="connsiteY14" fmla="*/ 89001 h 1651527"/>
                  <a:gd name="connsiteX15" fmla="*/ 688584 w 893702"/>
                  <a:gd name="connsiteY15" fmla="*/ 19695 h 1651527"/>
                  <a:gd name="connsiteX16" fmla="*/ 782972 w 893702"/>
                  <a:gd name="connsiteY16" fmla="*/ 4514 h 1651527"/>
                  <a:gd name="connsiteX17" fmla="*/ 802774 w 893702"/>
                  <a:gd name="connsiteY17" fmla="*/ 23655 h 1651527"/>
                  <a:gd name="connsiteX18" fmla="*/ 786273 w 893702"/>
                  <a:gd name="connsiteY18" fmla="*/ 62599 h 1651527"/>
                  <a:gd name="connsiteX19" fmla="*/ 657561 w 893702"/>
                  <a:gd name="connsiteY19" fmla="*/ 202531 h 1651527"/>
                  <a:gd name="connsiteX20" fmla="*/ 528190 w 893702"/>
                  <a:gd name="connsiteY20" fmla="*/ 591965 h 1651527"/>
                  <a:gd name="connsiteX21" fmla="*/ 546672 w 893702"/>
                  <a:gd name="connsiteY21" fmla="*/ 872490 h 1651527"/>
                  <a:gd name="connsiteX22" fmla="*/ 662842 w 893702"/>
                  <a:gd name="connsiteY22" fmla="*/ 1091629 h 1651527"/>
                  <a:gd name="connsiteX23" fmla="*/ 831156 w 893702"/>
                  <a:gd name="connsiteY23" fmla="*/ 1262584 h 1651527"/>
                  <a:gd name="connsiteX24" fmla="*/ 862839 w 893702"/>
                  <a:gd name="connsiteY24" fmla="*/ 1316709 h 1651527"/>
                  <a:gd name="connsiteX25" fmla="*/ 874060 w 893702"/>
                  <a:gd name="connsiteY25" fmla="*/ 1413737 h 1651527"/>
                  <a:gd name="connsiteX26" fmla="*/ 891882 w 893702"/>
                  <a:gd name="connsiteY26" fmla="*/ 1559610 h 1651527"/>
                  <a:gd name="connsiteX27" fmla="*/ 546672 w 893702"/>
                  <a:gd name="connsiteY27" fmla="*/ 1644097 h 1651527"/>
                  <a:gd name="connsiteX28" fmla="*/ 291889 w 893702"/>
                  <a:gd name="connsiteY28" fmla="*/ 1630236 h 1651527"/>
                  <a:gd name="connsiteX29" fmla="*/ 181000 w 893702"/>
                  <a:gd name="connsiteY29" fmla="*/ 1578092 h 1651527"/>
                  <a:gd name="connsiteX30" fmla="*/ 143376 w 893702"/>
                  <a:gd name="connsiteY30" fmla="*/ 1494924 h 1651527"/>
                  <a:gd name="connsiteX31" fmla="*/ 152617 w 893702"/>
                  <a:gd name="connsiteY31" fmla="*/ 1390635 h 1651527"/>
                  <a:gd name="connsiteX32" fmla="*/ 126215 w 893702"/>
                  <a:gd name="connsiteY32" fmla="*/ 1280406 h 1651527"/>
                  <a:gd name="connsiteX33" fmla="*/ 47668 w 893702"/>
                  <a:gd name="connsiteY33" fmla="*/ 1116711 h 1651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893702" h="1651527">
                    <a:moveTo>
                      <a:pt x="47668" y="1116711"/>
                    </a:moveTo>
                    <a:cubicBezTo>
                      <a:pt x="51628" y="1112751"/>
                      <a:pt x="70770" y="1092289"/>
                      <a:pt x="75390" y="1088989"/>
                    </a:cubicBezTo>
                    <a:cubicBezTo>
                      <a:pt x="115654" y="1056646"/>
                      <a:pt x="115654" y="1056646"/>
                      <a:pt x="89912" y="1009122"/>
                    </a:cubicBezTo>
                    <a:cubicBezTo>
                      <a:pt x="58889" y="951037"/>
                      <a:pt x="27206" y="892952"/>
                      <a:pt x="8064" y="828926"/>
                    </a:cubicBezTo>
                    <a:cubicBezTo>
                      <a:pt x="-17018" y="743778"/>
                      <a:pt x="16645" y="692294"/>
                      <a:pt x="105753" y="687014"/>
                    </a:cubicBezTo>
                    <a:cubicBezTo>
                      <a:pt x="192221" y="681073"/>
                      <a:pt x="238425" y="712756"/>
                      <a:pt x="241725" y="795923"/>
                    </a:cubicBezTo>
                    <a:cubicBezTo>
                      <a:pt x="243045" y="834867"/>
                      <a:pt x="258226" y="859949"/>
                      <a:pt x="292549" y="876450"/>
                    </a:cubicBezTo>
                    <a:cubicBezTo>
                      <a:pt x="316971" y="887671"/>
                      <a:pt x="327532" y="881071"/>
                      <a:pt x="328852" y="855328"/>
                    </a:cubicBezTo>
                    <a:cubicBezTo>
                      <a:pt x="329513" y="837507"/>
                      <a:pt x="324232" y="820345"/>
                      <a:pt x="319612" y="803844"/>
                    </a:cubicBezTo>
                    <a:cubicBezTo>
                      <a:pt x="298490" y="719356"/>
                      <a:pt x="274728" y="636189"/>
                      <a:pt x="258886" y="550382"/>
                    </a:cubicBezTo>
                    <a:cubicBezTo>
                      <a:pt x="252286" y="513418"/>
                      <a:pt x="249645" y="476455"/>
                      <a:pt x="252286" y="438832"/>
                    </a:cubicBezTo>
                    <a:cubicBezTo>
                      <a:pt x="256246" y="382067"/>
                      <a:pt x="285289" y="341143"/>
                      <a:pt x="335453" y="316721"/>
                    </a:cubicBezTo>
                    <a:cubicBezTo>
                      <a:pt x="369116" y="300220"/>
                      <a:pt x="404759" y="288339"/>
                      <a:pt x="439082" y="275137"/>
                    </a:cubicBezTo>
                    <a:cubicBezTo>
                      <a:pt x="493207" y="254676"/>
                      <a:pt x="513669" y="220353"/>
                      <a:pt x="506408" y="162268"/>
                    </a:cubicBezTo>
                    <a:cubicBezTo>
                      <a:pt x="498487" y="101542"/>
                      <a:pt x="493867" y="115404"/>
                      <a:pt x="546011" y="89001"/>
                    </a:cubicBezTo>
                    <a:cubicBezTo>
                      <a:pt x="592876" y="65239"/>
                      <a:pt x="640400" y="40817"/>
                      <a:pt x="688584" y="19695"/>
                    </a:cubicBezTo>
                    <a:cubicBezTo>
                      <a:pt x="718287" y="6494"/>
                      <a:pt x="748649" y="-7367"/>
                      <a:pt x="782972" y="4514"/>
                    </a:cubicBezTo>
                    <a:cubicBezTo>
                      <a:pt x="789573" y="11114"/>
                      <a:pt x="796173" y="17715"/>
                      <a:pt x="802774" y="23655"/>
                    </a:cubicBezTo>
                    <a:cubicBezTo>
                      <a:pt x="808715" y="41477"/>
                      <a:pt x="798154" y="51378"/>
                      <a:pt x="786273" y="62599"/>
                    </a:cubicBezTo>
                    <a:cubicBezTo>
                      <a:pt x="739408" y="105503"/>
                      <a:pt x="691884" y="147746"/>
                      <a:pt x="657561" y="202531"/>
                    </a:cubicBezTo>
                    <a:cubicBezTo>
                      <a:pt x="583635" y="322002"/>
                      <a:pt x="539411" y="450713"/>
                      <a:pt x="528190" y="591965"/>
                    </a:cubicBezTo>
                    <a:cubicBezTo>
                      <a:pt x="520269" y="687014"/>
                      <a:pt x="522909" y="779422"/>
                      <a:pt x="546672" y="872490"/>
                    </a:cubicBezTo>
                    <a:cubicBezTo>
                      <a:pt x="568454" y="955657"/>
                      <a:pt x="608717" y="1026943"/>
                      <a:pt x="662842" y="1091629"/>
                    </a:cubicBezTo>
                    <a:cubicBezTo>
                      <a:pt x="714326" y="1153014"/>
                      <a:pt x="771751" y="1209119"/>
                      <a:pt x="831156" y="1262584"/>
                    </a:cubicBezTo>
                    <a:cubicBezTo>
                      <a:pt x="846338" y="1276445"/>
                      <a:pt x="873400" y="1286346"/>
                      <a:pt x="862839" y="1316709"/>
                    </a:cubicBezTo>
                    <a:cubicBezTo>
                      <a:pt x="855579" y="1350372"/>
                      <a:pt x="870760" y="1381394"/>
                      <a:pt x="874060" y="1413737"/>
                    </a:cubicBezTo>
                    <a:cubicBezTo>
                      <a:pt x="876040" y="1432219"/>
                      <a:pt x="900463" y="1553009"/>
                      <a:pt x="891882" y="1559610"/>
                    </a:cubicBezTo>
                    <a:cubicBezTo>
                      <a:pt x="840397" y="1601194"/>
                      <a:pt x="606737" y="1636837"/>
                      <a:pt x="546672" y="1644097"/>
                    </a:cubicBezTo>
                    <a:cubicBezTo>
                      <a:pt x="373076" y="1653998"/>
                      <a:pt x="436442" y="1657958"/>
                      <a:pt x="291889" y="1630236"/>
                    </a:cubicBezTo>
                    <a:cubicBezTo>
                      <a:pt x="247665" y="1611754"/>
                      <a:pt x="210702" y="1587332"/>
                      <a:pt x="181000" y="1578092"/>
                    </a:cubicBezTo>
                    <a:cubicBezTo>
                      <a:pt x="146017" y="1563570"/>
                      <a:pt x="147997" y="1524627"/>
                      <a:pt x="143376" y="1494924"/>
                    </a:cubicBezTo>
                    <a:cubicBezTo>
                      <a:pt x="144036" y="1459941"/>
                      <a:pt x="146676" y="1425618"/>
                      <a:pt x="152617" y="1390635"/>
                    </a:cubicBezTo>
                    <a:cubicBezTo>
                      <a:pt x="158558" y="1352352"/>
                      <a:pt x="138096" y="1316709"/>
                      <a:pt x="126215" y="1280406"/>
                    </a:cubicBezTo>
                    <a:cubicBezTo>
                      <a:pt x="110373" y="1236842"/>
                      <a:pt x="47668" y="1116711"/>
                      <a:pt x="47668" y="1116711"/>
                    </a:cubicBezTo>
                    <a:close/>
                  </a:path>
                </a:pathLst>
              </a:custGeom>
              <a:solidFill>
                <a:srgbClr val="FEAB77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46AB943-41D4-4744-88CE-6859E42F30A1}"/>
                  </a:ext>
                </a:extLst>
              </p:cNvPr>
              <p:cNvSpPr/>
              <p:nvPr/>
            </p:nvSpPr>
            <p:spPr>
              <a:xfrm>
                <a:off x="4403784" y="4601432"/>
                <a:ext cx="251435" cy="287271"/>
              </a:xfrm>
              <a:custGeom>
                <a:avLst/>
                <a:gdLst>
                  <a:gd name="connsiteX0" fmla="*/ 90428 w 332189"/>
                  <a:gd name="connsiteY0" fmla="*/ 0 h 379533"/>
                  <a:gd name="connsiteX1" fmla="*/ 325408 w 332189"/>
                  <a:gd name="connsiteY1" fmla="*/ 260723 h 379533"/>
                  <a:gd name="connsiteX2" fmla="*/ 330689 w 332189"/>
                  <a:gd name="connsiteY2" fmla="*/ 274584 h 379533"/>
                  <a:gd name="connsiteX3" fmla="*/ 238941 w 332189"/>
                  <a:gd name="connsiteY3" fmla="*/ 379533 h 379533"/>
                  <a:gd name="connsiteX4" fmla="*/ 0 w 332189"/>
                  <a:gd name="connsiteY4" fmla="*/ 70626 h 379533"/>
                  <a:gd name="connsiteX5" fmla="*/ 90428 w 332189"/>
                  <a:gd name="connsiteY5" fmla="*/ 0 h 37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2189" h="379533">
                    <a:moveTo>
                      <a:pt x="90428" y="0"/>
                    </a:moveTo>
                    <a:cubicBezTo>
                      <a:pt x="123430" y="26402"/>
                      <a:pt x="310227" y="254782"/>
                      <a:pt x="325408" y="260723"/>
                    </a:cubicBezTo>
                    <a:cubicBezTo>
                      <a:pt x="330029" y="264023"/>
                      <a:pt x="334649" y="269963"/>
                      <a:pt x="330689" y="274584"/>
                    </a:cubicBezTo>
                    <a:cubicBezTo>
                      <a:pt x="302966" y="312207"/>
                      <a:pt x="278544" y="352471"/>
                      <a:pt x="238941" y="379533"/>
                    </a:cubicBezTo>
                    <a:cubicBezTo>
                      <a:pt x="154453" y="284485"/>
                      <a:pt x="74586" y="173595"/>
                      <a:pt x="0" y="70626"/>
                    </a:cubicBezTo>
                    <a:cubicBezTo>
                      <a:pt x="35643" y="33003"/>
                      <a:pt x="62045" y="13201"/>
                      <a:pt x="9042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AE26B35-0BA3-4A55-9A66-20AAF48C31D7}"/>
                  </a:ext>
                </a:extLst>
              </p:cNvPr>
              <p:cNvSpPr/>
              <p:nvPr/>
            </p:nvSpPr>
            <p:spPr>
              <a:xfrm>
                <a:off x="2299970" y="3098811"/>
                <a:ext cx="124900" cy="58277"/>
              </a:xfrm>
              <a:custGeom>
                <a:avLst/>
                <a:gdLst>
                  <a:gd name="connsiteX0" fmla="*/ 0 w 165014"/>
                  <a:gd name="connsiteY0" fmla="*/ 76996 h 76995"/>
                  <a:gd name="connsiteX1" fmla="*/ 165014 w 165014"/>
                  <a:gd name="connsiteY1" fmla="*/ 34752 h 76995"/>
                  <a:gd name="connsiteX2" fmla="*/ 0 w 165014"/>
                  <a:gd name="connsiteY2" fmla="*/ 76996 h 76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5014" h="76995">
                    <a:moveTo>
                      <a:pt x="0" y="76996"/>
                    </a:moveTo>
                    <a:cubicBezTo>
                      <a:pt x="31683" y="-6172"/>
                      <a:pt x="108250" y="-24653"/>
                      <a:pt x="165014" y="34752"/>
                    </a:cubicBezTo>
                    <a:cubicBezTo>
                      <a:pt x="110230" y="48613"/>
                      <a:pt x="57425" y="62474"/>
                      <a:pt x="0" y="7699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84C471D-53BE-47F4-B226-BAC4E6E1299B}"/>
                  </a:ext>
                </a:extLst>
              </p:cNvPr>
              <p:cNvSpPr/>
              <p:nvPr/>
            </p:nvSpPr>
            <p:spPr>
              <a:xfrm>
                <a:off x="2665677" y="3358927"/>
                <a:ext cx="29476" cy="28477"/>
              </a:xfrm>
              <a:custGeom>
                <a:avLst/>
                <a:gdLst>
                  <a:gd name="connsiteX0" fmla="*/ 38943 w 38943"/>
                  <a:gd name="connsiteY0" fmla="*/ 0 h 37623"/>
                  <a:gd name="connsiteX1" fmla="*/ 0 w 38943"/>
                  <a:gd name="connsiteY1" fmla="*/ 37623 h 37623"/>
                  <a:gd name="connsiteX2" fmla="*/ 38943 w 38943"/>
                  <a:gd name="connsiteY2" fmla="*/ 0 h 37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943" h="37623">
                    <a:moveTo>
                      <a:pt x="38943" y="0"/>
                    </a:moveTo>
                    <a:cubicBezTo>
                      <a:pt x="32343" y="25742"/>
                      <a:pt x="19802" y="32343"/>
                      <a:pt x="0" y="37623"/>
                    </a:cubicBezTo>
                    <a:cubicBezTo>
                      <a:pt x="7261" y="19142"/>
                      <a:pt x="17822" y="10561"/>
                      <a:pt x="38943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C5A690A-502D-4A2A-A702-23BB9E6253BA}"/>
                  </a:ext>
                </a:extLst>
              </p:cNvPr>
              <p:cNvSpPr/>
              <p:nvPr/>
            </p:nvSpPr>
            <p:spPr>
              <a:xfrm>
                <a:off x="1852754" y="3892002"/>
                <a:ext cx="1168176" cy="2630422"/>
              </a:xfrm>
              <a:custGeom>
                <a:avLst/>
                <a:gdLst>
                  <a:gd name="connsiteX0" fmla="*/ 248940 w 1543364"/>
                  <a:gd name="connsiteY0" fmla="*/ 2975540 h 3475242"/>
                  <a:gd name="connsiteX1" fmla="*/ 72704 w 1543364"/>
                  <a:gd name="connsiteY1" fmla="*/ 2116805 h 3475242"/>
                  <a:gd name="connsiteX2" fmla="*/ 48942 w 1543364"/>
                  <a:gd name="connsiteY2" fmla="*/ 1867963 h 3475242"/>
                  <a:gd name="connsiteX3" fmla="*/ 1418 w 1543364"/>
                  <a:gd name="connsiteY3" fmla="*/ 1180843 h 3475242"/>
                  <a:gd name="connsiteX4" fmla="*/ 23860 w 1543364"/>
                  <a:gd name="connsiteY4" fmla="*/ 419137 h 3475242"/>
                  <a:gd name="connsiteX5" fmla="*/ 43002 w 1543364"/>
                  <a:gd name="connsiteY5" fmla="*/ 146533 h 3475242"/>
                  <a:gd name="connsiteX6" fmla="*/ 54223 w 1543364"/>
                  <a:gd name="connsiteY6" fmla="*/ 0 h 3475242"/>
                  <a:gd name="connsiteX7" fmla="*/ 148611 w 1543364"/>
                  <a:gd name="connsiteY7" fmla="*/ 158414 h 3475242"/>
                  <a:gd name="connsiteX8" fmla="*/ 447617 w 1543364"/>
                  <a:gd name="connsiteY8" fmla="*/ 269964 h 3475242"/>
                  <a:gd name="connsiteX9" fmla="*/ 674017 w 1543364"/>
                  <a:gd name="connsiteY9" fmla="*/ 201318 h 3475242"/>
                  <a:gd name="connsiteX10" fmla="*/ 758505 w 1543364"/>
                  <a:gd name="connsiteY10" fmla="*/ 108910 h 3475242"/>
                  <a:gd name="connsiteX11" fmla="*/ 775006 w 1543364"/>
                  <a:gd name="connsiteY11" fmla="*/ 40923 h 3475242"/>
                  <a:gd name="connsiteX12" fmla="*/ 823190 w 1543364"/>
                  <a:gd name="connsiteY12" fmla="*/ 262703 h 3475242"/>
                  <a:gd name="connsiteX13" fmla="*/ 1099754 w 1543364"/>
                  <a:gd name="connsiteY13" fmla="*/ 1077214 h 3475242"/>
                  <a:gd name="connsiteX14" fmla="*/ 1366418 w 1543364"/>
                  <a:gd name="connsiteY14" fmla="*/ 2444854 h 3475242"/>
                  <a:gd name="connsiteX15" fmla="*/ 1514271 w 1543364"/>
                  <a:gd name="connsiteY15" fmla="*/ 3205901 h 3475242"/>
                  <a:gd name="connsiteX16" fmla="*/ 1540673 w 1543364"/>
                  <a:gd name="connsiteY16" fmla="*/ 3344513 h 3475242"/>
                  <a:gd name="connsiteX17" fmla="*/ 1511630 w 1543364"/>
                  <a:gd name="connsiteY17" fmla="*/ 3387417 h 3475242"/>
                  <a:gd name="connsiteX18" fmla="*/ 1224505 w 1543364"/>
                  <a:gd name="connsiteY18" fmla="*/ 3428340 h 3475242"/>
                  <a:gd name="connsiteX19" fmla="*/ 503062 w 1543364"/>
                  <a:gd name="connsiteY19" fmla="*/ 3463323 h 3475242"/>
                  <a:gd name="connsiteX20" fmla="*/ 309005 w 1543364"/>
                  <a:gd name="connsiteY20" fmla="*/ 3475204 h 3475242"/>
                  <a:gd name="connsiteX21" fmla="*/ 248940 w 1543364"/>
                  <a:gd name="connsiteY21" fmla="*/ 2975540 h 347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43364" h="3475242">
                    <a:moveTo>
                      <a:pt x="248940" y="2975540"/>
                    </a:moveTo>
                    <a:cubicBezTo>
                      <a:pt x="189535" y="2689735"/>
                      <a:pt x="132110" y="2402610"/>
                      <a:pt x="72704" y="2116805"/>
                    </a:cubicBezTo>
                    <a:cubicBezTo>
                      <a:pt x="55543" y="2034298"/>
                      <a:pt x="54883" y="1951131"/>
                      <a:pt x="48942" y="1867963"/>
                    </a:cubicBezTo>
                    <a:cubicBezTo>
                      <a:pt x="31781" y="1638923"/>
                      <a:pt x="14619" y="1409883"/>
                      <a:pt x="1418" y="1180843"/>
                    </a:cubicBezTo>
                    <a:cubicBezTo>
                      <a:pt x="-6503" y="1042231"/>
                      <a:pt x="21220" y="517485"/>
                      <a:pt x="23860" y="419137"/>
                    </a:cubicBezTo>
                    <a:cubicBezTo>
                      <a:pt x="25840" y="349831"/>
                      <a:pt x="36401" y="215839"/>
                      <a:pt x="43002" y="146533"/>
                    </a:cubicBezTo>
                    <a:cubicBezTo>
                      <a:pt x="41022" y="83827"/>
                      <a:pt x="43002" y="91088"/>
                      <a:pt x="54223" y="0"/>
                    </a:cubicBezTo>
                    <a:cubicBezTo>
                      <a:pt x="91846" y="134652"/>
                      <a:pt x="108348" y="122111"/>
                      <a:pt x="148611" y="158414"/>
                    </a:cubicBezTo>
                    <a:cubicBezTo>
                      <a:pt x="270722" y="235641"/>
                      <a:pt x="314946" y="260723"/>
                      <a:pt x="447617" y="269964"/>
                    </a:cubicBezTo>
                    <a:cubicBezTo>
                      <a:pt x="563787" y="252142"/>
                      <a:pt x="617252" y="239601"/>
                      <a:pt x="674017" y="201318"/>
                    </a:cubicBezTo>
                    <a:cubicBezTo>
                      <a:pt x="731442" y="150493"/>
                      <a:pt x="735403" y="145213"/>
                      <a:pt x="758505" y="108910"/>
                    </a:cubicBezTo>
                    <a:cubicBezTo>
                      <a:pt x="771706" y="71286"/>
                      <a:pt x="763785" y="20462"/>
                      <a:pt x="775006" y="40923"/>
                    </a:cubicBezTo>
                    <a:cubicBezTo>
                      <a:pt x="788207" y="54785"/>
                      <a:pt x="802068" y="219139"/>
                      <a:pt x="823190" y="262703"/>
                    </a:cubicBezTo>
                    <a:cubicBezTo>
                      <a:pt x="910318" y="542568"/>
                      <a:pt x="1018567" y="796030"/>
                      <a:pt x="1099754" y="1077214"/>
                    </a:cubicBezTo>
                    <a:cubicBezTo>
                      <a:pt x="1136718" y="1204605"/>
                      <a:pt x="1303712" y="2119445"/>
                      <a:pt x="1366418" y="2444854"/>
                    </a:cubicBezTo>
                    <a:cubicBezTo>
                      <a:pt x="1415262" y="2698316"/>
                      <a:pt x="1465426" y="2952438"/>
                      <a:pt x="1514271" y="3205901"/>
                    </a:cubicBezTo>
                    <a:cubicBezTo>
                      <a:pt x="1523511" y="3252105"/>
                      <a:pt x="1528792" y="3299629"/>
                      <a:pt x="1540673" y="3344513"/>
                    </a:cubicBezTo>
                    <a:cubicBezTo>
                      <a:pt x="1549254" y="3375535"/>
                      <a:pt x="1536712" y="3382136"/>
                      <a:pt x="1511630" y="3387417"/>
                    </a:cubicBezTo>
                    <a:cubicBezTo>
                      <a:pt x="1417242" y="3408538"/>
                      <a:pt x="1320874" y="3419759"/>
                      <a:pt x="1224505" y="3428340"/>
                    </a:cubicBezTo>
                    <a:cubicBezTo>
                      <a:pt x="984244" y="3449462"/>
                      <a:pt x="743983" y="3458042"/>
                      <a:pt x="503062" y="3463323"/>
                    </a:cubicBezTo>
                    <a:cubicBezTo>
                      <a:pt x="438376" y="3464643"/>
                      <a:pt x="373691" y="3471244"/>
                      <a:pt x="309005" y="3475204"/>
                    </a:cubicBezTo>
                    <a:cubicBezTo>
                      <a:pt x="290523" y="3479825"/>
                      <a:pt x="268081" y="3069269"/>
                      <a:pt x="248940" y="2975540"/>
                    </a:cubicBezTo>
                    <a:close/>
                  </a:path>
                </a:pathLst>
              </a:custGeom>
              <a:solidFill>
                <a:schemeClr val="bg1"/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F910336-AD5D-4593-86D2-4F5A6C774723}"/>
                  </a:ext>
                </a:extLst>
              </p:cNvPr>
              <p:cNvSpPr/>
              <p:nvPr/>
            </p:nvSpPr>
            <p:spPr>
              <a:xfrm>
                <a:off x="2120158" y="4096642"/>
                <a:ext cx="558318" cy="2268576"/>
              </a:xfrm>
              <a:custGeom>
                <a:avLst/>
                <a:gdLst>
                  <a:gd name="connsiteX0" fmla="*/ 221061 w 737634"/>
                  <a:gd name="connsiteY0" fmla="*/ 100587 h 2997181"/>
                  <a:gd name="connsiteX1" fmla="*/ 215121 w 737634"/>
                  <a:gd name="connsiteY1" fmla="*/ 139530 h 2997181"/>
                  <a:gd name="connsiteX2" fmla="*/ 218421 w 737634"/>
                  <a:gd name="connsiteY2" fmla="*/ 344148 h 2997181"/>
                  <a:gd name="connsiteX3" fmla="*/ 734586 w 737634"/>
                  <a:gd name="connsiteY3" fmla="*/ 2748078 h 2997181"/>
                  <a:gd name="connsiteX4" fmla="*/ 708844 w 737634"/>
                  <a:gd name="connsiteY4" fmla="*/ 2823325 h 2997181"/>
                  <a:gd name="connsiteX5" fmla="*/ 553070 w 737634"/>
                  <a:gd name="connsiteY5" fmla="*/ 2988340 h 2997181"/>
                  <a:gd name="connsiteX6" fmla="*/ 519407 w 737634"/>
                  <a:gd name="connsiteY6" fmla="*/ 2985699 h 2997181"/>
                  <a:gd name="connsiteX7" fmla="*/ 342512 w 737634"/>
                  <a:gd name="connsiteY7" fmla="*/ 2772501 h 2997181"/>
                  <a:gd name="connsiteX8" fmla="*/ 325350 w 737634"/>
                  <a:gd name="connsiteY8" fmla="*/ 2730917 h 2997181"/>
                  <a:gd name="connsiteX9" fmla="*/ 92350 w 737634"/>
                  <a:gd name="connsiteY9" fmla="*/ 335567 h 2997181"/>
                  <a:gd name="connsiteX10" fmla="*/ 16443 w 737634"/>
                  <a:gd name="connsiteY10" fmla="*/ 175173 h 2997181"/>
                  <a:gd name="connsiteX11" fmla="*/ 11163 w 737634"/>
                  <a:gd name="connsiteY11" fmla="*/ 115108 h 2997181"/>
                  <a:gd name="connsiteX12" fmla="*/ 73208 w 737634"/>
                  <a:gd name="connsiteY12" fmla="*/ 14119 h 2997181"/>
                  <a:gd name="connsiteX13" fmla="*/ 106211 w 737634"/>
                  <a:gd name="connsiteY13" fmla="*/ 7518 h 2997181"/>
                  <a:gd name="connsiteX14" fmla="*/ 203240 w 737634"/>
                  <a:gd name="connsiteY14" fmla="*/ 75504 h 2997181"/>
                  <a:gd name="connsiteX15" fmla="*/ 221061 w 737634"/>
                  <a:gd name="connsiteY15" fmla="*/ 100587 h 299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37634" h="2997181">
                    <a:moveTo>
                      <a:pt x="221061" y="100587"/>
                    </a:moveTo>
                    <a:cubicBezTo>
                      <a:pt x="219081" y="113788"/>
                      <a:pt x="218421" y="126989"/>
                      <a:pt x="215121" y="139530"/>
                    </a:cubicBezTo>
                    <a:cubicBezTo>
                      <a:pt x="197299" y="208176"/>
                      <a:pt x="203240" y="274842"/>
                      <a:pt x="218421" y="344148"/>
                    </a:cubicBezTo>
                    <a:cubicBezTo>
                      <a:pt x="306869" y="738862"/>
                      <a:pt x="642178" y="2334882"/>
                      <a:pt x="734586" y="2748078"/>
                    </a:cubicBezTo>
                    <a:cubicBezTo>
                      <a:pt x="741847" y="2781081"/>
                      <a:pt x="737226" y="2801543"/>
                      <a:pt x="708844" y="2823325"/>
                    </a:cubicBezTo>
                    <a:cubicBezTo>
                      <a:pt x="648779" y="2868869"/>
                      <a:pt x="611155" y="2938835"/>
                      <a:pt x="553070" y="2988340"/>
                    </a:cubicBezTo>
                    <a:cubicBezTo>
                      <a:pt x="539209" y="3000221"/>
                      <a:pt x="531288" y="3000880"/>
                      <a:pt x="519407" y="2985699"/>
                    </a:cubicBezTo>
                    <a:cubicBezTo>
                      <a:pt x="461322" y="2913753"/>
                      <a:pt x="401917" y="2843127"/>
                      <a:pt x="342512" y="2772501"/>
                    </a:cubicBezTo>
                    <a:cubicBezTo>
                      <a:pt x="331951" y="2759959"/>
                      <a:pt x="326670" y="2746758"/>
                      <a:pt x="325350" y="2730917"/>
                    </a:cubicBezTo>
                    <a:cubicBezTo>
                      <a:pt x="298948" y="2461613"/>
                      <a:pt x="102911" y="503882"/>
                      <a:pt x="92350" y="335567"/>
                    </a:cubicBezTo>
                    <a:cubicBezTo>
                      <a:pt x="88390" y="267581"/>
                      <a:pt x="60007" y="219397"/>
                      <a:pt x="16443" y="175173"/>
                    </a:cubicBezTo>
                    <a:cubicBezTo>
                      <a:pt x="-2699" y="156031"/>
                      <a:pt x="-5999" y="138870"/>
                      <a:pt x="11163" y="115108"/>
                    </a:cubicBezTo>
                    <a:cubicBezTo>
                      <a:pt x="34265" y="83425"/>
                      <a:pt x="54066" y="48442"/>
                      <a:pt x="73208" y="14119"/>
                    </a:cubicBezTo>
                    <a:cubicBezTo>
                      <a:pt x="83109" y="-3042"/>
                      <a:pt x="91030" y="-3702"/>
                      <a:pt x="106211" y="7518"/>
                    </a:cubicBezTo>
                    <a:cubicBezTo>
                      <a:pt x="137894" y="31281"/>
                      <a:pt x="170897" y="53063"/>
                      <a:pt x="203240" y="75504"/>
                    </a:cubicBezTo>
                    <a:cubicBezTo>
                      <a:pt x="213140" y="81445"/>
                      <a:pt x="225021" y="86065"/>
                      <a:pt x="221061" y="1005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16A2584E-0A92-4927-9202-6B423919F8C8}"/>
                  </a:ext>
                </a:extLst>
              </p:cNvPr>
              <p:cNvSpPr/>
              <p:nvPr/>
            </p:nvSpPr>
            <p:spPr>
              <a:xfrm>
                <a:off x="2351728" y="3163980"/>
                <a:ext cx="81296" cy="89035"/>
              </a:xfrm>
              <a:custGeom>
                <a:avLst/>
                <a:gdLst>
                  <a:gd name="connsiteX0" fmla="*/ 94481 w 107406"/>
                  <a:gd name="connsiteY0" fmla="*/ 47786 h 117632"/>
                  <a:gd name="connsiteX1" fmla="*/ 66629 w 107406"/>
                  <a:gd name="connsiteY1" fmla="*/ 106603 h 117632"/>
                  <a:gd name="connsiteX2" fmla="*/ 12926 w 107406"/>
                  <a:gd name="connsiteY2" fmla="*/ 69846 h 117632"/>
                  <a:gd name="connsiteX3" fmla="*/ 40778 w 107406"/>
                  <a:gd name="connsiteY3" fmla="*/ 11030 h 117632"/>
                  <a:gd name="connsiteX4" fmla="*/ 94481 w 107406"/>
                  <a:gd name="connsiteY4" fmla="*/ 47786 h 11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406" h="117632">
                    <a:moveTo>
                      <a:pt x="94481" y="47786"/>
                    </a:moveTo>
                    <a:cubicBezTo>
                      <a:pt x="101620" y="74178"/>
                      <a:pt x="89150" y="100511"/>
                      <a:pt x="66629" y="106603"/>
                    </a:cubicBezTo>
                    <a:cubicBezTo>
                      <a:pt x="44108" y="112694"/>
                      <a:pt x="20064" y="96238"/>
                      <a:pt x="12926" y="69846"/>
                    </a:cubicBezTo>
                    <a:cubicBezTo>
                      <a:pt x="5787" y="43454"/>
                      <a:pt x="18257" y="17121"/>
                      <a:pt x="40778" y="11030"/>
                    </a:cubicBezTo>
                    <a:cubicBezTo>
                      <a:pt x="63299" y="4938"/>
                      <a:pt x="87343" y="21395"/>
                      <a:pt x="94481" y="4778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9E0CC538-6127-4336-8372-63B24C9C26B6}"/>
                  </a:ext>
                </a:extLst>
              </p:cNvPr>
              <p:cNvSpPr/>
              <p:nvPr/>
            </p:nvSpPr>
            <p:spPr>
              <a:xfrm>
                <a:off x="1105926" y="6302973"/>
                <a:ext cx="253797" cy="257079"/>
              </a:xfrm>
              <a:custGeom>
                <a:avLst/>
                <a:gdLst>
                  <a:gd name="connsiteX0" fmla="*/ 335309 w 335309"/>
                  <a:gd name="connsiteY0" fmla="*/ 24549 h 339646"/>
                  <a:gd name="connsiteX1" fmla="*/ 260723 w 335309"/>
                  <a:gd name="connsiteY1" fmla="*/ 127 h 339646"/>
                  <a:gd name="connsiteX2" fmla="*/ 168315 w 335309"/>
                  <a:gd name="connsiteY2" fmla="*/ 96496 h 339646"/>
                  <a:gd name="connsiteX3" fmla="*/ 0 w 335309"/>
                  <a:gd name="connsiteY3" fmla="*/ 328176 h 339646"/>
                  <a:gd name="connsiteX4" fmla="*/ 95048 w 335309"/>
                  <a:gd name="connsiteY4" fmla="*/ 328176 h 339646"/>
                  <a:gd name="connsiteX5" fmla="*/ 189437 w 335309"/>
                  <a:gd name="connsiteY5" fmla="*/ 301773 h 339646"/>
                  <a:gd name="connsiteX6" fmla="*/ 318808 w 335309"/>
                  <a:gd name="connsiteY6" fmla="*/ 337417 h 339646"/>
                  <a:gd name="connsiteX7" fmla="*/ 324088 w 335309"/>
                  <a:gd name="connsiteY7" fmla="*/ 161181 h 339646"/>
                  <a:gd name="connsiteX8" fmla="*/ 335309 w 335309"/>
                  <a:gd name="connsiteY8" fmla="*/ 24549 h 339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5309" h="339646">
                    <a:moveTo>
                      <a:pt x="335309" y="24549"/>
                    </a:moveTo>
                    <a:cubicBezTo>
                      <a:pt x="328709" y="19929"/>
                      <a:pt x="283825" y="-1853"/>
                      <a:pt x="260723" y="127"/>
                    </a:cubicBezTo>
                    <a:cubicBezTo>
                      <a:pt x="231020" y="21249"/>
                      <a:pt x="189437" y="68113"/>
                      <a:pt x="168315" y="96496"/>
                    </a:cubicBezTo>
                    <a:cubicBezTo>
                      <a:pt x="163694" y="103096"/>
                      <a:pt x="50824" y="262830"/>
                      <a:pt x="0" y="328176"/>
                    </a:cubicBezTo>
                    <a:cubicBezTo>
                      <a:pt x="31023" y="340717"/>
                      <a:pt x="66006" y="345997"/>
                      <a:pt x="95048" y="328176"/>
                    </a:cubicBezTo>
                    <a:cubicBezTo>
                      <a:pt x="122111" y="311014"/>
                      <a:pt x="158414" y="291213"/>
                      <a:pt x="189437" y="301773"/>
                    </a:cubicBezTo>
                    <a:cubicBezTo>
                      <a:pt x="228380" y="314975"/>
                      <a:pt x="279204" y="327516"/>
                      <a:pt x="318808" y="337417"/>
                    </a:cubicBezTo>
                    <a:lnTo>
                      <a:pt x="324088" y="161181"/>
                    </a:lnTo>
                    <a:lnTo>
                      <a:pt x="335309" y="2454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B49AD87-9658-40A8-B332-6A8F2655637A}"/>
                </a:ext>
              </a:extLst>
            </p:cNvPr>
            <p:cNvGrpSpPr/>
            <p:nvPr/>
          </p:nvGrpSpPr>
          <p:grpSpPr>
            <a:xfrm>
              <a:off x="280878" y="3814451"/>
              <a:ext cx="4402297" cy="2556924"/>
              <a:chOff x="244664" y="3797459"/>
              <a:chExt cx="4402297" cy="2556924"/>
            </a:xfrm>
          </p:grpSpPr>
          <p:sp>
            <p:nvSpPr>
              <p:cNvPr id="44" name="Circle: Hollow 43">
                <a:extLst>
                  <a:ext uri="{FF2B5EF4-FFF2-40B4-BE49-F238E27FC236}">
                    <a16:creationId xmlns:a16="http://schemas.microsoft.com/office/drawing/2014/main" id="{29474839-F0B3-4D1A-AE03-2F0F92A00649}"/>
                  </a:ext>
                </a:extLst>
              </p:cNvPr>
              <p:cNvSpPr/>
              <p:nvPr/>
            </p:nvSpPr>
            <p:spPr>
              <a:xfrm rot="3227142">
                <a:off x="2606721" y="3797455"/>
                <a:ext cx="1827041" cy="1827049"/>
              </a:xfrm>
              <a:prstGeom prst="donut">
                <a:avLst>
                  <a:gd name="adj" fmla="val 8254"/>
                </a:avLst>
              </a:prstGeom>
              <a:solidFill>
                <a:schemeClr val="accent1"/>
              </a:solidFill>
              <a:ln w="28575" cap="rnd">
                <a:solidFill>
                  <a:srgbClr val="33333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37" name="Graphic 5303">
                <a:extLst>
                  <a:ext uri="{FF2B5EF4-FFF2-40B4-BE49-F238E27FC236}">
                    <a16:creationId xmlns:a16="http://schemas.microsoft.com/office/drawing/2014/main" id="{C0AFC3E0-4AE4-4A08-86A0-5A0B5436A728}"/>
                  </a:ext>
                </a:extLst>
              </p:cNvPr>
              <p:cNvGrpSpPr/>
              <p:nvPr/>
            </p:nvGrpSpPr>
            <p:grpSpPr>
              <a:xfrm rot="3227142">
                <a:off x="1585568" y="3292990"/>
                <a:ext cx="1720489" cy="4402297"/>
                <a:chOff x="3751029" y="3835479"/>
                <a:chExt cx="733425" cy="1876646"/>
              </a:xfrm>
            </p:grpSpPr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5E12C2F4-465C-4546-BA88-E5DA8544973F}"/>
                    </a:ext>
                  </a:extLst>
                </p:cNvPr>
                <p:cNvSpPr/>
                <p:nvPr/>
              </p:nvSpPr>
              <p:spPr>
                <a:xfrm>
                  <a:off x="3751029" y="3835479"/>
                  <a:ext cx="733425" cy="733427"/>
                </a:xfrm>
                <a:custGeom>
                  <a:avLst/>
                  <a:gdLst>
                    <a:gd name="connsiteX0" fmla="*/ 698183 w 733425"/>
                    <a:gd name="connsiteY0" fmla="*/ 370523 h 733425"/>
                    <a:gd name="connsiteX1" fmla="*/ 370523 w 733425"/>
                    <a:gd name="connsiteY1" fmla="*/ 698183 h 733425"/>
                    <a:gd name="connsiteX2" fmla="*/ 42863 w 733425"/>
                    <a:gd name="connsiteY2" fmla="*/ 370523 h 733425"/>
                    <a:gd name="connsiteX3" fmla="*/ 370523 w 733425"/>
                    <a:gd name="connsiteY3" fmla="*/ 42863 h 733425"/>
                    <a:gd name="connsiteX4" fmla="*/ 698183 w 733425"/>
                    <a:gd name="connsiteY4" fmla="*/ 370523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3425" h="733425">
                      <a:moveTo>
                        <a:pt x="698183" y="370523"/>
                      </a:moveTo>
                      <a:cubicBezTo>
                        <a:pt x="698183" y="551484"/>
                        <a:pt x="551484" y="698183"/>
                        <a:pt x="370523" y="698183"/>
                      </a:cubicBezTo>
                      <a:cubicBezTo>
                        <a:pt x="189561" y="698183"/>
                        <a:pt x="42863" y="551484"/>
                        <a:pt x="42863" y="370523"/>
                      </a:cubicBezTo>
                      <a:cubicBezTo>
                        <a:pt x="42863" y="189561"/>
                        <a:pt x="189561" y="42863"/>
                        <a:pt x="370523" y="42863"/>
                      </a:cubicBezTo>
                      <a:cubicBezTo>
                        <a:pt x="551484" y="42863"/>
                        <a:pt x="698183" y="189561"/>
                        <a:pt x="698183" y="370523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  <a:alpha val="40000"/>
                  </a:schemeClr>
                </a:solidFill>
                <a:ln w="57150" cap="rnd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A56843F1-FEC5-463A-9221-35C2EDC86A6E}"/>
                    </a:ext>
                  </a:extLst>
                </p:cNvPr>
                <p:cNvSpPr/>
                <p:nvPr/>
              </p:nvSpPr>
              <p:spPr>
                <a:xfrm rot="10943">
                  <a:off x="4076598" y="4610418"/>
                  <a:ext cx="115151" cy="1101707"/>
                </a:xfrm>
                <a:custGeom>
                  <a:avLst/>
                  <a:gdLst>
                    <a:gd name="connsiteX0" fmla="*/ 148334 w 209550"/>
                    <a:gd name="connsiteY0" fmla="*/ 21431 h 800100"/>
                    <a:gd name="connsiteX1" fmla="*/ 188339 w 209550"/>
                    <a:gd name="connsiteY1" fmla="*/ 680561 h 800100"/>
                    <a:gd name="connsiteX2" fmla="*/ 159764 w 209550"/>
                    <a:gd name="connsiteY2" fmla="*/ 756761 h 800100"/>
                    <a:gd name="connsiteX3" fmla="*/ 159764 w 209550"/>
                    <a:gd name="connsiteY3" fmla="*/ 756761 h 800100"/>
                    <a:gd name="connsiteX4" fmla="*/ 51179 w 209550"/>
                    <a:gd name="connsiteY4" fmla="*/ 757714 h 800100"/>
                    <a:gd name="connsiteX5" fmla="*/ 51179 w 209550"/>
                    <a:gd name="connsiteY5" fmla="*/ 757714 h 800100"/>
                    <a:gd name="connsiteX6" fmla="*/ 21652 w 209550"/>
                    <a:gd name="connsiteY6" fmla="*/ 681514 h 800100"/>
                    <a:gd name="connsiteX7" fmla="*/ 54037 w 209550"/>
                    <a:gd name="connsiteY7" fmla="*/ 21431 h 800100"/>
                    <a:gd name="connsiteX8" fmla="*/ 148334 w 209550"/>
                    <a:gd name="connsiteY8" fmla="*/ 21431 h 800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9550" h="800100">
                      <a:moveTo>
                        <a:pt x="148334" y="21431"/>
                      </a:moveTo>
                      <a:lnTo>
                        <a:pt x="188339" y="680561"/>
                      </a:lnTo>
                      <a:cubicBezTo>
                        <a:pt x="191197" y="709136"/>
                        <a:pt x="180719" y="736759"/>
                        <a:pt x="159764" y="756761"/>
                      </a:cubicBezTo>
                      <a:lnTo>
                        <a:pt x="159764" y="756761"/>
                      </a:lnTo>
                      <a:cubicBezTo>
                        <a:pt x="124522" y="791051"/>
                        <a:pt x="87374" y="791051"/>
                        <a:pt x="51179" y="757714"/>
                      </a:cubicBezTo>
                      <a:lnTo>
                        <a:pt x="51179" y="757714"/>
                      </a:lnTo>
                      <a:cubicBezTo>
                        <a:pt x="30224" y="738664"/>
                        <a:pt x="19747" y="710089"/>
                        <a:pt x="21652" y="681514"/>
                      </a:cubicBezTo>
                      <a:lnTo>
                        <a:pt x="54037" y="21431"/>
                      </a:lnTo>
                      <a:lnTo>
                        <a:pt x="148334" y="2143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2857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1C0C2713-6BCF-42DA-A22D-6D8B22981B0F}"/>
                    </a:ext>
                  </a:extLst>
                </p:cNvPr>
                <p:cNvSpPr/>
                <p:nvPr/>
              </p:nvSpPr>
              <p:spPr>
                <a:xfrm rot="21479930">
                  <a:off x="4048938" y="4563466"/>
                  <a:ext cx="161925" cy="123824"/>
                </a:xfrm>
                <a:custGeom>
                  <a:avLst/>
                  <a:gdLst>
                    <a:gd name="connsiteX0" fmla="*/ 81439 w 161925"/>
                    <a:gd name="connsiteY0" fmla="*/ 28099 h 123825"/>
                    <a:gd name="connsiteX1" fmla="*/ 21431 w 161925"/>
                    <a:gd name="connsiteY1" fmla="*/ 23336 h 123825"/>
                    <a:gd name="connsiteX2" fmla="*/ 22384 w 161925"/>
                    <a:gd name="connsiteY2" fmla="*/ 110014 h 123825"/>
                    <a:gd name="connsiteX3" fmla="*/ 141446 w 161925"/>
                    <a:gd name="connsiteY3" fmla="*/ 109061 h 123825"/>
                    <a:gd name="connsiteX4" fmla="*/ 141446 w 161925"/>
                    <a:gd name="connsiteY4" fmla="*/ 21431 h 123825"/>
                    <a:gd name="connsiteX5" fmla="*/ 81439 w 161925"/>
                    <a:gd name="connsiteY5" fmla="*/ 28099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1925" h="123825">
                      <a:moveTo>
                        <a:pt x="81439" y="28099"/>
                      </a:moveTo>
                      <a:cubicBezTo>
                        <a:pt x="60484" y="28099"/>
                        <a:pt x="40481" y="26194"/>
                        <a:pt x="21431" y="23336"/>
                      </a:cubicBezTo>
                      <a:lnTo>
                        <a:pt x="22384" y="110014"/>
                      </a:lnTo>
                      <a:lnTo>
                        <a:pt x="141446" y="109061"/>
                      </a:lnTo>
                      <a:lnTo>
                        <a:pt x="141446" y="21431"/>
                      </a:lnTo>
                      <a:cubicBezTo>
                        <a:pt x="121444" y="25241"/>
                        <a:pt x="101441" y="27146"/>
                        <a:pt x="81439" y="280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8BEBD8B-51CB-4752-96EF-1A27459987FF}"/>
                </a:ext>
              </a:extLst>
            </p:cNvPr>
            <p:cNvGrpSpPr/>
            <p:nvPr/>
          </p:nvGrpSpPr>
          <p:grpSpPr>
            <a:xfrm>
              <a:off x="817870" y="6402856"/>
              <a:ext cx="423071" cy="256667"/>
              <a:chOff x="781656" y="6385864"/>
              <a:chExt cx="423071" cy="256667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80745EF-C11D-4A11-9DA6-8F2CA7B9139E}"/>
                  </a:ext>
                </a:extLst>
              </p:cNvPr>
              <p:cNvSpPr/>
              <p:nvPr/>
            </p:nvSpPr>
            <p:spPr>
              <a:xfrm>
                <a:off x="781656" y="6385864"/>
                <a:ext cx="420216" cy="256667"/>
              </a:xfrm>
              <a:custGeom>
                <a:avLst/>
                <a:gdLst>
                  <a:gd name="connsiteX0" fmla="*/ 945401 w 983694"/>
                  <a:gd name="connsiteY0" fmla="*/ 155299 h 600838"/>
                  <a:gd name="connsiteX1" fmla="*/ 811409 w 983694"/>
                  <a:gd name="connsiteY1" fmla="*/ 71472 h 600838"/>
                  <a:gd name="connsiteX2" fmla="*/ 493261 w 983694"/>
                  <a:gd name="connsiteY2" fmla="*/ 10086 h 600838"/>
                  <a:gd name="connsiteX3" fmla="*/ 238479 w 983694"/>
                  <a:gd name="connsiteY3" fmla="*/ 105795 h 600838"/>
                  <a:gd name="connsiteX4" fmla="*/ 139470 w 983694"/>
                  <a:gd name="connsiteY4" fmla="*/ 115696 h 600838"/>
                  <a:gd name="connsiteX5" fmla="*/ 25280 w 983694"/>
                  <a:gd name="connsiteY5" fmla="*/ 132857 h 600838"/>
                  <a:gd name="connsiteX6" fmla="*/ 198 w 983694"/>
                  <a:gd name="connsiteY6" fmla="*/ 437144 h 600838"/>
                  <a:gd name="connsiteX7" fmla="*/ 198 w 983694"/>
                  <a:gd name="connsiteY7" fmla="*/ 437144 h 600838"/>
                  <a:gd name="connsiteX8" fmla="*/ 198 w 983694"/>
                  <a:gd name="connsiteY8" fmla="*/ 437144 h 600838"/>
                  <a:gd name="connsiteX9" fmla="*/ 21320 w 983694"/>
                  <a:gd name="connsiteY9" fmla="*/ 451005 h 600838"/>
                  <a:gd name="connsiteX10" fmla="*/ 272142 w 983694"/>
                  <a:gd name="connsiteY10" fmla="*/ 549354 h 600838"/>
                  <a:gd name="connsiteX11" fmla="*/ 351349 w 983694"/>
                  <a:gd name="connsiteY11" fmla="*/ 580377 h 600838"/>
                  <a:gd name="connsiteX12" fmla="*/ 411414 w 983694"/>
                  <a:gd name="connsiteY12" fmla="*/ 596218 h 600838"/>
                  <a:gd name="connsiteX13" fmla="*/ 783026 w 983694"/>
                  <a:gd name="connsiteY13" fmla="*/ 600838 h 600838"/>
                  <a:gd name="connsiteX14" fmla="*/ 822630 w 983694"/>
                  <a:gd name="connsiteY14" fmla="*/ 583677 h 600838"/>
                  <a:gd name="connsiteX15" fmla="*/ 952661 w 983694"/>
                  <a:gd name="connsiteY15" fmla="*/ 435164 h 600838"/>
                  <a:gd name="connsiteX16" fmla="*/ 978404 w 983694"/>
                  <a:gd name="connsiteY16" fmla="*/ 390280 h 600838"/>
                  <a:gd name="connsiteX17" fmla="*/ 983684 w 983694"/>
                  <a:gd name="connsiteY17" fmla="*/ 218005 h 600838"/>
                  <a:gd name="connsiteX18" fmla="*/ 945401 w 983694"/>
                  <a:gd name="connsiteY18" fmla="*/ 155299 h 60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83694" h="600838">
                    <a:moveTo>
                      <a:pt x="945401" y="155299"/>
                    </a:moveTo>
                    <a:cubicBezTo>
                      <a:pt x="900517" y="127577"/>
                      <a:pt x="856953" y="97874"/>
                      <a:pt x="811409" y="71472"/>
                    </a:cubicBezTo>
                    <a:cubicBezTo>
                      <a:pt x="713060" y="14707"/>
                      <a:pt x="608111" y="-17636"/>
                      <a:pt x="493261" y="10086"/>
                    </a:cubicBezTo>
                    <a:cubicBezTo>
                      <a:pt x="404153" y="31208"/>
                      <a:pt x="320326" y="65531"/>
                      <a:pt x="238479" y="105795"/>
                    </a:cubicBezTo>
                    <a:cubicBezTo>
                      <a:pt x="206796" y="118996"/>
                      <a:pt x="172473" y="110415"/>
                      <a:pt x="139470" y="115696"/>
                    </a:cubicBezTo>
                    <a:cubicBezTo>
                      <a:pt x="101847" y="121636"/>
                      <a:pt x="63563" y="132857"/>
                      <a:pt x="25280" y="132857"/>
                    </a:cubicBezTo>
                    <a:cubicBezTo>
                      <a:pt x="11419" y="132857"/>
                      <a:pt x="-1782" y="424603"/>
                      <a:pt x="198" y="437144"/>
                    </a:cubicBezTo>
                    <a:cubicBezTo>
                      <a:pt x="198" y="437144"/>
                      <a:pt x="198" y="437144"/>
                      <a:pt x="198" y="437144"/>
                    </a:cubicBezTo>
                    <a:cubicBezTo>
                      <a:pt x="198" y="437144"/>
                      <a:pt x="198" y="437144"/>
                      <a:pt x="198" y="437144"/>
                    </a:cubicBezTo>
                    <a:cubicBezTo>
                      <a:pt x="4818" y="445725"/>
                      <a:pt x="13399" y="448365"/>
                      <a:pt x="21320" y="451005"/>
                    </a:cubicBezTo>
                    <a:cubicBezTo>
                      <a:pt x="105147" y="483348"/>
                      <a:pt x="188974" y="516351"/>
                      <a:pt x="272142" y="549354"/>
                    </a:cubicBezTo>
                    <a:cubicBezTo>
                      <a:pt x="298544" y="559915"/>
                      <a:pt x="324946" y="570476"/>
                      <a:pt x="351349" y="580377"/>
                    </a:cubicBezTo>
                    <a:cubicBezTo>
                      <a:pt x="370490" y="587637"/>
                      <a:pt x="389632" y="596218"/>
                      <a:pt x="411414" y="596218"/>
                    </a:cubicBezTo>
                    <a:cubicBezTo>
                      <a:pt x="535505" y="596878"/>
                      <a:pt x="658936" y="598858"/>
                      <a:pt x="783026" y="600838"/>
                    </a:cubicBezTo>
                    <a:cubicBezTo>
                      <a:pt x="799528" y="600838"/>
                      <a:pt x="811409" y="596878"/>
                      <a:pt x="822630" y="583677"/>
                    </a:cubicBezTo>
                    <a:cubicBezTo>
                      <a:pt x="865534" y="533513"/>
                      <a:pt x="909098" y="484008"/>
                      <a:pt x="952661" y="435164"/>
                    </a:cubicBezTo>
                    <a:cubicBezTo>
                      <a:pt x="964542" y="421963"/>
                      <a:pt x="973783" y="407441"/>
                      <a:pt x="978404" y="390280"/>
                    </a:cubicBezTo>
                    <a:cubicBezTo>
                      <a:pt x="963882" y="353977"/>
                      <a:pt x="983684" y="243747"/>
                      <a:pt x="983684" y="218005"/>
                    </a:cubicBezTo>
                    <a:cubicBezTo>
                      <a:pt x="984344" y="218665"/>
                      <a:pt x="955302" y="161900"/>
                      <a:pt x="945401" y="155299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3A13738D-E9AA-4F96-8E24-18ABAE64E6A7}"/>
                  </a:ext>
                </a:extLst>
              </p:cNvPr>
              <p:cNvSpPr/>
              <p:nvPr/>
            </p:nvSpPr>
            <p:spPr>
              <a:xfrm>
                <a:off x="786252" y="6385864"/>
                <a:ext cx="418475" cy="104234"/>
              </a:xfrm>
              <a:custGeom>
                <a:avLst/>
                <a:gdLst>
                  <a:gd name="connsiteX0" fmla="*/ 937942 w 979617"/>
                  <a:gd name="connsiteY0" fmla="*/ 155299 h 244005"/>
                  <a:gd name="connsiteX1" fmla="*/ 803951 w 979617"/>
                  <a:gd name="connsiteY1" fmla="*/ 71472 h 244005"/>
                  <a:gd name="connsiteX2" fmla="*/ 485803 w 979617"/>
                  <a:gd name="connsiteY2" fmla="*/ 10086 h 244005"/>
                  <a:gd name="connsiteX3" fmla="*/ 231020 w 979617"/>
                  <a:gd name="connsiteY3" fmla="*/ 105795 h 244005"/>
                  <a:gd name="connsiteX4" fmla="*/ 132012 w 979617"/>
                  <a:gd name="connsiteY4" fmla="*/ 115696 h 244005"/>
                  <a:gd name="connsiteX5" fmla="*/ 11221 w 979617"/>
                  <a:gd name="connsiteY5" fmla="*/ 125597 h 244005"/>
                  <a:gd name="connsiteX6" fmla="*/ 0 w 979617"/>
                  <a:gd name="connsiteY6" fmla="*/ 237146 h 244005"/>
                  <a:gd name="connsiteX7" fmla="*/ 686460 w 979617"/>
                  <a:gd name="connsiteY7" fmla="*/ 243087 h 244005"/>
                  <a:gd name="connsiteX8" fmla="*/ 877877 w 979617"/>
                  <a:gd name="connsiteY8" fmla="*/ 242427 h 244005"/>
                  <a:gd name="connsiteX9" fmla="*/ 976886 w 979617"/>
                  <a:gd name="connsiteY9" fmla="*/ 218665 h 244005"/>
                  <a:gd name="connsiteX10" fmla="*/ 976886 w 979617"/>
                  <a:gd name="connsiteY10" fmla="*/ 218665 h 244005"/>
                  <a:gd name="connsiteX11" fmla="*/ 976886 w 979617"/>
                  <a:gd name="connsiteY11" fmla="*/ 218665 h 244005"/>
                  <a:gd name="connsiteX12" fmla="*/ 937942 w 979617"/>
                  <a:gd name="connsiteY12" fmla="*/ 155299 h 2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79617" h="244005">
                    <a:moveTo>
                      <a:pt x="937942" y="155299"/>
                    </a:moveTo>
                    <a:cubicBezTo>
                      <a:pt x="893058" y="127577"/>
                      <a:pt x="849494" y="97874"/>
                      <a:pt x="803951" y="71472"/>
                    </a:cubicBezTo>
                    <a:cubicBezTo>
                      <a:pt x="705602" y="14707"/>
                      <a:pt x="600653" y="-17636"/>
                      <a:pt x="485803" y="10086"/>
                    </a:cubicBezTo>
                    <a:cubicBezTo>
                      <a:pt x="396695" y="31208"/>
                      <a:pt x="312867" y="65531"/>
                      <a:pt x="231020" y="105795"/>
                    </a:cubicBezTo>
                    <a:cubicBezTo>
                      <a:pt x="199338" y="118996"/>
                      <a:pt x="165014" y="110415"/>
                      <a:pt x="132012" y="115696"/>
                    </a:cubicBezTo>
                    <a:cubicBezTo>
                      <a:pt x="94388" y="121636"/>
                      <a:pt x="50164" y="122957"/>
                      <a:pt x="11221" y="125597"/>
                    </a:cubicBezTo>
                    <a:cubicBezTo>
                      <a:pt x="11221" y="142758"/>
                      <a:pt x="4620" y="183022"/>
                      <a:pt x="0" y="237146"/>
                    </a:cubicBezTo>
                    <a:cubicBezTo>
                      <a:pt x="205278" y="233186"/>
                      <a:pt x="480522" y="247707"/>
                      <a:pt x="686460" y="243087"/>
                    </a:cubicBezTo>
                    <a:cubicBezTo>
                      <a:pt x="742565" y="241767"/>
                      <a:pt x="821772" y="245727"/>
                      <a:pt x="877877" y="242427"/>
                    </a:cubicBezTo>
                    <a:cubicBezTo>
                      <a:pt x="905599" y="241107"/>
                      <a:pt x="969625" y="206124"/>
                      <a:pt x="976886" y="218665"/>
                    </a:cubicBezTo>
                    <a:cubicBezTo>
                      <a:pt x="976886" y="218665"/>
                      <a:pt x="976886" y="218665"/>
                      <a:pt x="976886" y="218665"/>
                    </a:cubicBezTo>
                    <a:cubicBezTo>
                      <a:pt x="976886" y="218665"/>
                      <a:pt x="976886" y="218665"/>
                      <a:pt x="976886" y="218665"/>
                    </a:cubicBezTo>
                    <a:cubicBezTo>
                      <a:pt x="990747" y="200183"/>
                      <a:pt x="947843" y="161900"/>
                      <a:pt x="937942" y="155299"/>
                    </a:cubicBezTo>
                    <a:close/>
                  </a:path>
                </a:pathLst>
              </a:custGeom>
              <a:solidFill>
                <a:srgbClr val="FEAB77"/>
              </a:solidFill>
              <a:ln w="342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17FAE9-D472-4655-9958-DC62979904E0}"/>
              </a:ext>
            </a:extLst>
          </p:cNvPr>
          <p:cNvGrpSpPr/>
          <p:nvPr/>
        </p:nvGrpSpPr>
        <p:grpSpPr>
          <a:xfrm>
            <a:off x="5700835" y="925064"/>
            <a:ext cx="1434564" cy="2999351"/>
            <a:chOff x="6606814" y="1137287"/>
            <a:chExt cx="1936869" cy="404955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B85072F-4BEA-4C62-A75B-B58B806480A4}"/>
                </a:ext>
              </a:extLst>
            </p:cNvPr>
            <p:cNvGrpSpPr/>
            <p:nvPr/>
          </p:nvGrpSpPr>
          <p:grpSpPr>
            <a:xfrm>
              <a:off x="6606814" y="4305561"/>
              <a:ext cx="597326" cy="881283"/>
              <a:chOff x="6145876" y="3834134"/>
              <a:chExt cx="818634" cy="1207797"/>
            </a:xfrm>
          </p:grpSpPr>
          <p:sp>
            <p:nvSpPr>
              <p:cNvPr id="16" name="Graphic 337">
                <a:extLst>
                  <a:ext uri="{FF2B5EF4-FFF2-40B4-BE49-F238E27FC236}">
                    <a16:creationId xmlns:a16="http://schemas.microsoft.com/office/drawing/2014/main" id="{385176D5-C29D-4E0E-ADF8-082233D4C94D}"/>
                  </a:ext>
                </a:extLst>
              </p:cNvPr>
              <p:cNvSpPr/>
              <p:nvPr/>
            </p:nvSpPr>
            <p:spPr>
              <a:xfrm>
                <a:off x="6145876" y="3834134"/>
                <a:ext cx="818634" cy="1207797"/>
              </a:xfrm>
              <a:custGeom>
                <a:avLst/>
                <a:gdLst>
                  <a:gd name="connsiteX0" fmla="*/ 408240 w 818634"/>
                  <a:gd name="connsiteY0" fmla="*/ 1207796 h 1207797"/>
                  <a:gd name="connsiteX1" fmla="*/ 19525 w 818634"/>
                  <a:gd name="connsiteY1" fmla="*/ 684588 h 1207797"/>
                  <a:gd name="connsiteX2" fmla="*/ 374426 w 818634"/>
                  <a:gd name="connsiteY2" fmla="*/ 28220 h 1207797"/>
                  <a:gd name="connsiteX3" fmla="*/ 446150 w 818634"/>
                  <a:gd name="connsiteY3" fmla="*/ 30602 h 1207797"/>
                  <a:gd name="connsiteX4" fmla="*/ 797336 w 818634"/>
                  <a:gd name="connsiteY4" fmla="*/ 677921 h 1207797"/>
                  <a:gd name="connsiteX5" fmla="*/ 408240 w 818634"/>
                  <a:gd name="connsiteY5" fmla="*/ 1207796 h 1207797"/>
                  <a:gd name="connsiteX6" fmla="*/ 408240 w 818634"/>
                  <a:gd name="connsiteY6" fmla="*/ 1207796 h 1207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8634" h="1207797">
                    <a:moveTo>
                      <a:pt x="408240" y="1207796"/>
                    </a:moveTo>
                    <a:cubicBezTo>
                      <a:pt x="134301" y="1207034"/>
                      <a:pt x="-64676" y="942906"/>
                      <a:pt x="19525" y="684588"/>
                    </a:cubicBezTo>
                    <a:cubicBezTo>
                      <a:pt x="97725" y="445130"/>
                      <a:pt x="238790" y="237770"/>
                      <a:pt x="374426" y="28220"/>
                    </a:cubicBezTo>
                    <a:cubicBezTo>
                      <a:pt x="400334" y="-11785"/>
                      <a:pt x="421385" y="-7689"/>
                      <a:pt x="446150" y="30602"/>
                    </a:cubicBezTo>
                    <a:cubicBezTo>
                      <a:pt x="579976" y="237389"/>
                      <a:pt x="718184" y="442653"/>
                      <a:pt x="797336" y="677921"/>
                    </a:cubicBezTo>
                    <a:cubicBezTo>
                      <a:pt x="886109" y="941192"/>
                      <a:pt x="685989" y="1208558"/>
                      <a:pt x="408240" y="1207796"/>
                    </a:cubicBezTo>
                    <a:lnTo>
                      <a:pt x="408240" y="120779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Graphic 337">
                <a:extLst>
                  <a:ext uri="{FF2B5EF4-FFF2-40B4-BE49-F238E27FC236}">
                    <a16:creationId xmlns:a16="http://schemas.microsoft.com/office/drawing/2014/main" id="{70259B92-046E-4E34-8485-2BF91730C195}"/>
                  </a:ext>
                </a:extLst>
              </p:cNvPr>
              <p:cNvSpPr/>
              <p:nvPr/>
            </p:nvSpPr>
            <p:spPr>
              <a:xfrm rot="17167018">
                <a:off x="6193063" y="4426379"/>
                <a:ext cx="289370" cy="157162"/>
              </a:xfrm>
              <a:custGeom>
                <a:avLst/>
                <a:gdLst>
                  <a:gd name="connsiteX0" fmla="*/ 289370 w 289370"/>
                  <a:gd name="connsiteY0" fmla="*/ 78582 h 157162"/>
                  <a:gd name="connsiteX1" fmla="*/ 144685 w 289370"/>
                  <a:gd name="connsiteY1" fmla="*/ 157163 h 157162"/>
                  <a:gd name="connsiteX2" fmla="*/ 0 w 289370"/>
                  <a:gd name="connsiteY2" fmla="*/ 78582 h 157162"/>
                  <a:gd name="connsiteX3" fmla="*/ 144685 w 289370"/>
                  <a:gd name="connsiteY3" fmla="*/ 0 h 157162"/>
                  <a:gd name="connsiteX4" fmla="*/ 289370 w 289370"/>
                  <a:gd name="connsiteY4" fmla="*/ 78582 h 157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9370" h="157162">
                    <a:moveTo>
                      <a:pt x="289370" y="78582"/>
                    </a:moveTo>
                    <a:cubicBezTo>
                      <a:pt x="289370" y="121981"/>
                      <a:pt x="224593" y="157163"/>
                      <a:pt x="144685" y="157163"/>
                    </a:cubicBezTo>
                    <a:cubicBezTo>
                      <a:pt x="64778" y="157163"/>
                      <a:pt x="0" y="121981"/>
                      <a:pt x="0" y="78582"/>
                    </a:cubicBezTo>
                    <a:cubicBezTo>
                      <a:pt x="0" y="35182"/>
                      <a:pt x="64778" y="0"/>
                      <a:pt x="144685" y="0"/>
                    </a:cubicBezTo>
                    <a:cubicBezTo>
                      <a:pt x="224593" y="0"/>
                      <a:pt x="289370" y="35182"/>
                      <a:pt x="289370" y="7858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178BE36-4E46-4984-AAFC-94E68EEB738A}"/>
                </a:ext>
              </a:extLst>
            </p:cNvPr>
            <p:cNvGrpSpPr/>
            <p:nvPr/>
          </p:nvGrpSpPr>
          <p:grpSpPr>
            <a:xfrm rot="2432016">
              <a:off x="7254320" y="1137287"/>
              <a:ext cx="1289363" cy="3430077"/>
              <a:chOff x="7111715" y="1897813"/>
              <a:chExt cx="945166" cy="2514414"/>
            </a:xfrm>
          </p:grpSpPr>
          <p:sp>
            <p:nvSpPr>
              <p:cNvPr id="13" name="Graphic 363">
                <a:extLst>
                  <a:ext uri="{FF2B5EF4-FFF2-40B4-BE49-F238E27FC236}">
                    <a16:creationId xmlns:a16="http://schemas.microsoft.com/office/drawing/2014/main" id="{25353747-BDCF-46BB-ABAB-7F118505D650}"/>
                  </a:ext>
                </a:extLst>
              </p:cNvPr>
              <p:cNvSpPr/>
              <p:nvPr/>
            </p:nvSpPr>
            <p:spPr>
              <a:xfrm>
                <a:off x="7111715" y="1897813"/>
                <a:ext cx="945166" cy="2514414"/>
              </a:xfrm>
              <a:custGeom>
                <a:avLst/>
                <a:gdLst>
                  <a:gd name="connsiteX0" fmla="*/ 804863 w 945166"/>
                  <a:gd name="connsiteY0" fmla="*/ 795338 h 2514414"/>
                  <a:gd name="connsiteX1" fmla="*/ 757523 w 945166"/>
                  <a:gd name="connsiteY1" fmla="*/ 795338 h 2514414"/>
                  <a:gd name="connsiteX2" fmla="*/ 713518 w 945166"/>
                  <a:gd name="connsiteY2" fmla="*/ 691325 h 2514414"/>
                  <a:gd name="connsiteX3" fmla="*/ 713613 w 945166"/>
                  <a:gd name="connsiteY3" fmla="*/ 276416 h 2514414"/>
                  <a:gd name="connsiteX4" fmla="*/ 713518 w 945166"/>
                  <a:gd name="connsiteY4" fmla="*/ 273749 h 2514414"/>
                  <a:gd name="connsiteX5" fmla="*/ 716185 w 945166"/>
                  <a:gd name="connsiteY5" fmla="*/ 238125 h 2514414"/>
                  <a:gd name="connsiteX6" fmla="*/ 478060 w 945166"/>
                  <a:gd name="connsiteY6" fmla="*/ 0 h 2514414"/>
                  <a:gd name="connsiteX7" fmla="*/ 239935 w 945166"/>
                  <a:gd name="connsiteY7" fmla="*/ 238125 h 2514414"/>
                  <a:gd name="connsiteX8" fmla="*/ 240316 w 945166"/>
                  <a:gd name="connsiteY8" fmla="*/ 251079 h 2514414"/>
                  <a:gd name="connsiteX9" fmla="*/ 238982 w 945166"/>
                  <a:gd name="connsiteY9" fmla="*/ 282893 h 2514414"/>
                  <a:gd name="connsiteX10" fmla="*/ 234410 w 945166"/>
                  <a:gd name="connsiteY10" fmla="*/ 667607 h 2514414"/>
                  <a:gd name="connsiteX11" fmla="*/ 184690 w 945166"/>
                  <a:gd name="connsiteY11" fmla="*/ 791337 h 2514414"/>
                  <a:gd name="connsiteX12" fmla="*/ 162116 w 945166"/>
                  <a:gd name="connsiteY12" fmla="*/ 795338 h 2514414"/>
                  <a:gd name="connsiteX13" fmla="*/ 140399 w 945166"/>
                  <a:gd name="connsiteY13" fmla="*/ 795338 h 2514414"/>
                  <a:gd name="connsiteX14" fmla="*/ 0 w 945166"/>
                  <a:gd name="connsiteY14" fmla="*/ 935831 h 2514414"/>
                  <a:gd name="connsiteX15" fmla="*/ 140494 w 945166"/>
                  <a:gd name="connsiteY15" fmla="*/ 1076325 h 2514414"/>
                  <a:gd name="connsiteX16" fmla="*/ 185166 w 945166"/>
                  <a:gd name="connsiteY16" fmla="*/ 1076325 h 2514414"/>
                  <a:gd name="connsiteX17" fmla="*/ 197453 w 945166"/>
                  <a:gd name="connsiteY17" fmla="*/ 1143095 h 2514414"/>
                  <a:gd name="connsiteX18" fmla="*/ 195644 w 945166"/>
                  <a:gd name="connsiteY18" fmla="*/ 1874711 h 2514414"/>
                  <a:gd name="connsiteX19" fmla="*/ 249650 w 945166"/>
                  <a:gd name="connsiteY19" fmla="*/ 2211038 h 2514414"/>
                  <a:gd name="connsiteX20" fmla="*/ 354425 w 945166"/>
                  <a:gd name="connsiteY20" fmla="*/ 2473262 h 2514414"/>
                  <a:gd name="connsiteX21" fmla="*/ 397097 w 945166"/>
                  <a:gd name="connsiteY21" fmla="*/ 2513933 h 2514414"/>
                  <a:gd name="connsiteX22" fmla="*/ 555784 w 945166"/>
                  <a:gd name="connsiteY22" fmla="*/ 2514410 h 2514414"/>
                  <a:gd name="connsiteX23" fmla="*/ 598837 w 945166"/>
                  <a:gd name="connsiteY23" fmla="*/ 2474500 h 2514414"/>
                  <a:gd name="connsiteX24" fmla="*/ 698754 w 945166"/>
                  <a:gd name="connsiteY24" fmla="*/ 2224564 h 2514414"/>
                  <a:gd name="connsiteX25" fmla="*/ 759428 w 945166"/>
                  <a:gd name="connsiteY25" fmla="*/ 1865757 h 2514414"/>
                  <a:gd name="connsiteX26" fmla="*/ 759619 w 945166"/>
                  <a:gd name="connsiteY26" fmla="*/ 1153859 h 2514414"/>
                  <a:gd name="connsiteX27" fmla="*/ 769525 w 945166"/>
                  <a:gd name="connsiteY27" fmla="*/ 1076135 h 2514414"/>
                  <a:gd name="connsiteX28" fmla="*/ 804672 w 945166"/>
                  <a:gd name="connsiteY28" fmla="*/ 1076135 h 2514414"/>
                  <a:gd name="connsiteX29" fmla="*/ 945166 w 945166"/>
                  <a:gd name="connsiteY29" fmla="*/ 935641 h 2514414"/>
                  <a:gd name="connsiteX30" fmla="*/ 804863 w 945166"/>
                  <a:gd name="connsiteY30" fmla="*/ 795338 h 2514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45166" h="2514414">
                    <a:moveTo>
                      <a:pt x="804863" y="795338"/>
                    </a:moveTo>
                    <a:lnTo>
                      <a:pt x="757523" y="795338"/>
                    </a:lnTo>
                    <a:cubicBezTo>
                      <a:pt x="706946" y="783622"/>
                      <a:pt x="713327" y="745522"/>
                      <a:pt x="713518" y="691325"/>
                    </a:cubicBezTo>
                    <a:cubicBezTo>
                      <a:pt x="714089" y="553498"/>
                      <a:pt x="715137" y="414242"/>
                      <a:pt x="713613" y="276416"/>
                    </a:cubicBezTo>
                    <a:cubicBezTo>
                      <a:pt x="713613" y="275463"/>
                      <a:pt x="713613" y="274701"/>
                      <a:pt x="713518" y="273749"/>
                    </a:cubicBezTo>
                    <a:cubicBezTo>
                      <a:pt x="715232" y="262128"/>
                      <a:pt x="716185" y="250222"/>
                      <a:pt x="716185" y="238125"/>
                    </a:cubicBezTo>
                    <a:cubicBezTo>
                      <a:pt x="716185" y="106585"/>
                      <a:pt x="609600" y="0"/>
                      <a:pt x="478060" y="0"/>
                    </a:cubicBezTo>
                    <a:cubicBezTo>
                      <a:pt x="346520" y="0"/>
                      <a:pt x="239935" y="106585"/>
                      <a:pt x="239935" y="238125"/>
                    </a:cubicBezTo>
                    <a:cubicBezTo>
                      <a:pt x="239935" y="242506"/>
                      <a:pt x="240030" y="246793"/>
                      <a:pt x="240316" y="251079"/>
                    </a:cubicBezTo>
                    <a:cubicBezTo>
                      <a:pt x="239554" y="260318"/>
                      <a:pt x="239173" y="270891"/>
                      <a:pt x="238982" y="282893"/>
                    </a:cubicBezTo>
                    <a:cubicBezTo>
                      <a:pt x="237173" y="417386"/>
                      <a:pt x="233363" y="533019"/>
                      <a:pt x="234410" y="667607"/>
                    </a:cubicBezTo>
                    <a:cubicBezTo>
                      <a:pt x="234982" y="735997"/>
                      <a:pt x="246793" y="789432"/>
                      <a:pt x="184690" y="791337"/>
                    </a:cubicBezTo>
                    <a:cubicBezTo>
                      <a:pt x="176594" y="791623"/>
                      <a:pt x="169164" y="792956"/>
                      <a:pt x="162116" y="795338"/>
                    </a:cubicBezTo>
                    <a:lnTo>
                      <a:pt x="140399" y="795338"/>
                    </a:lnTo>
                    <a:cubicBezTo>
                      <a:pt x="63246" y="795338"/>
                      <a:pt x="0" y="858584"/>
                      <a:pt x="0" y="935831"/>
                    </a:cubicBezTo>
                    <a:cubicBezTo>
                      <a:pt x="0" y="1013079"/>
                      <a:pt x="63246" y="1076325"/>
                      <a:pt x="140494" y="1076325"/>
                    </a:cubicBezTo>
                    <a:lnTo>
                      <a:pt x="185166" y="1076325"/>
                    </a:lnTo>
                    <a:cubicBezTo>
                      <a:pt x="202406" y="1090232"/>
                      <a:pt x="197453" y="1121378"/>
                      <a:pt x="197453" y="1143095"/>
                    </a:cubicBezTo>
                    <a:cubicBezTo>
                      <a:pt x="197834" y="1415510"/>
                      <a:pt x="198311" y="1602296"/>
                      <a:pt x="195644" y="1874711"/>
                    </a:cubicBezTo>
                    <a:cubicBezTo>
                      <a:pt x="194881" y="1945862"/>
                      <a:pt x="220790" y="2146554"/>
                      <a:pt x="249650" y="2211038"/>
                    </a:cubicBezTo>
                    <a:cubicBezTo>
                      <a:pt x="291941" y="2305431"/>
                      <a:pt x="368427" y="2359914"/>
                      <a:pt x="354425" y="2473262"/>
                    </a:cubicBezTo>
                    <a:cubicBezTo>
                      <a:pt x="350711" y="2502980"/>
                      <a:pt x="370523" y="2513838"/>
                      <a:pt x="397097" y="2513933"/>
                    </a:cubicBezTo>
                    <a:cubicBezTo>
                      <a:pt x="462725" y="2514219"/>
                      <a:pt x="490252" y="2513553"/>
                      <a:pt x="555784" y="2514410"/>
                    </a:cubicBezTo>
                    <a:cubicBezTo>
                      <a:pt x="583883" y="2514695"/>
                      <a:pt x="601885" y="2503170"/>
                      <a:pt x="598837" y="2474500"/>
                    </a:cubicBezTo>
                    <a:cubicBezTo>
                      <a:pt x="588359" y="2376011"/>
                      <a:pt x="660559" y="2307050"/>
                      <a:pt x="698754" y="2224564"/>
                    </a:cubicBezTo>
                    <a:cubicBezTo>
                      <a:pt x="735044" y="2146364"/>
                      <a:pt x="761048" y="1955387"/>
                      <a:pt x="759428" y="1865757"/>
                    </a:cubicBezTo>
                    <a:cubicBezTo>
                      <a:pt x="754856" y="1600010"/>
                      <a:pt x="758000" y="1419606"/>
                      <a:pt x="759619" y="1153859"/>
                    </a:cubicBezTo>
                    <a:cubicBezTo>
                      <a:pt x="759809" y="1131380"/>
                      <a:pt x="756952" y="1091470"/>
                      <a:pt x="769525" y="1076135"/>
                    </a:cubicBezTo>
                    <a:lnTo>
                      <a:pt x="804672" y="1076135"/>
                    </a:lnTo>
                    <a:cubicBezTo>
                      <a:pt x="881920" y="1076135"/>
                      <a:pt x="945166" y="1012888"/>
                      <a:pt x="945166" y="935641"/>
                    </a:cubicBezTo>
                    <a:cubicBezTo>
                      <a:pt x="945356" y="858584"/>
                      <a:pt x="882110" y="795338"/>
                      <a:pt x="804863" y="795338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" name="Graphic 363">
                <a:extLst>
                  <a:ext uri="{FF2B5EF4-FFF2-40B4-BE49-F238E27FC236}">
                    <a16:creationId xmlns:a16="http://schemas.microsoft.com/office/drawing/2014/main" id="{5B148AF3-B1ED-4446-8AE1-19FCDAB3CCA5}"/>
                  </a:ext>
                </a:extLst>
              </p:cNvPr>
              <p:cNvSpPr/>
              <p:nvPr/>
            </p:nvSpPr>
            <p:spPr>
              <a:xfrm>
                <a:off x="7397861" y="2981626"/>
                <a:ext cx="383966" cy="1354782"/>
              </a:xfrm>
              <a:custGeom>
                <a:avLst/>
                <a:gdLst>
                  <a:gd name="connsiteX0" fmla="*/ 383937 w 383966"/>
                  <a:gd name="connsiteY0" fmla="*/ 186155 h 1354782"/>
                  <a:gd name="connsiteX1" fmla="*/ 382413 w 383966"/>
                  <a:gd name="connsiteY1" fmla="*/ 186155 h 1354782"/>
                  <a:gd name="connsiteX2" fmla="*/ 383937 w 383966"/>
                  <a:gd name="connsiteY2" fmla="*/ 66520 h 1354782"/>
                  <a:gd name="connsiteX3" fmla="*/ 324216 w 383966"/>
                  <a:gd name="connsiteY3" fmla="*/ 1751 h 1354782"/>
                  <a:gd name="connsiteX4" fmla="*/ 59135 w 383966"/>
                  <a:gd name="connsiteY4" fmla="*/ 131 h 1354782"/>
                  <a:gd name="connsiteX5" fmla="*/ 175 w 383966"/>
                  <a:gd name="connsiteY5" fmla="*/ 64997 h 1354782"/>
                  <a:gd name="connsiteX6" fmla="*/ 1889 w 383966"/>
                  <a:gd name="connsiteY6" fmla="*/ 186250 h 1354782"/>
                  <a:gd name="connsiteX7" fmla="*/ 1699 w 383966"/>
                  <a:gd name="connsiteY7" fmla="*/ 186250 h 1354782"/>
                  <a:gd name="connsiteX8" fmla="*/ 1318 w 383966"/>
                  <a:gd name="connsiteY8" fmla="*/ 210443 h 1354782"/>
                  <a:gd name="connsiteX9" fmla="*/ 80 w 383966"/>
                  <a:gd name="connsiteY9" fmla="*/ 805756 h 1354782"/>
                  <a:gd name="connsiteX10" fmla="*/ 36846 w 383966"/>
                  <a:gd name="connsiteY10" fmla="*/ 1079409 h 1354782"/>
                  <a:gd name="connsiteX11" fmla="*/ 127143 w 383966"/>
                  <a:gd name="connsiteY11" fmla="*/ 1321344 h 1354782"/>
                  <a:gd name="connsiteX12" fmla="*/ 156194 w 383966"/>
                  <a:gd name="connsiteY12" fmla="*/ 1354396 h 1354782"/>
                  <a:gd name="connsiteX13" fmla="*/ 226013 w 383966"/>
                  <a:gd name="connsiteY13" fmla="*/ 1354777 h 1354782"/>
                  <a:gd name="connsiteX14" fmla="*/ 255255 w 383966"/>
                  <a:gd name="connsiteY14" fmla="*/ 1322297 h 1354782"/>
                  <a:gd name="connsiteX15" fmla="*/ 342218 w 383966"/>
                  <a:gd name="connsiteY15" fmla="*/ 1090363 h 1354782"/>
                  <a:gd name="connsiteX16" fmla="*/ 383461 w 383966"/>
                  <a:gd name="connsiteY16" fmla="*/ 798422 h 1354782"/>
                  <a:gd name="connsiteX17" fmla="*/ 383556 w 383966"/>
                  <a:gd name="connsiteY17" fmla="*/ 219111 h 1354782"/>
                  <a:gd name="connsiteX18" fmla="*/ 383937 w 383966"/>
                  <a:gd name="connsiteY18" fmla="*/ 186155 h 1354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3966" h="1354782">
                    <a:moveTo>
                      <a:pt x="383937" y="186155"/>
                    </a:moveTo>
                    <a:lnTo>
                      <a:pt x="382413" y="186155"/>
                    </a:lnTo>
                    <a:cubicBezTo>
                      <a:pt x="382794" y="146245"/>
                      <a:pt x="383271" y="106430"/>
                      <a:pt x="383937" y="66520"/>
                    </a:cubicBezTo>
                    <a:cubicBezTo>
                      <a:pt x="384604" y="21943"/>
                      <a:pt x="374031" y="322"/>
                      <a:pt x="324216" y="1751"/>
                    </a:cubicBezTo>
                    <a:cubicBezTo>
                      <a:pt x="236014" y="4418"/>
                      <a:pt x="147432" y="3751"/>
                      <a:pt x="59135" y="131"/>
                    </a:cubicBezTo>
                    <a:cubicBezTo>
                      <a:pt x="8843" y="-1964"/>
                      <a:pt x="-587" y="21086"/>
                      <a:pt x="175" y="64997"/>
                    </a:cubicBezTo>
                    <a:cubicBezTo>
                      <a:pt x="842" y="105382"/>
                      <a:pt x="1413" y="145768"/>
                      <a:pt x="1889" y="186250"/>
                    </a:cubicBezTo>
                    <a:lnTo>
                      <a:pt x="1699" y="186250"/>
                    </a:lnTo>
                    <a:cubicBezTo>
                      <a:pt x="1889" y="194632"/>
                      <a:pt x="1318" y="203204"/>
                      <a:pt x="1318" y="210443"/>
                    </a:cubicBezTo>
                    <a:cubicBezTo>
                      <a:pt x="1604" y="432090"/>
                      <a:pt x="1889" y="584109"/>
                      <a:pt x="80" y="805756"/>
                    </a:cubicBezTo>
                    <a:cubicBezTo>
                      <a:pt x="-397" y="863668"/>
                      <a:pt x="80" y="989207"/>
                      <a:pt x="36846" y="1079409"/>
                    </a:cubicBezTo>
                    <a:cubicBezTo>
                      <a:pt x="67803" y="1155323"/>
                      <a:pt x="136668" y="1229142"/>
                      <a:pt x="127143" y="1321344"/>
                    </a:cubicBezTo>
                    <a:cubicBezTo>
                      <a:pt x="124571" y="1345538"/>
                      <a:pt x="138097" y="1354396"/>
                      <a:pt x="156194" y="1354396"/>
                    </a:cubicBezTo>
                    <a:cubicBezTo>
                      <a:pt x="200867" y="1354586"/>
                      <a:pt x="181436" y="1354110"/>
                      <a:pt x="226013" y="1354777"/>
                    </a:cubicBezTo>
                    <a:cubicBezTo>
                      <a:pt x="245158" y="1355062"/>
                      <a:pt x="257350" y="1345633"/>
                      <a:pt x="255255" y="1322297"/>
                    </a:cubicBezTo>
                    <a:cubicBezTo>
                      <a:pt x="248111" y="1242191"/>
                      <a:pt x="310881" y="1155133"/>
                      <a:pt x="342218" y="1090363"/>
                    </a:cubicBezTo>
                    <a:cubicBezTo>
                      <a:pt x="383842" y="1004543"/>
                      <a:pt x="384604" y="871288"/>
                      <a:pt x="383461" y="798422"/>
                    </a:cubicBezTo>
                    <a:cubicBezTo>
                      <a:pt x="380318" y="582204"/>
                      <a:pt x="382508" y="435424"/>
                      <a:pt x="383556" y="219111"/>
                    </a:cubicBezTo>
                    <a:cubicBezTo>
                      <a:pt x="383747" y="210253"/>
                      <a:pt x="383366" y="197870"/>
                      <a:pt x="383937" y="18615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Graphic 363">
                <a:extLst>
                  <a:ext uri="{FF2B5EF4-FFF2-40B4-BE49-F238E27FC236}">
                    <a16:creationId xmlns:a16="http://schemas.microsoft.com/office/drawing/2014/main" id="{6A25FEA1-7B33-463B-93D6-8A950289833E}"/>
                  </a:ext>
                </a:extLst>
              </p:cNvPr>
              <p:cNvSpPr/>
              <p:nvPr/>
            </p:nvSpPr>
            <p:spPr>
              <a:xfrm>
                <a:off x="7437374" y="3475438"/>
                <a:ext cx="298227" cy="753617"/>
              </a:xfrm>
              <a:custGeom>
                <a:avLst/>
                <a:gdLst>
                  <a:gd name="connsiteX0" fmla="*/ 220028 w 298227"/>
                  <a:gd name="connsiteY0" fmla="*/ 649891 h 753617"/>
                  <a:gd name="connsiteX1" fmla="*/ 152400 w 298227"/>
                  <a:gd name="connsiteY1" fmla="*/ 753618 h 753617"/>
                  <a:gd name="connsiteX2" fmla="*/ 91440 w 298227"/>
                  <a:gd name="connsiteY2" fmla="*/ 664083 h 753617"/>
                  <a:gd name="connsiteX3" fmla="*/ 0 w 298227"/>
                  <a:gd name="connsiteY3" fmla="*/ 367284 h 753617"/>
                  <a:gd name="connsiteX4" fmla="*/ 0 w 298227"/>
                  <a:gd name="connsiteY4" fmla="*/ 23813 h 753617"/>
                  <a:gd name="connsiteX5" fmla="*/ 23813 w 298227"/>
                  <a:gd name="connsiteY5" fmla="*/ 0 h 753617"/>
                  <a:gd name="connsiteX6" fmla="*/ 274415 w 298227"/>
                  <a:gd name="connsiteY6" fmla="*/ 0 h 753617"/>
                  <a:gd name="connsiteX7" fmla="*/ 298228 w 298227"/>
                  <a:gd name="connsiteY7" fmla="*/ 23813 h 753617"/>
                  <a:gd name="connsiteX8" fmla="*/ 298228 w 298227"/>
                  <a:gd name="connsiteY8" fmla="*/ 386525 h 753617"/>
                  <a:gd name="connsiteX9" fmla="*/ 220028 w 298227"/>
                  <a:gd name="connsiteY9" fmla="*/ 649891 h 753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8227" h="753617">
                    <a:moveTo>
                      <a:pt x="220028" y="649891"/>
                    </a:moveTo>
                    <a:lnTo>
                      <a:pt x="152400" y="753618"/>
                    </a:lnTo>
                    <a:lnTo>
                      <a:pt x="91440" y="664083"/>
                    </a:lnTo>
                    <a:cubicBezTo>
                      <a:pt x="31814" y="576548"/>
                      <a:pt x="0" y="473107"/>
                      <a:pt x="0" y="367284"/>
                    </a:cubicBezTo>
                    <a:lnTo>
                      <a:pt x="0" y="23813"/>
                    </a:lnTo>
                    <a:cubicBezTo>
                      <a:pt x="0" y="10668"/>
                      <a:pt x="10668" y="0"/>
                      <a:pt x="23813" y="0"/>
                    </a:cubicBezTo>
                    <a:lnTo>
                      <a:pt x="274415" y="0"/>
                    </a:lnTo>
                    <a:cubicBezTo>
                      <a:pt x="287560" y="0"/>
                      <a:pt x="298228" y="10668"/>
                      <a:pt x="298228" y="23813"/>
                    </a:cubicBezTo>
                    <a:lnTo>
                      <a:pt x="298228" y="386525"/>
                    </a:lnTo>
                    <a:cubicBezTo>
                      <a:pt x="298228" y="479965"/>
                      <a:pt x="271082" y="571500"/>
                      <a:pt x="220028" y="64989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F2691546-3A79-44F1-B242-EC42354C9EBE}"/>
              </a:ext>
            </a:extLst>
          </p:cNvPr>
          <p:cNvSpPr txBox="1"/>
          <p:nvPr/>
        </p:nvSpPr>
        <p:spPr>
          <a:xfrm>
            <a:off x="7318132" y="2649829"/>
            <a:ext cx="3820609" cy="12926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Professional </a:t>
            </a:r>
          </a:p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0FAB0E1-6979-4D6C-9788-CE1A719AF9D0}"/>
              </a:ext>
            </a:extLst>
          </p:cNvPr>
          <p:cNvSpPr txBox="1"/>
          <p:nvPr/>
        </p:nvSpPr>
        <p:spPr>
          <a:xfrm>
            <a:off x="7318132" y="4065157"/>
            <a:ext cx="44072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You can simply impress your audience and add a unique zing and appeal to your Presentations.  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0938822-0C83-4279-990D-7EB6079C72FE}"/>
              </a:ext>
            </a:extLst>
          </p:cNvPr>
          <p:cNvSpPr txBox="1"/>
          <p:nvPr/>
        </p:nvSpPr>
        <p:spPr>
          <a:xfrm>
            <a:off x="663555" y="1362315"/>
            <a:ext cx="37451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ALLPPT Layout </a:t>
            </a:r>
            <a:r>
              <a:rPr lang="en-GB" altLang="ko-KR" dirty="0"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28573B-FD20-45BD-B317-F3DA54AD9147}"/>
              </a:ext>
            </a:extLst>
          </p:cNvPr>
          <p:cNvSpPr/>
          <p:nvPr/>
        </p:nvSpPr>
        <p:spPr>
          <a:xfrm>
            <a:off x="0" y="1261745"/>
            <a:ext cx="12192000" cy="33969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1CCF1C0-3FFD-4CFE-B0BF-519EC55A5FDB}"/>
              </a:ext>
            </a:extLst>
          </p:cNvPr>
          <p:cNvGrpSpPr/>
          <p:nvPr/>
        </p:nvGrpSpPr>
        <p:grpSpPr>
          <a:xfrm>
            <a:off x="634076" y="4798717"/>
            <a:ext cx="2517958" cy="1477328"/>
            <a:chOff x="591750" y="4882491"/>
            <a:chExt cx="2517958" cy="14773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F6B6E92-FB3D-495A-9B8E-10248D5295C1}"/>
                </a:ext>
              </a:extLst>
            </p:cNvPr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ln w="12700">
                    <a:solidFill>
                      <a:schemeClr val="bg1"/>
                    </a:solidFill>
                  </a:ln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043F394-783C-40E9-A95C-8187FC7CCDF0}"/>
                </a:ext>
              </a:extLst>
            </p:cNvPr>
            <p:cNvSpPr txBox="1"/>
            <p:nvPr/>
          </p:nvSpPr>
          <p:spPr>
            <a:xfrm>
              <a:off x="693339" y="5528822"/>
              <a:ext cx="2183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3463282-C525-45D1-8DA3-32557B53F382}"/>
                </a:ext>
              </a:extLst>
            </p:cNvPr>
            <p:cNvSpPr txBox="1"/>
            <p:nvPr/>
          </p:nvSpPr>
          <p:spPr>
            <a:xfrm>
              <a:off x="1331640" y="5085184"/>
              <a:ext cx="1778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Contents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A47E2B7-FE8E-48C0-BD97-4609096D896D}"/>
              </a:ext>
            </a:extLst>
          </p:cNvPr>
          <p:cNvGrpSpPr/>
          <p:nvPr/>
        </p:nvGrpSpPr>
        <p:grpSpPr>
          <a:xfrm>
            <a:off x="3403893" y="4798717"/>
            <a:ext cx="2517958" cy="1477328"/>
            <a:chOff x="591750" y="4882491"/>
            <a:chExt cx="2517958" cy="14773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A452B0-05F2-49E4-82D2-29F8EA93D850}"/>
                </a:ext>
              </a:extLst>
            </p:cNvPr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ln w="12700">
                    <a:solidFill>
                      <a:schemeClr val="bg1"/>
                    </a:solidFill>
                  </a:ln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CB3FA15-02CB-414C-9811-71B61FF00A9C}"/>
                </a:ext>
              </a:extLst>
            </p:cNvPr>
            <p:cNvSpPr txBox="1"/>
            <p:nvPr/>
          </p:nvSpPr>
          <p:spPr>
            <a:xfrm>
              <a:off x="693339" y="5528822"/>
              <a:ext cx="2183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76D86F8-B9A7-4B62-9EE6-B389A5399AB0}"/>
                </a:ext>
              </a:extLst>
            </p:cNvPr>
            <p:cNvSpPr txBox="1"/>
            <p:nvPr/>
          </p:nvSpPr>
          <p:spPr>
            <a:xfrm>
              <a:off x="1331640" y="5085184"/>
              <a:ext cx="1778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Contents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A11C330-37C8-4D13-9B6D-11A9653948EA}"/>
              </a:ext>
            </a:extLst>
          </p:cNvPr>
          <p:cNvGrpSpPr/>
          <p:nvPr/>
        </p:nvGrpSpPr>
        <p:grpSpPr>
          <a:xfrm>
            <a:off x="6173710" y="4798717"/>
            <a:ext cx="2517958" cy="1477328"/>
            <a:chOff x="591750" y="4882491"/>
            <a:chExt cx="2517958" cy="147732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71CF4A-CBD2-4DD4-9953-A88C871597C9}"/>
                </a:ext>
              </a:extLst>
            </p:cNvPr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ln w="12700">
                    <a:solidFill>
                      <a:schemeClr val="bg1"/>
                    </a:solidFill>
                  </a:ln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C27149C-4A99-47B8-B51F-98E1DE84B494}"/>
                </a:ext>
              </a:extLst>
            </p:cNvPr>
            <p:cNvSpPr txBox="1"/>
            <p:nvPr/>
          </p:nvSpPr>
          <p:spPr>
            <a:xfrm>
              <a:off x="693339" y="5528822"/>
              <a:ext cx="2183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311CEBE-A99A-40AA-B81C-CC4C87C3EB09}"/>
                </a:ext>
              </a:extLst>
            </p:cNvPr>
            <p:cNvSpPr txBox="1"/>
            <p:nvPr/>
          </p:nvSpPr>
          <p:spPr>
            <a:xfrm>
              <a:off x="1331640" y="5085184"/>
              <a:ext cx="1778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Contents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88A6D-394D-430B-84B7-D9200817C01D}"/>
              </a:ext>
            </a:extLst>
          </p:cNvPr>
          <p:cNvCxnSpPr/>
          <p:nvPr/>
        </p:nvCxnSpPr>
        <p:spPr>
          <a:xfrm>
            <a:off x="735666" y="5374782"/>
            <a:ext cx="2445359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BB8EF59-CC20-4851-91A1-704E494157B2}"/>
              </a:ext>
            </a:extLst>
          </p:cNvPr>
          <p:cNvCxnSpPr/>
          <p:nvPr/>
        </p:nvCxnSpPr>
        <p:spPr>
          <a:xfrm>
            <a:off x="3491680" y="5374782"/>
            <a:ext cx="2445359" cy="1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40E9C5D-FA30-44C9-8F50-4EE35FB5FCB4}"/>
              </a:ext>
            </a:extLst>
          </p:cNvPr>
          <p:cNvCxnSpPr/>
          <p:nvPr/>
        </p:nvCxnSpPr>
        <p:spPr>
          <a:xfrm>
            <a:off x="6247694" y="5374782"/>
            <a:ext cx="2445359" cy="1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297">
            <a:extLst>
              <a:ext uri="{FF2B5EF4-FFF2-40B4-BE49-F238E27FC236}">
                <a16:creationId xmlns:a16="http://schemas.microsoft.com/office/drawing/2014/main" id="{B9157260-A84B-4079-A80E-90DC3BAAFD8A}"/>
              </a:ext>
            </a:extLst>
          </p:cNvPr>
          <p:cNvGrpSpPr/>
          <p:nvPr/>
        </p:nvGrpSpPr>
        <p:grpSpPr>
          <a:xfrm>
            <a:off x="8943528" y="4798717"/>
            <a:ext cx="2517958" cy="1477328"/>
            <a:chOff x="591750" y="4882491"/>
            <a:chExt cx="2517958" cy="147732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3B94BB0-41D6-4BE8-A5BE-462E43FB7386}"/>
                </a:ext>
              </a:extLst>
            </p:cNvPr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ln w="12700">
                    <a:solidFill>
                      <a:schemeClr val="bg1"/>
                    </a:solidFill>
                  </a:ln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041823A-0AEC-4D0E-8CC5-97059287AA17}"/>
                </a:ext>
              </a:extLst>
            </p:cNvPr>
            <p:cNvSpPr txBox="1"/>
            <p:nvPr/>
          </p:nvSpPr>
          <p:spPr>
            <a:xfrm>
              <a:off x="693339" y="5528822"/>
              <a:ext cx="2183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6673485-17F6-4E2C-A8F5-74E25F65EAF0}"/>
                </a:ext>
              </a:extLst>
            </p:cNvPr>
            <p:cNvSpPr txBox="1"/>
            <p:nvPr/>
          </p:nvSpPr>
          <p:spPr>
            <a:xfrm>
              <a:off x="1331640" y="5085184"/>
              <a:ext cx="1778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Contents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cxnSp>
        <p:nvCxnSpPr>
          <p:cNvPr id="23" name="Straight Connector 308">
            <a:extLst>
              <a:ext uri="{FF2B5EF4-FFF2-40B4-BE49-F238E27FC236}">
                <a16:creationId xmlns:a16="http://schemas.microsoft.com/office/drawing/2014/main" id="{21882E06-221D-4923-9B2E-592D70E36C37}"/>
              </a:ext>
            </a:extLst>
          </p:cNvPr>
          <p:cNvCxnSpPr/>
          <p:nvPr/>
        </p:nvCxnSpPr>
        <p:spPr>
          <a:xfrm>
            <a:off x="9003708" y="5374782"/>
            <a:ext cx="2445359" cy="1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D8E3E3D-B518-4EF4-8866-44ED351A6AEE}"/>
              </a:ext>
            </a:extLst>
          </p:cNvPr>
          <p:cNvGrpSpPr/>
          <p:nvPr/>
        </p:nvGrpSpPr>
        <p:grpSpPr>
          <a:xfrm>
            <a:off x="3475661" y="1422984"/>
            <a:ext cx="5240679" cy="3075592"/>
            <a:chOff x="2687161" y="3731096"/>
            <a:chExt cx="5158677" cy="3027467"/>
          </a:xfrm>
          <a:solidFill>
            <a:schemeClr val="accent2">
              <a:lumMod val="20000"/>
              <a:lumOff val="80000"/>
              <a:alpha val="80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4050248-77BF-4E8F-B058-317F61F08C43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1B9C0B0-83FF-41A4-9DBC-8D8B0E162761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54DE64D-C556-4E55-977B-7A5301961F1F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FB7EB86-65DD-4305-B67A-DB54542086A9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115FA97-0F83-43DB-AE79-6CE47DC3B0EF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F86A763-5A61-4773-B236-ECD67F77377E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18275E7-ED68-4AD8-9CB0-61F4C5700DBB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AF14001-B6DA-4012-A61F-3123EA199C44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6E2B60D-B046-41C0-9F96-38C21945EEA7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80F0C76-2B08-40DF-8C78-DD4D74A239A1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E6F6F8C-E742-4ED0-A837-B28C2959A5CD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8DE0B1C-C15E-4DC9-9924-04E8C84C4834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C1C034A-8ABE-4125-B9CE-3EDE2C5E3793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F6FD26F-D303-445D-BDF9-E42594625A10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8AC5294-4CDF-488D-9BF9-C5CC20EF2FB4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C4CF81E-0C02-4415-B093-582D326C0879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CE69320-2352-4330-9705-02B1D10D5A8E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D55E527-B9D7-45C6-A269-631E52E10CFC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436F791-12D9-493E-B32C-CE69F4A7EC9A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93E7019-6A04-4BA8-887F-BC53DC7F9E9F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3395ACD-C50D-4FBB-8BA0-D827F6B79630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1FED651-D425-45E7-A31F-E0F915BE200C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70BFC7E-671E-4E79-A4E6-83E59B8C6F0A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8DED20B-606C-4598-9A0B-F8A91FD19EA0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0B72502-DCFD-4F81-A59E-0DD54C891F91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E5B73C7-66D2-42A7-8B0F-16A3BC5FFBC2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E2178C2-0E65-4482-8485-70505BEF3C85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F816839-0045-45AF-9C02-07AD453456C2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2237EAE-C50A-420D-AEFD-7A1E8FAE6410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D3FF9BA-6D21-429F-B1BB-B4559E1DD9C7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6B2D37F-F254-44A2-A5D3-2229296734BD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E79B95F-1B8E-4F63-A5C4-D4E43C534C29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F42B5CF-E9A7-4140-AE2E-E5E7983BD270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338E267-2343-442D-85ED-8BF832D51E01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AADFC29-246A-472D-8002-9E1F7C83EAB9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1F8D8A2-6BF8-42E6-83B2-AF0E7E0DF9BB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D09DDAB-A3F8-4E1E-88A9-4C4156D3B2BB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20CA03E-DD5D-4939-B21E-FB96271CE819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87E3A86-2096-4151-9CC3-E176D3459EA0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6DA704F-8F0F-4DB3-8762-2B5BB108E41F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BBF6123-BD0E-4AFC-99DB-F2849E349C45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B7CB41B-A656-4BC9-A8BA-B8A0CE7D97B4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5A70302-A7FA-40D8-A3F2-4E74D04B40D5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F1B60C3-D7AB-493C-8DFC-E8811067CE09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D8B740A-1B90-484A-8A82-D192339D14C8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ACF1DF2-F1FB-41D2-AAAF-0CAB3AF67367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EB48144-2B01-4E18-A2E6-6E6B95F1A8C1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EB31E78-F00D-4E80-AF12-2D7C844F1950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415C845C-F308-4E5C-BF8A-8D119348F3D2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0C163BCA-EC82-44B0-82CC-865DE22B0702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E23FB81-680A-4782-A9BF-86B861F6E3E8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97A052E-8615-422A-B88A-08364DF0AB6F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6A46DF9-5818-4FBA-8C4B-E7D54D881180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C24B036-1C16-4F19-8967-C748D26AE1B3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E9D88C6-E377-40F9-98FA-A211DE71F167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82104BC-AF06-4D60-BE4A-8DDB51F6C434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AF6E9DB-7FD6-4411-8266-B20834ACC328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55F600F-E32C-45AB-B46F-575AD84E1672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3A1D48D-8AE5-42F8-A4B0-912EA078333A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50DF646-94DB-4B4F-B439-B5AEDE5B915A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D612CED-7E26-46B5-AB94-06549A1258B0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D21EA3C-6AB6-40B5-9495-76A77650CCFA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CDF83AF-721C-4D12-8E39-FB817C9D070A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F6A98E3-FEC1-439C-A84E-C451C8E89231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60A8F74-2C9F-48A6-AAF9-1F0B19FD641C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AC159B0-9741-4B7C-9513-16C01939537A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9298024-DEBB-4F61-B20D-4E68E8406505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E6967DC-1D9C-4039-9FA5-6397FB1A31D8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03836A1-21B4-4BD4-9203-F4B59C9A0C0C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D44B32C-EE93-4724-9695-FE0100059320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EB55F41-EE86-463E-8192-877857ADE82D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2CB14A4-E54A-4FEF-BAA4-654901426E32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A22A8B5-A051-4691-93D8-74E5FE28FD67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3DA90E7-7216-4BCA-AC30-488F4FEE1E22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7B13CD0-6B84-421A-A80A-BFEEA2D93874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26BF7FB-991A-4745-A4FB-999CF89E546B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FCF504B-43A5-4A9E-8382-31608BC56C5A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75F9B6A-F065-4B9A-8139-D580EACB31E0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82E138D-0FB4-4008-96B5-A415C3F51FC6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587DD7B-170F-47C5-A43C-FF5A085EF17E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8D99628D-1380-4EA0-BF21-6D03623DDF59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2CD7587-0D70-4876-B721-03B48C0DDEAB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45E8B73A-0C9F-46C3-8E7E-C5D1E035E5BF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52CBEA9D-4767-4D32-92BF-0403A40FB3C0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A6C92E8-53EC-4C47-A8B9-66830950F392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9C940EE4-65FD-4A2C-9AB6-918974CBD19B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A2E071F-B62A-4AF0-9C30-A95742185B29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92221B8-4172-4128-819E-BC9DF75F7D69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990BBAB-8681-4F21-ABAA-A3603829EA26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119D7A93-03A5-4DB8-838C-042C004183E5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CAFF60AC-3D32-47E5-9778-C622C1F1C318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C70FE926-C4A3-42BE-AFB3-2077DDF83136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AEB8128-3ADD-4DBB-A7D3-D7B489DB5306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2E53F70-C3B2-4456-8580-88606B4F97CA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D37B2B19-B311-48D6-9AD9-9A9DA2F6E6C8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5EDF63BD-D7A6-4012-BF37-CD9D903E662A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E24384BB-2240-4DCE-ACA3-6288BC787910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6DB9FAE1-3FB3-4279-A9A0-5B63C975AD3E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E81C461B-D11F-42FC-857B-86461A38C135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43C900D-0093-40EF-86AB-EE35C425BBF1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9F06A18D-7DE0-46AC-A972-D7EA2C04F191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808E689D-9B28-4A87-A711-5A2819932E81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9F2DB02-B708-46ED-895E-5BF1857F9061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95855AD5-3AC9-4C61-8A48-288D2F1C87F9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0DB1B8C3-3C36-4847-9A6A-54AF44E1D347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7A17A2A4-7E4E-49E2-A52D-D2521F1E4901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901FBB2-F26F-4DF8-8F1D-274E978067F5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A7FA62C5-BB50-4EC8-8B1D-F0DA2C91D734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8F105C4-3094-459A-B6FC-107CCB0B1865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E0145926-99EC-42B8-BAE6-E376E957B879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BDDFBDED-70D2-4DFF-BEA2-C9C11D9B4066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0712BB9A-9392-4C27-BBDB-40BF5E08097C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37" name="Connector: Elbow 136">
            <a:extLst>
              <a:ext uri="{FF2B5EF4-FFF2-40B4-BE49-F238E27FC236}">
                <a16:creationId xmlns:a16="http://schemas.microsoft.com/office/drawing/2014/main" id="{B1AE52A8-7EA5-41D4-ABC2-0AE06B97F9DF}"/>
              </a:ext>
            </a:extLst>
          </p:cNvPr>
          <p:cNvCxnSpPr>
            <a:cxnSpLocks/>
          </p:cNvCxnSpPr>
          <p:nvPr/>
        </p:nvCxnSpPr>
        <p:spPr>
          <a:xfrm rot="10800000" flipV="1">
            <a:off x="1244808" y="2693022"/>
            <a:ext cx="3081436" cy="1805554"/>
          </a:xfrm>
          <a:prstGeom prst="bentConnector3">
            <a:avLst>
              <a:gd name="adj1" fmla="val 99767"/>
            </a:avLst>
          </a:prstGeom>
          <a:ln w="15875">
            <a:solidFill>
              <a:schemeClr val="bg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or: Elbow 137">
            <a:extLst>
              <a:ext uri="{FF2B5EF4-FFF2-40B4-BE49-F238E27FC236}">
                <a16:creationId xmlns:a16="http://schemas.microsoft.com/office/drawing/2014/main" id="{98051719-6095-4E5D-8C29-1FA6E81FEEA1}"/>
              </a:ext>
            </a:extLst>
          </p:cNvPr>
          <p:cNvCxnSpPr>
            <a:cxnSpLocks/>
          </p:cNvCxnSpPr>
          <p:nvPr/>
        </p:nvCxnSpPr>
        <p:spPr>
          <a:xfrm rot="10800000" flipV="1">
            <a:off x="3932408" y="3675849"/>
            <a:ext cx="1097839" cy="756182"/>
          </a:xfrm>
          <a:prstGeom prst="bentConnector3">
            <a:avLst>
              <a:gd name="adj1" fmla="val 100322"/>
            </a:avLst>
          </a:prstGeom>
          <a:ln w="15875">
            <a:solidFill>
              <a:schemeClr val="bg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or: Elbow 138">
            <a:extLst>
              <a:ext uri="{FF2B5EF4-FFF2-40B4-BE49-F238E27FC236}">
                <a16:creationId xmlns:a16="http://schemas.microsoft.com/office/drawing/2014/main" id="{3202F1CF-04F6-4569-B744-1327256D05D7}"/>
              </a:ext>
            </a:extLst>
          </p:cNvPr>
          <p:cNvCxnSpPr>
            <a:cxnSpLocks/>
          </p:cNvCxnSpPr>
          <p:nvPr/>
        </p:nvCxnSpPr>
        <p:spPr>
          <a:xfrm rot="5400000">
            <a:off x="5982959" y="3183734"/>
            <a:ext cx="1992217" cy="528892"/>
          </a:xfrm>
          <a:prstGeom prst="bentConnector3">
            <a:avLst>
              <a:gd name="adj1" fmla="val 72471"/>
            </a:avLst>
          </a:prstGeom>
          <a:ln w="15875">
            <a:solidFill>
              <a:schemeClr val="bg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or: Elbow 139">
            <a:extLst>
              <a:ext uri="{FF2B5EF4-FFF2-40B4-BE49-F238E27FC236}">
                <a16:creationId xmlns:a16="http://schemas.microsoft.com/office/drawing/2014/main" id="{24EC0B21-C6CA-49D0-9CC6-0CFCB78ACBB2}"/>
              </a:ext>
            </a:extLst>
          </p:cNvPr>
          <p:cNvCxnSpPr>
            <a:cxnSpLocks/>
          </p:cNvCxnSpPr>
          <p:nvPr/>
        </p:nvCxnSpPr>
        <p:spPr>
          <a:xfrm>
            <a:off x="8017141" y="3906293"/>
            <a:ext cx="1490821" cy="395937"/>
          </a:xfrm>
          <a:prstGeom prst="bentConnector3">
            <a:avLst>
              <a:gd name="adj1" fmla="val 99835"/>
            </a:avLst>
          </a:prstGeom>
          <a:ln w="15875">
            <a:solidFill>
              <a:schemeClr val="bg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3D166627-C969-482C-8C23-0DD25ECBA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63910" y="5944112"/>
            <a:ext cx="631027" cy="347232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71D8670-CC12-4053-BF71-0236156237D8}"/>
              </a:ext>
            </a:extLst>
          </p:cNvPr>
          <p:cNvSpPr/>
          <p:nvPr/>
        </p:nvSpPr>
        <p:spPr>
          <a:xfrm>
            <a:off x="7398613" y="2075736"/>
            <a:ext cx="400079" cy="515236"/>
          </a:xfrm>
          <a:custGeom>
            <a:avLst/>
            <a:gdLst>
              <a:gd name="connsiteX0" fmla="*/ 581300 w 820100"/>
              <a:gd name="connsiteY0" fmla="*/ 479383 h 1056153"/>
              <a:gd name="connsiteX1" fmla="*/ 581300 w 820100"/>
              <a:gd name="connsiteY1" fmla="*/ 665267 h 1056153"/>
              <a:gd name="connsiteX2" fmla="*/ 653935 w 820100"/>
              <a:gd name="connsiteY2" fmla="*/ 737900 h 1056153"/>
              <a:gd name="connsiteX3" fmla="*/ 715450 w 820100"/>
              <a:gd name="connsiteY3" fmla="*/ 737900 h 1056153"/>
              <a:gd name="connsiteX4" fmla="*/ 787935 w 820100"/>
              <a:gd name="connsiteY4" fmla="*/ 665267 h 1056153"/>
              <a:gd name="connsiteX5" fmla="*/ 787935 w 820100"/>
              <a:gd name="connsiteY5" fmla="*/ 479383 h 1056153"/>
              <a:gd name="connsiteX6" fmla="*/ 304584 w 820100"/>
              <a:gd name="connsiteY6" fmla="*/ 479383 h 1056153"/>
              <a:gd name="connsiteX7" fmla="*/ 304584 w 820100"/>
              <a:gd name="connsiteY7" fmla="*/ 665267 h 1056153"/>
              <a:gd name="connsiteX8" fmla="*/ 377219 w 820100"/>
              <a:gd name="connsiteY8" fmla="*/ 737900 h 1056153"/>
              <a:gd name="connsiteX9" fmla="*/ 438734 w 820100"/>
              <a:gd name="connsiteY9" fmla="*/ 737900 h 1056153"/>
              <a:gd name="connsiteX10" fmla="*/ 511219 w 820100"/>
              <a:gd name="connsiteY10" fmla="*/ 665267 h 1056153"/>
              <a:gd name="connsiteX11" fmla="*/ 511219 w 820100"/>
              <a:gd name="connsiteY11" fmla="*/ 479383 h 1056153"/>
              <a:gd name="connsiteX12" fmla="*/ 27868 w 820100"/>
              <a:gd name="connsiteY12" fmla="*/ 479383 h 1056153"/>
              <a:gd name="connsiteX13" fmla="*/ 27868 w 820100"/>
              <a:gd name="connsiteY13" fmla="*/ 665267 h 1056153"/>
              <a:gd name="connsiteX14" fmla="*/ 100503 w 820100"/>
              <a:gd name="connsiteY14" fmla="*/ 737900 h 1056153"/>
              <a:gd name="connsiteX15" fmla="*/ 162018 w 820100"/>
              <a:gd name="connsiteY15" fmla="*/ 737900 h 1056153"/>
              <a:gd name="connsiteX16" fmla="*/ 234503 w 820100"/>
              <a:gd name="connsiteY16" fmla="*/ 665267 h 1056153"/>
              <a:gd name="connsiteX17" fmla="*/ 234503 w 820100"/>
              <a:gd name="connsiteY17" fmla="*/ 479383 h 1056153"/>
              <a:gd name="connsiteX18" fmla="*/ 597456 w 820100"/>
              <a:gd name="connsiteY18" fmla="*/ 0 h 1056153"/>
              <a:gd name="connsiteX19" fmla="*/ 771926 w 820100"/>
              <a:gd name="connsiteY19" fmla="*/ 0 h 1056153"/>
              <a:gd name="connsiteX20" fmla="*/ 795791 w 820100"/>
              <a:gd name="connsiteY20" fmla="*/ 23865 h 1056153"/>
              <a:gd name="connsiteX21" fmla="*/ 795791 w 820100"/>
              <a:gd name="connsiteY21" fmla="*/ 261333 h 1056153"/>
              <a:gd name="connsiteX22" fmla="*/ 771926 w 820100"/>
              <a:gd name="connsiteY22" fmla="*/ 285346 h 1056153"/>
              <a:gd name="connsiteX23" fmla="*/ 764689 w 820100"/>
              <a:gd name="connsiteY23" fmla="*/ 285346 h 1056153"/>
              <a:gd name="connsiteX24" fmla="*/ 786093 w 820100"/>
              <a:gd name="connsiteY24" fmla="*/ 311658 h 1056153"/>
              <a:gd name="connsiteX25" fmla="*/ 805771 w 820100"/>
              <a:gd name="connsiteY25" fmla="*/ 345845 h 1056153"/>
              <a:gd name="connsiteX26" fmla="*/ 815808 w 820100"/>
              <a:gd name="connsiteY26" fmla="*/ 376510 h 1056153"/>
              <a:gd name="connsiteX27" fmla="*/ 820100 w 820100"/>
              <a:gd name="connsiteY27" fmla="*/ 376510 h 1056153"/>
              <a:gd name="connsiteX28" fmla="*/ 820100 w 820100"/>
              <a:gd name="connsiteY28" fmla="*/ 1021913 h 1056153"/>
              <a:gd name="connsiteX29" fmla="*/ 786007 w 820100"/>
              <a:gd name="connsiteY29" fmla="*/ 1056153 h 1056153"/>
              <a:gd name="connsiteX30" fmla="*/ 591378 w 820100"/>
              <a:gd name="connsiteY30" fmla="*/ 1056153 h 1056153"/>
              <a:gd name="connsiteX31" fmla="*/ 557285 w 820100"/>
              <a:gd name="connsiteY31" fmla="*/ 1022061 h 1056153"/>
              <a:gd name="connsiteX32" fmla="*/ 557285 w 820100"/>
              <a:gd name="connsiteY32" fmla="*/ 383720 h 1056153"/>
              <a:gd name="connsiteX33" fmla="*/ 553432 w 820100"/>
              <a:gd name="connsiteY33" fmla="*/ 377400 h 1056153"/>
              <a:gd name="connsiteX34" fmla="*/ 591917 w 820100"/>
              <a:gd name="connsiteY34" fmla="*/ 299837 h 1056153"/>
              <a:gd name="connsiteX35" fmla="*/ 606493 w 820100"/>
              <a:gd name="connsiteY35" fmla="*/ 285346 h 1056153"/>
              <a:gd name="connsiteX36" fmla="*/ 597456 w 820100"/>
              <a:gd name="connsiteY36" fmla="*/ 285346 h 1056153"/>
              <a:gd name="connsiteX37" fmla="*/ 573591 w 820100"/>
              <a:gd name="connsiteY37" fmla="*/ 261481 h 1056153"/>
              <a:gd name="connsiteX38" fmla="*/ 573591 w 820100"/>
              <a:gd name="connsiteY38" fmla="*/ 23865 h 1056153"/>
              <a:gd name="connsiteX39" fmla="*/ 597456 w 820100"/>
              <a:gd name="connsiteY39" fmla="*/ 0 h 1056153"/>
              <a:gd name="connsiteX40" fmla="*/ 320740 w 820100"/>
              <a:gd name="connsiteY40" fmla="*/ 0 h 1056153"/>
              <a:gd name="connsiteX41" fmla="*/ 495210 w 820100"/>
              <a:gd name="connsiteY41" fmla="*/ 0 h 1056153"/>
              <a:gd name="connsiteX42" fmla="*/ 519075 w 820100"/>
              <a:gd name="connsiteY42" fmla="*/ 23865 h 1056153"/>
              <a:gd name="connsiteX43" fmla="*/ 519075 w 820100"/>
              <a:gd name="connsiteY43" fmla="*/ 261333 h 1056153"/>
              <a:gd name="connsiteX44" fmla="*/ 495210 w 820100"/>
              <a:gd name="connsiteY44" fmla="*/ 285346 h 1056153"/>
              <a:gd name="connsiteX45" fmla="*/ 487973 w 820100"/>
              <a:gd name="connsiteY45" fmla="*/ 285346 h 1056153"/>
              <a:gd name="connsiteX46" fmla="*/ 509377 w 820100"/>
              <a:gd name="connsiteY46" fmla="*/ 311658 h 1056153"/>
              <a:gd name="connsiteX47" fmla="*/ 529055 w 820100"/>
              <a:gd name="connsiteY47" fmla="*/ 345845 h 1056153"/>
              <a:gd name="connsiteX48" fmla="*/ 539092 w 820100"/>
              <a:gd name="connsiteY48" fmla="*/ 376510 h 1056153"/>
              <a:gd name="connsiteX49" fmla="*/ 543384 w 820100"/>
              <a:gd name="connsiteY49" fmla="*/ 376510 h 1056153"/>
              <a:gd name="connsiteX50" fmla="*/ 543384 w 820100"/>
              <a:gd name="connsiteY50" fmla="*/ 1021913 h 1056153"/>
              <a:gd name="connsiteX51" fmla="*/ 509291 w 820100"/>
              <a:gd name="connsiteY51" fmla="*/ 1056153 h 1056153"/>
              <a:gd name="connsiteX52" fmla="*/ 314662 w 820100"/>
              <a:gd name="connsiteY52" fmla="*/ 1056153 h 1056153"/>
              <a:gd name="connsiteX53" fmla="*/ 280569 w 820100"/>
              <a:gd name="connsiteY53" fmla="*/ 1022061 h 1056153"/>
              <a:gd name="connsiteX54" fmla="*/ 280569 w 820100"/>
              <a:gd name="connsiteY54" fmla="*/ 383720 h 1056153"/>
              <a:gd name="connsiteX55" fmla="*/ 276716 w 820100"/>
              <a:gd name="connsiteY55" fmla="*/ 377400 h 1056153"/>
              <a:gd name="connsiteX56" fmla="*/ 315201 w 820100"/>
              <a:gd name="connsiteY56" fmla="*/ 299837 h 1056153"/>
              <a:gd name="connsiteX57" fmla="*/ 329777 w 820100"/>
              <a:gd name="connsiteY57" fmla="*/ 285346 h 1056153"/>
              <a:gd name="connsiteX58" fmla="*/ 320740 w 820100"/>
              <a:gd name="connsiteY58" fmla="*/ 285346 h 1056153"/>
              <a:gd name="connsiteX59" fmla="*/ 296875 w 820100"/>
              <a:gd name="connsiteY59" fmla="*/ 261481 h 1056153"/>
              <a:gd name="connsiteX60" fmla="*/ 296875 w 820100"/>
              <a:gd name="connsiteY60" fmla="*/ 23865 h 1056153"/>
              <a:gd name="connsiteX61" fmla="*/ 320740 w 820100"/>
              <a:gd name="connsiteY61" fmla="*/ 0 h 1056153"/>
              <a:gd name="connsiteX62" fmla="*/ 44024 w 820100"/>
              <a:gd name="connsiteY62" fmla="*/ 0 h 1056153"/>
              <a:gd name="connsiteX63" fmla="*/ 218494 w 820100"/>
              <a:gd name="connsiteY63" fmla="*/ 0 h 1056153"/>
              <a:gd name="connsiteX64" fmla="*/ 242359 w 820100"/>
              <a:gd name="connsiteY64" fmla="*/ 23865 h 1056153"/>
              <a:gd name="connsiteX65" fmla="*/ 242359 w 820100"/>
              <a:gd name="connsiteY65" fmla="*/ 261333 h 1056153"/>
              <a:gd name="connsiteX66" fmla="*/ 218494 w 820100"/>
              <a:gd name="connsiteY66" fmla="*/ 285346 h 1056153"/>
              <a:gd name="connsiteX67" fmla="*/ 211257 w 820100"/>
              <a:gd name="connsiteY67" fmla="*/ 285346 h 1056153"/>
              <a:gd name="connsiteX68" fmla="*/ 232661 w 820100"/>
              <a:gd name="connsiteY68" fmla="*/ 311658 h 1056153"/>
              <a:gd name="connsiteX69" fmla="*/ 252339 w 820100"/>
              <a:gd name="connsiteY69" fmla="*/ 345845 h 1056153"/>
              <a:gd name="connsiteX70" fmla="*/ 262376 w 820100"/>
              <a:gd name="connsiteY70" fmla="*/ 376510 h 1056153"/>
              <a:gd name="connsiteX71" fmla="*/ 266668 w 820100"/>
              <a:gd name="connsiteY71" fmla="*/ 376510 h 1056153"/>
              <a:gd name="connsiteX72" fmla="*/ 266668 w 820100"/>
              <a:gd name="connsiteY72" fmla="*/ 1021913 h 1056153"/>
              <a:gd name="connsiteX73" fmla="*/ 232575 w 820100"/>
              <a:gd name="connsiteY73" fmla="*/ 1056153 h 1056153"/>
              <a:gd name="connsiteX74" fmla="*/ 37946 w 820100"/>
              <a:gd name="connsiteY74" fmla="*/ 1056153 h 1056153"/>
              <a:gd name="connsiteX75" fmla="*/ 3853 w 820100"/>
              <a:gd name="connsiteY75" fmla="*/ 1022061 h 1056153"/>
              <a:gd name="connsiteX76" fmla="*/ 3853 w 820100"/>
              <a:gd name="connsiteY76" fmla="*/ 383720 h 1056153"/>
              <a:gd name="connsiteX77" fmla="*/ 0 w 820100"/>
              <a:gd name="connsiteY77" fmla="*/ 377400 h 1056153"/>
              <a:gd name="connsiteX78" fmla="*/ 38485 w 820100"/>
              <a:gd name="connsiteY78" fmla="*/ 299837 h 1056153"/>
              <a:gd name="connsiteX79" fmla="*/ 53061 w 820100"/>
              <a:gd name="connsiteY79" fmla="*/ 285346 h 1056153"/>
              <a:gd name="connsiteX80" fmla="*/ 44024 w 820100"/>
              <a:gd name="connsiteY80" fmla="*/ 285346 h 1056153"/>
              <a:gd name="connsiteX81" fmla="*/ 20159 w 820100"/>
              <a:gd name="connsiteY81" fmla="*/ 261481 h 1056153"/>
              <a:gd name="connsiteX82" fmla="*/ 20159 w 820100"/>
              <a:gd name="connsiteY82" fmla="*/ 23865 h 1056153"/>
              <a:gd name="connsiteX83" fmla="*/ 44024 w 820100"/>
              <a:gd name="connsiteY83" fmla="*/ 0 h 1056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820100" h="1056153">
                <a:moveTo>
                  <a:pt x="581300" y="479383"/>
                </a:moveTo>
                <a:lnTo>
                  <a:pt x="581300" y="665267"/>
                </a:lnTo>
                <a:cubicBezTo>
                  <a:pt x="581300" y="705436"/>
                  <a:pt x="613911" y="737900"/>
                  <a:pt x="653935" y="737900"/>
                </a:cubicBezTo>
                <a:lnTo>
                  <a:pt x="715450" y="737900"/>
                </a:lnTo>
                <a:cubicBezTo>
                  <a:pt x="755621" y="737900"/>
                  <a:pt x="788084" y="705436"/>
                  <a:pt x="787935" y="665267"/>
                </a:cubicBezTo>
                <a:lnTo>
                  <a:pt x="787935" y="479383"/>
                </a:lnTo>
                <a:close/>
                <a:moveTo>
                  <a:pt x="304584" y="479383"/>
                </a:moveTo>
                <a:lnTo>
                  <a:pt x="304584" y="665267"/>
                </a:lnTo>
                <a:cubicBezTo>
                  <a:pt x="304584" y="705436"/>
                  <a:pt x="337195" y="737900"/>
                  <a:pt x="377219" y="737900"/>
                </a:cubicBezTo>
                <a:lnTo>
                  <a:pt x="438734" y="737900"/>
                </a:lnTo>
                <a:cubicBezTo>
                  <a:pt x="478905" y="737900"/>
                  <a:pt x="511368" y="705436"/>
                  <a:pt x="511219" y="665267"/>
                </a:cubicBezTo>
                <a:lnTo>
                  <a:pt x="511219" y="479383"/>
                </a:lnTo>
                <a:close/>
                <a:moveTo>
                  <a:pt x="27868" y="479383"/>
                </a:moveTo>
                <a:lnTo>
                  <a:pt x="27868" y="665267"/>
                </a:lnTo>
                <a:cubicBezTo>
                  <a:pt x="27868" y="705436"/>
                  <a:pt x="60479" y="737900"/>
                  <a:pt x="100503" y="737900"/>
                </a:cubicBezTo>
                <a:lnTo>
                  <a:pt x="162018" y="737900"/>
                </a:lnTo>
                <a:cubicBezTo>
                  <a:pt x="202189" y="737900"/>
                  <a:pt x="234652" y="705436"/>
                  <a:pt x="234503" y="665267"/>
                </a:cubicBezTo>
                <a:lnTo>
                  <a:pt x="234503" y="479383"/>
                </a:lnTo>
                <a:close/>
                <a:moveTo>
                  <a:pt x="597456" y="0"/>
                </a:moveTo>
                <a:lnTo>
                  <a:pt x="771926" y="0"/>
                </a:lnTo>
                <a:cubicBezTo>
                  <a:pt x="785118" y="0"/>
                  <a:pt x="795791" y="10673"/>
                  <a:pt x="795791" y="23865"/>
                </a:cubicBezTo>
                <a:lnTo>
                  <a:pt x="795791" y="261333"/>
                </a:lnTo>
                <a:cubicBezTo>
                  <a:pt x="795939" y="274525"/>
                  <a:pt x="785266" y="285346"/>
                  <a:pt x="771926" y="285346"/>
                </a:cubicBezTo>
                <a:lnTo>
                  <a:pt x="764689" y="285346"/>
                </a:lnTo>
                <a:lnTo>
                  <a:pt x="786093" y="311658"/>
                </a:lnTo>
                <a:cubicBezTo>
                  <a:pt x="794125" y="323520"/>
                  <a:pt x="800784" y="335360"/>
                  <a:pt x="805771" y="345845"/>
                </a:cubicBezTo>
                <a:lnTo>
                  <a:pt x="815808" y="376510"/>
                </a:lnTo>
                <a:lnTo>
                  <a:pt x="820100" y="376510"/>
                </a:lnTo>
                <a:lnTo>
                  <a:pt x="820100" y="1021913"/>
                </a:lnTo>
                <a:cubicBezTo>
                  <a:pt x="820100" y="1040885"/>
                  <a:pt x="804832" y="1056153"/>
                  <a:pt x="786007" y="1056153"/>
                </a:cubicBezTo>
                <a:lnTo>
                  <a:pt x="591378" y="1056153"/>
                </a:lnTo>
                <a:cubicBezTo>
                  <a:pt x="572553" y="1056153"/>
                  <a:pt x="557285" y="1040885"/>
                  <a:pt x="557285" y="1022061"/>
                </a:cubicBezTo>
                <a:lnTo>
                  <a:pt x="557285" y="383720"/>
                </a:lnTo>
                <a:lnTo>
                  <a:pt x="553432" y="377400"/>
                </a:lnTo>
                <a:cubicBezTo>
                  <a:pt x="553432" y="365393"/>
                  <a:pt x="568144" y="331114"/>
                  <a:pt x="591917" y="299837"/>
                </a:cubicBezTo>
                <a:lnTo>
                  <a:pt x="606493" y="285346"/>
                </a:lnTo>
                <a:lnTo>
                  <a:pt x="597456" y="285346"/>
                </a:lnTo>
                <a:cubicBezTo>
                  <a:pt x="584264" y="285346"/>
                  <a:pt x="573591" y="274673"/>
                  <a:pt x="573591" y="261481"/>
                </a:cubicBezTo>
                <a:lnTo>
                  <a:pt x="573591" y="23865"/>
                </a:lnTo>
                <a:cubicBezTo>
                  <a:pt x="573591" y="10673"/>
                  <a:pt x="584264" y="0"/>
                  <a:pt x="597456" y="0"/>
                </a:cubicBezTo>
                <a:close/>
                <a:moveTo>
                  <a:pt x="320740" y="0"/>
                </a:moveTo>
                <a:lnTo>
                  <a:pt x="495210" y="0"/>
                </a:lnTo>
                <a:cubicBezTo>
                  <a:pt x="508402" y="0"/>
                  <a:pt x="519075" y="10673"/>
                  <a:pt x="519075" y="23865"/>
                </a:cubicBezTo>
                <a:lnTo>
                  <a:pt x="519075" y="261333"/>
                </a:lnTo>
                <a:cubicBezTo>
                  <a:pt x="519223" y="274525"/>
                  <a:pt x="508550" y="285346"/>
                  <a:pt x="495210" y="285346"/>
                </a:cubicBezTo>
                <a:lnTo>
                  <a:pt x="487973" y="285346"/>
                </a:lnTo>
                <a:lnTo>
                  <a:pt x="509377" y="311658"/>
                </a:lnTo>
                <a:cubicBezTo>
                  <a:pt x="517409" y="323520"/>
                  <a:pt x="524068" y="335360"/>
                  <a:pt x="529055" y="345845"/>
                </a:cubicBezTo>
                <a:lnTo>
                  <a:pt x="539092" y="376510"/>
                </a:lnTo>
                <a:lnTo>
                  <a:pt x="543384" y="376510"/>
                </a:lnTo>
                <a:lnTo>
                  <a:pt x="543384" y="1021913"/>
                </a:lnTo>
                <a:cubicBezTo>
                  <a:pt x="543384" y="1040885"/>
                  <a:pt x="528116" y="1056153"/>
                  <a:pt x="509291" y="1056153"/>
                </a:cubicBezTo>
                <a:lnTo>
                  <a:pt x="314662" y="1056153"/>
                </a:lnTo>
                <a:cubicBezTo>
                  <a:pt x="295837" y="1056153"/>
                  <a:pt x="280569" y="1040885"/>
                  <a:pt x="280569" y="1022061"/>
                </a:cubicBezTo>
                <a:lnTo>
                  <a:pt x="280569" y="383720"/>
                </a:lnTo>
                <a:lnTo>
                  <a:pt x="276716" y="377400"/>
                </a:lnTo>
                <a:cubicBezTo>
                  <a:pt x="276716" y="365393"/>
                  <a:pt x="291428" y="331114"/>
                  <a:pt x="315201" y="299837"/>
                </a:cubicBezTo>
                <a:lnTo>
                  <a:pt x="329777" y="285346"/>
                </a:lnTo>
                <a:lnTo>
                  <a:pt x="320740" y="285346"/>
                </a:lnTo>
                <a:cubicBezTo>
                  <a:pt x="307548" y="285346"/>
                  <a:pt x="296875" y="274673"/>
                  <a:pt x="296875" y="261481"/>
                </a:cubicBezTo>
                <a:lnTo>
                  <a:pt x="296875" y="23865"/>
                </a:lnTo>
                <a:cubicBezTo>
                  <a:pt x="296875" y="10673"/>
                  <a:pt x="307548" y="0"/>
                  <a:pt x="320740" y="0"/>
                </a:cubicBezTo>
                <a:close/>
                <a:moveTo>
                  <a:pt x="44024" y="0"/>
                </a:moveTo>
                <a:lnTo>
                  <a:pt x="218494" y="0"/>
                </a:lnTo>
                <a:cubicBezTo>
                  <a:pt x="231686" y="0"/>
                  <a:pt x="242359" y="10673"/>
                  <a:pt x="242359" y="23865"/>
                </a:cubicBezTo>
                <a:lnTo>
                  <a:pt x="242359" y="261333"/>
                </a:lnTo>
                <a:cubicBezTo>
                  <a:pt x="242507" y="274525"/>
                  <a:pt x="231834" y="285346"/>
                  <a:pt x="218494" y="285346"/>
                </a:cubicBezTo>
                <a:lnTo>
                  <a:pt x="211257" y="285346"/>
                </a:lnTo>
                <a:lnTo>
                  <a:pt x="232661" y="311658"/>
                </a:lnTo>
                <a:cubicBezTo>
                  <a:pt x="240693" y="323520"/>
                  <a:pt x="247352" y="335360"/>
                  <a:pt x="252339" y="345845"/>
                </a:cubicBezTo>
                <a:lnTo>
                  <a:pt x="262376" y="376510"/>
                </a:lnTo>
                <a:lnTo>
                  <a:pt x="266668" y="376510"/>
                </a:lnTo>
                <a:lnTo>
                  <a:pt x="266668" y="1021913"/>
                </a:lnTo>
                <a:cubicBezTo>
                  <a:pt x="266668" y="1040885"/>
                  <a:pt x="251400" y="1056153"/>
                  <a:pt x="232575" y="1056153"/>
                </a:cubicBezTo>
                <a:lnTo>
                  <a:pt x="37946" y="1056153"/>
                </a:lnTo>
                <a:cubicBezTo>
                  <a:pt x="19121" y="1056153"/>
                  <a:pt x="3853" y="1040885"/>
                  <a:pt x="3853" y="1022061"/>
                </a:cubicBezTo>
                <a:lnTo>
                  <a:pt x="3853" y="383720"/>
                </a:lnTo>
                <a:lnTo>
                  <a:pt x="0" y="377400"/>
                </a:lnTo>
                <a:cubicBezTo>
                  <a:pt x="0" y="365393"/>
                  <a:pt x="14712" y="331114"/>
                  <a:pt x="38485" y="299837"/>
                </a:cubicBezTo>
                <a:lnTo>
                  <a:pt x="53061" y="285346"/>
                </a:lnTo>
                <a:lnTo>
                  <a:pt x="44024" y="285346"/>
                </a:lnTo>
                <a:cubicBezTo>
                  <a:pt x="30832" y="285346"/>
                  <a:pt x="20159" y="274673"/>
                  <a:pt x="20159" y="261481"/>
                </a:cubicBezTo>
                <a:lnTo>
                  <a:pt x="20159" y="23865"/>
                </a:lnTo>
                <a:cubicBezTo>
                  <a:pt x="20159" y="10673"/>
                  <a:pt x="30832" y="0"/>
                  <a:pt x="4402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9ACC3C4-4EAB-4EA8-AF18-AC541AAE2447}"/>
              </a:ext>
            </a:extLst>
          </p:cNvPr>
          <p:cNvSpPr/>
          <p:nvPr/>
        </p:nvSpPr>
        <p:spPr>
          <a:xfrm>
            <a:off x="7304606" y="4682884"/>
            <a:ext cx="672173" cy="284365"/>
          </a:xfrm>
          <a:custGeom>
            <a:avLst/>
            <a:gdLst>
              <a:gd name="connsiteX0" fmla="*/ 1001899 w 1290428"/>
              <a:gd name="connsiteY0" fmla="*/ 228851 h 545920"/>
              <a:gd name="connsiteX1" fmla="*/ 1026167 w 1290428"/>
              <a:gd name="connsiteY1" fmla="*/ 228851 h 545920"/>
              <a:gd name="connsiteX2" fmla="*/ 1048859 w 1290428"/>
              <a:gd name="connsiteY2" fmla="*/ 229376 h 545920"/>
              <a:gd name="connsiteX3" fmla="*/ 1060573 w 1290428"/>
              <a:gd name="connsiteY3" fmla="*/ 235416 h 545920"/>
              <a:gd name="connsiteX4" fmla="*/ 1064722 w 1290428"/>
              <a:gd name="connsiteY4" fmla="*/ 247971 h 545920"/>
              <a:gd name="connsiteX5" fmla="*/ 1061571 w 1290428"/>
              <a:gd name="connsiteY5" fmla="*/ 259527 h 545920"/>
              <a:gd name="connsiteX6" fmla="*/ 1052851 w 1290428"/>
              <a:gd name="connsiteY6" fmla="*/ 266040 h 545920"/>
              <a:gd name="connsiteX7" fmla="*/ 1024906 w 1290428"/>
              <a:gd name="connsiteY7" fmla="*/ 267931 h 545920"/>
              <a:gd name="connsiteX8" fmla="*/ 1001899 w 1290428"/>
              <a:gd name="connsiteY8" fmla="*/ 267931 h 545920"/>
              <a:gd name="connsiteX9" fmla="*/ 970803 w 1290428"/>
              <a:gd name="connsiteY9" fmla="*/ 202797 h 545920"/>
              <a:gd name="connsiteX10" fmla="*/ 970803 w 1290428"/>
              <a:gd name="connsiteY10" fmla="*/ 356808 h 545920"/>
              <a:gd name="connsiteX11" fmla="*/ 1001899 w 1290428"/>
              <a:gd name="connsiteY11" fmla="*/ 356808 h 545920"/>
              <a:gd name="connsiteX12" fmla="*/ 1001899 w 1290428"/>
              <a:gd name="connsiteY12" fmla="*/ 292514 h 545920"/>
              <a:gd name="connsiteX13" fmla="*/ 1008203 w 1290428"/>
              <a:gd name="connsiteY13" fmla="*/ 292514 h 545920"/>
              <a:gd name="connsiteX14" fmla="*/ 1023856 w 1290428"/>
              <a:gd name="connsiteY14" fmla="*/ 294247 h 545920"/>
              <a:gd name="connsiteX15" fmla="*/ 1033206 w 1290428"/>
              <a:gd name="connsiteY15" fmla="*/ 300656 h 545920"/>
              <a:gd name="connsiteX16" fmla="*/ 1049594 w 1290428"/>
              <a:gd name="connsiteY16" fmla="*/ 323295 h 545920"/>
              <a:gd name="connsiteX17" fmla="*/ 1072076 w 1290428"/>
              <a:gd name="connsiteY17" fmla="*/ 356808 h 545920"/>
              <a:gd name="connsiteX18" fmla="*/ 1109266 w 1290428"/>
              <a:gd name="connsiteY18" fmla="*/ 356808 h 545920"/>
              <a:gd name="connsiteX19" fmla="*/ 1090461 w 1290428"/>
              <a:gd name="connsiteY19" fmla="*/ 326762 h 545920"/>
              <a:gd name="connsiteX20" fmla="*/ 1072759 w 1290428"/>
              <a:gd name="connsiteY20" fmla="*/ 301759 h 545920"/>
              <a:gd name="connsiteX21" fmla="*/ 1056108 w 1290428"/>
              <a:gd name="connsiteY21" fmla="*/ 288837 h 545920"/>
              <a:gd name="connsiteX22" fmla="*/ 1086574 w 1290428"/>
              <a:gd name="connsiteY22" fmla="*/ 274602 h 545920"/>
              <a:gd name="connsiteX23" fmla="*/ 1096764 w 1290428"/>
              <a:gd name="connsiteY23" fmla="*/ 245974 h 545920"/>
              <a:gd name="connsiteX24" fmla="*/ 1090041 w 1290428"/>
              <a:gd name="connsiteY24" fmla="*/ 221707 h 545920"/>
              <a:gd name="connsiteX25" fmla="*/ 1072128 w 1290428"/>
              <a:gd name="connsiteY25" fmla="*/ 206947 h 545920"/>
              <a:gd name="connsiteX26" fmla="*/ 1036252 w 1290428"/>
              <a:gd name="connsiteY26" fmla="*/ 202797 h 545920"/>
              <a:gd name="connsiteX27" fmla="*/ 215823 w 1290428"/>
              <a:gd name="connsiteY27" fmla="*/ 197058 h 545920"/>
              <a:gd name="connsiteX28" fmla="*/ 215823 w 1290428"/>
              <a:gd name="connsiteY28" fmla="*/ 349808 h 545920"/>
              <a:gd name="connsiteX29" fmla="*/ 324240 w 1290428"/>
              <a:gd name="connsiteY29" fmla="*/ 349808 h 545920"/>
              <a:gd name="connsiteX30" fmla="*/ 324240 w 1290428"/>
              <a:gd name="connsiteY30" fmla="*/ 323859 h 545920"/>
              <a:gd name="connsiteX31" fmla="*/ 246920 w 1290428"/>
              <a:gd name="connsiteY31" fmla="*/ 323859 h 545920"/>
              <a:gd name="connsiteX32" fmla="*/ 246920 w 1290428"/>
              <a:gd name="connsiteY32" fmla="*/ 197058 h 545920"/>
              <a:gd name="connsiteX33" fmla="*/ 1031661 w 1290428"/>
              <a:gd name="connsiteY33" fmla="*/ 100279 h 545920"/>
              <a:gd name="connsiteX34" fmla="*/ 1206742 w 1290428"/>
              <a:gd name="connsiteY34" fmla="*/ 275360 h 545920"/>
              <a:gd name="connsiteX35" fmla="*/ 1031661 w 1290428"/>
              <a:gd name="connsiteY35" fmla="*/ 450441 h 545920"/>
              <a:gd name="connsiteX36" fmla="*/ 856580 w 1290428"/>
              <a:gd name="connsiteY36" fmla="*/ 275360 h 545920"/>
              <a:gd name="connsiteX37" fmla="*/ 1031661 w 1290428"/>
              <a:gd name="connsiteY37" fmla="*/ 100279 h 545920"/>
              <a:gd name="connsiteX38" fmla="*/ 259978 w 1290428"/>
              <a:gd name="connsiteY38" fmla="*/ 100279 h 545920"/>
              <a:gd name="connsiteX39" fmla="*/ 435059 w 1290428"/>
              <a:gd name="connsiteY39" fmla="*/ 275360 h 545920"/>
              <a:gd name="connsiteX40" fmla="*/ 259978 w 1290428"/>
              <a:gd name="connsiteY40" fmla="*/ 450441 h 545920"/>
              <a:gd name="connsiteX41" fmla="*/ 84897 w 1290428"/>
              <a:gd name="connsiteY41" fmla="*/ 275360 h 545920"/>
              <a:gd name="connsiteX42" fmla="*/ 259978 w 1290428"/>
              <a:gd name="connsiteY42" fmla="*/ 100279 h 545920"/>
              <a:gd name="connsiteX43" fmla="*/ 1031661 w 1290428"/>
              <a:gd name="connsiteY43" fmla="*/ 74461 h 545920"/>
              <a:gd name="connsiteX44" fmla="*/ 830762 w 1290428"/>
              <a:gd name="connsiteY44" fmla="*/ 275360 h 545920"/>
              <a:gd name="connsiteX45" fmla="*/ 1031661 w 1290428"/>
              <a:gd name="connsiteY45" fmla="*/ 476260 h 545920"/>
              <a:gd name="connsiteX46" fmla="*/ 1232561 w 1290428"/>
              <a:gd name="connsiteY46" fmla="*/ 275360 h 545920"/>
              <a:gd name="connsiteX47" fmla="*/ 1031661 w 1290428"/>
              <a:gd name="connsiteY47" fmla="*/ 74461 h 545920"/>
              <a:gd name="connsiteX48" fmla="*/ 259978 w 1290428"/>
              <a:gd name="connsiteY48" fmla="*/ 74461 h 545920"/>
              <a:gd name="connsiteX49" fmla="*/ 59079 w 1290428"/>
              <a:gd name="connsiteY49" fmla="*/ 275360 h 545920"/>
              <a:gd name="connsiteX50" fmla="*/ 259978 w 1290428"/>
              <a:gd name="connsiteY50" fmla="*/ 476260 h 545920"/>
              <a:gd name="connsiteX51" fmla="*/ 460878 w 1290428"/>
              <a:gd name="connsiteY51" fmla="*/ 275360 h 545920"/>
              <a:gd name="connsiteX52" fmla="*/ 259978 w 1290428"/>
              <a:gd name="connsiteY52" fmla="*/ 74461 h 545920"/>
              <a:gd name="connsiteX53" fmla="*/ 292514 w 1290428"/>
              <a:gd name="connsiteY53" fmla="*/ 896 h 545920"/>
              <a:gd name="connsiteX54" fmla="*/ 372620 w 1290428"/>
              <a:gd name="connsiteY54" fmla="*/ 21882 h 545920"/>
              <a:gd name="connsiteX55" fmla="*/ 919423 w 1290428"/>
              <a:gd name="connsiteY55" fmla="*/ 21792 h 545920"/>
              <a:gd name="connsiteX56" fmla="*/ 1290428 w 1290428"/>
              <a:gd name="connsiteY56" fmla="*/ 273343 h 545920"/>
              <a:gd name="connsiteX57" fmla="*/ 911803 w 1290428"/>
              <a:gd name="connsiteY57" fmla="*/ 525386 h 545920"/>
              <a:gd name="connsiteX58" fmla="*/ 711711 w 1290428"/>
              <a:gd name="connsiteY58" fmla="*/ 467474 h 545920"/>
              <a:gd name="connsiteX59" fmla="*/ 377775 w 1290428"/>
              <a:gd name="connsiteY59" fmla="*/ 525386 h 545920"/>
              <a:gd name="connsiteX60" fmla="*/ 29361 w 1290428"/>
              <a:gd name="connsiteY60" fmla="*/ 397414 h 545920"/>
              <a:gd name="connsiteX61" fmla="*/ 71002 w 1290428"/>
              <a:gd name="connsiteY61" fmla="*/ 90328 h 545920"/>
              <a:gd name="connsiteX62" fmla="*/ 292514 w 1290428"/>
              <a:gd name="connsiteY62" fmla="*/ 896 h 5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90428" h="545920">
                <a:moveTo>
                  <a:pt x="1001899" y="228851"/>
                </a:moveTo>
                <a:lnTo>
                  <a:pt x="1026167" y="228851"/>
                </a:lnTo>
                <a:cubicBezTo>
                  <a:pt x="1038774" y="228851"/>
                  <a:pt x="1046338" y="229026"/>
                  <a:pt x="1048859" y="229376"/>
                </a:cubicBezTo>
                <a:cubicBezTo>
                  <a:pt x="1053902" y="230216"/>
                  <a:pt x="1057806" y="232230"/>
                  <a:pt x="1060573" y="235416"/>
                </a:cubicBezTo>
                <a:cubicBezTo>
                  <a:pt x="1063339" y="238603"/>
                  <a:pt x="1064722" y="242788"/>
                  <a:pt x="1064722" y="247971"/>
                </a:cubicBezTo>
                <a:cubicBezTo>
                  <a:pt x="1064722" y="252593"/>
                  <a:pt x="1063672" y="256445"/>
                  <a:pt x="1061571" y="259527"/>
                </a:cubicBezTo>
                <a:cubicBezTo>
                  <a:pt x="1059470" y="262608"/>
                  <a:pt x="1056563" y="264780"/>
                  <a:pt x="1052851" y="266040"/>
                </a:cubicBezTo>
                <a:cubicBezTo>
                  <a:pt x="1049139" y="267301"/>
                  <a:pt x="1039824" y="267931"/>
                  <a:pt x="1024906" y="267931"/>
                </a:cubicBezTo>
                <a:lnTo>
                  <a:pt x="1001899" y="267931"/>
                </a:lnTo>
                <a:close/>
                <a:moveTo>
                  <a:pt x="970803" y="202797"/>
                </a:moveTo>
                <a:lnTo>
                  <a:pt x="970803" y="356808"/>
                </a:lnTo>
                <a:lnTo>
                  <a:pt x="1001899" y="356808"/>
                </a:lnTo>
                <a:lnTo>
                  <a:pt x="1001899" y="292514"/>
                </a:lnTo>
                <a:lnTo>
                  <a:pt x="1008203" y="292514"/>
                </a:lnTo>
                <a:cubicBezTo>
                  <a:pt x="1015346" y="292514"/>
                  <a:pt x="1020564" y="293092"/>
                  <a:pt x="1023856" y="294247"/>
                </a:cubicBezTo>
                <a:cubicBezTo>
                  <a:pt x="1027148" y="295403"/>
                  <a:pt x="1030264" y="297539"/>
                  <a:pt x="1033206" y="300656"/>
                </a:cubicBezTo>
                <a:cubicBezTo>
                  <a:pt x="1036147" y="303773"/>
                  <a:pt x="1041610" y="311319"/>
                  <a:pt x="1049594" y="323295"/>
                </a:cubicBezTo>
                <a:lnTo>
                  <a:pt x="1072076" y="356808"/>
                </a:lnTo>
                <a:lnTo>
                  <a:pt x="1109266" y="356808"/>
                </a:lnTo>
                <a:lnTo>
                  <a:pt x="1090461" y="326762"/>
                </a:lnTo>
                <a:cubicBezTo>
                  <a:pt x="1083037" y="314786"/>
                  <a:pt x="1077136" y="306451"/>
                  <a:pt x="1072759" y="301759"/>
                </a:cubicBezTo>
                <a:cubicBezTo>
                  <a:pt x="1068382" y="297066"/>
                  <a:pt x="1062831" y="292759"/>
                  <a:pt x="1056108" y="288837"/>
                </a:cubicBezTo>
                <a:cubicBezTo>
                  <a:pt x="1069625" y="286876"/>
                  <a:pt x="1079780" y="282131"/>
                  <a:pt x="1086574" y="274602"/>
                </a:cubicBezTo>
                <a:cubicBezTo>
                  <a:pt x="1093368" y="267073"/>
                  <a:pt x="1096764" y="257531"/>
                  <a:pt x="1096764" y="245974"/>
                </a:cubicBezTo>
                <a:cubicBezTo>
                  <a:pt x="1096764" y="236870"/>
                  <a:pt x="1094523" y="228781"/>
                  <a:pt x="1090041" y="221707"/>
                </a:cubicBezTo>
                <a:cubicBezTo>
                  <a:pt x="1085558" y="214633"/>
                  <a:pt x="1079588" y="209713"/>
                  <a:pt x="1072128" y="206947"/>
                </a:cubicBezTo>
                <a:cubicBezTo>
                  <a:pt x="1064670" y="204180"/>
                  <a:pt x="1052711" y="202797"/>
                  <a:pt x="1036252" y="202797"/>
                </a:cubicBezTo>
                <a:close/>
                <a:moveTo>
                  <a:pt x="215823" y="197058"/>
                </a:moveTo>
                <a:lnTo>
                  <a:pt x="215823" y="349808"/>
                </a:lnTo>
                <a:lnTo>
                  <a:pt x="324240" y="349808"/>
                </a:lnTo>
                <a:lnTo>
                  <a:pt x="324240" y="323859"/>
                </a:lnTo>
                <a:lnTo>
                  <a:pt x="246920" y="323859"/>
                </a:lnTo>
                <a:lnTo>
                  <a:pt x="246920" y="197058"/>
                </a:lnTo>
                <a:close/>
                <a:moveTo>
                  <a:pt x="1031661" y="100279"/>
                </a:moveTo>
                <a:cubicBezTo>
                  <a:pt x="1128391" y="100279"/>
                  <a:pt x="1206742" y="178631"/>
                  <a:pt x="1206742" y="275360"/>
                </a:cubicBezTo>
                <a:cubicBezTo>
                  <a:pt x="1206742" y="372090"/>
                  <a:pt x="1128301" y="450441"/>
                  <a:pt x="1031661" y="450441"/>
                </a:cubicBezTo>
                <a:cubicBezTo>
                  <a:pt x="934932" y="450441"/>
                  <a:pt x="856580" y="372090"/>
                  <a:pt x="856580" y="275360"/>
                </a:cubicBezTo>
                <a:cubicBezTo>
                  <a:pt x="856580" y="178631"/>
                  <a:pt x="934932" y="100279"/>
                  <a:pt x="1031661" y="100279"/>
                </a:cubicBezTo>
                <a:close/>
                <a:moveTo>
                  <a:pt x="259978" y="100279"/>
                </a:moveTo>
                <a:cubicBezTo>
                  <a:pt x="356708" y="100279"/>
                  <a:pt x="435059" y="178631"/>
                  <a:pt x="435059" y="275360"/>
                </a:cubicBezTo>
                <a:cubicBezTo>
                  <a:pt x="435059" y="372090"/>
                  <a:pt x="356618" y="450441"/>
                  <a:pt x="259978" y="450441"/>
                </a:cubicBezTo>
                <a:cubicBezTo>
                  <a:pt x="163249" y="450441"/>
                  <a:pt x="84897" y="372090"/>
                  <a:pt x="84897" y="275360"/>
                </a:cubicBezTo>
                <a:cubicBezTo>
                  <a:pt x="84897" y="178631"/>
                  <a:pt x="163249" y="100279"/>
                  <a:pt x="259978" y="100279"/>
                </a:cubicBezTo>
                <a:close/>
                <a:moveTo>
                  <a:pt x="1031661" y="74461"/>
                </a:moveTo>
                <a:cubicBezTo>
                  <a:pt x="920723" y="74461"/>
                  <a:pt x="830762" y="164422"/>
                  <a:pt x="830762" y="275360"/>
                </a:cubicBezTo>
                <a:cubicBezTo>
                  <a:pt x="830762" y="386299"/>
                  <a:pt x="920723" y="476260"/>
                  <a:pt x="1031661" y="476260"/>
                </a:cubicBezTo>
                <a:cubicBezTo>
                  <a:pt x="1142600" y="476260"/>
                  <a:pt x="1232561" y="386299"/>
                  <a:pt x="1232561" y="275360"/>
                </a:cubicBezTo>
                <a:cubicBezTo>
                  <a:pt x="1232561" y="164377"/>
                  <a:pt x="1142600" y="74461"/>
                  <a:pt x="1031661" y="74461"/>
                </a:cubicBezTo>
                <a:close/>
                <a:moveTo>
                  <a:pt x="259978" y="74461"/>
                </a:moveTo>
                <a:cubicBezTo>
                  <a:pt x="149040" y="74461"/>
                  <a:pt x="59079" y="164422"/>
                  <a:pt x="59079" y="275360"/>
                </a:cubicBezTo>
                <a:cubicBezTo>
                  <a:pt x="59079" y="386299"/>
                  <a:pt x="149040" y="476260"/>
                  <a:pt x="259978" y="476260"/>
                </a:cubicBezTo>
                <a:cubicBezTo>
                  <a:pt x="370917" y="476260"/>
                  <a:pt x="460878" y="386299"/>
                  <a:pt x="460878" y="275360"/>
                </a:cubicBezTo>
                <a:cubicBezTo>
                  <a:pt x="460878" y="164377"/>
                  <a:pt x="370917" y="74461"/>
                  <a:pt x="259978" y="74461"/>
                </a:cubicBezTo>
                <a:close/>
                <a:moveTo>
                  <a:pt x="292514" y="896"/>
                </a:moveTo>
                <a:cubicBezTo>
                  <a:pt x="319647" y="3213"/>
                  <a:pt x="346668" y="10060"/>
                  <a:pt x="372620" y="21882"/>
                </a:cubicBezTo>
                <a:cubicBezTo>
                  <a:pt x="556397" y="105657"/>
                  <a:pt x="734705" y="100861"/>
                  <a:pt x="919423" y="21792"/>
                </a:cubicBezTo>
                <a:cubicBezTo>
                  <a:pt x="1096118" y="-53915"/>
                  <a:pt x="1290384" y="82394"/>
                  <a:pt x="1290428" y="273343"/>
                </a:cubicBezTo>
                <a:cubicBezTo>
                  <a:pt x="1290518" y="469401"/>
                  <a:pt x="1098673" y="597731"/>
                  <a:pt x="911803" y="525386"/>
                </a:cubicBezTo>
                <a:cubicBezTo>
                  <a:pt x="846585" y="500195"/>
                  <a:pt x="780873" y="478455"/>
                  <a:pt x="711711" y="467474"/>
                </a:cubicBezTo>
                <a:cubicBezTo>
                  <a:pt x="593735" y="448693"/>
                  <a:pt x="485172" y="483296"/>
                  <a:pt x="377775" y="525386"/>
                </a:cubicBezTo>
                <a:cubicBezTo>
                  <a:pt x="240973" y="578995"/>
                  <a:pt x="93593" y="524624"/>
                  <a:pt x="29361" y="397414"/>
                </a:cubicBezTo>
                <a:cubicBezTo>
                  <a:pt x="-21738" y="296113"/>
                  <a:pt x="-5064" y="172758"/>
                  <a:pt x="71002" y="90328"/>
                </a:cubicBezTo>
                <a:cubicBezTo>
                  <a:pt x="128690" y="27765"/>
                  <a:pt x="211113" y="-6054"/>
                  <a:pt x="292514" y="896"/>
                </a:cubicBezTo>
                <a:close/>
              </a:path>
            </a:pathLst>
          </a:custGeom>
          <a:solidFill>
            <a:schemeClr val="bg1"/>
          </a:solidFill>
          <a:ln w="4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9FD7619-715A-4D42-B206-235D30EC977F}"/>
              </a:ext>
            </a:extLst>
          </p:cNvPr>
          <p:cNvSpPr/>
          <p:nvPr/>
        </p:nvSpPr>
        <p:spPr>
          <a:xfrm>
            <a:off x="8810349" y="3307258"/>
            <a:ext cx="397322" cy="483925"/>
          </a:xfrm>
          <a:custGeom>
            <a:avLst/>
            <a:gdLst>
              <a:gd name="connsiteX0" fmla="*/ 180605 w 728316"/>
              <a:gd name="connsiteY0" fmla="*/ 0 h 887063"/>
              <a:gd name="connsiteX1" fmla="*/ 217181 w 728316"/>
              <a:gd name="connsiteY1" fmla="*/ 32766 h 887063"/>
              <a:gd name="connsiteX2" fmla="*/ 218610 w 728316"/>
              <a:gd name="connsiteY2" fmla="*/ 109061 h 887063"/>
              <a:gd name="connsiteX3" fmla="*/ 254710 w 728316"/>
              <a:gd name="connsiteY3" fmla="*/ 164973 h 887063"/>
              <a:gd name="connsiteX4" fmla="*/ 295381 w 728316"/>
              <a:gd name="connsiteY4" fmla="*/ 199263 h 887063"/>
              <a:gd name="connsiteX5" fmla="*/ 301096 w 728316"/>
              <a:gd name="connsiteY5" fmla="*/ 199263 h 887063"/>
              <a:gd name="connsiteX6" fmla="*/ 309574 w 728316"/>
              <a:gd name="connsiteY6" fmla="*/ 207740 h 887063"/>
              <a:gd name="connsiteX7" fmla="*/ 301096 w 728316"/>
              <a:gd name="connsiteY7" fmla="*/ 216218 h 887063"/>
              <a:gd name="connsiteX8" fmla="*/ 295191 w 728316"/>
              <a:gd name="connsiteY8" fmla="*/ 216218 h 887063"/>
              <a:gd name="connsiteX9" fmla="*/ 295096 w 728316"/>
              <a:gd name="connsiteY9" fmla="*/ 225171 h 887063"/>
              <a:gd name="connsiteX10" fmla="*/ 301192 w 728316"/>
              <a:gd name="connsiteY10" fmla="*/ 225171 h 887063"/>
              <a:gd name="connsiteX11" fmla="*/ 309669 w 728316"/>
              <a:gd name="connsiteY11" fmla="*/ 233648 h 887063"/>
              <a:gd name="connsiteX12" fmla="*/ 301192 w 728316"/>
              <a:gd name="connsiteY12" fmla="*/ 242126 h 887063"/>
              <a:gd name="connsiteX13" fmla="*/ 294810 w 728316"/>
              <a:gd name="connsiteY13" fmla="*/ 242126 h 887063"/>
              <a:gd name="connsiteX14" fmla="*/ 294619 w 728316"/>
              <a:gd name="connsiteY14" fmla="*/ 251079 h 887063"/>
              <a:gd name="connsiteX15" fmla="*/ 301192 w 728316"/>
              <a:gd name="connsiteY15" fmla="*/ 251079 h 887063"/>
              <a:gd name="connsiteX16" fmla="*/ 309669 w 728316"/>
              <a:gd name="connsiteY16" fmla="*/ 259556 h 887063"/>
              <a:gd name="connsiteX17" fmla="*/ 301192 w 728316"/>
              <a:gd name="connsiteY17" fmla="*/ 268034 h 887063"/>
              <a:gd name="connsiteX18" fmla="*/ 294238 w 728316"/>
              <a:gd name="connsiteY18" fmla="*/ 268034 h 887063"/>
              <a:gd name="connsiteX19" fmla="*/ 294048 w 728316"/>
              <a:gd name="connsiteY19" fmla="*/ 276987 h 887063"/>
              <a:gd name="connsiteX20" fmla="*/ 301096 w 728316"/>
              <a:gd name="connsiteY20" fmla="*/ 276987 h 887063"/>
              <a:gd name="connsiteX21" fmla="*/ 309574 w 728316"/>
              <a:gd name="connsiteY21" fmla="*/ 285464 h 887063"/>
              <a:gd name="connsiteX22" fmla="*/ 301096 w 728316"/>
              <a:gd name="connsiteY22" fmla="*/ 293942 h 887063"/>
              <a:gd name="connsiteX23" fmla="*/ 293667 w 728316"/>
              <a:gd name="connsiteY23" fmla="*/ 293942 h 887063"/>
              <a:gd name="connsiteX24" fmla="*/ 293476 w 728316"/>
              <a:gd name="connsiteY24" fmla="*/ 307372 h 887063"/>
              <a:gd name="connsiteX25" fmla="*/ 285094 w 728316"/>
              <a:gd name="connsiteY25" fmla="*/ 376809 h 887063"/>
              <a:gd name="connsiteX26" fmla="*/ 295477 w 728316"/>
              <a:gd name="connsiteY26" fmla="*/ 413957 h 887063"/>
              <a:gd name="connsiteX27" fmla="*/ 360628 w 728316"/>
              <a:gd name="connsiteY27" fmla="*/ 521494 h 887063"/>
              <a:gd name="connsiteX28" fmla="*/ 360802 w 728316"/>
              <a:gd name="connsiteY28" fmla="*/ 644434 h 887063"/>
              <a:gd name="connsiteX29" fmla="*/ 365956 w 728316"/>
              <a:gd name="connsiteY29" fmla="*/ 639951 h 887063"/>
              <a:gd name="connsiteX30" fmla="*/ 492297 w 728316"/>
              <a:gd name="connsiteY30" fmla="*/ 531391 h 887063"/>
              <a:gd name="connsiteX31" fmla="*/ 521747 w 728316"/>
              <a:gd name="connsiteY31" fmla="*/ 521677 h 887063"/>
              <a:gd name="connsiteX32" fmla="*/ 644867 w 728316"/>
              <a:gd name="connsiteY32" fmla="*/ 473493 h 887063"/>
              <a:gd name="connsiteX33" fmla="*/ 685903 w 728316"/>
              <a:gd name="connsiteY33" fmla="*/ 478579 h 887063"/>
              <a:gd name="connsiteX34" fmla="*/ 699278 w 728316"/>
              <a:gd name="connsiteY34" fmla="*/ 587037 h 887063"/>
              <a:gd name="connsiteX35" fmla="*/ 677482 w 728316"/>
              <a:gd name="connsiteY35" fmla="*/ 677407 h 887063"/>
              <a:gd name="connsiteX36" fmla="*/ 670368 w 728316"/>
              <a:gd name="connsiteY36" fmla="*/ 713907 h 887063"/>
              <a:gd name="connsiteX37" fmla="*/ 557884 w 728316"/>
              <a:gd name="connsiteY37" fmla="*/ 841454 h 887063"/>
              <a:gd name="connsiteX38" fmla="*/ 519515 w 728316"/>
              <a:gd name="connsiteY38" fmla="*/ 848314 h 887063"/>
              <a:gd name="connsiteX39" fmla="*/ 428703 w 728316"/>
              <a:gd name="connsiteY39" fmla="*/ 775641 h 887063"/>
              <a:gd name="connsiteX40" fmla="*/ 360866 w 728316"/>
              <a:gd name="connsiteY40" fmla="*/ 689713 h 887063"/>
              <a:gd name="connsiteX41" fmla="*/ 361009 w 728316"/>
              <a:gd name="connsiteY41" fmla="*/ 791337 h 887063"/>
              <a:gd name="connsiteX42" fmla="*/ 316241 w 728316"/>
              <a:gd name="connsiteY42" fmla="*/ 860012 h 887063"/>
              <a:gd name="connsiteX43" fmla="*/ 180510 w 728316"/>
              <a:gd name="connsiteY43" fmla="*/ 887063 h 887063"/>
              <a:gd name="connsiteX44" fmla="*/ 44779 w 728316"/>
              <a:gd name="connsiteY44" fmla="*/ 860012 h 887063"/>
              <a:gd name="connsiteX45" fmla="*/ 11 w 728316"/>
              <a:gd name="connsiteY45" fmla="*/ 791337 h 887063"/>
              <a:gd name="connsiteX46" fmla="*/ 487 w 728316"/>
              <a:gd name="connsiteY46" fmla="*/ 521494 h 887063"/>
              <a:gd name="connsiteX47" fmla="*/ 65638 w 728316"/>
              <a:gd name="connsiteY47" fmla="*/ 413957 h 887063"/>
              <a:gd name="connsiteX48" fmla="*/ 76021 w 728316"/>
              <a:gd name="connsiteY48" fmla="*/ 376809 h 887063"/>
              <a:gd name="connsiteX49" fmla="*/ 67639 w 728316"/>
              <a:gd name="connsiteY49" fmla="*/ 307372 h 887063"/>
              <a:gd name="connsiteX50" fmla="*/ 67448 w 728316"/>
              <a:gd name="connsiteY50" fmla="*/ 293942 h 887063"/>
              <a:gd name="connsiteX51" fmla="*/ 60019 w 728316"/>
              <a:gd name="connsiteY51" fmla="*/ 293942 h 887063"/>
              <a:gd name="connsiteX52" fmla="*/ 51541 w 728316"/>
              <a:gd name="connsiteY52" fmla="*/ 285464 h 887063"/>
              <a:gd name="connsiteX53" fmla="*/ 60019 w 728316"/>
              <a:gd name="connsiteY53" fmla="*/ 276987 h 887063"/>
              <a:gd name="connsiteX54" fmla="*/ 67162 w 728316"/>
              <a:gd name="connsiteY54" fmla="*/ 276987 h 887063"/>
              <a:gd name="connsiteX55" fmla="*/ 66972 w 728316"/>
              <a:gd name="connsiteY55" fmla="*/ 268034 h 887063"/>
              <a:gd name="connsiteX56" fmla="*/ 60019 w 728316"/>
              <a:gd name="connsiteY56" fmla="*/ 268034 h 887063"/>
              <a:gd name="connsiteX57" fmla="*/ 51541 w 728316"/>
              <a:gd name="connsiteY57" fmla="*/ 259556 h 887063"/>
              <a:gd name="connsiteX58" fmla="*/ 60019 w 728316"/>
              <a:gd name="connsiteY58" fmla="*/ 251079 h 887063"/>
              <a:gd name="connsiteX59" fmla="*/ 66591 w 728316"/>
              <a:gd name="connsiteY59" fmla="*/ 251079 h 887063"/>
              <a:gd name="connsiteX60" fmla="*/ 66400 w 728316"/>
              <a:gd name="connsiteY60" fmla="*/ 242126 h 887063"/>
              <a:gd name="connsiteX61" fmla="*/ 60019 w 728316"/>
              <a:gd name="connsiteY61" fmla="*/ 242126 h 887063"/>
              <a:gd name="connsiteX62" fmla="*/ 51541 w 728316"/>
              <a:gd name="connsiteY62" fmla="*/ 233648 h 887063"/>
              <a:gd name="connsiteX63" fmla="*/ 60019 w 728316"/>
              <a:gd name="connsiteY63" fmla="*/ 225171 h 887063"/>
              <a:gd name="connsiteX64" fmla="*/ 66019 w 728316"/>
              <a:gd name="connsiteY64" fmla="*/ 225171 h 887063"/>
              <a:gd name="connsiteX65" fmla="*/ 65924 w 728316"/>
              <a:gd name="connsiteY65" fmla="*/ 216218 h 887063"/>
              <a:gd name="connsiteX66" fmla="*/ 60019 w 728316"/>
              <a:gd name="connsiteY66" fmla="*/ 216218 h 887063"/>
              <a:gd name="connsiteX67" fmla="*/ 51541 w 728316"/>
              <a:gd name="connsiteY67" fmla="*/ 207740 h 887063"/>
              <a:gd name="connsiteX68" fmla="*/ 60019 w 728316"/>
              <a:gd name="connsiteY68" fmla="*/ 199263 h 887063"/>
              <a:gd name="connsiteX69" fmla="*/ 65829 w 728316"/>
              <a:gd name="connsiteY69" fmla="*/ 199263 h 887063"/>
              <a:gd name="connsiteX70" fmla="*/ 106501 w 728316"/>
              <a:gd name="connsiteY70" fmla="*/ 164973 h 887063"/>
              <a:gd name="connsiteX71" fmla="*/ 142600 w 728316"/>
              <a:gd name="connsiteY71" fmla="*/ 109061 h 887063"/>
              <a:gd name="connsiteX72" fmla="*/ 144029 w 728316"/>
              <a:gd name="connsiteY72" fmla="*/ 32766 h 887063"/>
              <a:gd name="connsiteX73" fmla="*/ 180605 w 728316"/>
              <a:gd name="connsiteY73" fmla="*/ 0 h 88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728316" h="887063">
                <a:moveTo>
                  <a:pt x="180605" y="0"/>
                </a:moveTo>
                <a:cubicBezTo>
                  <a:pt x="217562" y="1238"/>
                  <a:pt x="216324" y="10001"/>
                  <a:pt x="217181" y="32766"/>
                </a:cubicBezTo>
                <a:cubicBezTo>
                  <a:pt x="218800" y="77438"/>
                  <a:pt x="217467" y="77438"/>
                  <a:pt x="218610" y="109061"/>
                </a:cubicBezTo>
                <a:cubicBezTo>
                  <a:pt x="220420" y="157258"/>
                  <a:pt x="232897" y="162592"/>
                  <a:pt x="254710" y="164973"/>
                </a:cubicBezTo>
                <a:cubicBezTo>
                  <a:pt x="277570" y="167450"/>
                  <a:pt x="295191" y="173831"/>
                  <a:pt x="295381" y="199263"/>
                </a:cubicBezTo>
                <a:lnTo>
                  <a:pt x="301096" y="199263"/>
                </a:lnTo>
                <a:cubicBezTo>
                  <a:pt x="305764" y="199263"/>
                  <a:pt x="309574" y="203073"/>
                  <a:pt x="309574" y="207740"/>
                </a:cubicBezTo>
                <a:cubicBezTo>
                  <a:pt x="309574" y="212408"/>
                  <a:pt x="305764" y="216218"/>
                  <a:pt x="301096" y="216218"/>
                </a:cubicBezTo>
                <a:lnTo>
                  <a:pt x="295191" y="216218"/>
                </a:lnTo>
                <a:cubicBezTo>
                  <a:pt x="295191" y="219075"/>
                  <a:pt x="295191" y="222028"/>
                  <a:pt x="295096" y="225171"/>
                </a:cubicBezTo>
                <a:lnTo>
                  <a:pt x="301192" y="225171"/>
                </a:lnTo>
                <a:cubicBezTo>
                  <a:pt x="305859" y="225171"/>
                  <a:pt x="309669" y="228981"/>
                  <a:pt x="309669" y="233648"/>
                </a:cubicBezTo>
                <a:cubicBezTo>
                  <a:pt x="309669" y="238316"/>
                  <a:pt x="305859" y="242126"/>
                  <a:pt x="301192" y="242126"/>
                </a:cubicBezTo>
                <a:lnTo>
                  <a:pt x="294810" y="242126"/>
                </a:lnTo>
                <a:cubicBezTo>
                  <a:pt x="294715" y="245078"/>
                  <a:pt x="294715" y="248126"/>
                  <a:pt x="294619" y="251079"/>
                </a:cubicBezTo>
                <a:lnTo>
                  <a:pt x="301192" y="251079"/>
                </a:lnTo>
                <a:cubicBezTo>
                  <a:pt x="305859" y="251079"/>
                  <a:pt x="309669" y="254889"/>
                  <a:pt x="309669" y="259556"/>
                </a:cubicBezTo>
                <a:cubicBezTo>
                  <a:pt x="309669" y="264224"/>
                  <a:pt x="305859" y="268034"/>
                  <a:pt x="301192" y="268034"/>
                </a:cubicBezTo>
                <a:lnTo>
                  <a:pt x="294238" y="268034"/>
                </a:lnTo>
                <a:cubicBezTo>
                  <a:pt x="294143" y="271082"/>
                  <a:pt x="294143" y="274130"/>
                  <a:pt x="294048" y="276987"/>
                </a:cubicBezTo>
                <a:lnTo>
                  <a:pt x="301096" y="276987"/>
                </a:lnTo>
                <a:cubicBezTo>
                  <a:pt x="305764" y="276987"/>
                  <a:pt x="309574" y="280797"/>
                  <a:pt x="309574" y="285464"/>
                </a:cubicBezTo>
                <a:cubicBezTo>
                  <a:pt x="309574" y="290132"/>
                  <a:pt x="305764" y="293942"/>
                  <a:pt x="301096" y="293942"/>
                </a:cubicBezTo>
                <a:lnTo>
                  <a:pt x="293667" y="293942"/>
                </a:lnTo>
                <a:cubicBezTo>
                  <a:pt x="293572" y="300038"/>
                  <a:pt x="293476" y="304705"/>
                  <a:pt x="293476" y="307372"/>
                </a:cubicBezTo>
                <a:cubicBezTo>
                  <a:pt x="332815" y="325184"/>
                  <a:pt x="318337" y="366617"/>
                  <a:pt x="285094" y="376809"/>
                </a:cubicBezTo>
                <a:cubicBezTo>
                  <a:pt x="264044" y="383191"/>
                  <a:pt x="270236" y="410909"/>
                  <a:pt x="295477" y="413957"/>
                </a:cubicBezTo>
                <a:cubicBezTo>
                  <a:pt x="353389" y="419862"/>
                  <a:pt x="360628" y="472440"/>
                  <a:pt x="360628" y="521494"/>
                </a:cubicBezTo>
                <a:lnTo>
                  <a:pt x="360802" y="644434"/>
                </a:lnTo>
                <a:lnTo>
                  <a:pt x="365956" y="639951"/>
                </a:lnTo>
                <a:cubicBezTo>
                  <a:pt x="408641" y="604458"/>
                  <a:pt x="449611" y="566884"/>
                  <a:pt x="492297" y="531391"/>
                </a:cubicBezTo>
                <a:cubicBezTo>
                  <a:pt x="499098" y="525751"/>
                  <a:pt x="504991" y="518436"/>
                  <a:pt x="521747" y="521677"/>
                </a:cubicBezTo>
                <a:cubicBezTo>
                  <a:pt x="583631" y="533593"/>
                  <a:pt x="596114" y="504432"/>
                  <a:pt x="644867" y="473493"/>
                </a:cubicBezTo>
                <a:cubicBezTo>
                  <a:pt x="661161" y="462897"/>
                  <a:pt x="671282" y="464774"/>
                  <a:pt x="685903" y="478579"/>
                </a:cubicBezTo>
                <a:cubicBezTo>
                  <a:pt x="745728" y="535154"/>
                  <a:pt x="734709" y="526308"/>
                  <a:pt x="699278" y="587037"/>
                </a:cubicBezTo>
                <a:cubicBezTo>
                  <a:pt x="681767" y="616997"/>
                  <a:pt x="668758" y="622301"/>
                  <a:pt x="677482" y="677407"/>
                </a:cubicBezTo>
                <a:cubicBezTo>
                  <a:pt x="680258" y="695147"/>
                  <a:pt x="676557" y="706540"/>
                  <a:pt x="670368" y="713907"/>
                </a:cubicBezTo>
                <a:cubicBezTo>
                  <a:pt x="633749" y="757226"/>
                  <a:pt x="596447" y="799963"/>
                  <a:pt x="557884" y="841454"/>
                </a:cubicBezTo>
                <a:cubicBezTo>
                  <a:pt x="540841" y="859737"/>
                  <a:pt x="535565" y="858959"/>
                  <a:pt x="519515" y="848314"/>
                </a:cubicBezTo>
                <a:cubicBezTo>
                  <a:pt x="486308" y="826376"/>
                  <a:pt x="455911" y="802518"/>
                  <a:pt x="428703" y="775641"/>
                </a:cubicBezTo>
                <a:lnTo>
                  <a:pt x="360866" y="689713"/>
                </a:lnTo>
                <a:lnTo>
                  <a:pt x="361009" y="791337"/>
                </a:lnTo>
                <a:cubicBezTo>
                  <a:pt x="361580" y="825913"/>
                  <a:pt x="346817" y="848392"/>
                  <a:pt x="316241" y="860012"/>
                </a:cubicBezTo>
                <a:cubicBezTo>
                  <a:pt x="271093" y="877062"/>
                  <a:pt x="225754" y="886111"/>
                  <a:pt x="180510" y="887063"/>
                </a:cubicBezTo>
                <a:cubicBezTo>
                  <a:pt x="135171" y="886111"/>
                  <a:pt x="89927" y="877062"/>
                  <a:pt x="44779" y="860012"/>
                </a:cubicBezTo>
                <a:cubicBezTo>
                  <a:pt x="14203" y="848392"/>
                  <a:pt x="-465" y="825913"/>
                  <a:pt x="11" y="791337"/>
                </a:cubicBezTo>
                <a:cubicBezTo>
                  <a:pt x="1345" y="701421"/>
                  <a:pt x="583" y="611410"/>
                  <a:pt x="487" y="521494"/>
                </a:cubicBezTo>
                <a:cubicBezTo>
                  <a:pt x="487" y="472345"/>
                  <a:pt x="7822" y="419862"/>
                  <a:pt x="65638" y="413957"/>
                </a:cubicBezTo>
                <a:cubicBezTo>
                  <a:pt x="90880" y="410909"/>
                  <a:pt x="97071" y="383286"/>
                  <a:pt x="76021" y="376809"/>
                </a:cubicBezTo>
                <a:cubicBezTo>
                  <a:pt x="42778" y="366617"/>
                  <a:pt x="28300" y="325279"/>
                  <a:pt x="67639" y="307372"/>
                </a:cubicBezTo>
                <a:cubicBezTo>
                  <a:pt x="67639" y="304705"/>
                  <a:pt x="67543" y="299942"/>
                  <a:pt x="67448" y="293942"/>
                </a:cubicBezTo>
                <a:lnTo>
                  <a:pt x="60019" y="293942"/>
                </a:lnTo>
                <a:cubicBezTo>
                  <a:pt x="55351" y="293942"/>
                  <a:pt x="51541" y="290132"/>
                  <a:pt x="51541" y="285464"/>
                </a:cubicBezTo>
                <a:cubicBezTo>
                  <a:pt x="51541" y="280797"/>
                  <a:pt x="55351" y="276987"/>
                  <a:pt x="60019" y="276987"/>
                </a:cubicBezTo>
                <a:lnTo>
                  <a:pt x="67162" y="276987"/>
                </a:lnTo>
                <a:cubicBezTo>
                  <a:pt x="67067" y="274034"/>
                  <a:pt x="67067" y="271082"/>
                  <a:pt x="66972" y="268034"/>
                </a:cubicBezTo>
                <a:lnTo>
                  <a:pt x="60019" y="268034"/>
                </a:lnTo>
                <a:cubicBezTo>
                  <a:pt x="55351" y="268034"/>
                  <a:pt x="51541" y="264224"/>
                  <a:pt x="51541" y="259556"/>
                </a:cubicBezTo>
                <a:cubicBezTo>
                  <a:pt x="51541" y="254889"/>
                  <a:pt x="55351" y="251079"/>
                  <a:pt x="60019" y="251079"/>
                </a:cubicBezTo>
                <a:lnTo>
                  <a:pt x="66591" y="251079"/>
                </a:lnTo>
                <a:cubicBezTo>
                  <a:pt x="66496" y="248031"/>
                  <a:pt x="66496" y="245078"/>
                  <a:pt x="66400" y="242126"/>
                </a:cubicBezTo>
                <a:lnTo>
                  <a:pt x="60019" y="242126"/>
                </a:lnTo>
                <a:cubicBezTo>
                  <a:pt x="55351" y="242126"/>
                  <a:pt x="51541" y="238316"/>
                  <a:pt x="51541" y="233648"/>
                </a:cubicBezTo>
                <a:cubicBezTo>
                  <a:pt x="51541" y="228981"/>
                  <a:pt x="55351" y="225171"/>
                  <a:pt x="60019" y="225171"/>
                </a:cubicBezTo>
                <a:lnTo>
                  <a:pt x="66019" y="225171"/>
                </a:lnTo>
                <a:cubicBezTo>
                  <a:pt x="66019" y="222028"/>
                  <a:pt x="65924" y="218980"/>
                  <a:pt x="65924" y="216218"/>
                </a:cubicBezTo>
                <a:lnTo>
                  <a:pt x="60019" y="216218"/>
                </a:lnTo>
                <a:cubicBezTo>
                  <a:pt x="55351" y="216218"/>
                  <a:pt x="51541" y="212408"/>
                  <a:pt x="51541" y="207740"/>
                </a:cubicBezTo>
                <a:cubicBezTo>
                  <a:pt x="51541" y="203073"/>
                  <a:pt x="55351" y="199263"/>
                  <a:pt x="60019" y="199263"/>
                </a:cubicBezTo>
                <a:lnTo>
                  <a:pt x="65829" y="199263"/>
                </a:lnTo>
                <a:cubicBezTo>
                  <a:pt x="66019" y="173831"/>
                  <a:pt x="83641" y="167450"/>
                  <a:pt x="106501" y="164973"/>
                </a:cubicBezTo>
                <a:cubicBezTo>
                  <a:pt x="128313" y="162687"/>
                  <a:pt x="140791" y="157258"/>
                  <a:pt x="142600" y="109061"/>
                </a:cubicBezTo>
                <a:cubicBezTo>
                  <a:pt x="143743" y="77438"/>
                  <a:pt x="142410" y="77438"/>
                  <a:pt x="144029" y="32766"/>
                </a:cubicBezTo>
                <a:cubicBezTo>
                  <a:pt x="144886" y="10097"/>
                  <a:pt x="143743" y="1238"/>
                  <a:pt x="180605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C9D92B8-B310-49AD-8CE6-947F694C28E7}"/>
              </a:ext>
            </a:extLst>
          </p:cNvPr>
          <p:cNvGrpSpPr/>
          <p:nvPr/>
        </p:nvGrpSpPr>
        <p:grpSpPr>
          <a:xfrm>
            <a:off x="8508469" y="5471397"/>
            <a:ext cx="3236927" cy="960263"/>
            <a:chOff x="672510" y="2545756"/>
            <a:chExt cx="3236927" cy="96026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F841AEE-319C-42B3-BF4E-5BB1DE9D912A}"/>
                </a:ext>
              </a:extLst>
            </p:cNvPr>
            <p:cNvSpPr txBox="1"/>
            <p:nvPr/>
          </p:nvSpPr>
          <p:spPr>
            <a:xfrm>
              <a:off x="672510" y="2545756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39B549C-5A16-41E1-B9FB-A014E29B9396}"/>
                </a:ext>
              </a:extLst>
            </p:cNvPr>
            <p:cNvSpPr txBox="1"/>
            <p:nvPr/>
          </p:nvSpPr>
          <p:spPr>
            <a:xfrm>
              <a:off x="1371712" y="2859688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E1B773A-03BB-4AED-A6AB-FF03CB7315ED}"/>
              </a:ext>
            </a:extLst>
          </p:cNvPr>
          <p:cNvGrpSpPr/>
          <p:nvPr/>
        </p:nvGrpSpPr>
        <p:grpSpPr>
          <a:xfrm>
            <a:off x="7226873" y="4206157"/>
            <a:ext cx="3236927" cy="960263"/>
            <a:chOff x="672510" y="2545756"/>
            <a:chExt cx="3236927" cy="96026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AE0099B-A5DC-43CB-B67C-17410AEC69EC}"/>
                </a:ext>
              </a:extLst>
            </p:cNvPr>
            <p:cNvSpPr txBox="1"/>
            <p:nvPr/>
          </p:nvSpPr>
          <p:spPr>
            <a:xfrm>
              <a:off x="672510" y="2545756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7B12CBF-5D06-4A09-A792-4681D8016E68}"/>
                </a:ext>
              </a:extLst>
            </p:cNvPr>
            <p:cNvSpPr txBox="1"/>
            <p:nvPr/>
          </p:nvSpPr>
          <p:spPr>
            <a:xfrm>
              <a:off x="1371712" y="2859688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51367F6-3FEB-4554-9BD5-73AD8C18D953}"/>
              </a:ext>
            </a:extLst>
          </p:cNvPr>
          <p:cNvGrpSpPr/>
          <p:nvPr/>
        </p:nvGrpSpPr>
        <p:grpSpPr>
          <a:xfrm>
            <a:off x="8508469" y="2940916"/>
            <a:ext cx="3236927" cy="960263"/>
            <a:chOff x="672510" y="2545756"/>
            <a:chExt cx="3236927" cy="96026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DC48D6F-D175-4E0C-BA35-49E7B3439495}"/>
                </a:ext>
              </a:extLst>
            </p:cNvPr>
            <p:cNvSpPr txBox="1"/>
            <p:nvPr/>
          </p:nvSpPr>
          <p:spPr>
            <a:xfrm>
              <a:off x="672510" y="2545756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75657F3-D35A-4A07-B00D-468B4F0B90D2}"/>
                </a:ext>
              </a:extLst>
            </p:cNvPr>
            <p:cNvSpPr txBox="1"/>
            <p:nvPr/>
          </p:nvSpPr>
          <p:spPr>
            <a:xfrm>
              <a:off x="1371712" y="2859688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5582684-A39A-4A8C-B575-368BF59A5030}"/>
              </a:ext>
            </a:extLst>
          </p:cNvPr>
          <p:cNvGrpSpPr/>
          <p:nvPr/>
        </p:nvGrpSpPr>
        <p:grpSpPr>
          <a:xfrm>
            <a:off x="7226873" y="1675675"/>
            <a:ext cx="3236927" cy="960263"/>
            <a:chOff x="672510" y="2545756"/>
            <a:chExt cx="3236927" cy="96026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CB99764-E9CB-4F18-A466-5C47462F42F2}"/>
                </a:ext>
              </a:extLst>
            </p:cNvPr>
            <p:cNvSpPr txBox="1"/>
            <p:nvPr/>
          </p:nvSpPr>
          <p:spPr>
            <a:xfrm>
              <a:off x="672510" y="2545756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07944D3-FD7E-4DD6-BE2B-FBE7827AEC60}"/>
                </a:ext>
              </a:extLst>
            </p:cNvPr>
            <p:cNvSpPr txBox="1"/>
            <p:nvPr/>
          </p:nvSpPr>
          <p:spPr>
            <a:xfrm>
              <a:off x="1371712" y="2859688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756C549-E141-4E93-8CD1-59524734F670}"/>
              </a:ext>
            </a:extLst>
          </p:cNvPr>
          <p:cNvSpPr txBox="1"/>
          <p:nvPr/>
        </p:nvSpPr>
        <p:spPr>
          <a:xfrm>
            <a:off x="7304606" y="666811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16529F5-D849-4A91-B4A9-0E85EDA01B64}"/>
              </a:ext>
            </a:extLst>
          </p:cNvPr>
          <p:cNvSpPr txBox="1"/>
          <p:nvPr/>
        </p:nvSpPr>
        <p:spPr>
          <a:xfrm>
            <a:off x="7304606" y="264386"/>
            <a:ext cx="41586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2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roup 210">
            <a:extLst>
              <a:ext uri="{FF2B5EF4-FFF2-40B4-BE49-F238E27FC236}">
                <a16:creationId xmlns:a16="http://schemas.microsoft.com/office/drawing/2014/main" id="{684B8ECE-E7E8-4E14-B0EE-807A0ED453F8}"/>
              </a:ext>
            </a:extLst>
          </p:cNvPr>
          <p:cNvGrpSpPr/>
          <p:nvPr/>
        </p:nvGrpSpPr>
        <p:grpSpPr>
          <a:xfrm>
            <a:off x="7266412" y="1359118"/>
            <a:ext cx="3800967" cy="5179869"/>
            <a:chOff x="2480650" y="2374521"/>
            <a:chExt cx="3137215" cy="4275323"/>
          </a:xfrm>
        </p:grpSpPr>
        <p:sp>
          <p:nvSpPr>
            <p:cNvPr id="212" name="Graphic 3">
              <a:extLst>
                <a:ext uri="{FF2B5EF4-FFF2-40B4-BE49-F238E27FC236}">
                  <a16:creationId xmlns:a16="http://schemas.microsoft.com/office/drawing/2014/main" id="{95C5F4BD-5BAF-4132-BEAE-5AC95CE55369}"/>
                </a:ext>
              </a:extLst>
            </p:cNvPr>
            <p:cNvSpPr/>
            <p:nvPr/>
          </p:nvSpPr>
          <p:spPr>
            <a:xfrm>
              <a:off x="2483722" y="2374521"/>
              <a:ext cx="3134143" cy="4274311"/>
            </a:xfrm>
            <a:custGeom>
              <a:avLst/>
              <a:gdLst>
                <a:gd name="connsiteX0" fmla="*/ 2546379 w 2574308"/>
                <a:gd name="connsiteY0" fmla="*/ 3028665 h 3510814"/>
                <a:gd name="connsiteX1" fmla="*/ 2444996 w 2574308"/>
                <a:gd name="connsiteY1" fmla="*/ 2905614 h 3510814"/>
                <a:gd name="connsiteX2" fmla="*/ 2434205 w 2574308"/>
                <a:gd name="connsiteY2" fmla="*/ 2857229 h 3510814"/>
                <a:gd name="connsiteX3" fmla="*/ 2461531 w 2574308"/>
                <a:gd name="connsiteY3" fmla="*/ 2525408 h 3510814"/>
                <a:gd name="connsiteX4" fmla="*/ 2485549 w 2574308"/>
                <a:gd name="connsiteY4" fmla="*/ 2237534 h 3510814"/>
                <a:gd name="connsiteX5" fmla="*/ 2370156 w 2574308"/>
                <a:gd name="connsiteY5" fmla="*/ 1906061 h 3510814"/>
                <a:gd name="connsiteX6" fmla="*/ 2331953 w 2574308"/>
                <a:gd name="connsiteY6" fmla="*/ 1492003 h 3510814"/>
                <a:gd name="connsiteX7" fmla="*/ 2314722 w 2574308"/>
                <a:gd name="connsiteY7" fmla="*/ 845418 h 3510814"/>
                <a:gd name="connsiteX8" fmla="*/ 1994040 w 2574308"/>
                <a:gd name="connsiteY8" fmla="*/ 264188 h 3510814"/>
                <a:gd name="connsiteX9" fmla="*/ 1051401 w 2574308"/>
                <a:gd name="connsiteY9" fmla="*/ 28180 h 3510814"/>
                <a:gd name="connsiteX10" fmla="*/ 372965 w 2574308"/>
                <a:gd name="connsiteY10" fmla="*/ 556413 h 3510814"/>
                <a:gd name="connsiteX11" fmla="*/ 223111 w 2574308"/>
                <a:gd name="connsiteY11" fmla="*/ 1035217 h 3510814"/>
                <a:gd name="connsiteX12" fmla="*/ 252351 w 2574308"/>
                <a:gd name="connsiteY12" fmla="*/ 1694072 h 3510814"/>
                <a:gd name="connsiteX13" fmla="*/ 125818 w 2574308"/>
                <a:gd name="connsiteY13" fmla="*/ 2123359 h 3510814"/>
                <a:gd name="connsiteX14" fmla="*/ 136435 w 2574308"/>
                <a:gd name="connsiteY14" fmla="*/ 2574228 h 3510814"/>
                <a:gd name="connsiteX15" fmla="*/ 154710 w 2574308"/>
                <a:gd name="connsiteY15" fmla="*/ 2811106 h 3510814"/>
                <a:gd name="connsiteX16" fmla="*/ 131997 w 2574308"/>
                <a:gd name="connsiteY16" fmla="*/ 2903177 h 3510814"/>
                <a:gd name="connsiteX17" fmla="*/ 27917 w 2574308"/>
                <a:gd name="connsiteY17" fmla="*/ 3028665 h 3510814"/>
                <a:gd name="connsiteX18" fmla="*/ 61856 w 2574308"/>
                <a:gd name="connsiteY18" fmla="*/ 3139098 h 3510814"/>
                <a:gd name="connsiteX19" fmla="*/ 61856 w 2574308"/>
                <a:gd name="connsiteY19" fmla="*/ 3139098 h 3510814"/>
                <a:gd name="connsiteX20" fmla="*/ 61856 w 2574308"/>
                <a:gd name="connsiteY20" fmla="*/ 3139098 h 3510814"/>
                <a:gd name="connsiteX21" fmla="*/ 35140 w 2574308"/>
                <a:gd name="connsiteY21" fmla="*/ 3510776 h 3510814"/>
                <a:gd name="connsiteX22" fmla="*/ 2526276 w 2574308"/>
                <a:gd name="connsiteY22" fmla="*/ 3510776 h 3510814"/>
                <a:gd name="connsiteX23" fmla="*/ 2506174 w 2574308"/>
                <a:gd name="connsiteY23" fmla="*/ 3144058 h 3510814"/>
                <a:gd name="connsiteX24" fmla="*/ 2471974 w 2574308"/>
                <a:gd name="connsiteY24" fmla="*/ 3156764 h 3510814"/>
                <a:gd name="connsiteX25" fmla="*/ 2512614 w 2574308"/>
                <a:gd name="connsiteY25" fmla="*/ 3139011 h 3510814"/>
                <a:gd name="connsiteX26" fmla="*/ 2546379 w 2574308"/>
                <a:gd name="connsiteY26" fmla="*/ 3028665 h 351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574308" h="3510814">
                  <a:moveTo>
                    <a:pt x="2546379" y="3028665"/>
                  </a:moveTo>
                  <a:cubicBezTo>
                    <a:pt x="2518705" y="2982282"/>
                    <a:pt x="2485897" y="2940771"/>
                    <a:pt x="2444996" y="2905614"/>
                  </a:cubicBezTo>
                  <a:cubicBezTo>
                    <a:pt x="2441776" y="2889340"/>
                    <a:pt x="2439166" y="2872893"/>
                    <a:pt x="2434205" y="2857229"/>
                  </a:cubicBezTo>
                  <a:cubicBezTo>
                    <a:pt x="2398264" y="2742793"/>
                    <a:pt x="2404356" y="2633404"/>
                    <a:pt x="2461531" y="2525408"/>
                  </a:cubicBezTo>
                  <a:cubicBezTo>
                    <a:pt x="2509655" y="2434381"/>
                    <a:pt x="2509219" y="2335958"/>
                    <a:pt x="2485549" y="2237534"/>
                  </a:cubicBezTo>
                  <a:cubicBezTo>
                    <a:pt x="2458050" y="2123272"/>
                    <a:pt x="2407228" y="2017016"/>
                    <a:pt x="2370156" y="1906061"/>
                  </a:cubicBezTo>
                  <a:cubicBezTo>
                    <a:pt x="2325078" y="1771088"/>
                    <a:pt x="2303148" y="1633852"/>
                    <a:pt x="2331953" y="1492003"/>
                  </a:cubicBezTo>
                  <a:cubicBezTo>
                    <a:pt x="2376248" y="1220055"/>
                    <a:pt x="2348748" y="966294"/>
                    <a:pt x="2314722" y="845418"/>
                  </a:cubicBezTo>
                  <a:cubicBezTo>
                    <a:pt x="2253196" y="626815"/>
                    <a:pt x="2165825" y="417088"/>
                    <a:pt x="1994040" y="264188"/>
                  </a:cubicBezTo>
                  <a:cubicBezTo>
                    <a:pt x="1724354" y="24264"/>
                    <a:pt x="1403324" y="-46051"/>
                    <a:pt x="1051401" y="28180"/>
                  </a:cubicBezTo>
                  <a:cubicBezTo>
                    <a:pt x="740031" y="93883"/>
                    <a:pt x="511768" y="265841"/>
                    <a:pt x="372965" y="556413"/>
                  </a:cubicBezTo>
                  <a:cubicBezTo>
                    <a:pt x="311440" y="685208"/>
                    <a:pt x="238775" y="866739"/>
                    <a:pt x="223111" y="1035217"/>
                  </a:cubicBezTo>
                  <a:cubicBezTo>
                    <a:pt x="215975" y="1127897"/>
                    <a:pt x="259661" y="1614358"/>
                    <a:pt x="252351" y="1694072"/>
                  </a:cubicBezTo>
                  <a:cubicBezTo>
                    <a:pt x="238775" y="1875777"/>
                    <a:pt x="167764" y="2011447"/>
                    <a:pt x="125818" y="2123359"/>
                  </a:cubicBezTo>
                  <a:cubicBezTo>
                    <a:pt x="68731" y="2275302"/>
                    <a:pt x="53850" y="2424026"/>
                    <a:pt x="136435" y="2574228"/>
                  </a:cubicBezTo>
                  <a:cubicBezTo>
                    <a:pt x="176727" y="2647502"/>
                    <a:pt x="173768" y="2730174"/>
                    <a:pt x="154710" y="2811106"/>
                  </a:cubicBezTo>
                  <a:cubicBezTo>
                    <a:pt x="147487" y="2841913"/>
                    <a:pt x="139568" y="2872545"/>
                    <a:pt x="131997" y="2903177"/>
                  </a:cubicBezTo>
                  <a:cubicBezTo>
                    <a:pt x="89791" y="2938770"/>
                    <a:pt x="56113" y="2981237"/>
                    <a:pt x="27917" y="3028665"/>
                  </a:cubicBezTo>
                  <a:cubicBezTo>
                    <a:pt x="-14638" y="3099937"/>
                    <a:pt x="-12462" y="3108901"/>
                    <a:pt x="61856" y="3139098"/>
                  </a:cubicBezTo>
                  <a:cubicBezTo>
                    <a:pt x="61856" y="3139098"/>
                    <a:pt x="61856" y="3139098"/>
                    <a:pt x="61856" y="3139098"/>
                  </a:cubicBezTo>
                  <a:cubicBezTo>
                    <a:pt x="61856" y="3139098"/>
                    <a:pt x="61856" y="3139098"/>
                    <a:pt x="61856" y="3139098"/>
                  </a:cubicBezTo>
                  <a:cubicBezTo>
                    <a:pt x="30702" y="3261366"/>
                    <a:pt x="36184" y="3386332"/>
                    <a:pt x="35140" y="3510776"/>
                  </a:cubicBezTo>
                  <a:cubicBezTo>
                    <a:pt x="183428" y="3510776"/>
                    <a:pt x="2380773" y="3510863"/>
                    <a:pt x="2526276" y="3510776"/>
                  </a:cubicBezTo>
                  <a:cubicBezTo>
                    <a:pt x="2525667" y="3389291"/>
                    <a:pt x="2530715" y="3264151"/>
                    <a:pt x="2506174" y="3144058"/>
                  </a:cubicBezTo>
                  <a:cubicBezTo>
                    <a:pt x="2494687" y="3147974"/>
                    <a:pt x="2483287" y="3152151"/>
                    <a:pt x="2471974" y="3156764"/>
                  </a:cubicBezTo>
                  <a:cubicBezTo>
                    <a:pt x="2485288" y="3150411"/>
                    <a:pt x="2498777" y="3144406"/>
                    <a:pt x="2512614" y="3139011"/>
                  </a:cubicBezTo>
                  <a:cubicBezTo>
                    <a:pt x="2586758" y="3108814"/>
                    <a:pt x="2588933" y="3099937"/>
                    <a:pt x="2546379" y="3028665"/>
                  </a:cubicBezTo>
                  <a:close/>
                </a:path>
              </a:pathLst>
            </a:custGeom>
            <a:solidFill>
              <a:srgbClr val="FBBEA6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Graphic 3">
              <a:extLst>
                <a:ext uri="{FF2B5EF4-FFF2-40B4-BE49-F238E27FC236}">
                  <a16:creationId xmlns:a16="http://schemas.microsoft.com/office/drawing/2014/main" id="{CC878102-7FB0-4A89-8673-C50A708DBE1B}"/>
                </a:ext>
              </a:extLst>
            </p:cNvPr>
            <p:cNvSpPr/>
            <p:nvPr/>
          </p:nvSpPr>
          <p:spPr>
            <a:xfrm>
              <a:off x="2584819" y="2375687"/>
              <a:ext cx="2949319" cy="3545020"/>
            </a:xfrm>
            <a:custGeom>
              <a:avLst/>
              <a:gdLst>
                <a:gd name="connsiteX0" fmla="*/ 2406812 w 2422498"/>
                <a:gd name="connsiteY0" fmla="*/ 2237534 h 2911792"/>
                <a:gd name="connsiteX1" fmla="*/ 2291418 w 2422498"/>
                <a:gd name="connsiteY1" fmla="*/ 1906061 h 2911792"/>
                <a:gd name="connsiteX2" fmla="*/ 2253215 w 2422498"/>
                <a:gd name="connsiteY2" fmla="*/ 1492003 h 2911792"/>
                <a:gd name="connsiteX3" fmla="*/ 2235984 w 2422498"/>
                <a:gd name="connsiteY3" fmla="*/ 845418 h 2911792"/>
                <a:gd name="connsiteX4" fmla="*/ 1915303 w 2422498"/>
                <a:gd name="connsiteY4" fmla="*/ 264188 h 2911792"/>
                <a:gd name="connsiteX5" fmla="*/ 972664 w 2422498"/>
                <a:gd name="connsiteY5" fmla="*/ 28180 h 2911792"/>
                <a:gd name="connsiteX6" fmla="*/ 294228 w 2422498"/>
                <a:gd name="connsiteY6" fmla="*/ 556413 h 2911792"/>
                <a:gd name="connsiteX7" fmla="*/ 144373 w 2422498"/>
                <a:gd name="connsiteY7" fmla="*/ 1035217 h 2911792"/>
                <a:gd name="connsiteX8" fmla="*/ 173613 w 2422498"/>
                <a:gd name="connsiteY8" fmla="*/ 1694072 h 2911792"/>
                <a:gd name="connsiteX9" fmla="*/ 47081 w 2422498"/>
                <a:gd name="connsiteY9" fmla="*/ 2123359 h 2911792"/>
                <a:gd name="connsiteX10" fmla="*/ 57698 w 2422498"/>
                <a:gd name="connsiteY10" fmla="*/ 2574228 h 2911792"/>
                <a:gd name="connsiteX11" fmla="*/ 75973 w 2422498"/>
                <a:gd name="connsiteY11" fmla="*/ 2811106 h 2911792"/>
                <a:gd name="connsiteX12" fmla="*/ 53260 w 2422498"/>
                <a:gd name="connsiteY12" fmla="*/ 2903177 h 2911792"/>
                <a:gd name="connsiteX13" fmla="*/ 95640 w 2422498"/>
                <a:gd name="connsiteY13" fmla="*/ 2886382 h 2911792"/>
                <a:gd name="connsiteX14" fmla="*/ 205812 w 2422498"/>
                <a:gd name="connsiteY14" fmla="*/ 2825552 h 2911792"/>
                <a:gd name="connsiteX15" fmla="*/ 623264 w 2422498"/>
                <a:gd name="connsiteY15" fmla="*/ 2730609 h 2911792"/>
                <a:gd name="connsiteX16" fmla="*/ 892602 w 2422498"/>
                <a:gd name="connsiteY16" fmla="*/ 2561001 h 2911792"/>
                <a:gd name="connsiteX17" fmla="*/ 927673 w 2422498"/>
                <a:gd name="connsiteY17" fmla="*/ 2443432 h 2911792"/>
                <a:gd name="connsiteX18" fmla="*/ 927585 w 2422498"/>
                <a:gd name="connsiteY18" fmla="*/ 2266774 h 2911792"/>
                <a:gd name="connsiteX19" fmla="*/ 892602 w 2422498"/>
                <a:gd name="connsiteY19" fmla="*/ 2221000 h 2911792"/>
                <a:gd name="connsiteX20" fmla="*/ 517095 w 2422498"/>
                <a:gd name="connsiteY20" fmla="*/ 1732971 h 2911792"/>
                <a:gd name="connsiteX21" fmla="*/ 482547 w 2422498"/>
                <a:gd name="connsiteY21" fmla="*/ 1697640 h 2911792"/>
                <a:gd name="connsiteX22" fmla="*/ 369155 w 2422498"/>
                <a:gd name="connsiteY22" fmla="*/ 1558750 h 2911792"/>
                <a:gd name="connsiteX23" fmla="*/ 368285 w 2422498"/>
                <a:gd name="connsiteY23" fmla="*/ 1457542 h 2911792"/>
                <a:gd name="connsiteX24" fmla="*/ 450000 w 2422498"/>
                <a:gd name="connsiteY24" fmla="*/ 1418991 h 2911792"/>
                <a:gd name="connsiteX25" fmla="*/ 514659 w 2422498"/>
                <a:gd name="connsiteY25" fmla="*/ 1408374 h 2911792"/>
                <a:gd name="connsiteX26" fmla="*/ 605250 w 2422498"/>
                <a:gd name="connsiteY26" fmla="*/ 1316825 h 2911792"/>
                <a:gd name="connsiteX27" fmla="*/ 612995 w 2422498"/>
                <a:gd name="connsiteY27" fmla="*/ 1306730 h 2911792"/>
                <a:gd name="connsiteX28" fmla="*/ 747360 w 2422498"/>
                <a:gd name="connsiteY28" fmla="*/ 1235719 h 2911792"/>
                <a:gd name="connsiteX29" fmla="*/ 850657 w 2422498"/>
                <a:gd name="connsiteY29" fmla="*/ 1246249 h 2911792"/>
                <a:gd name="connsiteX30" fmla="*/ 974491 w 2422498"/>
                <a:gd name="connsiteY30" fmla="*/ 1268875 h 2911792"/>
                <a:gd name="connsiteX31" fmla="*/ 1020440 w 2422498"/>
                <a:gd name="connsiteY31" fmla="*/ 1254429 h 2911792"/>
                <a:gd name="connsiteX32" fmla="*/ 997726 w 2422498"/>
                <a:gd name="connsiteY32" fmla="*/ 1211352 h 2911792"/>
                <a:gd name="connsiteX33" fmla="*/ 866321 w 2422498"/>
                <a:gd name="connsiteY33" fmla="*/ 1160618 h 2911792"/>
                <a:gd name="connsiteX34" fmla="*/ 711506 w 2422498"/>
                <a:gd name="connsiteY34" fmla="*/ 1177065 h 2911792"/>
                <a:gd name="connsiteX35" fmla="*/ 803751 w 2422498"/>
                <a:gd name="connsiteY35" fmla="*/ 1007804 h 2911792"/>
                <a:gd name="connsiteX36" fmla="*/ 863623 w 2422498"/>
                <a:gd name="connsiteY36" fmla="*/ 831146 h 2911792"/>
                <a:gd name="connsiteX37" fmla="*/ 889904 w 2422498"/>
                <a:gd name="connsiteY37" fmla="*/ 658144 h 2911792"/>
                <a:gd name="connsiteX38" fmla="*/ 903480 w 2422498"/>
                <a:gd name="connsiteY38" fmla="*/ 687470 h 2911792"/>
                <a:gd name="connsiteX39" fmla="*/ 922016 w 2422498"/>
                <a:gd name="connsiteY39" fmla="*/ 716884 h 2911792"/>
                <a:gd name="connsiteX40" fmla="*/ 1285252 w 2422498"/>
                <a:gd name="connsiteY40" fmla="*/ 930266 h 2911792"/>
                <a:gd name="connsiteX41" fmla="*/ 1575302 w 2422498"/>
                <a:gd name="connsiteY41" fmla="*/ 984221 h 2911792"/>
                <a:gd name="connsiteX42" fmla="*/ 1925571 w 2422498"/>
                <a:gd name="connsiteY42" fmla="*/ 1358509 h 2911792"/>
                <a:gd name="connsiteX43" fmla="*/ 1931315 w 2422498"/>
                <a:gd name="connsiteY43" fmla="*/ 1388358 h 2911792"/>
                <a:gd name="connsiteX44" fmla="*/ 1963079 w 2422498"/>
                <a:gd name="connsiteY44" fmla="*/ 1404284 h 2911792"/>
                <a:gd name="connsiteX45" fmla="*/ 2046012 w 2422498"/>
                <a:gd name="connsiteY45" fmla="*/ 1408983 h 2911792"/>
                <a:gd name="connsiteX46" fmla="*/ 2074034 w 2422498"/>
                <a:gd name="connsiteY46" fmla="*/ 1455888 h 2911792"/>
                <a:gd name="connsiteX47" fmla="*/ 2033829 w 2422498"/>
                <a:gd name="connsiteY47" fmla="*/ 1593038 h 2911792"/>
                <a:gd name="connsiteX48" fmla="*/ 1951069 w 2422498"/>
                <a:gd name="connsiteY48" fmla="*/ 1669096 h 2911792"/>
                <a:gd name="connsiteX49" fmla="*/ 1894417 w 2422498"/>
                <a:gd name="connsiteY49" fmla="*/ 1741761 h 2911792"/>
                <a:gd name="connsiteX50" fmla="*/ 1752221 w 2422498"/>
                <a:gd name="connsiteY50" fmla="*/ 2016059 h 2911792"/>
                <a:gd name="connsiteX51" fmla="*/ 1476182 w 2422498"/>
                <a:gd name="connsiteY51" fmla="*/ 2261814 h 2911792"/>
                <a:gd name="connsiteX52" fmla="*/ 1507511 w 2422498"/>
                <a:gd name="connsiteY52" fmla="*/ 2499562 h 2911792"/>
                <a:gd name="connsiteX53" fmla="*/ 1641962 w 2422498"/>
                <a:gd name="connsiteY53" fmla="*/ 2669867 h 2911792"/>
                <a:gd name="connsiteX54" fmla="*/ 2367564 w 2422498"/>
                <a:gd name="connsiteY54" fmla="*/ 2911793 h 2911792"/>
                <a:gd name="connsiteX55" fmla="*/ 2355555 w 2422498"/>
                <a:gd name="connsiteY55" fmla="*/ 2856968 h 2911792"/>
                <a:gd name="connsiteX56" fmla="*/ 2382880 w 2422498"/>
                <a:gd name="connsiteY56" fmla="*/ 2525147 h 2911792"/>
                <a:gd name="connsiteX57" fmla="*/ 2406812 w 2422498"/>
                <a:gd name="connsiteY57" fmla="*/ 2237534 h 2911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422498" h="2911792">
                  <a:moveTo>
                    <a:pt x="2406812" y="2237534"/>
                  </a:moveTo>
                  <a:cubicBezTo>
                    <a:pt x="2379312" y="2123272"/>
                    <a:pt x="2328490" y="2017016"/>
                    <a:pt x="2291418" y="1906061"/>
                  </a:cubicBezTo>
                  <a:cubicBezTo>
                    <a:pt x="2246340" y="1771088"/>
                    <a:pt x="2224411" y="1633852"/>
                    <a:pt x="2253215" y="1492003"/>
                  </a:cubicBezTo>
                  <a:cubicBezTo>
                    <a:pt x="2297510" y="1220055"/>
                    <a:pt x="2270011" y="966294"/>
                    <a:pt x="2235984" y="845418"/>
                  </a:cubicBezTo>
                  <a:cubicBezTo>
                    <a:pt x="2174459" y="626815"/>
                    <a:pt x="2087087" y="417088"/>
                    <a:pt x="1915303" y="264188"/>
                  </a:cubicBezTo>
                  <a:cubicBezTo>
                    <a:pt x="1645617" y="24264"/>
                    <a:pt x="1324587" y="-46051"/>
                    <a:pt x="972664" y="28180"/>
                  </a:cubicBezTo>
                  <a:cubicBezTo>
                    <a:pt x="661293" y="93883"/>
                    <a:pt x="433031" y="265841"/>
                    <a:pt x="294228" y="556413"/>
                  </a:cubicBezTo>
                  <a:cubicBezTo>
                    <a:pt x="232702" y="685208"/>
                    <a:pt x="160038" y="866739"/>
                    <a:pt x="144373" y="1035217"/>
                  </a:cubicBezTo>
                  <a:cubicBezTo>
                    <a:pt x="137237" y="1127897"/>
                    <a:pt x="180923" y="1614358"/>
                    <a:pt x="173613" y="1694072"/>
                  </a:cubicBezTo>
                  <a:cubicBezTo>
                    <a:pt x="160038" y="1875777"/>
                    <a:pt x="89027" y="2011447"/>
                    <a:pt x="47081" y="2123359"/>
                  </a:cubicBezTo>
                  <a:cubicBezTo>
                    <a:pt x="-10006" y="2275302"/>
                    <a:pt x="-24888" y="2424025"/>
                    <a:pt x="57698" y="2574228"/>
                  </a:cubicBezTo>
                  <a:cubicBezTo>
                    <a:pt x="97990" y="2647502"/>
                    <a:pt x="95031" y="2730174"/>
                    <a:pt x="75973" y="2811106"/>
                  </a:cubicBezTo>
                  <a:cubicBezTo>
                    <a:pt x="68750" y="2841913"/>
                    <a:pt x="60831" y="2872545"/>
                    <a:pt x="53260" y="2903177"/>
                  </a:cubicBezTo>
                  <a:cubicBezTo>
                    <a:pt x="71796" y="2908747"/>
                    <a:pt x="82761" y="2894475"/>
                    <a:pt x="95640" y="2886382"/>
                  </a:cubicBezTo>
                  <a:cubicBezTo>
                    <a:pt x="131233" y="2864104"/>
                    <a:pt x="167609" y="2843218"/>
                    <a:pt x="205812" y="2825552"/>
                  </a:cubicBezTo>
                  <a:cubicBezTo>
                    <a:pt x="338349" y="2764462"/>
                    <a:pt x="480545" y="2746535"/>
                    <a:pt x="623264" y="2730609"/>
                  </a:cubicBezTo>
                  <a:cubicBezTo>
                    <a:pt x="737874" y="2689621"/>
                    <a:pt x="818197" y="2652810"/>
                    <a:pt x="892602" y="2561001"/>
                  </a:cubicBezTo>
                  <a:cubicBezTo>
                    <a:pt x="909833" y="2539767"/>
                    <a:pt x="929935" y="2473542"/>
                    <a:pt x="927673" y="2443432"/>
                  </a:cubicBezTo>
                  <a:cubicBezTo>
                    <a:pt x="925236" y="2384604"/>
                    <a:pt x="925236" y="2325689"/>
                    <a:pt x="927585" y="2266774"/>
                  </a:cubicBezTo>
                  <a:cubicBezTo>
                    <a:pt x="928630" y="2241798"/>
                    <a:pt x="908527" y="2232922"/>
                    <a:pt x="892602" y="2221000"/>
                  </a:cubicBezTo>
                  <a:cubicBezTo>
                    <a:pt x="721949" y="2093336"/>
                    <a:pt x="570354" y="1950966"/>
                    <a:pt x="517095" y="1732971"/>
                  </a:cubicBezTo>
                  <a:cubicBezTo>
                    <a:pt x="512483" y="1714174"/>
                    <a:pt x="500561" y="1702513"/>
                    <a:pt x="482547" y="1697640"/>
                  </a:cubicBezTo>
                  <a:cubicBezTo>
                    <a:pt x="411188" y="1678495"/>
                    <a:pt x="381252" y="1626107"/>
                    <a:pt x="369155" y="1558750"/>
                  </a:cubicBezTo>
                  <a:cubicBezTo>
                    <a:pt x="363238" y="1525072"/>
                    <a:pt x="361758" y="1505144"/>
                    <a:pt x="368285" y="1457542"/>
                  </a:cubicBezTo>
                  <a:cubicBezTo>
                    <a:pt x="375334" y="1402108"/>
                    <a:pt x="401441" y="1390795"/>
                    <a:pt x="450000" y="1418991"/>
                  </a:cubicBezTo>
                  <a:cubicBezTo>
                    <a:pt x="476629" y="1433088"/>
                    <a:pt x="495252" y="1428389"/>
                    <a:pt x="514659" y="1408374"/>
                  </a:cubicBezTo>
                  <a:cubicBezTo>
                    <a:pt x="544508" y="1377480"/>
                    <a:pt x="575662" y="1347892"/>
                    <a:pt x="605250" y="1316825"/>
                  </a:cubicBezTo>
                  <a:cubicBezTo>
                    <a:pt x="607948" y="1313605"/>
                    <a:pt x="610645" y="1310211"/>
                    <a:pt x="612995" y="1306730"/>
                  </a:cubicBezTo>
                  <a:cubicBezTo>
                    <a:pt x="643454" y="1255995"/>
                    <a:pt x="688967" y="1234675"/>
                    <a:pt x="747360" y="1235719"/>
                  </a:cubicBezTo>
                  <a:cubicBezTo>
                    <a:pt x="782169" y="1236328"/>
                    <a:pt x="816543" y="1237111"/>
                    <a:pt x="850657" y="1246249"/>
                  </a:cubicBezTo>
                  <a:cubicBezTo>
                    <a:pt x="891210" y="1257127"/>
                    <a:pt x="932894" y="1263305"/>
                    <a:pt x="974491" y="1268875"/>
                  </a:cubicBezTo>
                  <a:cubicBezTo>
                    <a:pt x="991374" y="1271137"/>
                    <a:pt x="1012782" y="1274096"/>
                    <a:pt x="1020440" y="1254429"/>
                  </a:cubicBezTo>
                  <a:cubicBezTo>
                    <a:pt x="1027836" y="1235458"/>
                    <a:pt x="1011215" y="1221795"/>
                    <a:pt x="997726" y="1211352"/>
                  </a:cubicBezTo>
                  <a:cubicBezTo>
                    <a:pt x="959175" y="1181590"/>
                    <a:pt x="916185" y="1162880"/>
                    <a:pt x="866321" y="1160618"/>
                  </a:cubicBezTo>
                  <a:cubicBezTo>
                    <a:pt x="815847" y="1158355"/>
                    <a:pt x="766331" y="1165404"/>
                    <a:pt x="711506" y="1177065"/>
                  </a:cubicBezTo>
                  <a:cubicBezTo>
                    <a:pt x="747360" y="1118411"/>
                    <a:pt x="778688" y="1064718"/>
                    <a:pt x="803751" y="1007804"/>
                  </a:cubicBezTo>
                  <a:cubicBezTo>
                    <a:pt x="828901" y="950717"/>
                    <a:pt x="848568" y="891715"/>
                    <a:pt x="863623" y="831146"/>
                  </a:cubicBezTo>
                  <a:cubicBezTo>
                    <a:pt x="877895" y="773450"/>
                    <a:pt x="885292" y="714970"/>
                    <a:pt x="889904" y="658144"/>
                  </a:cubicBezTo>
                  <a:cubicBezTo>
                    <a:pt x="892341" y="667194"/>
                    <a:pt x="897910" y="677289"/>
                    <a:pt x="903480" y="687470"/>
                  </a:cubicBezTo>
                  <a:cubicBezTo>
                    <a:pt x="909049" y="697652"/>
                    <a:pt x="915402" y="707312"/>
                    <a:pt x="922016" y="716884"/>
                  </a:cubicBezTo>
                  <a:cubicBezTo>
                    <a:pt x="1010084" y="844200"/>
                    <a:pt x="1135398" y="909207"/>
                    <a:pt x="1285252" y="930266"/>
                  </a:cubicBezTo>
                  <a:cubicBezTo>
                    <a:pt x="1382806" y="943929"/>
                    <a:pt x="1480359" y="956634"/>
                    <a:pt x="1575302" y="984221"/>
                  </a:cubicBezTo>
                  <a:cubicBezTo>
                    <a:pt x="1766144" y="1039568"/>
                    <a:pt x="1897898" y="1150349"/>
                    <a:pt x="1925571" y="1358509"/>
                  </a:cubicBezTo>
                  <a:cubicBezTo>
                    <a:pt x="1926877" y="1368517"/>
                    <a:pt x="1929053" y="1378438"/>
                    <a:pt x="1931315" y="1388358"/>
                  </a:cubicBezTo>
                  <a:cubicBezTo>
                    <a:pt x="1935492" y="1406633"/>
                    <a:pt x="1946544" y="1413160"/>
                    <a:pt x="1963079" y="1404284"/>
                  </a:cubicBezTo>
                  <a:cubicBezTo>
                    <a:pt x="1992145" y="1388619"/>
                    <a:pt x="2018948" y="1396364"/>
                    <a:pt x="2046012" y="1408983"/>
                  </a:cubicBezTo>
                  <a:cubicBezTo>
                    <a:pt x="2070727" y="1425256"/>
                    <a:pt x="2072554" y="1445185"/>
                    <a:pt x="2074034" y="1455888"/>
                  </a:cubicBezTo>
                  <a:cubicBezTo>
                    <a:pt x="2079603" y="1496702"/>
                    <a:pt x="2059327" y="1545436"/>
                    <a:pt x="2033829" y="1593038"/>
                  </a:cubicBezTo>
                  <a:cubicBezTo>
                    <a:pt x="2017294" y="1630632"/>
                    <a:pt x="1990491" y="1659872"/>
                    <a:pt x="1951069" y="1669096"/>
                  </a:cubicBezTo>
                  <a:cubicBezTo>
                    <a:pt x="1909124" y="1678930"/>
                    <a:pt x="1896854" y="1705124"/>
                    <a:pt x="1894417" y="1741761"/>
                  </a:cubicBezTo>
                  <a:cubicBezTo>
                    <a:pt x="1894417" y="1741761"/>
                    <a:pt x="1758312" y="2011447"/>
                    <a:pt x="1752221" y="2016059"/>
                  </a:cubicBezTo>
                  <a:cubicBezTo>
                    <a:pt x="1672420" y="2111698"/>
                    <a:pt x="1578522" y="2191412"/>
                    <a:pt x="1476182" y="2261814"/>
                  </a:cubicBezTo>
                  <a:cubicBezTo>
                    <a:pt x="1477922" y="2265991"/>
                    <a:pt x="1467828" y="2410276"/>
                    <a:pt x="1507511" y="2499562"/>
                  </a:cubicBezTo>
                  <a:cubicBezTo>
                    <a:pt x="1542059" y="2560914"/>
                    <a:pt x="1556156" y="2629140"/>
                    <a:pt x="1641962" y="2669867"/>
                  </a:cubicBezTo>
                  <a:cubicBezTo>
                    <a:pt x="1727593" y="2710594"/>
                    <a:pt x="2263310" y="2780822"/>
                    <a:pt x="2367564" y="2911793"/>
                  </a:cubicBezTo>
                  <a:cubicBezTo>
                    <a:pt x="2363648" y="2893518"/>
                    <a:pt x="2361124" y="2874808"/>
                    <a:pt x="2355555" y="2856968"/>
                  </a:cubicBezTo>
                  <a:cubicBezTo>
                    <a:pt x="2319614" y="2742532"/>
                    <a:pt x="2325706" y="2633143"/>
                    <a:pt x="2382880" y="2525147"/>
                  </a:cubicBezTo>
                  <a:cubicBezTo>
                    <a:pt x="2431005" y="2434381"/>
                    <a:pt x="2430482" y="2336045"/>
                    <a:pt x="2406812" y="2237534"/>
                  </a:cubicBezTo>
                  <a:close/>
                </a:path>
              </a:pathLst>
            </a:custGeom>
            <a:solidFill>
              <a:srgbClr val="C2815A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Graphic 3">
              <a:extLst>
                <a:ext uri="{FF2B5EF4-FFF2-40B4-BE49-F238E27FC236}">
                  <a16:creationId xmlns:a16="http://schemas.microsoft.com/office/drawing/2014/main" id="{CAEA0DD9-C760-4745-9BBC-1917F043C34C}"/>
                </a:ext>
              </a:extLst>
            </p:cNvPr>
            <p:cNvSpPr/>
            <p:nvPr/>
          </p:nvSpPr>
          <p:spPr>
            <a:xfrm>
              <a:off x="2480650" y="5689315"/>
              <a:ext cx="3134192" cy="960529"/>
            </a:xfrm>
            <a:custGeom>
              <a:avLst/>
              <a:gdLst>
                <a:gd name="connsiteX0" fmla="*/ 2546465 w 2574348"/>
                <a:gd name="connsiteY0" fmla="*/ 306845 h 788955"/>
                <a:gd name="connsiteX1" fmla="*/ 2442386 w 2574348"/>
                <a:gd name="connsiteY1" fmla="*/ 181357 h 788955"/>
                <a:gd name="connsiteX2" fmla="*/ 1869771 w 2574348"/>
                <a:gd name="connsiteY2" fmla="*/ 0 h 788955"/>
                <a:gd name="connsiteX3" fmla="*/ 1703120 w 2574348"/>
                <a:gd name="connsiteY3" fmla="*/ 311979 h 788955"/>
                <a:gd name="connsiteX4" fmla="*/ 1313777 w 2574348"/>
                <a:gd name="connsiteY4" fmla="*/ 676869 h 788955"/>
                <a:gd name="connsiteX5" fmla="*/ 1254253 w 2574348"/>
                <a:gd name="connsiteY5" fmla="*/ 677653 h 788955"/>
                <a:gd name="connsiteX6" fmla="*/ 704612 w 2574348"/>
                <a:gd name="connsiteY6" fmla="*/ 0 h 788955"/>
                <a:gd name="connsiteX7" fmla="*/ 131997 w 2574348"/>
                <a:gd name="connsiteY7" fmla="*/ 181357 h 788955"/>
                <a:gd name="connsiteX8" fmla="*/ 27917 w 2574348"/>
                <a:gd name="connsiteY8" fmla="*/ 306845 h 788955"/>
                <a:gd name="connsiteX9" fmla="*/ 61856 w 2574348"/>
                <a:gd name="connsiteY9" fmla="*/ 417278 h 788955"/>
                <a:gd name="connsiteX10" fmla="*/ 237383 w 2574348"/>
                <a:gd name="connsiteY10" fmla="*/ 517268 h 788955"/>
                <a:gd name="connsiteX11" fmla="*/ 479830 w 2574348"/>
                <a:gd name="connsiteY11" fmla="*/ 788956 h 788955"/>
                <a:gd name="connsiteX12" fmla="*/ 2094465 w 2574348"/>
                <a:gd name="connsiteY12" fmla="*/ 788956 h 788955"/>
                <a:gd name="connsiteX13" fmla="*/ 2336913 w 2574348"/>
                <a:gd name="connsiteY13" fmla="*/ 517268 h 788955"/>
                <a:gd name="connsiteX14" fmla="*/ 2512439 w 2574348"/>
                <a:gd name="connsiteY14" fmla="*/ 417278 h 788955"/>
                <a:gd name="connsiteX15" fmla="*/ 2546465 w 2574348"/>
                <a:gd name="connsiteY15" fmla="*/ 306845 h 78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74348" h="788955">
                  <a:moveTo>
                    <a:pt x="2546465" y="306845"/>
                  </a:moveTo>
                  <a:cubicBezTo>
                    <a:pt x="2518183" y="259417"/>
                    <a:pt x="2484592" y="216950"/>
                    <a:pt x="2442386" y="181357"/>
                  </a:cubicBezTo>
                  <a:cubicBezTo>
                    <a:pt x="2272864" y="53520"/>
                    <a:pt x="2076016" y="12009"/>
                    <a:pt x="1869771" y="0"/>
                  </a:cubicBezTo>
                  <a:cubicBezTo>
                    <a:pt x="1826520" y="112783"/>
                    <a:pt x="1769345" y="217820"/>
                    <a:pt x="1703120" y="311979"/>
                  </a:cubicBezTo>
                  <a:cubicBezTo>
                    <a:pt x="1601215" y="446953"/>
                    <a:pt x="1499311" y="562694"/>
                    <a:pt x="1313777" y="676869"/>
                  </a:cubicBezTo>
                  <a:cubicBezTo>
                    <a:pt x="1290020" y="695666"/>
                    <a:pt x="1280012" y="694448"/>
                    <a:pt x="1254253" y="677653"/>
                  </a:cubicBezTo>
                  <a:cubicBezTo>
                    <a:pt x="1032952" y="544855"/>
                    <a:pt x="819744" y="300057"/>
                    <a:pt x="704612" y="0"/>
                  </a:cubicBezTo>
                  <a:cubicBezTo>
                    <a:pt x="498366" y="11922"/>
                    <a:pt x="301519" y="53520"/>
                    <a:pt x="131997" y="181357"/>
                  </a:cubicBezTo>
                  <a:cubicBezTo>
                    <a:pt x="89791" y="216950"/>
                    <a:pt x="56112" y="259417"/>
                    <a:pt x="27917" y="306845"/>
                  </a:cubicBezTo>
                  <a:cubicBezTo>
                    <a:pt x="-14638" y="378117"/>
                    <a:pt x="-12462" y="387081"/>
                    <a:pt x="61856" y="417278"/>
                  </a:cubicBezTo>
                  <a:cubicBezTo>
                    <a:pt x="125296" y="441993"/>
                    <a:pt x="182384" y="477498"/>
                    <a:pt x="237383" y="517268"/>
                  </a:cubicBezTo>
                  <a:cubicBezTo>
                    <a:pt x="334327" y="587409"/>
                    <a:pt x="437276" y="675477"/>
                    <a:pt x="479830" y="788956"/>
                  </a:cubicBezTo>
                  <a:cubicBezTo>
                    <a:pt x="860645" y="788782"/>
                    <a:pt x="1966367" y="788869"/>
                    <a:pt x="2094465" y="788956"/>
                  </a:cubicBezTo>
                  <a:cubicBezTo>
                    <a:pt x="2137020" y="675477"/>
                    <a:pt x="2239969" y="587409"/>
                    <a:pt x="2336913" y="517268"/>
                  </a:cubicBezTo>
                  <a:cubicBezTo>
                    <a:pt x="2391912" y="477498"/>
                    <a:pt x="2448999" y="441993"/>
                    <a:pt x="2512439" y="417278"/>
                  </a:cubicBezTo>
                  <a:cubicBezTo>
                    <a:pt x="2586757" y="387081"/>
                    <a:pt x="2589020" y="378205"/>
                    <a:pt x="2546465" y="306845"/>
                  </a:cubicBezTo>
                  <a:close/>
                </a:path>
              </a:pathLst>
            </a:custGeom>
            <a:solidFill>
              <a:srgbClr val="BE8CB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Graphic 3">
              <a:extLst>
                <a:ext uri="{FF2B5EF4-FFF2-40B4-BE49-F238E27FC236}">
                  <a16:creationId xmlns:a16="http://schemas.microsoft.com/office/drawing/2014/main" id="{387AD69F-7954-4C28-8FCE-7FE736D65A51}"/>
                </a:ext>
              </a:extLst>
            </p:cNvPr>
            <p:cNvSpPr/>
            <p:nvPr/>
          </p:nvSpPr>
          <p:spPr>
            <a:xfrm>
              <a:off x="3703893" y="5128904"/>
              <a:ext cx="708071" cy="364644"/>
            </a:xfrm>
            <a:custGeom>
              <a:avLst/>
              <a:gdLst>
                <a:gd name="connsiteX0" fmla="*/ 581592 w 581592"/>
                <a:gd name="connsiteY0" fmla="*/ 238311 h 299510"/>
                <a:gd name="connsiteX1" fmla="*/ 509276 w 581592"/>
                <a:gd name="connsiteY1" fmla="*/ 275644 h 299510"/>
                <a:gd name="connsiteX2" fmla="*/ 220444 w 581592"/>
                <a:gd name="connsiteY2" fmla="*/ 278081 h 299510"/>
                <a:gd name="connsiteX3" fmla="*/ 14024 w 581592"/>
                <a:gd name="connsiteY3" fmla="*/ 169563 h 299510"/>
                <a:gd name="connsiteX4" fmla="*/ 449 w 581592"/>
                <a:gd name="connsiteY4" fmla="*/ 137712 h 299510"/>
                <a:gd name="connsiteX5" fmla="*/ 797 w 581592"/>
                <a:gd name="connsiteY5" fmla="*/ 29716 h 299510"/>
                <a:gd name="connsiteX6" fmla="*/ 22292 w 581592"/>
                <a:gd name="connsiteY6" fmla="*/ 5784 h 299510"/>
                <a:gd name="connsiteX7" fmla="*/ 293109 w 581592"/>
                <a:gd name="connsiteY7" fmla="*/ 94722 h 299510"/>
                <a:gd name="connsiteX8" fmla="*/ 517020 w 581592"/>
                <a:gd name="connsiteY8" fmla="*/ 20752 h 299510"/>
                <a:gd name="connsiteX9" fmla="*/ 550263 w 581592"/>
                <a:gd name="connsiteY9" fmla="*/ 389 h 299510"/>
                <a:gd name="connsiteX10" fmla="*/ 581592 w 581592"/>
                <a:gd name="connsiteY10" fmla="*/ 238311 h 29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1592" h="299510">
                  <a:moveTo>
                    <a:pt x="581592" y="238311"/>
                  </a:moveTo>
                  <a:cubicBezTo>
                    <a:pt x="557399" y="257021"/>
                    <a:pt x="526767" y="269465"/>
                    <a:pt x="509276" y="275644"/>
                  </a:cubicBezTo>
                  <a:cubicBezTo>
                    <a:pt x="417030" y="308539"/>
                    <a:pt x="313995" y="305580"/>
                    <a:pt x="220444" y="278081"/>
                  </a:cubicBezTo>
                  <a:cubicBezTo>
                    <a:pt x="138555" y="254062"/>
                    <a:pt x="87124" y="214728"/>
                    <a:pt x="14024" y="169563"/>
                  </a:cubicBezTo>
                  <a:cubicBezTo>
                    <a:pt x="-1814" y="159729"/>
                    <a:pt x="1058" y="155552"/>
                    <a:pt x="449" y="137712"/>
                  </a:cubicBezTo>
                  <a:cubicBezTo>
                    <a:pt x="-944" y="95244"/>
                    <a:pt x="1406" y="64438"/>
                    <a:pt x="797" y="29716"/>
                  </a:cubicBezTo>
                  <a:cubicBezTo>
                    <a:pt x="362" y="5001"/>
                    <a:pt x="-2945" y="-8401"/>
                    <a:pt x="22292" y="5784"/>
                  </a:cubicBezTo>
                  <a:cubicBezTo>
                    <a:pt x="99568" y="49296"/>
                    <a:pt x="201386" y="96376"/>
                    <a:pt x="293109" y="94722"/>
                  </a:cubicBezTo>
                  <a:cubicBezTo>
                    <a:pt x="376042" y="93243"/>
                    <a:pt x="445922" y="56084"/>
                    <a:pt x="517020" y="20752"/>
                  </a:cubicBezTo>
                  <a:cubicBezTo>
                    <a:pt x="521807" y="18402"/>
                    <a:pt x="548349" y="1520"/>
                    <a:pt x="550263" y="389"/>
                  </a:cubicBezTo>
                  <a:cubicBezTo>
                    <a:pt x="544346" y="94200"/>
                    <a:pt x="559836" y="208810"/>
                    <a:pt x="581592" y="238311"/>
                  </a:cubicBezTo>
                  <a:close/>
                </a:path>
              </a:pathLst>
            </a:custGeom>
            <a:solidFill>
              <a:srgbClr val="F6B09A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Graphic 3">
              <a:extLst>
                <a:ext uri="{FF2B5EF4-FFF2-40B4-BE49-F238E27FC236}">
                  <a16:creationId xmlns:a16="http://schemas.microsoft.com/office/drawing/2014/main" id="{C7DD1709-6C59-4074-85D8-B7BC9FA80034}"/>
                </a:ext>
              </a:extLst>
            </p:cNvPr>
            <p:cNvSpPr/>
            <p:nvPr/>
          </p:nvSpPr>
          <p:spPr>
            <a:xfrm>
              <a:off x="3850963" y="4742617"/>
              <a:ext cx="373892" cy="161937"/>
            </a:xfrm>
            <a:custGeom>
              <a:avLst/>
              <a:gdLst>
                <a:gd name="connsiteX0" fmla="*/ 161345 w 307106"/>
                <a:gd name="connsiteY0" fmla="*/ 133011 h 133011"/>
                <a:gd name="connsiteX1" fmla="*/ 11055 w 307106"/>
                <a:gd name="connsiteY1" fmla="*/ 61565 h 133011"/>
                <a:gd name="connsiteX2" fmla="*/ 25066 w 307106"/>
                <a:gd name="connsiteY2" fmla="*/ 14572 h 133011"/>
                <a:gd name="connsiteX3" fmla="*/ 125752 w 307106"/>
                <a:gd name="connsiteY3" fmla="*/ 7610 h 133011"/>
                <a:gd name="connsiteX4" fmla="*/ 189366 w 307106"/>
                <a:gd name="connsiteY4" fmla="*/ 6131 h 133011"/>
                <a:gd name="connsiteX5" fmla="*/ 256897 w 307106"/>
                <a:gd name="connsiteY5" fmla="*/ 5957 h 133011"/>
                <a:gd name="connsiteX6" fmla="*/ 276912 w 307106"/>
                <a:gd name="connsiteY6" fmla="*/ 82886 h 133011"/>
                <a:gd name="connsiteX7" fmla="*/ 161345 w 307106"/>
                <a:gd name="connsiteY7" fmla="*/ 133011 h 1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106" h="133011">
                  <a:moveTo>
                    <a:pt x="161345" y="133011"/>
                  </a:moveTo>
                  <a:cubicBezTo>
                    <a:pt x="92509" y="133011"/>
                    <a:pt x="45168" y="109863"/>
                    <a:pt x="11055" y="61565"/>
                  </a:cubicBezTo>
                  <a:cubicBezTo>
                    <a:pt x="-3478" y="40940"/>
                    <a:pt x="-8090" y="23362"/>
                    <a:pt x="25066" y="14572"/>
                  </a:cubicBezTo>
                  <a:cubicBezTo>
                    <a:pt x="58483" y="5696"/>
                    <a:pt x="89811" y="-7532"/>
                    <a:pt x="125752" y="7610"/>
                  </a:cubicBezTo>
                  <a:cubicBezTo>
                    <a:pt x="145420" y="15965"/>
                    <a:pt x="168829" y="14659"/>
                    <a:pt x="189366" y="6131"/>
                  </a:cubicBezTo>
                  <a:cubicBezTo>
                    <a:pt x="212254" y="-3355"/>
                    <a:pt x="234357" y="-570"/>
                    <a:pt x="256897" y="5957"/>
                  </a:cubicBezTo>
                  <a:cubicBezTo>
                    <a:pt x="317726" y="23449"/>
                    <a:pt x="321903" y="36328"/>
                    <a:pt x="276912" y="82886"/>
                  </a:cubicBezTo>
                  <a:cubicBezTo>
                    <a:pt x="243234" y="117695"/>
                    <a:pt x="199113" y="130662"/>
                    <a:pt x="161345" y="133011"/>
                  </a:cubicBezTo>
                  <a:close/>
                </a:path>
              </a:pathLst>
            </a:custGeom>
            <a:solidFill>
              <a:srgbClr val="F37F80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Graphic 3">
              <a:extLst>
                <a:ext uri="{FF2B5EF4-FFF2-40B4-BE49-F238E27FC236}">
                  <a16:creationId xmlns:a16="http://schemas.microsoft.com/office/drawing/2014/main" id="{428F3D23-58D7-4D3C-8DA3-F1ADBA557C12}"/>
                </a:ext>
              </a:extLst>
            </p:cNvPr>
            <p:cNvSpPr/>
            <p:nvPr/>
          </p:nvSpPr>
          <p:spPr>
            <a:xfrm>
              <a:off x="4259610" y="3801345"/>
              <a:ext cx="489376" cy="131969"/>
            </a:xfrm>
            <a:custGeom>
              <a:avLst/>
              <a:gdLst>
                <a:gd name="connsiteX0" fmla="*/ 141065 w 401961"/>
                <a:gd name="connsiteY0" fmla="*/ 71767 h 108396"/>
                <a:gd name="connsiteX1" fmla="*/ 0 w 401961"/>
                <a:gd name="connsiteY1" fmla="*/ 88824 h 108396"/>
                <a:gd name="connsiteX2" fmla="*/ 401962 w 401961"/>
                <a:gd name="connsiteY2" fmla="*/ 70897 h 108396"/>
                <a:gd name="connsiteX3" fmla="*/ 378204 w 401961"/>
                <a:gd name="connsiteY3" fmla="*/ 76902 h 108396"/>
                <a:gd name="connsiteX4" fmla="*/ 141065 w 401961"/>
                <a:gd name="connsiteY4" fmla="*/ 71767 h 10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961" h="108396">
                  <a:moveTo>
                    <a:pt x="141065" y="71767"/>
                  </a:moveTo>
                  <a:cubicBezTo>
                    <a:pt x="71011" y="97352"/>
                    <a:pt x="0" y="129986"/>
                    <a:pt x="0" y="88824"/>
                  </a:cubicBezTo>
                  <a:cubicBezTo>
                    <a:pt x="54738" y="-21435"/>
                    <a:pt x="282914" y="-30920"/>
                    <a:pt x="401962" y="70897"/>
                  </a:cubicBezTo>
                  <a:cubicBezTo>
                    <a:pt x="395261" y="77772"/>
                    <a:pt x="386906" y="79338"/>
                    <a:pt x="378204" y="76902"/>
                  </a:cubicBezTo>
                  <a:cubicBezTo>
                    <a:pt x="299709" y="54972"/>
                    <a:pt x="224869" y="44094"/>
                    <a:pt x="141065" y="71767"/>
                  </a:cubicBezTo>
                  <a:close/>
                </a:path>
              </a:pathLst>
            </a:custGeom>
            <a:solidFill>
              <a:srgbClr val="42231A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Graphic 3">
              <a:extLst>
                <a:ext uri="{FF2B5EF4-FFF2-40B4-BE49-F238E27FC236}">
                  <a16:creationId xmlns:a16="http://schemas.microsoft.com/office/drawing/2014/main" id="{06B6ADB8-5B9D-42E6-8CE6-846CEC5E2E7D}"/>
                </a:ext>
              </a:extLst>
            </p:cNvPr>
            <p:cNvSpPr/>
            <p:nvPr/>
          </p:nvSpPr>
          <p:spPr>
            <a:xfrm>
              <a:off x="3382780" y="4091836"/>
              <a:ext cx="398540" cy="195970"/>
            </a:xfrm>
            <a:custGeom>
              <a:avLst/>
              <a:gdLst>
                <a:gd name="connsiteX0" fmla="*/ 323031 w 327351"/>
                <a:gd name="connsiteY0" fmla="*/ 84751 h 160965"/>
                <a:gd name="connsiteX1" fmla="*/ 279259 w 327351"/>
                <a:gd name="connsiteY1" fmla="*/ 148278 h 160965"/>
                <a:gd name="connsiteX2" fmla="*/ 43164 w 327351"/>
                <a:gd name="connsiteY2" fmla="*/ 97804 h 160965"/>
                <a:gd name="connsiteX3" fmla="*/ 0 w 327351"/>
                <a:gd name="connsiteY3" fmla="*/ 23834 h 160965"/>
                <a:gd name="connsiteX4" fmla="*/ 267336 w 327351"/>
                <a:gd name="connsiteY4" fmla="*/ 28360 h 160965"/>
                <a:gd name="connsiteX5" fmla="*/ 323031 w 327351"/>
                <a:gd name="connsiteY5" fmla="*/ 84751 h 16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351" h="160965">
                  <a:moveTo>
                    <a:pt x="323031" y="84751"/>
                  </a:moveTo>
                  <a:cubicBezTo>
                    <a:pt x="336520" y="125478"/>
                    <a:pt x="317462" y="138618"/>
                    <a:pt x="279259" y="148278"/>
                  </a:cubicBezTo>
                  <a:cubicBezTo>
                    <a:pt x="190930" y="170556"/>
                    <a:pt x="109998" y="169077"/>
                    <a:pt x="43164" y="97804"/>
                  </a:cubicBezTo>
                  <a:cubicBezTo>
                    <a:pt x="23409" y="76658"/>
                    <a:pt x="6266" y="53248"/>
                    <a:pt x="0" y="23834"/>
                  </a:cubicBezTo>
                  <a:cubicBezTo>
                    <a:pt x="163691" y="-19242"/>
                    <a:pt x="215470" y="4689"/>
                    <a:pt x="267336" y="28360"/>
                  </a:cubicBezTo>
                  <a:cubicBezTo>
                    <a:pt x="310500" y="58731"/>
                    <a:pt x="308412" y="62038"/>
                    <a:pt x="323031" y="84751"/>
                  </a:cubicBezTo>
                  <a:close/>
                </a:path>
              </a:pathLst>
            </a:custGeom>
            <a:solidFill>
              <a:srgbClr val="FCFAFA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Graphic 3">
              <a:extLst>
                <a:ext uri="{FF2B5EF4-FFF2-40B4-BE49-F238E27FC236}">
                  <a16:creationId xmlns:a16="http://schemas.microsoft.com/office/drawing/2014/main" id="{FF4FEBDC-B5BD-4121-94C5-C8329F78151E}"/>
                </a:ext>
              </a:extLst>
            </p:cNvPr>
            <p:cNvSpPr/>
            <p:nvPr/>
          </p:nvSpPr>
          <p:spPr>
            <a:xfrm>
              <a:off x="3309773" y="3970512"/>
              <a:ext cx="466289" cy="224504"/>
            </a:xfrm>
            <a:custGeom>
              <a:avLst/>
              <a:gdLst>
                <a:gd name="connsiteX0" fmla="*/ 146729 w 382998"/>
                <a:gd name="connsiteY0" fmla="*/ 106256 h 184402"/>
                <a:gd name="connsiteX1" fmla="*/ 59880 w 382998"/>
                <a:gd name="connsiteY1" fmla="*/ 123486 h 184402"/>
                <a:gd name="connsiteX2" fmla="*/ 1313 w 382998"/>
                <a:gd name="connsiteY2" fmla="*/ 0 h 184402"/>
                <a:gd name="connsiteX3" fmla="*/ 77894 w 382998"/>
                <a:gd name="connsiteY3" fmla="*/ 84152 h 184402"/>
                <a:gd name="connsiteX4" fmla="*/ 60576 w 382998"/>
                <a:gd name="connsiteY4" fmla="*/ 9311 h 184402"/>
                <a:gd name="connsiteX5" fmla="*/ 115836 w 382998"/>
                <a:gd name="connsiteY5" fmla="*/ 75797 h 184402"/>
                <a:gd name="connsiteX6" fmla="*/ 101651 w 382998"/>
                <a:gd name="connsiteY6" fmla="*/ 3220 h 184402"/>
                <a:gd name="connsiteX7" fmla="*/ 155519 w 382998"/>
                <a:gd name="connsiteY7" fmla="*/ 70315 h 184402"/>
                <a:gd name="connsiteX8" fmla="*/ 218872 w 382998"/>
                <a:gd name="connsiteY8" fmla="*/ 75188 h 184402"/>
                <a:gd name="connsiteX9" fmla="*/ 309028 w 382998"/>
                <a:gd name="connsiteY9" fmla="*/ 96335 h 184402"/>
                <a:gd name="connsiteX10" fmla="*/ 382998 w 382998"/>
                <a:gd name="connsiteY10" fmla="*/ 184403 h 184402"/>
                <a:gd name="connsiteX11" fmla="*/ 328957 w 382998"/>
                <a:gd name="connsiteY11" fmla="*/ 130622 h 184402"/>
                <a:gd name="connsiteX12" fmla="*/ 146729 w 382998"/>
                <a:gd name="connsiteY12" fmla="*/ 106256 h 18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2998" h="184402">
                  <a:moveTo>
                    <a:pt x="146729" y="106256"/>
                  </a:moveTo>
                  <a:cubicBezTo>
                    <a:pt x="113051" y="110607"/>
                    <a:pt x="88859" y="117743"/>
                    <a:pt x="59880" y="123486"/>
                  </a:cubicBezTo>
                  <a:cubicBezTo>
                    <a:pt x="28116" y="88068"/>
                    <a:pt x="-7303" y="54477"/>
                    <a:pt x="1313" y="0"/>
                  </a:cubicBezTo>
                  <a:cubicBezTo>
                    <a:pt x="14714" y="32286"/>
                    <a:pt x="42823" y="78408"/>
                    <a:pt x="77894" y="84152"/>
                  </a:cubicBezTo>
                  <a:cubicBezTo>
                    <a:pt x="61533" y="64484"/>
                    <a:pt x="55703" y="26542"/>
                    <a:pt x="60576" y="9311"/>
                  </a:cubicBezTo>
                  <a:cubicBezTo>
                    <a:pt x="73455" y="38290"/>
                    <a:pt x="83898" y="67182"/>
                    <a:pt x="115836" y="75797"/>
                  </a:cubicBezTo>
                  <a:cubicBezTo>
                    <a:pt x="104784" y="56391"/>
                    <a:pt x="95298" y="29936"/>
                    <a:pt x="101651" y="3220"/>
                  </a:cubicBezTo>
                  <a:cubicBezTo>
                    <a:pt x="113660" y="35767"/>
                    <a:pt x="126453" y="58741"/>
                    <a:pt x="155519" y="70315"/>
                  </a:cubicBezTo>
                  <a:cubicBezTo>
                    <a:pt x="183540" y="77190"/>
                    <a:pt x="184584" y="76146"/>
                    <a:pt x="218872" y="75188"/>
                  </a:cubicBezTo>
                  <a:cubicBezTo>
                    <a:pt x="251592" y="75188"/>
                    <a:pt x="281355" y="82411"/>
                    <a:pt x="309028" y="96335"/>
                  </a:cubicBezTo>
                  <a:cubicBezTo>
                    <a:pt x="346622" y="115306"/>
                    <a:pt x="377516" y="138890"/>
                    <a:pt x="382998" y="184403"/>
                  </a:cubicBezTo>
                  <a:cubicBezTo>
                    <a:pt x="366377" y="160819"/>
                    <a:pt x="353323" y="146026"/>
                    <a:pt x="328957" y="130622"/>
                  </a:cubicBezTo>
                  <a:cubicBezTo>
                    <a:pt x="278222" y="99642"/>
                    <a:pt x="205209" y="100860"/>
                    <a:pt x="146729" y="106256"/>
                  </a:cubicBezTo>
                  <a:close/>
                </a:path>
              </a:pathLst>
            </a:custGeom>
            <a:solidFill>
              <a:srgbClr val="482920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Graphic 3">
              <a:extLst>
                <a:ext uri="{FF2B5EF4-FFF2-40B4-BE49-F238E27FC236}">
                  <a16:creationId xmlns:a16="http://schemas.microsoft.com/office/drawing/2014/main" id="{17D51FFE-DE2E-4D68-8918-727BE4DBA66E}"/>
                </a:ext>
              </a:extLst>
            </p:cNvPr>
            <p:cNvSpPr/>
            <p:nvPr/>
          </p:nvSpPr>
          <p:spPr>
            <a:xfrm>
              <a:off x="4095920" y="4375023"/>
              <a:ext cx="71388" cy="175344"/>
            </a:xfrm>
            <a:custGeom>
              <a:avLst/>
              <a:gdLst>
                <a:gd name="connsiteX0" fmla="*/ 8702 w 58636"/>
                <a:gd name="connsiteY0" fmla="*/ 0 h 144023"/>
                <a:gd name="connsiteX1" fmla="*/ 56740 w 58636"/>
                <a:gd name="connsiteY1" fmla="*/ 110085 h 144023"/>
                <a:gd name="connsiteX2" fmla="*/ 0 w 58636"/>
                <a:gd name="connsiteY2" fmla="*/ 144024 h 144023"/>
                <a:gd name="connsiteX3" fmla="*/ 8702 w 58636"/>
                <a:gd name="connsiteY3" fmla="*/ 0 h 14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636" h="144023">
                  <a:moveTo>
                    <a:pt x="8702" y="0"/>
                  </a:moveTo>
                  <a:cubicBezTo>
                    <a:pt x="41249" y="34026"/>
                    <a:pt x="65790" y="65268"/>
                    <a:pt x="56740" y="110085"/>
                  </a:cubicBezTo>
                  <a:cubicBezTo>
                    <a:pt x="52040" y="133581"/>
                    <a:pt x="32634" y="139325"/>
                    <a:pt x="0" y="144024"/>
                  </a:cubicBezTo>
                  <a:cubicBezTo>
                    <a:pt x="76146" y="95378"/>
                    <a:pt x="12531" y="52910"/>
                    <a:pt x="8702" y="0"/>
                  </a:cubicBezTo>
                  <a:close/>
                </a:path>
              </a:pathLst>
            </a:custGeom>
            <a:solidFill>
              <a:srgbClr val="F8A78E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Graphic 3">
              <a:extLst>
                <a:ext uri="{FF2B5EF4-FFF2-40B4-BE49-F238E27FC236}">
                  <a16:creationId xmlns:a16="http://schemas.microsoft.com/office/drawing/2014/main" id="{C53E7502-9452-464B-9223-7264C9587784}"/>
                </a:ext>
              </a:extLst>
            </p:cNvPr>
            <p:cNvSpPr/>
            <p:nvPr/>
          </p:nvSpPr>
          <p:spPr>
            <a:xfrm>
              <a:off x="4474156" y="4046140"/>
              <a:ext cx="104995" cy="13717"/>
            </a:xfrm>
            <a:custGeom>
              <a:avLst/>
              <a:gdLst>
                <a:gd name="connsiteX0" fmla="*/ 86240 w 86240"/>
                <a:gd name="connsiteY0" fmla="*/ 7325 h 11267"/>
                <a:gd name="connsiteX1" fmla="*/ 19493 w 86240"/>
                <a:gd name="connsiteY1" fmla="*/ 10371 h 11267"/>
                <a:gd name="connsiteX2" fmla="*/ 0 w 86240"/>
                <a:gd name="connsiteY2" fmla="*/ 7412 h 11267"/>
                <a:gd name="connsiteX3" fmla="*/ 86240 w 86240"/>
                <a:gd name="connsiteY3" fmla="*/ 7325 h 1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40" h="11267">
                  <a:moveTo>
                    <a:pt x="86240" y="7325"/>
                  </a:moveTo>
                  <a:cubicBezTo>
                    <a:pt x="64223" y="13852"/>
                    <a:pt x="41771" y="10284"/>
                    <a:pt x="19493" y="10371"/>
                  </a:cubicBezTo>
                  <a:cubicBezTo>
                    <a:pt x="12966" y="9414"/>
                    <a:pt x="6527" y="8457"/>
                    <a:pt x="0" y="7412"/>
                  </a:cubicBezTo>
                  <a:cubicBezTo>
                    <a:pt x="29240" y="2104"/>
                    <a:pt x="58132" y="-6163"/>
                    <a:pt x="86240" y="7325"/>
                  </a:cubicBezTo>
                  <a:close/>
                </a:path>
              </a:pathLst>
            </a:custGeom>
            <a:solidFill>
              <a:srgbClr val="EFC6B0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Graphic 3">
              <a:extLst>
                <a:ext uri="{FF2B5EF4-FFF2-40B4-BE49-F238E27FC236}">
                  <a16:creationId xmlns:a16="http://schemas.microsoft.com/office/drawing/2014/main" id="{99FE3239-FF7D-46EB-B64D-33325BFCDC94}"/>
                </a:ext>
              </a:extLst>
            </p:cNvPr>
            <p:cNvSpPr/>
            <p:nvPr/>
          </p:nvSpPr>
          <p:spPr>
            <a:xfrm>
              <a:off x="3480139" y="4094716"/>
              <a:ext cx="225538" cy="166502"/>
            </a:xfrm>
            <a:custGeom>
              <a:avLst/>
              <a:gdLst>
                <a:gd name="connsiteX0" fmla="*/ 8273 w 185251"/>
                <a:gd name="connsiteY0" fmla="*/ 4150 h 136761"/>
                <a:gd name="connsiteX1" fmla="*/ 8708 w 185251"/>
                <a:gd name="connsiteY1" fmla="*/ 81688 h 136761"/>
                <a:gd name="connsiteX2" fmla="*/ 67971 w 185251"/>
                <a:gd name="connsiteY2" fmla="*/ 133641 h 136761"/>
                <a:gd name="connsiteX3" fmla="*/ 121404 w 185251"/>
                <a:gd name="connsiteY3" fmla="*/ 134163 h 136761"/>
                <a:gd name="connsiteX4" fmla="*/ 183278 w 185251"/>
                <a:gd name="connsiteY4" fmla="*/ 25471 h 136761"/>
                <a:gd name="connsiteX5" fmla="*/ 8273 w 185251"/>
                <a:gd name="connsiteY5" fmla="*/ 4150 h 13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251" h="136761">
                  <a:moveTo>
                    <a:pt x="8273" y="4150"/>
                  </a:moveTo>
                  <a:cubicBezTo>
                    <a:pt x="-3214" y="26863"/>
                    <a:pt x="-2431" y="58888"/>
                    <a:pt x="8708" y="81688"/>
                  </a:cubicBezTo>
                  <a:cubicBezTo>
                    <a:pt x="22632" y="109709"/>
                    <a:pt x="42213" y="127114"/>
                    <a:pt x="67971" y="133641"/>
                  </a:cubicBezTo>
                  <a:cubicBezTo>
                    <a:pt x="88509" y="136861"/>
                    <a:pt x="101737" y="138427"/>
                    <a:pt x="121404" y="134163"/>
                  </a:cubicBezTo>
                  <a:cubicBezTo>
                    <a:pt x="177099" y="121110"/>
                    <a:pt x="191023" y="70288"/>
                    <a:pt x="183278" y="25471"/>
                  </a:cubicBezTo>
                  <a:cubicBezTo>
                    <a:pt x="126016" y="-8469"/>
                    <a:pt x="65709" y="-201"/>
                    <a:pt x="8273" y="4150"/>
                  </a:cubicBezTo>
                  <a:close/>
                </a:path>
              </a:pathLst>
            </a:custGeom>
            <a:solidFill>
              <a:srgbClr val="915D52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Graphic 3">
              <a:extLst>
                <a:ext uri="{FF2B5EF4-FFF2-40B4-BE49-F238E27FC236}">
                  <a16:creationId xmlns:a16="http://schemas.microsoft.com/office/drawing/2014/main" id="{696F8CD5-4B4B-4B2D-9DA0-6045FFEB74B8}"/>
                </a:ext>
              </a:extLst>
            </p:cNvPr>
            <p:cNvSpPr/>
            <p:nvPr/>
          </p:nvSpPr>
          <p:spPr>
            <a:xfrm>
              <a:off x="3549754" y="4109516"/>
              <a:ext cx="86454" cy="86454"/>
            </a:xfrm>
            <a:custGeom>
              <a:avLst/>
              <a:gdLst>
                <a:gd name="connsiteX0" fmla="*/ 71011 w 71011"/>
                <a:gd name="connsiteY0" fmla="*/ 35506 h 71011"/>
                <a:gd name="connsiteX1" fmla="*/ 35506 w 71011"/>
                <a:gd name="connsiteY1" fmla="*/ 71011 h 71011"/>
                <a:gd name="connsiteX2" fmla="*/ 0 w 71011"/>
                <a:gd name="connsiteY2" fmla="*/ 35506 h 71011"/>
                <a:gd name="connsiteX3" fmla="*/ 35506 w 71011"/>
                <a:gd name="connsiteY3" fmla="*/ 0 h 71011"/>
                <a:gd name="connsiteX4" fmla="*/ 71011 w 71011"/>
                <a:gd name="connsiteY4" fmla="*/ 35506 h 71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11" h="71011">
                  <a:moveTo>
                    <a:pt x="71011" y="35506"/>
                  </a:moveTo>
                  <a:cubicBezTo>
                    <a:pt x="71011" y="55115"/>
                    <a:pt x="55115" y="71011"/>
                    <a:pt x="35506" y="71011"/>
                  </a:cubicBezTo>
                  <a:cubicBezTo>
                    <a:pt x="15897" y="71011"/>
                    <a:pt x="0" y="55115"/>
                    <a:pt x="0" y="35506"/>
                  </a:cubicBezTo>
                  <a:cubicBezTo>
                    <a:pt x="0" y="15896"/>
                    <a:pt x="15897" y="0"/>
                    <a:pt x="35506" y="0"/>
                  </a:cubicBezTo>
                  <a:cubicBezTo>
                    <a:pt x="55115" y="0"/>
                    <a:pt x="71011" y="15896"/>
                    <a:pt x="71011" y="35506"/>
                  </a:cubicBezTo>
                  <a:close/>
                </a:path>
              </a:pathLst>
            </a:custGeom>
            <a:solidFill>
              <a:srgbClr val="48291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Graphic 3">
              <a:extLst>
                <a:ext uri="{FF2B5EF4-FFF2-40B4-BE49-F238E27FC236}">
                  <a16:creationId xmlns:a16="http://schemas.microsoft.com/office/drawing/2014/main" id="{C5D810E4-82C8-4B1F-9366-B7033A748F8A}"/>
                </a:ext>
              </a:extLst>
            </p:cNvPr>
            <p:cNvSpPr/>
            <p:nvPr/>
          </p:nvSpPr>
          <p:spPr>
            <a:xfrm>
              <a:off x="3616079" y="4128376"/>
              <a:ext cx="48735" cy="48735"/>
            </a:xfrm>
            <a:custGeom>
              <a:avLst/>
              <a:gdLst>
                <a:gd name="connsiteX0" fmla="*/ 40031 w 40030"/>
                <a:gd name="connsiteY0" fmla="*/ 20015 h 40030"/>
                <a:gd name="connsiteX1" fmla="*/ 20015 w 40030"/>
                <a:gd name="connsiteY1" fmla="*/ 40031 h 40030"/>
                <a:gd name="connsiteX2" fmla="*/ 0 w 40030"/>
                <a:gd name="connsiteY2" fmla="*/ 20015 h 40030"/>
                <a:gd name="connsiteX3" fmla="*/ 20015 w 40030"/>
                <a:gd name="connsiteY3" fmla="*/ 0 h 40030"/>
                <a:gd name="connsiteX4" fmla="*/ 40031 w 40030"/>
                <a:gd name="connsiteY4" fmla="*/ 20015 h 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30" h="40030">
                  <a:moveTo>
                    <a:pt x="40031" y="20015"/>
                  </a:moveTo>
                  <a:cubicBezTo>
                    <a:pt x="40031" y="31070"/>
                    <a:pt x="31070" y="40031"/>
                    <a:pt x="20015" y="40031"/>
                  </a:cubicBezTo>
                  <a:cubicBezTo>
                    <a:pt x="8961" y="40031"/>
                    <a:pt x="0" y="31070"/>
                    <a:pt x="0" y="20015"/>
                  </a:cubicBezTo>
                  <a:cubicBezTo>
                    <a:pt x="0" y="8961"/>
                    <a:pt x="8961" y="0"/>
                    <a:pt x="20015" y="0"/>
                  </a:cubicBezTo>
                  <a:cubicBezTo>
                    <a:pt x="31070" y="0"/>
                    <a:pt x="40031" y="8961"/>
                    <a:pt x="40031" y="20015"/>
                  </a:cubicBezTo>
                  <a:close/>
                </a:path>
              </a:pathLst>
            </a:custGeom>
            <a:solidFill>
              <a:srgbClr val="FFFFF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Graphic 3">
              <a:extLst>
                <a:ext uri="{FF2B5EF4-FFF2-40B4-BE49-F238E27FC236}">
                  <a16:creationId xmlns:a16="http://schemas.microsoft.com/office/drawing/2014/main" id="{33390532-3D50-4A25-B4DA-3D86718033BB}"/>
                </a:ext>
              </a:extLst>
            </p:cNvPr>
            <p:cNvSpPr/>
            <p:nvPr/>
          </p:nvSpPr>
          <p:spPr>
            <a:xfrm>
              <a:off x="4293446" y="4083572"/>
              <a:ext cx="398540" cy="195970"/>
            </a:xfrm>
            <a:custGeom>
              <a:avLst/>
              <a:gdLst>
                <a:gd name="connsiteX0" fmla="*/ 4320 w 327351"/>
                <a:gd name="connsiteY0" fmla="*/ 84751 h 160965"/>
                <a:gd name="connsiteX1" fmla="*/ 48093 w 327351"/>
                <a:gd name="connsiteY1" fmla="*/ 148278 h 160965"/>
                <a:gd name="connsiteX2" fmla="*/ 284188 w 327351"/>
                <a:gd name="connsiteY2" fmla="*/ 97804 h 160965"/>
                <a:gd name="connsiteX3" fmla="*/ 327352 w 327351"/>
                <a:gd name="connsiteY3" fmla="*/ 23834 h 160965"/>
                <a:gd name="connsiteX4" fmla="*/ 60015 w 327351"/>
                <a:gd name="connsiteY4" fmla="*/ 28360 h 160965"/>
                <a:gd name="connsiteX5" fmla="*/ 4320 w 327351"/>
                <a:gd name="connsiteY5" fmla="*/ 84751 h 16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351" h="160965">
                  <a:moveTo>
                    <a:pt x="4320" y="84751"/>
                  </a:moveTo>
                  <a:cubicBezTo>
                    <a:pt x="-9168" y="125478"/>
                    <a:pt x="9890" y="138618"/>
                    <a:pt x="48093" y="148278"/>
                  </a:cubicBezTo>
                  <a:cubicBezTo>
                    <a:pt x="136422" y="170556"/>
                    <a:pt x="217354" y="169077"/>
                    <a:pt x="284188" y="97804"/>
                  </a:cubicBezTo>
                  <a:cubicBezTo>
                    <a:pt x="303942" y="76658"/>
                    <a:pt x="321086" y="53248"/>
                    <a:pt x="327352" y="23834"/>
                  </a:cubicBezTo>
                  <a:cubicBezTo>
                    <a:pt x="163660" y="-19242"/>
                    <a:pt x="111881" y="4689"/>
                    <a:pt x="60015" y="28360"/>
                  </a:cubicBezTo>
                  <a:cubicBezTo>
                    <a:pt x="16939" y="58731"/>
                    <a:pt x="19027" y="62125"/>
                    <a:pt x="4320" y="84751"/>
                  </a:cubicBezTo>
                  <a:close/>
                </a:path>
              </a:pathLst>
            </a:custGeom>
            <a:solidFill>
              <a:srgbClr val="FCFAFA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Graphic 3">
              <a:extLst>
                <a:ext uri="{FF2B5EF4-FFF2-40B4-BE49-F238E27FC236}">
                  <a16:creationId xmlns:a16="http://schemas.microsoft.com/office/drawing/2014/main" id="{D9CE93B1-D16B-4436-8279-3833C9EEC993}"/>
                </a:ext>
              </a:extLst>
            </p:cNvPr>
            <p:cNvSpPr/>
            <p:nvPr/>
          </p:nvSpPr>
          <p:spPr>
            <a:xfrm>
              <a:off x="4298812" y="3962354"/>
              <a:ext cx="466287" cy="224504"/>
            </a:xfrm>
            <a:custGeom>
              <a:avLst/>
              <a:gdLst>
                <a:gd name="connsiteX0" fmla="*/ 236269 w 382997"/>
                <a:gd name="connsiteY0" fmla="*/ 106256 h 184402"/>
                <a:gd name="connsiteX1" fmla="*/ 323119 w 382997"/>
                <a:gd name="connsiteY1" fmla="*/ 123486 h 184402"/>
                <a:gd name="connsiteX2" fmla="*/ 381685 w 382997"/>
                <a:gd name="connsiteY2" fmla="*/ 0 h 184402"/>
                <a:gd name="connsiteX3" fmla="*/ 305105 w 382997"/>
                <a:gd name="connsiteY3" fmla="*/ 84152 h 184402"/>
                <a:gd name="connsiteX4" fmla="*/ 322422 w 382997"/>
                <a:gd name="connsiteY4" fmla="*/ 9311 h 184402"/>
                <a:gd name="connsiteX5" fmla="*/ 267162 w 382997"/>
                <a:gd name="connsiteY5" fmla="*/ 75798 h 184402"/>
                <a:gd name="connsiteX6" fmla="*/ 281347 w 382997"/>
                <a:gd name="connsiteY6" fmla="*/ 3220 h 184402"/>
                <a:gd name="connsiteX7" fmla="*/ 227479 w 382997"/>
                <a:gd name="connsiteY7" fmla="*/ 70315 h 184402"/>
                <a:gd name="connsiteX8" fmla="*/ 164126 w 382997"/>
                <a:gd name="connsiteY8" fmla="*/ 75188 h 184402"/>
                <a:gd name="connsiteX9" fmla="*/ 73970 w 382997"/>
                <a:gd name="connsiteY9" fmla="*/ 96335 h 184402"/>
                <a:gd name="connsiteX10" fmla="*/ 0 w 382997"/>
                <a:gd name="connsiteY10" fmla="*/ 184403 h 184402"/>
                <a:gd name="connsiteX11" fmla="*/ 54041 w 382997"/>
                <a:gd name="connsiteY11" fmla="*/ 130622 h 184402"/>
                <a:gd name="connsiteX12" fmla="*/ 236269 w 382997"/>
                <a:gd name="connsiteY12" fmla="*/ 106256 h 18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2997" h="184402">
                  <a:moveTo>
                    <a:pt x="236269" y="106256"/>
                  </a:moveTo>
                  <a:cubicBezTo>
                    <a:pt x="269947" y="110607"/>
                    <a:pt x="294140" y="117743"/>
                    <a:pt x="323119" y="123486"/>
                  </a:cubicBezTo>
                  <a:cubicBezTo>
                    <a:pt x="354882" y="88068"/>
                    <a:pt x="390300" y="54477"/>
                    <a:pt x="381685" y="0"/>
                  </a:cubicBezTo>
                  <a:cubicBezTo>
                    <a:pt x="368284" y="32286"/>
                    <a:pt x="340175" y="78408"/>
                    <a:pt x="305105" y="84152"/>
                  </a:cubicBezTo>
                  <a:cubicBezTo>
                    <a:pt x="321465" y="64484"/>
                    <a:pt x="327295" y="26542"/>
                    <a:pt x="322422" y="9311"/>
                  </a:cubicBezTo>
                  <a:cubicBezTo>
                    <a:pt x="309543" y="38290"/>
                    <a:pt x="299100" y="67182"/>
                    <a:pt x="267162" y="75798"/>
                  </a:cubicBezTo>
                  <a:cubicBezTo>
                    <a:pt x="278214" y="56391"/>
                    <a:pt x="287700" y="29936"/>
                    <a:pt x="281347" y="3220"/>
                  </a:cubicBezTo>
                  <a:cubicBezTo>
                    <a:pt x="269337" y="35767"/>
                    <a:pt x="256545" y="58741"/>
                    <a:pt x="227479" y="70315"/>
                  </a:cubicBezTo>
                  <a:cubicBezTo>
                    <a:pt x="199458" y="77190"/>
                    <a:pt x="198414" y="76146"/>
                    <a:pt x="164126" y="75188"/>
                  </a:cubicBezTo>
                  <a:cubicBezTo>
                    <a:pt x="131405" y="75188"/>
                    <a:pt x="101643" y="82411"/>
                    <a:pt x="73970" y="96335"/>
                  </a:cubicBezTo>
                  <a:cubicBezTo>
                    <a:pt x="36376" y="115306"/>
                    <a:pt x="5483" y="138890"/>
                    <a:pt x="0" y="184403"/>
                  </a:cubicBezTo>
                  <a:cubicBezTo>
                    <a:pt x="16621" y="160819"/>
                    <a:pt x="29675" y="146026"/>
                    <a:pt x="54041" y="130622"/>
                  </a:cubicBezTo>
                  <a:cubicBezTo>
                    <a:pt x="104689" y="99642"/>
                    <a:pt x="177702" y="100773"/>
                    <a:pt x="236269" y="106256"/>
                  </a:cubicBezTo>
                  <a:close/>
                </a:path>
              </a:pathLst>
            </a:custGeom>
            <a:solidFill>
              <a:srgbClr val="482920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Graphic 3">
              <a:extLst>
                <a:ext uri="{FF2B5EF4-FFF2-40B4-BE49-F238E27FC236}">
                  <a16:creationId xmlns:a16="http://schemas.microsoft.com/office/drawing/2014/main" id="{E50F9498-D3A8-4913-B8BC-A452D6F6DAA2}"/>
                </a:ext>
              </a:extLst>
            </p:cNvPr>
            <p:cNvSpPr/>
            <p:nvPr/>
          </p:nvSpPr>
          <p:spPr>
            <a:xfrm>
              <a:off x="4369089" y="4086453"/>
              <a:ext cx="225538" cy="166502"/>
            </a:xfrm>
            <a:custGeom>
              <a:avLst/>
              <a:gdLst>
                <a:gd name="connsiteX0" fmla="*/ 176978 w 185251"/>
                <a:gd name="connsiteY0" fmla="*/ 4150 h 136761"/>
                <a:gd name="connsiteX1" fmla="*/ 176543 w 185251"/>
                <a:gd name="connsiteY1" fmla="*/ 81688 h 136761"/>
                <a:gd name="connsiteX2" fmla="*/ 117280 w 185251"/>
                <a:gd name="connsiteY2" fmla="*/ 133641 h 136761"/>
                <a:gd name="connsiteX3" fmla="*/ 63847 w 185251"/>
                <a:gd name="connsiteY3" fmla="*/ 134163 h 136761"/>
                <a:gd name="connsiteX4" fmla="*/ 1974 w 185251"/>
                <a:gd name="connsiteY4" fmla="*/ 25471 h 136761"/>
                <a:gd name="connsiteX5" fmla="*/ 176978 w 185251"/>
                <a:gd name="connsiteY5" fmla="*/ 4150 h 13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251" h="136761">
                  <a:moveTo>
                    <a:pt x="176978" y="4150"/>
                  </a:moveTo>
                  <a:cubicBezTo>
                    <a:pt x="188465" y="26863"/>
                    <a:pt x="187682" y="58888"/>
                    <a:pt x="176543" y="81688"/>
                  </a:cubicBezTo>
                  <a:cubicBezTo>
                    <a:pt x="162619" y="109709"/>
                    <a:pt x="143039" y="127114"/>
                    <a:pt x="117280" y="133641"/>
                  </a:cubicBezTo>
                  <a:cubicBezTo>
                    <a:pt x="96743" y="136861"/>
                    <a:pt x="83515" y="138427"/>
                    <a:pt x="63847" y="134163"/>
                  </a:cubicBezTo>
                  <a:cubicBezTo>
                    <a:pt x="8153" y="121110"/>
                    <a:pt x="-5771" y="70288"/>
                    <a:pt x="1974" y="25471"/>
                  </a:cubicBezTo>
                  <a:cubicBezTo>
                    <a:pt x="59322" y="-8469"/>
                    <a:pt x="119630" y="-201"/>
                    <a:pt x="176978" y="4150"/>
                  </a:cubicBezTo>
                  <a:close/>
                </a:path>
              </a:pathLst>
            </a:custGeom>
            <a:solidFill>
              <a:srgbClr val="915D52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Graphic 3">
              <a:extLst>
                <a:ext uri="{FF2B5EF4-FFF2-40B4-BE49-F238E27FC236}">
                  <a16:creationId xmlns:a16="http://schemas.microsoft.com/office/drawing/2014/main" id="{60A64628-1EF3-4924-9BA0-F24541F2A0B5}"/>
                </a:ext>
              </a:extLst>
            </p:cNvPr>
            <p:cNvSpPr/>
            <p:nvPr/>
          </p:nvSpPr>
          <p:spPr>
            <a:xfrm>
              <a:off x="4438664" y="4101253"/>
              <a:ext cx="86454" cy="86454"/>
            </a:xfrm>
            <a:custGeom>
              <a:avLst/>
              <a:gdLst>
                <a:gd name="connsiteX0" fmla="*/ 71011 w 71011"/>
                <a:gd name="connsiteY0" fmla="*/ 35506 h 71011"/>
                <a:gd name="connsiteX1" fmla="*/ 35506 w 71011"/>
                <a:gd name="connsiteY1" fmla="*/ 71011 h 71011"/>
                <a:gd name="connsiteX2" fmla="*/ 0 w 71011"/>
                <a:gd name="connsiteY2" fmla="*/ 35506 h 71011"/>
                <a:gd name="connsiteX3" fmla="*/ 35506 w 71011"/>
                <a:gd name="connsiteY3" fmla="*/ 0 h 71011"/>
                <a:gd name="connsiteX4" fmla="*/ 71011 w 71011"/>
                <a:gd name="connsiteY4" fmla="*/ 35506 h 71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11" h="71011">
                  <a:moveTo>
                    <a:pt x="71011" y="35506"/>
                  </a:moveTo>
                  <a:cubicBezTo>
                    <a:pt x="71011" y="55115"/>
                    <a:pt x="55115" y="71011"/>
                    <a:pt x="35506" y="71011"/>
                  </a:cubicBezTo>
                  <a:cubicBezTo>
                    <a:pt x="15897" y="71011"/>
                    <a:pt x="0" y="55115"/>
                    <a:pt x="0" y="35506"/>
                  </a:cubicBezTo>
                  <a:cubicBezTo>
                    <a:pt x="0" y="15896"/>
                    <a:pt x="15896" y="0"/>
                    <a:pt x="35506" y="0"/>
                  </a:cubicBezTo>
                  <a:cubicBezTo>
                    <a:pt x="55115" y="0"/>
                    <a:pt x="71011" y="15896"/>
                    <a:pt x="71011" y="35506"/>
                  </a:cubicBezTo>
                  <a:close/>
                </a:path>
              </a:pathLst>
            </a:custGeom>
            <a:solidFill>
              <a:srgbClr val="48291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Graphic 3">
              <a:extLst>
                <a:ext uri="{FF2B5EF4-FFF2-40B4-BE49-F238E27FC236}">
                  <a16:creationId xmlns:a16="http://schemas.microsoft.com/office/drawing/2014/main" id="{3EEBC0B6-D3BB-4D8D-A3C0-53BB6546AC36}"/>
                </a:ext>
              </a:extLst>
            </p:cNvPr>
            <p:cNvSpPr/>
            <p:nvPr/>
          </p:nvSpPr>
          <p:spPr>
            <a:xfrm>
              <a:off x="4414296" y="4123926"/>
              <a:ext cx="48735" cy="48735"/>
            </a:xfrm>
            <a:custGeom>
              <a:avLst/>
              <a:gdLst>
                <a:gd name="connsiteX0" fmla="*/ 40031 w 40030"/>
                <a:gd name="connsiteY0" fmla="*/ 20015 h 40030"/>
                <a:gd name="connsiteX1" fmla="*/ 20016 w 40030"/>
                <a:gd name="connsiteY1" fmla="*/ 40031 h 40030"/>
                <a:gd name="connsiteX2" fmla="*/ 0 w 40030"/>
                <a:gd name="connsiteY2" fmla="*/ 20015 h 40030"/>
                <a:gd name="connsiteX3" fmla="*/ 20016 w 40030"/>
                <a:gd name="connsiteY3" fmla="*/ 0 h 40030"/>
                <a:gd name="connsiteX4" fmla="*/ 40031 w 40030"/>
                <a:gd name="connsiteY4" fmla="*/ 20015 h 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30" h="40030">
                  <a:moveTo>
                    <a:pt x="40031" y="20015"/>
                  </a:moveTo>
                  <a:cubicBezTo>
                    <a:pt x="40031" y="31070"/>
                    <a:pt x="31070" y="40031"/>
                    <a:pt x="20016" y="40031"/>
                  </a:cubicBezTo>
                  <a:cubicBezTo>
                    <a:pt x="8961" y="40031"/>
                    <a:pt x="0" y="31070"/>
                    <a:pt x="0" y="20015"/>
                  </a:cubicBezTo>
                  <a:cubicBezTo>
                    <a:pt x="0" y="8961"/>
                    <a:pt x="8961" y="0"/>
                    <a:pt x="20016" y="0"/>
                  </a:cubicBezTo>
                  <a:cubicBezTo>
                    <a:pt x="31070" y="0"/>
                    <a:pt x="40031" y="8961"/>
                    <a:pt x="40031" y="20015"/>
                  </a:cubicBezTo>
                  <a:close/>
                </a:path>
              </a:pathLst>
            </a:custGeom>
            <a:solidFill>
              <a:srgbClr val="FFFFF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04902C44-456A-40C9-B7E2-E275BCA0733E}"/>
              </a:ext>
            </a:extLst>
          </p:cNvPr>
          <p:cNvGrpSpPr/>
          <p:nvPr/>
        </p:nvGrpSpPr>
        <p:grpSpPr>
          <a:xfrm>
            <a:off x="7170138" y="1690912"/>
            <a:ext cx="4009738" cy="2892454"/>
            <a:chOff x="7170138" y="1690912"/>
            <a:chExt cx="4009738" cy="2892454"/>
          </a:xfrm>
        </p:grpSpPr>
        <p:sp>
          <p:nvSpPr>
            <p:cNvPr id="134" name="Graphic 249">
              <a:extLst>
                <a:ext uri="{FF2B5EF4-FFF2-40B4-BE49-F238E27FC236}">
                  <a16:creationId xmlns:a16="http://schemas.microsoft.com/office/drawing/2014/main" id="{FDFCBCF1-73F6-4763-A497-6EE9C468F54B}"/>
                </a:ext>
              </a:extLst>
            </p:cNvPr>
            <p:cNvSpPr/>
            <p:nvPr/>
          </p:nvSpPr>
          <p:spPr>
            <a:xfrm>
              <a:off x="8175920" y="1795198"/>
              <a:ext cx="1998175" cy="131323"/>
            </a:xfrm>
            <a:custGeom>
              <a:avLst/>
              <a:gdLst>
                <a:gd name="connsiteX0" fmla="*/ 0 w 3695700"/>
                <a:gd name="connsiteY0" fmla="*/ 0 h 242887"/>
                <a:gd name="connsiteX1" fmla="*/ 3695700 w 3695700"/>
                <a:gd name="connsiteY1" fmla="*/ 0 h 242887"/>
                <a:gd name="connsiteX2" fmla="*/ 3695700 w 3695700"/>
                <a:gd name="connsiteY2" fmla="*/ 242888 h 242887"/>
                <a:gd name="connsiteX3" fmla="*/ 0 w 3695700"/>
                <a:gd name="connsiteY3" fmla="*/ 242888 h 24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700" h="242887">
                  <a:moveTo>
                    <a:pt x="0" y="0"/>
                  </a:moveTo>
                  <a:lnTo>
                    <a:pt x="3695700" y="0"/>
                  </a:lnTo>
                  <a:lnTo>
                    <a:pt x="3695700" y="242888"/>
                  </a:lnTo>
                  <a:lnTo>
                    <a:pt x="0" y="24288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Graphic 249">
              <a:extLst>
                <a:ext uri="{FF2B5EF4-FFF2-40B4-BE49-F238E27FC236}">
                  <a16:creationId xmlns:a16="http://schemas.microsoft.com/office/drawing/2014/main" id="{EAB0030B-9E15-4BB9-9A16-1EC20D00EB96}"/>
                </a:ext>
              </a:extLst>
            </p:cNvPr>
            <p:cNvSpPr/>
            <p:nvPr/>
          </p:nvSpPr>
          <p:spPr>
            <a:xfrm>
              <a:off x="10174095" y="1756573"/>
              <a:ext cx="100423" cy="208572"/>
            </a:xfrm>
            <a:custGeom>
              <a:avLst/>
              <a:gdLst>
                <a:gd name="connsiteX0" fmla="*/ 159544 w 185737"/>
                <a:gd name="connsiteY0" fmla="*/ 385763 h 385762"/>
                <a:gd name="connsiteX1" fmla="*/ 26194 w 185737"/>
                <a:gd name="connsiteY1" fmla="*/ 385763 h 385762"/>
                <a:gd name="connsiteX2" fmla="*/ 0 w 185737"/>
                <a:gd name="connsiteY2" fmla="*/ 359569 h 385762"/>
                <a:gd name="connsiteX3" fmla="*/ 0 w 185737"/>
                <a:gd name="connsiteY3" fmla="*/ 26194 h 385762"/>
                <a:gd name="connsiteX4" fmla="*/ 26194 w 185737"/>
                <a:gd name="connsiteY4" fmla="*/ 0 h 385762"/>
                <a:gd name="connsiteX5" fmla="*/ 159544 w 185737"/>
                <a:gd name="connsiteY5" fmla="*/ 0 h 385762"/>
                <a:gd name="connsiteX6" fmla="*/ 185738 w 185737"/>
                <a:gd name="connsiteY6" fmla="*/ 26194 h 385762"/>
                <a:gd name="connsiteX7" fmla="*/ 185738 w 185737"/>
                <a:gd name="connsiteY7" fmla="*/ 359569 h 385762"/>
                <a:gd name="connsiteX8" fmla="*/ 159544 w 185737"/>
                <a:gd name="connsiteY8" fmla="*/ 385763 h 38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737" h="385762">
                  <a:moveTo>
                    <a:pt x="159544" y="385763"/>
                  </a:moveTo>
                  <a:lnTo>
                    <a:pt x="26194" y="385763"/>
                  </a:lnTo>
                  <a:cubicBezTo>
                    <a:pt x="11716" y="385763"/>
                    <a:pt x="0" y="374047"/>
                    <a:pt x="0" y="359569"/>
                  </a:cubicBezTo>
                  <a:lnTo>
                    <a:pt x="0" y="26194"/>
                  </a:lnTo>
                  <a:cubicBezTo>
                    <a:pt x="0" y="11716"/>
                    <a:pt x="11716" y="0"/>
                    <a:pt x="26194" y="0"/>
                  </a:cubicBezTo>
                  <a:lnTo>
                    <a:pt x="159544" y="0"/>
                  </a:lnTo>
                  <a:cubicBezTo>
                    <a:pt x="174022" y="0"/>
                    <a:pt x="185738" y="11716"/>
                    <a:pt x="185738" y="26194"/>
                  </a:cubicBezTo>
                  <a:lnTo>
                    <a:pt x="185738" y="359569"/>
                  </a:lnTo>
                  <a:cubicBezTo>
                    <a:pt x="185738" y="374047"/>
                    <a:pt x="174022" y="385763"/>
                    <a:pt x="159544" y="38576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Graphic 249">
              <a:extLst>
                <a:ext uri="{FF2B5EF4-FFF2-40B4-BE49-F238E27FC236}">
                  <a16:creationId xmlns:a16="http://schemas.microsoft.com/office/drawing/2014/main" id="{FE5A62CB-6855-44FE-8FD3-03C99409C222}"/>
                </a:ext>
              </a:extLst>
            </p:cNvPr>
            <p:cNvSpPr/>
            <p:nvPr/>
          </p:nvSpPr>
          <p:spPr>
            <a:xfrm>
              <a:off x="8075496" y="1756573"/>
              <a:ext cx="100423" cy="208572"/>
            </a:xfrm>
            <a:custGeom>
              <a:avLst/>
              <a:gdLst>
                <a:gd name="connsiteX0" fmla="*/ 159544 w 185737"/>
                <a:gd name="connsiteY0" fmla="*/ 385763 h 385762"/>
                <a:gd name="connsiteX1" fmla="*/ 26194 w 185737"/>
                <a:gd name="connsiteY1" fmla="*/ 385763 h 385762"/>
                <a:gd name="connsiteX2" fmla="*/ 0 w 185737"/>
                <a:gd name="connsiteY2" fmla="*/ 359569 h 385762"/>
                <a:gd name="connsiteX3" fmla="*/ 0 w 185737"/>
                <a:gd name="connsiteY3" fmla="*/ 26194 h 385762"/>
                <a:gd name="connsiteX4" fmla="*/ 26194 w 185737"/>
                <a:gd name="connsiteY4" fmla="*/ 0 h 385762"/>
                <a:gd name="connsiteX5" fmla="*/ 159544 w 185737"/>
                <a:gd name="connsiteY5" fmla="*/ 0 h 385762"/>
                <a:gd name="connsiteX6" fmla="*/ 185738 w 185737"/>
                <a:gd name="connsiteY6" fmla="*/ 26194 h 385762"/>
                <a:gd name="connsiteX7" fmla="*/ 185738 w 185737"/>
                <a:gd name="connsiteY7" fmla="*/ 359569 h 385762"/>
                <a:gd name="connsiteX8" fmla="*/ 159544 w 185737"/>
                <a:gd name="connsiteY8" fmla="*/ 385763 h 38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737" h="385762">
                  <a:moveTo>
                    <a:pt x="159544" y="385763"/>
                  </a:moveTo>
                  <a:lnTo>
                    <a:pt x="26194" y="385763"/>
                  </a:lnTo>
                  <a:cubicBezTo>
                    <a:pt x="11716" y="385763"/>
                    <a:pt x="0" y="374047"/>
                    <a:pt x="0" y="359569"/>
                  </a:cubicBezTo>
                  <a:lnTo>
                    <a:pt x="0" y="26194"/>
                  </a:lnTo>
                  <a:cubicBezTo>
                    <a:pt x="0" y="11716"/>
                    <a:pt x="11716" y="0"/>
                    <a:pt x="26194" y="0"/>
                  </a:cubicBezTo>
                  <a:lnTo>
                    <a:pt x="159544" y="0"/>
                  </a:lnTo>
                  <a:cubicBezTo>
                    <a:pt x="174022" y="0"/>
                    <a:pt x="185738" y="11716"/>
                    <a:pt x="185738" y="26194"/>
                  </a:cubicBezTo>
                  <a:lnTo>
                    <a:pt x="185738" y="359569"/>
                  </a:lnTo>
                  <a:cubicBezTo>
                    <a:pt x="185738" y="374047"/>
                    <a:pt x="174022" y="385763"/>
                    <a:pt x="159544" y="38576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Graphic 249">
              <a:extLst>
                <a:ext uri="{FF2B5EF4-FFF2-40B4-BE49-F238E27FC236}">
                  <a16:creationId xmlns:a16="http://schemas.microsoft.com/office/drawing/2014/main" id="{AC337D77-9DD1-40C5-AADD-2A47FA7BF0ED}"/>
                </a:ext>
              </a:extLst>
            </p:cNvPr>
            <p:cNvSpPr/>
            <p:nvPr/>
          </p:nvSpPr>
          <p:spPr>
            <a:xfrm>
              <a:off x="7915849" y="2030808"/>
              <a:ext cx="75961" cy="169948"/>
            </a:xfrm>
            <a:custGeom>
              <a:avLst/>
              <a:gdLst>
                <a:gd name="connsiteX0" fmla="*/ 0 w 140493"/>
                <a:gd name="connsiteY0" fmla="*/ 0 h 314325"/>
                <a:gd name="connsiteX1" fmla="*/ 140494 w 140493"/>
                <a:gd name="connsiteY1" fmla="*/ 0 h 314325"/>
                <a:gd name="connsiteX2" fmla="*/ 140494 w 140493"/>
                <a:gd name="connsiteY2" fmla="*/ 314325 h 314325"/>
                <a:gd name="connsiteX3" fmla="*/ 0 w 140493"/>
                <a:gd name="connsiteY3" fmla="*/ 3143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493" h="314325">
                  <a:moveTo>
                    <a:pt x="0" y="0"/>
                  </a:moveTo>
                  <a:lnTo>
                    <a:pt x="140494" y="0"/>
                  </a:lnTo>
                  <a:lnTo>
                    <a:pt x="140494" y="314325"/>
                  </a:lnTo>
                  <a:lnTo>
                    <a:pt x="0" y="31432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Graphic 249">
              <a:extLst>
                <a:ext uri="{FF2B5EF4-FFF2-40B4-BE49-F238E27FC236}">
                  <a16:creationId xmlns:a16="http://schemas.microsoft.com/office/drawing/2014/main" id="{B77077C7-53EC-4667-8149-450E3300B4B0}"/>
                </a:ext>
              </a:extLst>
            </p:cNvPr>
            <p:cNvSpPr/>
            <p:nvPr/>
          </p:nvSpPr>
          <p:spPr>
            <a:xfrm>
              <a:off x="7795906" y="2030808"/>
              <a:ext cx="131529" cy="208572"/>
            </a:xfrm>
            <a:custGeom>
              <a:avLst/>
              <a:gdLst>
                <a:gd name="connsiteX0" fmla="*/ 217075 w 243268"/>
                <a:gd name="connsiteY0" fmla="*/ 385763 h 385762"/>
                <a:gd name="connsiteX1" fmla="*/ 26194 w 243268"/>
                <a:gd name="connsiteY1" fmla="*/ 385763 h 385762"/>
                <a:gd name="connsiteX2" fmla="*/ 0 w 243268"/>
                <a:gd name="connsiteY2" fmla="*/ 359569 h 385762"/>
                <a:gd name="connsiteX3" fmla="*/ 0 w 243268"/>
                <a:gd name="connsiteY3" fmla="*/ 26194 h 385762"/>
                <a:gd name="connsiteX4" fmla="*/ 26194 w 243268"/>
                <a:gd name="connsiteY4" fmla="*/ 0 h 385762"/>
                <a:gd name="connsiteX5" fmla="*/ 217075 w 243268"/>
                <a:gd name="connsiteY5" fmla="*/ 0 h 385762"/>
                <a:gd name="connsiteX6" fmla="*/ 243268 w 243268"/>
                <a:gd name="connsiteY6" fmla="*/ 26194 h 385762"/>
                <a:gd name="connsiteX7" fmla="*/ 243268 w 243268"/>
                <a:gd name="connsiteY7" fmla="*/ 359569 h 385762"/>
                <a:gd name="connsiteX8" fmla="*/ 217075 w 243268"/>
                <a:gd name="connsiteY8" fmla="*/ 385763 h 38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268" h="385762">
                  <a:moveTo>
                    <a:pt x="217075" y="385763"/>
                  </a:moveTo>
                  <a:lnTo>
                    <a:pt x="26194" y="385763"/>
                  </a:lnTo>
                  <a:cubicBezTo>
                    <a:pt x="11716" y="385763"/>
                    <a:pt x="0" y="374047"/>
                    <a:pt x="0" y="359569"/>
                  </a:cubicBezTo>
                  <a:lnTo>
                    <a:pt x="0" y="26194"/>
                  </a:lnTo>
                  <a:cubicBezTo>
                    <a:pt x="0" y="11716"/>
                    <a:pt x="11716" y="0"/>
                    <a:pt x="26194" y="0"/>
                  </a:cubicBezTo>
                  <a:lnTo>
                    <a:pt x="217075" y="0"/>
                  </a:lnTo>
                  <a:cubicBezTo>
                    <a:pt x="231553" y="0"/>
                    <a:pt x="243268" y="11716"/>
                    <a:pt x="243268" y="26194"/>
                  </a:cubicBezTo>
                  <a:lnTo>
                    <a:pt x="243268" y="359569"/>
                  </a:lnTo>
                  <a:cubicBezTo>
                    <a:pt x="243268" y="374047"/>
                    <a:pt x="231553" y="385763"/>
                    <a:pt x="217075" y="38576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Graphic 249">
              <a:extLst>
                <a:ext uri="{FF2B5EF4-FFF2-40B4-BE49-F238E27FC236}">
                  <a16:creationId xmlns:a16="http://schemas.microsoft.com/office/drawing/2014/main" id="{716A512D-8D75-4B48-AB85-7972D9022D0D}"/>
                </a:ext>
              </a:extLst>
            </p:cNvPr>
            <p:cNvSpPr/>
            <p:nvPr/>
          </p:nvSpPr>
          <p:spPr>
            <a:xfrm rot="10800000">
              <a:off x="10363252" y="2030807"/>
              <a:ext cx="75961" cy="169948"/>
            </a:xfrm>
            <a:custGeom>
              <a:avLst/>
              <a:gdLst>
                <a:gd name="connsiteX0" fmla="*/ 0 w 140493"/>
                <a:gd name="connsiteY0" fmla="*/ 0 h 314325"/>
                <a:gd name="connsiteX1" fmla="*/ 140494 w 140493"/>
                <a:gd name="connsiteY1" fmla="*/ 0 h 314325"/>
                <a:gd name="connsiteX2" fmla="*/ 140494 w 140493"/>
                <a:gd name="connsiteY2" fmla="*/ 314325 h 314325"/>
                <a:gd name="connsiteX3" fmla="*/ 0 w 140493"/>
                <a:gd name="connsiteY3" fmla="*/ 3143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493" h="314325">
                  <a:moveTo>
                    <a:pt x="0" y="0"/>
                  </a:moveTo>
                  <a:lnTo>
                    <a:pt x="140494" y="0"/>
                  </a:lnTo>
                  <a:lnTo>
                    <a:pt x="140494" y="314325"/>
                  </a:lnTo>
                  <a:lnTo>
                    <a:pt x="0" y="31432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Graphic 249">
              <a:extLst>
                <a:ext uri="{FF2B5EF4-FFF2-40B4-BE49-F238E27FC236}">
                  <a16:creationId xmlns:a16="http://schemas.microsoft.com/office/drawing/2014/main" id="{70EA1519-D418-4446-8D30-CF0563DC9DAF}"/>
                </a:ext>
              </a:extLst>
            </p:cNvPr>
            <p:cNvSpPr/>
            <p:nvPr/>
          </p:nvSpPr>
          <p:spPr>
            <a:xfrm>
              <a:off x="10427626" y="2030808"/>
              <a:ext cx="131529" cy="208572"/>
            </a:xfrm>
            <a:custGeom>
              <a:avLst/>
              <a:gdLst>
                <a:gd name="connsiteX0" fmla="*/ 26194 w 243268"/>
                <a:gd name="connsiteY0" fmla="*/ 385763 h 385762"/>
                <a:gd name="connsiteX1" fmla="*/ 217075 w 243268"/>
                <a:gd name="connsiteY1" fmla="*/ 385763 h 385762"/>
                <a:gd name="connsiteX2" fmla="*/ 243269 w 243268"/>
                <a:gd name="connsiteY2" fmla="*/ 359569 h 385762"/>
                <a:gd name="connsiteX3" fmla="*/ 243269 w 243268"/>
                <a:gd name="connsiteY3" fmla="*/ 26194 h 385762"/>
                <a:gd name="connsiteX4" fmla="*/ 217075 w 243268"/>
                <a:gd name="connsiteY4" fmla="*/ 0 h 385762"/>
                <a:gd name="connsiteX5" fmla="*/ 26194 w 243268"/>
                <a:gd name="connsiteY5" fmla="*/ 0 h 385762"/>
                <a:gd name="connsiteX6" fmla="*/ 0 w 243268"/>
                <a:gd name="connsiteY6" fmla="*/ 26194 h 385762"/>
                <a:gd name="connsiteX7" fmla="*/ 0 w 243268"/>
                <a:gd name="connsiteY7" fmla="*/ 359569 h 385762"/>
                <a:gd name="connsiteX8" fmla="*/ 26194 w 243268"/>
                <a:gd name="connsiteY8" fmla="*/ 385763 h 38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268" h="385762">
                  <a:moveTo>
                    <a:pt x="26194" y="385763"/>
                  </a:moveTo>
                  <a:lnTo>
                    <a:pt x="217075" y="385763"/>
                  </a:lnTo>
                  <a:cubicBezTo>
                    <a:pt x="231553" y="385763"/>
                    <a:pt x="243269" y="374047"/>
                    <a:pt x="243269" y="359569"/>
                  </a:cubicBezTo>
                  <a:lnTo>
                    <a:pt x="243269" y="26194"/>
                  </a:lnTo>
                  <a:cubicBezTo>
                    <a:pt x="243269" y="11716"/>
                    <a:pt x="231553" y="0"/>
                    <a:pt x="217075" y="0"/>
                  </a:cubicBezTo>
                  <a:lnTo>
                    <a:pt x="26194" y="0"/>
                  </a:lnTo>
                  <a:cubicBezTo>
                    <a:pt x="11716" y="0"/>
                    <a:pt x="0" y="11716"/>
                    <a:pt x="0" y="26194"/>
                  </a:cubicBezTo>
                  <a:lnTo>
                    <a:pt x="0" y="359569"/>
                  </a:lnTo>
                  <a:cubicBezTo>
                    <a:pt x="0" y="374047"/>
                    <a:pt x="11716" y="385763"/>
                    <a:pt x="26194" y="38576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Graphic 249">
              <a:extLst>
                <a:ext uri="{FF2B5EF4-FFF2-40B4-BE49-F238E27FC236}">
                  <a16:creationId xmlns:a16="http://schemas.microsoft.com/office/drawing/2014/main" id="{20842A64-405C-4C9F-96DF-2DEE082DD70D}"/>
                </a:ext>
              </a:extLst>
            </p:cNvPr>
            <p:cNvSpPr/>
            <p:nvPr/>
          </p:nvSpPr>
          <p:spPr>
            <a:xfrm>
              <a:off x="8050419" y="2567997"/>
              <a:ext cx="2249232" cy="307348"/>
            </a:xfrm>
            <a:custGeom>
              <a:avLst/>
              <a:gdLst>
                <a:gd name="connsiteX0" fmla="*/ 0 w 3440239"/>
                <a:gd name="connsiteY0" fmla="*/ 0 h 568452"/>
                <a:gd name="connsiteX1" fmla="*/ 3440240 w 3440239"/>
                <a:gd name="connsiteY1" fmla="*/ 0 h 568452"/>
                <a:gd name="connsiteX2" fmla="*/ 3440240 w 3440239"/>
                <a:gd name="connsiteY2" fmla="*/ 568452 h 568452"/>
                <a:gd name="connsiteX3" fmla="*/ 0 w 3440239"/>
                <a:gd name="connsiteY3" fmla="*/ 568452 h 568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40239" h="568452">
                  <a:moveTo>
                    <a:pt x="0" y="0"/>
                  </a:moveTo>
                  <a:lnTo>
                    <a:pt x="3440240" y="0"/>
                  </a:lnTo>
                  <a:lnTo>
                    <a:pt x="3440240" y="568452"/>
                  </a:lnTo>
                  <a:lnTo>
                    <a:pt x="0" y="56845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Graphic 249">
              <a:extLst>
                <a:ext uri="{FF2B5EF4-FFF2-40B4-BE49-F238E27FC236}">
                  <a16:creationId xmlns:a16="http://schemas.microsoft.com/office/drawing/2014/main" id="{23B7A774-EC44-43A6-AC0F-A786FE5F2713}"/>
                </a:ext>
              </a:extLst>
            </p:cNvPr>
            <p:cNvSpPr/>
            <p:nvPr/>
          </p:nvSpPr>
          <p:spPr>
            <a:xfrm>
              <a:off x="9833169" y="2449858"/>
              <a:ext cx="389438" cy="236278"/>
            </a:xfrm>
            <a:custGeom>
              <a:avLst/>
              <a:gdLst>
                <a:gd name="connsiteX0" fmla="*/ 0 w 720280"/>
                <a:gd name="connsiteY0" fmla="*/ 0 h 437006"/>
                <a:gd name="connsiteX1" fmla="*/ 720280 w 720280"/>
                <a:gd name="connsiteY1" fmla="*/ 0 h 437006"/>
                <a:gd name="connsiteX2" fmla="*/ 720280 w 720280"/>
                <a:gd name="connsiteY2" fmla="*/ 437007 h 437006"/>
                <a:gd name="connsiteX3" fmla="*/ 0 w 720280"/>
                <a:gd name="connsiteY3" fmla="*/ 437007 h 437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280" h="437006">
                  <a:moveTo>
                    <a:pt x="0" y="0"/>
                  </a:moveTo>
                  <a:lnTo>
                    <a:pt x="720280" y="0"/>
                  </a:lnTo>
                  <a:lnTo>
                    <a:pt x="720280" y="437007"/>
                  </a:lnTo>
                  <a:lnTo>
                    <a:pt x="0" y="437007"/>
                  </a:lnTo>
                  <a:close/>
                </a:path>
              </a:pathLst>
            </a:custGeom>
            <a:gradFill flip="none" rotWithShape="1">
              <a:gsLst>
                <a:gs pos="52200">
                  <a:schemeClr val="tx1">
                    <a:lumMod val="65000"/>
                    <a:lumOff val="35000"/>
                  </a:schemeClr>
                </a:gs>
                <a:gs pos="8000">
                  <a:schemeClr val="tx1"/>
                </a:gs>
                <a:gs pos="82000">
                  <a:schemeClr val="tx1"/>
                </a:gs>
              </a:gsLst>
              <a:lin ang="0" scaled="0"/>
              <a:tileRect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6" name="Graphic 249">
              <a:extLst>
                <a:ext uri="{FF2B5EF4-FFF2-40B4-BE49-F238E27FC236}">
                  <a16:creationId xmlns:a16="http://schemas.microsoft.com/office/drawing/2014/main" id="{D4A6F1B3-211C-49C0-B03C-673FC999C7D0}"/>
                </a:ext>
              </a:extLst>
            </p:cNvPr>
            <p:cNvSpPr/>
            <p:nvPr/>
          </p:nvSpPr>
          <p:spPr>
            <a:xfrm>
              <a:off x="8175920" y="2424777"/>
              <a:ext cx="389438" cy="236278"/>
            </a:xfrm>
            <a:custGeom>
              <a:avLst/>
              <a:gdLst>
                <a:gd name="connsiteX0" fmla="*/ 0 w 720280"/>
                <a:gd name="connsiteY0" fmla="*/ 0 h 437006"/>
                <a:gd name="connsiteX1" fmla="*/ 720281 w 720280"/>
                <a:gd name="connsiteY1" fmla="*/ 0 h 437006"/>
                <a:gd name="connsiteX2" fmla="*/ 720281 w 720280"/>
                <a:gd name="connsiteY2" fmla="*/ 437007 h 437006"/>
                <a:gd name="connsiteX3" fmla="*/ 0 w 720280"/>
                <a:gd name="connsiteY3" fmla="*/ 437007 h 437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280" h="437006">
                  <a:moveTo>
                    <a:pt x="0" y="0"/>
                  </a:moveTo>
                  <a:lnTo>
                    <a:pt x="720281" y="0"/>
                  </a:lnTo>
                  <a:lnTo>
                    <a:pt x="720281" y="437007"/>
                  </a:lnTo>
                  <a:lnTo>
                    <a:pt x="0" y="437007"/>
                  </a:lnTo>
                  <a:close/>
                </a:path>
              </a:pathLst>
            </a:custGeom>
            <a:gradFill flip="none" rotWithShape="1">
              <a:gsLst>
                <a:gs pos="52200">
                  <a:schemeClr val="tx1">
                    <a:lumMod val="65000"/>
                    <a:lumOff val="35000"/>
                  </a:schemeClr>
                </a:gs>
                <a:gs pos="8000">
                  <a:schemeClr val="tx1"/>
                </a:gs>
                <a:gs pos="82000">
                  <a:schemeClr val="tx1"/>
                </a:gs>
              </a:gsLst>
              <a:lin ang="0" scaled="0"/>
              <a:tileRect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2" name="Graphic 249">
              <a:extLst>
                <a:ext uri="{FF2B5EF4-FFF2-40B4-BE49-F238E27FC236}">
                  <a16:creationId xmlns:a16="http://schemas.microsoft.com/office/drawing/2014/main" id="{F5EA2C2E-3F37-4F3C-B172-F91CF30ABA53}"/>
                </a:ext>
              </a:extLst>
            </p:cNvPr>
            <p:cNvSpPr/>
            <p:nvPr/>
          </p:nvSpPr>
          <p:spPr>
            <a:xfrm>
              <a:off x="7927436" y="2030808"/>
              <a:ext cx="2495143" cy="440319"/>
            </a:xfrm>
            <a:custGeom>
              <a:avLst/>
              <a:gdLst>
                <a:gd name="connsiteX0" fmla="*/ 4471988 w 4614862"/>
                <a:gd name="connsiteY0" fmla="*/ 814388 h 814387"/>
                <a:gd name="connsiteX1" fmla="*/ 152400 w 4614862"/>
                <a:gd name="connsiteY1" fmla="*/ 814388 h 814387"/>
                <a:gd name="connsiteX2" fmla="*/ 0 w 4614862"/>
                <a:gd name="connsiteY2" fmla="*/ 0 h 814387"/>
                <a:gd name="connsiteX3" fmla="*/ 4614863 w 4614862"/>
                <a:gd name="connsiteY3" fmla="*/ 0 h 81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14862" h="814387">
                  <a:moveTo>
                    <a:pt x="4471988" y="814388"/>
                  </a:moveTo>
                  <a:lnTo>
                    <a:pt x="152400" y="814388"/>
                  </a:lnTo>
                  <a:lnTo>
                    <a:pt x="0" y="0"/>
                  </a:lnTo>
                  <a:lnTo>
                    <a:pt x="4614863" y="0"/>
                  </a:lnTo>
                  <a:close/>
                </a:path>
              </a:pathLst>
            </a:custGeom>
            <a:gradFill flip="none" rotWithShape="1">
              <a:gsLst>
                <a:gs pos="52200">
                  <a:schemeClr val="tx1">
                    <a:lumMod val="65000"/>
                    <a:lumOff val="35000"/>
                  </a:schemeClr>
                </a:gs>
                <a:gs pos="8000">
                  <a:schemeClr val="tx1"/>
                </a:gs>
                <a:gs pos="82000">
                  <a:schemeClr val="tx1"/>
                </a:gs>
              </a:gsLst>
              <a:lin ang="27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3" name="Graphic 249">
              <a:extLst>
                <a:ext uri="{FF2B5EF4-FFF2-40B4-BE49-F238E27FC236}">
                  <a16:creationId xmlns:a16="http://schemas.microsoft.com/office/drawing/2014/main" id="{CACC7671-47EC-458C-B99B-30BC333E3E0F}"/>
                </a:ext>
              </a:extLst>
            </p:cNvPr>
            <p:cNvSpPr/>
            <p:nvPr/>
          </p:nvSpPr>
          <p:spPr>
            <a:xfrm>
              <a:off x="8873737" y="1690912"/>
              <a:ext cx="602542" cy="1132499"/>
            </a:xfrm>
            <a:custGeom>
              <a:avLst/>
              <a:gdLst>
                <a:gd name="connsiteX0" fmla="*/ 740188 w 1114425"/>
                <a:gd name="connsiteY0" fmla="*/ 2034254 h 2094600"/>
                <a:gd name="connsiteX1" fmla="*/ 385667 w 1114425"/>
                <a:gd name="connsiteY1" fmla="*/ 2040731 h 2094600"/>
                <a:gd name="connsiteX2" fmla="*/ 270510 w 1114425"/>
                <a:gd name="connsiteY2" fmla="*/ 1858232 h 2094600"/>
                <a:gd name="connsiteX3" fmla="*/ 0 w 1114425"/>
                <a:gd name="connsiteY3" fmla="*/ 85725 h 2094600"/>
                <a:gd name="connsiteX4" fmla="*/ 85725 w 1114425"/>
                <a:gd name="connsiteY4" fmla="*/ 0 h 2094600"/>
                <a:gd name="connsiteX5" fmla="*/ 1028700 w 1114425"/>
                <a:gd name="connsiteY5" fmla="*/ 0 h 2094600"/>
                <a:gd name="connsiteX6" fmla="*/ 1114425 w 1114425"/>
                <a:gd name="connsiteY6" fmla="*/ 85725 h 2094600"/>
                <a:gd name="connsiteX7" fmla="*/ 843820 w 1114425"/>
                <a:gd name="connsiteY7" fmla="*/ 1858232 h 2094600"/>
                <a:gd name="connsiteX8" fmla="*/ 740188 w 1114425"/>
                <a:gd name="connsiteY8" fmla="*/ 2034254 h 209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4425" h="2094600">
                  <a:moveTo>
                    <a:pt x="740188" y="2034254"/>
                  </a:moveTo>
                  <a:cubicBezTo>
                    <a:pt x="657130" y="2098929"/>
                    <a:pt x="490442" y="2126456"/>
                    <a:pt x="385667" y="2040731"/>
                  </a:cubicBezTo>
                  <a:cubicBezTo>
                    <a:pt x="340995" y="2004155"/>
                    <a:pt x="279273" y="1915287"/>
                    <a:pt x="270510" y="1858232"/>
                  </a:cubicBezTo>
                  <a:lnTo>
                    <a:pt x="0" y="85725"/>
                  </a:lnTo>
                  <a:cubicBezTo>
                    <a:pt x="0" y="38386"/>
                    <a:pt x="38386" y="0"/>
                    <a:pt x="85725" y="0"/>
                  </a:cubicBezTo>
                  <a:lnTo>
                    <a:pt x="1028700" y="0"/>
                  </a:lnTo>
                  <a:cubicBezTo>
                    <a:pt x="1076039" y="0"/>
                    <a:pt x="1114425" y="38386"/>
                    <a:pt x="1114425" y="85725"/>
                  </a:cubicBezTo>
                  <a:lnTo>
                    <a:pt x="843820" y="1858232"/>
                  </a:lnTo>
                  <a:cubicBezTo>
                    <a:pt x="835057" y="1915287"/>
                    <a:pt x="785717" y="1998726"/>
                    <a:pt x="740188" y="2034254"/>
                  </a:cubicBezTo>
                  <a:close/>
                </a:path>
              </a:pathLst>
            </a:custGeom>
            <a:gradFill flip="none" rotWithShape="1">
              <a:gsLst>
                <a:gs pos="52200">
                  <a:schemeClr val="tx1">
                    <a:lumMod val="65000"/>
                    <a:lumOff val="35000"/>
                  </a:schemeClr>
                </a:gs>
                <a:gs pos="8000">
                  <a:schemeClr val="tx1"/>
                </a:gs>
                <a:gs pos="82000">
                  <a:schemeClr val="tx1"/>
                </a:gs>
              </a:gsLst>
              <a:lin ang="27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Graphic 249">
              <a:extLst>
                <a:ext uri="{FF2B5EF4-FFF2-40B4-BE49-F238E27FC236}">
                  <a16:creationId xmlns:a16="http://schemas.microsoft.com/office/drawing/2014/main" id="{77D1A4D8-A3CA-4E26-9B85-B1986BEE4E7D}"/>
                </a:ext>
              </a:extLst>
            </p:cNvPr>
            <p:cNvSpPr/>
            <p:nvPr/>
          </p:nvSpPr>
          <p:spPr>
            <a:xfrm>
              <a:off x="8269906" y="1760436"/>
              <a:ext cx="374657" cy="270371"/>
            </a:xfrm>
            <a:custGeom>
              <a:avLst/>
              <a:gdLst>
                <a:gd name="connsiteX0" fmla="*/ 0 w 692943"/>
                <a:gd name="connsiteY0" fmla="*/ 0 h 500062"/>
                <a:gd name="connsiteX1" fmla="*/ 692944 w 692943"/>
                <a:gd name="connsiteY1" fmla="*/ 0 h 500062"/>
                <a:gd name="connsiteX2" fmla="*/ 692944 w 692943"/>
                <a:gd name="connsiteY2" fmla="*/ 500063 h 500062"/>
                <a:gd name="connsiteX3" fmla="*/ 0 w 692943"/>
                <a:gd name="connsiteY3" fmla="*/ 500063 h 500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943" h="500062">
                  <a:moveTo>
                    <a:pt x="0" y="0"/>
                  </a:moveTo>
                  <a:lnTo>
                    <a:pt x="692944" y="0"/>
                  </a:lnTo>
                  <a:lnTo>
                    <a:pt x="692944" y="500063"/>
                  </a:lnTo>
                  <a:lnTo>
                    <a:pt x="0" y="500063"/>
                  </a:lnTo>
                  <a:close/>
                </a:path>
              </a:pathLst>
            </a:custGeom>
            <a:gradFill flip="none" rotWithShape="1">
              <a:gsLst>
                <a:gs pos="52200">
                  <a:schemeClr val="tx1">
                    <a:lumMod val="65000"/>
                    <a:lumOff val="35000"/>
                  </a:schemeClr>
                </a:gs>
                <a:gs pos="8000">
                  <a:schemeClr val="tx1"/>
                </a:gs>
                <a:gs pos="82000">
                  <a:schemeClr val="tx1"/>
                </a:gs>
              </a:gsLst>
              <a:lin ang="0" scaled="0"/>
              <a:tileRect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2" name="Graphic 249">
              <a:extLst>
                <a:ext uri="{FF2B5EF4-FFF2-40B4-BE49-F238E27FC236}">
                  <a16:creationId xmlns:a16="http://schemas.microsoft.com/office/drawing/2014/main" id="{8F5B0B59-4556-4F57-A25E-4B09B31C610B}"/>
                </a:ext>
              </a:extLst>
            </p:cNvPr>
            <p:cNvSpPr/>
            <p:nvPr/>
          </p:nvSpPr>
          <p:spPr>
            <a:xfrm>
              <a:off x="9732436" y="1760436"/>
              <a:ext cx="374657" cy="270371"/>
            </a:xfrm>
            <a:custGeom>
              <a:avLst/>
              <a:gdLst>
                <a:gd name="connsiteX0" fmla="*/ 0 w 692943"/>
                <a:gd name="connsiteY0" fmla="*/ 0 h 500062"/>
                <a:gd name="connsiteX1" fmla="*/ 692944 w 692943"/>
                <a:gd name="connsiteY1" fmla="*/ 0 h 500062"/>
                <a:gd name="connsiteX2" fmla="*/ 692944 w 692943"/>
                <a:gd name="connsiteY2" fmla="*/ 500063 h 500062"/>
                <a:gd name="connsiteX3" fmla="*/ 0 w 692943"/>
                <a:gd name="connsiteY3" fmla="*/ 500063 h 500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943" h="500062">
                  <a:moveTo>
                    <a:pt x="0" y="0"/>
                  </a:moveTo>
                  <a:lnTo>
                    <a:pt x="692944" y="0"/>
                  </a:lnTo>
                  <a:lnTo>
                    <a:pt x="692944" y="500063"/>
                  </a:lnTo>
                  <a:lnTo>
                    <a:pt x="0" y="500063"/>
                  </a:lnTo>
                  <a:close/>
                </a:path>
              </a:pathLst>
            </a:custGeom>
            <a:gradFill flip="none" rotWithShape="1">
              <a:gsLst>
                <a:gs pos="52200">
                  <a:schemeClr val="tx1">
                    <a:lumMod val="65000"/>
                    <a:lumOff val="35000"/>
                  </a:schemeClr>
                </a:gs>
                <a:gs pos="8000">
                  <a:schemeClr val="tx1"/>
                </a:gs>
                <a:gs pos="82000">
                  <a:schemeClr val="tx1"/>
                </a:gs>
              </a:gsLst>
              <a:lin ang="0" scaled="0"/>
              <a:tileRect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3" name="Graphic 249">
              <a:extLst>
                <a:ext uri="{FF2B5EF4-FFF2-40B4-BE49-F238E27FC236}">
                  <a16:creationId xmlns:a16="http://schemas.microsoft.com/office/drawing/2014/main" id="{4C0C18B8-154D-4A30-9264-A2C5F176F8C3}"/>
                </a:ext>
              </a:extLst>
            </p:cNvPr>
            <p:cNvSpPr/>
            <p:nvPr/>
          </p:nvSpPr>
          <p:spPr>
            <a:xfrm>
              <a:off x="8349061" y="2196893"/>
              <a:ext cx="216297" cy="108149"/>
            </a:xfrm>
            <a:custGeom>
              <a:avLst/>
              <a:gdLst>
                <a:gd name="connsiteX0" fmla="*/ 378619 w 400050"/>
                <a:gd name="connsiteY0" fmla="*/ 200025 h 200025"/>
                <a:gd name="connsiteX1" fmla="*/ 21431 w 400050"/>
                <a:gd name="connsiteY1" fmla="*/ 200025 h 200025"/>
                <a:gd name="connsiteX2" fmla="*/ 0 w 400050"/>
                <a:gd name="connsiteY2" fmla="*/ 178594 h 200025"/>
                <a:gd name="connsiteX3" fmla="*/ 0 w 400050"/>
                <a:gd name="connsiteY3" fmla="*/ 21431 h 200025"/>
                <a:gd name="connsiteX4" fmla="*/ 21431 w 400050"/>
                <a:gd name="connsiteY4" fmla="*/ 0 h 200025"/>
                <a:gd name="connsiteX5" fmla="*/ 378619 w 400050"/>
                <a:gd name="connsiteY5" fmla="*/ 0 h 200025"/>
                <a:gd name="connsiteX6" fmla="*/ 400050 w 400050"/>
                <a:gd name="connsiteY6" fmla="*/ 21431 h 200025"/>
                <a:gd name="connsiteX7" fmla="*/ 400050 w 400050"/>
                <a:gd name="connsiteY7" fmla="*/ 178594 h 200025"/>
                <a:gd name="connsiteX8" fmla="*/ 378619 w 400050"/>
                <a:gd name="connsiteY8" fmla="*/ 20002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200025">
                  <a:moveTo>
                    <a:pt x="378619" y="200025"/>
                  </a:moveTo>
                  <a:lnTo>
                    <a:pt x="21431" y="200025"/>
                  </a:lnTo>
                  <a:cubicBezTo>
                    <a:pt x="9620" y="200025"/>
                    <a:pt x="0" y="190405"/>
                    <a:pt x="0" y="178594"/>
                  </a:cubicBezTo>
                  <a:lnTo>
                    <a:pt x="0" y="21431"/>
                  </a:lnTo>
                  <a:cubicBezTo>
                    <a:pt x="0" y="9620"/>
                    <a:pt x="9620" y="0"/>
                    <a:pt x="21431" y="0"/>
                  </a:cubicBezTo>
                  <a:lnTo>
                    <a:pt x="378619" y="0"/>
                  </a:lnTo>
                  <a:cubicBezTo>
                    <a:pt x="390430" y="0"/>
                    <a:pt x="400050" y="9620"/>
                    <a:pt x="400050" y="21431"/>
                  </a:cubicBezTo>
                  <a:lnTo>
                    <a:pt x="400050" y="178594"/>
                  </a:lnTo>
                  <a:cubicBezTo>
                    <a:pt x="400050" y="190405"/>
                    <a:pt x="390430" y="200025"/>
                    <a:pt x="378619" y="20002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Graphic 249">
              <a:extLst>
                <a:ext uri="{FF2B5EF4-FFF2-40B4-BE49-F238E27FC236}">
                  <a16:creationId xmlns:a16="http://schemas.microsoft.com/office/drawing/2014/main" id="{6FF87E65-8308-4DBD-8AA3-BFAA99200B6E}"/>
                </a:ext>
              </a:extLst>
            </p:cNvPr>
            <p:cNvSpPr/>
            <p:nvPr/>
          </p:nvSpPr>
          <p:spPr>
            <a:xfrm>
              <a:off x="9811591" y="2196893"/>
              <a:ext cx="216297" cy="108149"/>
            </a:xfrm>
            <a:custGeom>
              <a:avLst/>
              <a:gdLst>
                <a:gd name="connsiteX0" fmla="*/ 378619 w 400050"/>
                <a:gd name="connsiteY0" fmla="*/ 200025 h 200025"/>
                <a:gd name="connsiteX1" fmla="*/ 21431 w 400050"/>
                <a:gd name="connsiteY1" fmla="*/ 200025 h 200025"/>
                <a:gd name="connsiteX2" fmla="*/ 0 w 400050"/>
                <a:gd name="connsiteY2" fmla="*/ 178594 h 200025"/>
                <a:gd name="connsiteX3" fmla="*/ 0 w 400050"/>
                <a:gd name="connsiteY3" fmla="*/ 21431 h 200025"/>
                <a:gd name="connsiteX4" fmla="*/ 21431 w 400050"/>
                <a:gd name="connsiteY4" fmla="*/ 0 h 200025"/>
                <a:gd name="connsiteX5" fmla="*/ 378619 w 400050"/>
                <a:gd name="connsiteY5" fmla="*/ 0 h 200025"/>
                <a:gd name="connsiteX6" fmla="*/ 400050 w 400050"/>
                <a:gd name="connsiteY6" fmla="*/ 21431 h 200025"/>
                <a:gd name="connsiteX7" fmla="*/ 400050 w 400050"/>
                <a:gd name="connsiteY7" fmla="*/ 178594 h 200025"/>
                <a:gd name="connsiteX8" fmla="*/ 378619 w 400050"/>
                <a:gd name="connsiteY8" fmla="*/ 20002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200025">
                  <a:moveTo>
                    <a:pt x="378619" y="200025"/>
                  </a:moveTo>
                  <a:lnTo>
                    <a:pt x="21431" y="200025"/>
                  </a:lnTo>
                  <a:cubicBezTo>
                    <a:pt x="9620" y="200025"/>
                    <a:pt x="0" y="190405"/>
                    <a:pt x="0" y="178594"/>
                  </a:cubicBezTo>
                  <a:lnTo>
                    <a:pt x="0" y="21431"/>
                  </a:lnTo>
                  <a:cubicBezTo>
                    <a:pt x="0" y="9620"/>
                    <a:pt x="9620" y="0"/>
                    <a:pt x="21431" y="0"/>
                  </a:cubicBezTo>
                  <a:lnTo>
                    <a:pt x="378619" y="0"/>
                  </a:lnTo>
                  <a:cubicBezTo>
                    <a:pt x="390430" y="0"/>
                    <a:pt x="400050" y="9620"/>
                    <a:pt x="400050" y="21431"/>
                  </a:cubicBezTo>
                  <a:lnTo>
                    <a:pt x="400050" y="178594"/>
                  </a:lnTo>
                  <a:cubicBezTo>
                    <a:pt x="400050" y="190405"/>
                    <a:pt x="390525" y="200025"/>
                    <a:pt x="378619" y="20002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Graphic 249">
              <a:extLst>
                <a:ext uri="{FF2B5EF4-FFF2-40B4-BE49-F238E27FC236}">
                  <a16:creationId xmlns:a16="http://schemas.microsoft.com/office/drawing/2014/main" id="{A6AF6A7D-E412-4F5D-BF0C-5BEC6CDEFBB9}"/>
                </a:ext>
              </a:extLst>
            </p:cNvPr>
            <p:cNvSpPr/>
            <p:nvPr/>
          </p:nvSpPr>
          <p:spPr>
            <a:xfrm>
              <a:off x="9030191" y="2516240"/>
              <a:ext cx="289632" cy="289632"/>
            </a:xfrm>
            <a:custGeom>
              <a:avLst/>
              <a:gdLst>
                <a:gd name="connsiteX0" fmla="*/ 535686 w 535686"/>
                <a:gd name="connsiteY0" fmla="*/ 267843 h 535686"/>
                <a:gd name="connsiteX1" fmla="*/ 267843 w 535686"/>
                <a:gd name="connsiteY1" fmla="*/ 535686 h 535686"/>
                <a:gd name="connsiteX2" fmla="*/ 0 w 535686"/>
                <a:gd name="connsiteY2" fmla="*/ 267843 h 535686"/>
                <a:gd name="connsiteX3" fmla="*/ 267843 w 535686"/>
                <a:gd name="connsiteY3" fmla="*/ 0 h 535686"/>
                <a:gd name="connsiteX4" fmla="*/ 535686 w 535686"/>
                <a:gd name="connsiteY4" fmla="*/ 267843 h 535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686" h="535686">
                  <a:moveTo>
                    <a:pt x="535686" y="267843"/>
                  </a:moveTo>
                  <a:cubicBezTo>
                    <a:pt x="535686" y="415769"/>
                    <a:pt x="415769" y="535686"/>
                    <a:pt x="267843" y="535686"/>
                  </a:cubicBezTo>
                  <a:cubicBezTo>
                    <a:pt x="119918" y="535686"/>
                    <a:pt x="0" y="415769"/>
                    <a:pt x="0" y="267843"/>
                  </a:cubicBezTo>
                  <a:cubicBezTo>
                    <a:pt x="0" y="119917"/>
                    <a:pt x="119918" y="0"/>
                    <a:pt x="267843" y="0"/>
                  </a:cubicBezTo>
                  <a:cubicBezTo>
                    <a:pt x="415769" y="0"/>
                    <a:pt x="535686" y="119917"/>
                    <a:pt x="535686" y="26784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Graphic 249">
              <a:extLst>
                <a:ext uri="{FF2B5EF4-FFF2-40B4-BE49-F238E27FC236}">
                  <a16:creationId xmlns:a16="http://schemas.microsoft.com/office/drawing/2014/main" id="{90856A51-8D2F-454A-9613-C1C5DAF93863}"/>
                </a:ext>
              </a:extLst>
            </p:cNvPr>
            <p:cNvSpPr/>
            <p:nvPr/>
          </p:nvSpPr>
          <p:spPr>
            <a:xfrm>
              <a:off x="8996768" y="2138647"/>
              <a:ext cx="340256" cy="237000"/>
            </a:xfrm>
            <a:custGeom>
              <a:avLst/>
              <a:gdLst>
                <a:gd name="connsiteX0" fmla="*/ 616363 w 629316"/>
                <a:gd name="connsiteY0" fmla="*/ 0 h 438340"/>
                <a:gd name="connsiteX1" fmla="*/ 569214 w 629316"/>
                <a:gd name="connsiteY1" fmla="*/ 0 h 438340"/>
                <a:gd name="connsiteX2" fmla="*/ 556451 w 629316"/>
                <a:gd name="connsiteY2" fmla="*/ 12763 h 438340"/>
                <a:gd name="connsiteX3" fmla="*/ 556451 w 629316"/>
                <a:gd name="connsiteY3" fmla="*/ 64008 h 438340"/>
                <a:gd name="connsiteX4" fmla="*/ 511302 w 629316"/>
                <a:gd name="connsiteY4" fmla="*/ 64008 h 438340"/>
                <a:gd name="connsiteX5" fmla="*/ 511302 w 629316"/>
                <a:gd name="connsiteY5" fmla="*/ 19526 h 438340"/>
                <a:gd name="connsiteX6" fmla="*/ 492538 w 629316"/>
                <a:gd name="connsiteY6" fmla="*/ 762 h 438340"/>
                <a:gd name="connsiteX7" fmla="*/ 144589 w 629316"/>
                <a:gd name="connsiteY7" fmla="*/ 762 h 438340"/>
                <a:gd name="connsiteX8" fmla="*/ 125825 w 629316"/>
                <a:gd name="connsiteY8" fmla="*/ 19526 h 438340"/>
                <a:gd name="connsiteX9" fmla="*/ 125825 w 629316"/>
                <a:gd name="connsiteY9" fmla="*/ 64008 h 438340"/>
                <a:gd name="connsiteX10" fmla="*/ 72580 w 629316"/>
                <a:gd name="connsiteY10" fmla="*/ 64008 h 438340"/>
                <a:gd name="connsiteX11" fmla="*/ 72580 w 629316"/>
                <a:gd name="connsiteY11" fmla="*/ 18574 h 438340"/>
                <a:gd name="connsiteX12" fmla="*/ 54769 w 629316"/>
                <a:gd name="connsiteY12" fmla="*/ 762 h 438340"/>
                <a:gd name="connsiteX13" fmla="*/ 17812 w 629316"/>
                <a:gd name="connsiteY13" fmla="*/ 762 h 438340"/>
                <a:gd name="connsiteX14" fmla="*/ 0 w 629316"/>
                <a:gd name="connsiteY14" fmla="*/ 18574 h 438340"/>
                <a:gd name="connsiteX15" fmla="*/ 0 w 629316"/>
                <a:gd name="connsiteY15" fmla="*/ 185166 h 438340"/>
                <a:gd name="connsiteX16" fmla="*/ 17812 w 629316"/>
                <a:gd name="connsiteY16" fmla="*/ 202978 h 438340"/>
                <a:gd name="connsiteX17" fmla="*/ 54769 w 629316"/>
                <a:gd name="connsiteY17" fmla="*/ 202978 h 438340"/>
                <a:gd name="connsiteX18" fmla="*/ 72580 w 629316"/>
                <a:gd name="connsiteY18" fmla="*/ 185166 h 438340"/>
                <a:gd name="connsiteX19" fmla="*/ 72580 w 629316"/>
                <a:gd name="connsiteY19" fmla="*/ 139732 h 438340"/>
                <a:gd name="connsiteX20" fmla="*/ 125825 w 629316"/>
                <a:gd name="connsiteY20" fmla="*/ 139732 h 438340"/>
                <a:gd name="connsiteX21" fmla="*/ 125825 w 629316"/>
                <a:gd name="connsiteY21" fmla="*/ 184213 h 438340"/>
                <a:gd name="connsiteX22" fmla="*/ 144589 w 629316"/>
                <a:gd name="connsiteY22" fmla="*/ 202978 h 438340"/>
                <a:gd name="connsiteX23" fmla="*/ 294894 w 629316"/>
                <a:gd name="connsiteY23" fmla="*/ 202978 h 438340"/>
                <a:gd name="connsiteX24" fmla="*/ 294894 w 629316"/>
                <a:gd name="connsiteY24" fmla="*/ 318325 h 438340"/>
                <a:gd name="connsiteX25" fmla="*/ 268510 w 629316"/>
                <a:gd name="connsiteY25" fmla="*/ 318325 h 438340"/>
                <a:gd name="connsiteX26" fmla="*/ 253365 w 629316"/>
                <a:gd name="connsiteY26" fmla="*/ 333470 h 438340"/>
                <a:gd name="connsiteX27" fmla="*/ 253365 w 629316"/>
                <a:gd name="connsiteY27" fmla="*/ 423196 h 438340"/>
                <a:gd name="connsiteX28" fmla="*/ 268510 w 629316"/>
                <a:gd name="connsiteY28" fmla="*/ 438341 h 438340"/>
                <a:gd name="connsiteX29" fmla="*/ 368808 w 629316"/>
                <a:gd name="connsiteY29" fmla="*/ 438341 h 438340"/>
                <a:gd name="connsiteX30" fmla="*/ 383953 w 629316"/>
                <a:gd name="connsiteY30" fmla="*/ 423196 h 438340"/>
                <a:gd name="connsiteX31" fmla="*/ 383953 w 629316"/>
                <a:gd name="connsiteY31" fmla="*/ 333470 h 438340"/>
                <a:gd name="connsiteX32" fmla="*/ 368808 w 629316"/>
                <a:gd name="connsiteY32" fmla="*/ 318325 h 438340"/>
                <a:gd name="connsiteX33" fmla="*/ 342424 w 629316"/>
                <a:gd name="connsiteY33" fmla="*/ 318325 h 438340"/>
                <a:gd name="connsiteX34" fmla="*/ 342424 w 629316"/>
                <a:gd name="connsiteY34" fmla="*/ 202978 h 438340"/>
                <a:gd name="connsiteX35" fmla="*/ 492728 w 629316"/>
                <a:gd name="connsiteY35" fmla="*/ 202978 h 438340"/>
                <a:gd name="connsiteX36" fmla="*/ 511493 w 629316"/>
                <a:gd name="connsiteY36" fmla="*/ 184213 h 438340"/>
                <a:gd name="connsiteX37" fmla="*/ 511493 w 629316"/>
                <a:gd name="connsiteY37" fmla="*/ 139732 h 438340"/>
                <a:gd name="connsiteX38" fmla="*/ 556641 w 629316"/>
                <a:gd name="connsiteY38" fmla="*/ 139732 h 438340"/>
                <a:gd name="connsiteX39" fmla="*/ 556641 w 629316"/>
                <a:gd name="connsiteY39" fmla="*/ 189357 h 438340"/>
                <a:gd name="connsiteX40" fmla="*/ 569405 w 629316"/>
                <a:gd name="connsiteY40" fmla="*/ 202121 h 438340"/>
                <a:gd name="connsiteX41" fmla="*/ 616553 w 629316"/>
                <a:gd name="connsiteY41" fmla="*/ 202121 h 438340"/>
                <a:gd name="connsiteX42" fmla="*/ 629317 w 629316"/>
                <a:gd name="connsiteY42" fmla="*/ 189357 h 438340"/>
                <a:gd name="connsiteX43" fmla="*/ 629317 w 629316"/>
                <a:gd name="connsiteY43" fmla="*/ 12763 h 438340"/>
                <a:gd name="connsiteX44" fmla="*/ 616363 w 629316"/>
                <a:gd name="connsiteY44" fmla="*/ 0 h 43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29316" h="438340">
                  <a:moveTo>
                    <a:pt x="616363" y="0"/>
                  </a:moveTo>
                  <a:lnTo>
                    <a:pt x="569214" y="0"/>
                  </a:lnTo>
                  <a:cubicBezTo>
                    <a:pt x="562166" y="0"/>
                    <a:pt x="556451" y="5715"/>
                    <a:pt x="556451" y="12763"/>
                  </a:cubicBezTo>
                  <a:lnTo>
                    <a:pt x="556451" y="64008"/>
                  </a:lnTo>
                  <a:lnTo>
                    <a:pt x="511302" y="64008"/>
                  </a:lnTo>
                  <a:lnTo>
                    <a:pt x="511302" y="19526"/>
                  </a:lnTo>
                  <a:cubicBezTo>
                    <a:pt x="511302" y="9144"/>
                    <a:pt x="502920" y="762"/>
                    <a:pt x="492538" y="762"/>
                  </a:cubicBezTo>
                  <a:lnTo>
                    <a:pt x="144589" y="762"/>
                  </a:lnTo>
                  <a:cubicBezTo>
                    <a:pt x="134207" y="762"/>
                    <a:pt x="125825" y="9144"/>
                    <a:pt x="125825" y="19526"/>
                  </a:cubicBezTo>
                  <a:lnTo>
                    <a:pt x="125825" y="64008"/>
                  </a:lnTo>
                  <a:lnTo>
                    <a:pt x="72580" y="64008"/>
                  </a:lnTo>
                  <a:lnTo>
                    <a:pt x="72580" y="18574"/>
                  </a:lnTo>
                  <a:cubicBezTo>
                    <a:pt x="72580" y="8763"/>
                    <a:pt x="64579" y="762"/>
                    <a:pt x="54769" y="762"/>
                  </a:cubicBezTo>
                  <a:lnTo>
                    <a:pt x="17812" y="762"/>
                  </a:lnTo>
                  <a:cubicBezTo>
                    <a:pt x="8001" y="762"/>
                    <a:pt x="0" y="8763"/>
                    <a:pt x="0" y="18574"/>
                  </a:cubicBezTo>
                  <a:lnTo>
                    <a:pt x="0" y="185166"/>
                  </a:lnTo>
                  <a:cubicBezTo>
                    <a:pt x="0" y="194977"/>
                    <a:pt x="8001" y="202978"/>
                    <a:pt x="17812" y="202978"/>
                  </a:cubicBezTo>
                  <a:lnTo>
                    <a:pt x="54769" y="202978"/>
                  </a:lnTo>
                  <a:cubicBezTo>
                    <a:pt x="64579" y="202978"/>
                    <a:pt x="72580" y="194977"/>
                    <a:pt x="72580" y="185166"/>
                  </a:cubicBezTo>
                  <a:lnTo>
                    <a:pt x="72580" y="139732"/>
                  </a:lnTo>
                  <a:lnTo>
                    <a:pt x="125825" y="139732"/>
                  </a:lnTo>
                  <a:lnTo>
                    <a:pt x="125825" y="184213"/>
                  </a:lnTo>
                  <a:cubicBezTo>
                    <a:pt x="125825" y="194596"/>
                    <a:pt x="134207" y="202978"/>
                    <a:pt x="144589" y="202978"/>
                  </a:cubicBezTo>
                  <a:lnTo>
                    <a:pt x="294894" y="202978"/>
                  </a:lnTo>
                  <a:lnTo>
                    <a:pt x="294894" y="318325"/>
                  </a:lnTo>
                  <a:lnTo>
                    <a:pt x="268510" y="318325"/>
                  </a:lnTo>
                  <a:cubicBezTo>
                    <a:pt x="260128" y="318325"/>
                    <a:pt x="253365" y="325088"/>
                    <a:pt x="253365" y="333470"/>
                  </a:cubicBezTo>
                  <a:lnTo>
                    <a:pt x="253365" y="423196"/>
                  </a:lnTo>
                  <a:cubicBezTo>
                    <a:pt x="253365" y="431578"/>
                    <a:pt x="260128" y="438341"/>
                    <a:pt x="268510" y="438341"/>
                  </a:cubicBezTo>
                  <a:lnTo>
                    <a:pt x="368808" y="438341"/>
                  </a:lnTo>
                  <a:cubicBezTo>
                    <a:pt x="377190" y="438341"/>
                    <a:pt x="383953" y="431578"/>
                    <a:pt x="383953" y="423196"/>
                  </a:cubicBezTo>
                  <a:lnTo>
                    <a:pt x="383953" y="333470"/>
                  </a:lnTo>
                  <a:cubicBezTo>
                    <a:pt x="383953" y="325088"/>
                    <a:pt x="377190" y="318325"/>
                    <a:pt x="368808" y="318325"/>
                  </a:cubicBezTo>
                  <a:lnTo>
                    <a:pt x="342424" y="318325"/>
                  </a:lnTo>
                  <a:lnTo>
                    <a:pt x="342424" y="202978"/>
                  </a:lnTo>
                  <a:lnTo>
                    <a:pt x="492728" y="202978"/>
                  </a:lnTo>
                  <a:cubicBezTo>
                    <a:pt x="503111" y="202978"/>
                    <a:pt x="511493" y="194596"/>
                    <a:pt x="511493" y="184213"/>
                  </a:cubicBezTo>
                  <a:lnTo>
                    <a:pt x="511493" y="139732"/>
                  </a:lnTo>
                  <a:lnTo>
                    <a:pt x="556641" y="139732"/>
                  </a:lnTo>
                  <a:lnTo>
                    <a:pt x="556641" y="189357"/>
                  </a:lnTo>
                  <a:cubicBezTo>
                    <a:pt x="556641" y="196405"/>
                    <a:pt x="562356" y="202121"/>
                    <a:pt x="569405" y="202121"/>
                  </a:cubicBezTo>
                  <a:lnTo>
                    <a:pt x="616553" y="202121"/>
                  </a:lnTo>
                  <a:cubicBezTo>
                    <a:pt x="623602" y="202121"/>
                    <a:pt x="629317" y="196405"/>
                    <a:pt x="629317" y="189357"/>
                  </a:cubicBezTo>
                  <a:lnTo>
                    <a:pt x="629317" y="12763"/>
                  </a:lnTo>
                  <a:cubicBezTo>
                    <a:pt x="629126" y="5715"/>
                    <a:pt x="623411" y="0"/>
                    <a:pt x="616363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65D14F56-7CC9-414E-9640-90B29907FA42}"/>
                </a:ext>
              </a:extLst>
            </p:cNvPr>
            <p:cNvGrpSpPr/>
            <p:nvPr/>
          </p:nvGrpSpPr>
          <p:grpSpPr>
            <a:xfrm>
              <a:off x="7170138" y="2196892"/>
              <a:ext cx="1860053" cy="2386474"/>
              <a:chOff x="7170344" y="2200755"/>
              <a:chExt cx="1675815" cy="2150094"/>
            </a:xfrm>
          </p:grpSpPr>
          <p:sp>
            <p:nvSpPr>
              <p:cNvPr id="129" name="Graphic 249">
                <a:extLst>
                  <a:ext uri="{FF2B5EF4-FFF2-40B4-BE49-F238E27FC236}">
                    <a16:creationId xmlns:a16="http://schemas.microsoft.com/office/drawing/2014/main" id="{132DBB12-54E8-47EC-A51F-9C95C105628B}"/>
                  </a:ext>
                </a:extLst>
              </p:cNvPr>
              <p:cNvSpPr/>
              <p:nvPr/>
            </p:nvSpPr>
            <p:spPr>
              <a:xfrm>
                <a:off x="7170344" y="2675116"/>
                <a:ext cx="523130" cy="1359273"/>
              </a:xfrm>
              <a:custGeom>
                <a:avLst/>
                <a:gdLst>
                  <a:gd name="connsiteX0" fmla="*/ 255746 w 967549"/>
                  <a:gd name="connsiteY0" fmla="*/ 1257110 h 2514028"/>
                  <a:gd name="connsiteX1" fmla="*/ 967550 w 967549"/>
                  <a:gd name="connsiteY1" fmla="*/ 266795 h 2514028"/>
                  <a:gd name="connsiteX2" fmla="*/ 967264 w 967549"/>
                  <a:gd name="connsiteY2" fmla="*/ 0 h 2514028"/>
                  <a:gd name="connsiteX3" fmla="*/ 0 w 967549"/>
                  <a:gd name="connsiteY3" fmla="*/ 1257110 h 2514028"/>
                  <a:gd name="connsiteX4" fmla="*/ 966597 w 967549"/>
                  <a:gd name="connsiteY4" fmla="*/ 2514029 h 2514028"/>
                  <a:gd name="connsiteX5" fmla="*/ 967359 w 967549"/>
                  <a:gd name="connsiteY5" fmla="*/ 2247329 h 2514028"/>
                  <a:gd name="connsiteX6" fmla="*/ 255746 w 967549"/>
                  <a:gd name="connsiteY6" fmla="*/ 1257110 h 2514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7549" h="2514028">
                    <a:moveTo>
                      <a:pt x="255746" y="1257110"/>
                    </a:moveTo>
                    <a:cubicBezTo>
                      <a:pt x="255746" y="796576"/>
                      <a:pt x="553784" y="405765"/>
                      <a:pt x="967550" y="266795"/>
                    </a:cubicBezTo>
                    <a:cubicBezTo>
                      <a:pt x="967454" y="168497"/>
                      <a:pt x="967359" y="78486"/>
                      <a:pt x="967264" y="0"/>
                    </a:cubicBezTo>
                    <a:cubicBezTo>
                      <a:pt x="410528" y="147066"/>
                      <a:pt x="0" y="654082"/>
                      <a:pt x="0" y="1257110"/>
                    </a:cubicBezTo>
                    <a:cubicBezTo>
                      <a:pt x="0" y="1859852"/>
                      <a:pt x="410147" y="2366677"/>
                      <a:pt x="966597" y="2514029"/>
                    </a:cubicBezTo>
                    <a:cubicBezTo>
                      <a:pt x="966883" y="2459165"/>
                      <a:pt x="967169" y="2366582"/>
                      <a:pt x="967359" y="2247329"/>
                    </a:cubicBezTo>
                    <a:cubicBezTo>
                      <a:pt x="553784" y="2108264"/>
                      <a:pt x="255746" y="1717453"/>
                      <a:pt x="255746" y="125711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Graphic 249">
                <a:extLst>
                  <a:ext uri="{FF2B5EF4-FFF2-40B4-BE49-F238E27FC236}">
                    <a16:creationId xmlns:a16="http://schemas.microsoft.com/office/drawing/2014/main" id="{693BF33B-A03D-4D43-876D-26A63B7FE2D0}"/>
                  </a:ext>
                </a:extLst>
              </p:cNvPr>
              <p:cNvSpPr/>
              <p:nvPr/>
            </p:nvSpPr>
            <p:spPr>
              <a:xfrm>
                <a:off x="7308620" y="2819417"/>
                <a:ext cx="385031" cy="1070774"/>
              </a:xfrm>
              <a:custGeom>
                <a:avLst/>
                <a:gdLst>
                  <a:gd name="connsiteX0" fmla="*/ 0 w 712130"/>
                  <a:gd name="connsiteY0" fmla="*/ 990219 h 1980437"/>
                  <a:gd name="connsiteX1" fmla="*/ 711518 w 712130"/>
                  <a:gd name="connsiteY1" fmla="*/ 1980438 h 1980437"/>
                  <a:gd name="connsiteX2" fmla="*/ 711803 w 712130"/>
                  <a:gd name="connsiteY2" fmla="*/ 0 h 1980437"/>
                  <a:gd name="connsiteX3" fmla="*/ 0 w 712130"/>
                  <a:gd name="connsiteY3" fmla="*/ 990219 h 1980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2130" h="1980437">
                    <a:moveTo>
                      <a:pt x="0" y="990219"/>
                    </a:moveTo>
                    <a:cubicBezTo>
                      <a:pt x="0" y="1450657"/>
                      <a:pt x="297942" y="1841468"/>
                      <a:pt x="711518" y="1980438"/>
                    </a:cubicBezTo>
                    <a:cubicBezTo>
                      <a:pt x="712280" y="1502473"/>
                      <a:pt x="712280" y="598265"/>
                      <a:pt x="711803" y="0"/>
                    </a:cubicBezTo>
                    <a:cubicBezTo>
                      <a:pt x="298133" y="138779"/>
                      <a:pt x="0" y="529685"/>
                      <a:pt x="0" y="990219"/>
                    </a:cubicBezTo>
                    <a:close/>
                  </a:path>
                </a:pathLst>
              </a:custGeom>
              <a:gradFill>
                <a:gsLst>
                  <a:gs pos="52200">
                    <a:schemeClr val="bg1">
                      <a:lumMod val="95000"/>
                    </a:schemeClr>
                  </a:gs>
                  <a:gs pos="8000">
                    <a:schemeClr val="bg1">
                      <a:lumMod val="85000"/>
                    </a:schemeClr>
                  </a:gs>
                  <a:gs pos="82000">
                    <a:schemeClr val="bg1">
                      <a:lumMod val="65000"/>
                    </a:schemeClr>
                  </a:gs>
                </a:gsLst>
                <a:path path="circle">
                  <a:fillToRect l="100000" t="100000"/>
                </a:path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Graphic 249">
                <a:extLst>
                  <a:ext uri="{FF2B5EF4-FFF2-40B4-BE49-F238E27FC236}">
                    <a16:creationId xmlns:a16="http://schemas.microsoft.com/office/drawing/2014/main" id="{DEC37130-FCD4-4ECE-913F-B4F354CE7133}"/>
                  </a:ext>
                </a:extLst>
              </p:cNvPr>
              <p:cNvSpPr/>
              <p:nvPr/>
            </p:nvSpPr>
            <p:spPr>
              <a:xfrm>
                <a:off x="7693675" y="2507173"/>
                <a:ext cx="1152484" cy="1843676"/>
              </a:xfrm>
              <a:custGeom>
                <a:avLst/>
                <a:gdLst>
                  <a:gd name="connsiteX0" fmla="*/ 10 w 2131562"/>
                  <a:gd name="connsiteY0" fmla="*/ 2974473 h 3409949"/>
                  <a:gd name="connsiteX1" fmla="*/ 762867 w 2131562"/>
                  <a:gd name="connsiteY1" fmla="*/ 3334423 h 3409949"/>
                  <a:gd name="connsiteX2" fmla="*/ 1883960 w 2131562"/>
                  <a:gd name="connsiteY2" fmla="*/ 2399068 h 3409949"/>
                  <a:gd name="connsiteX3" fmla="*/ 2128752 w 2131562"/>
                  <a:gd name="connsiteY3" fmla="*/ 1136815 h 3409949"/>
                  <a:gd name="connsiteX4" fmla="*/ 305667 w 2131562"/>
                  <a:gd name="connsiteY4" fmla="*/ 4864 h 3409949"/>
                  <a:gd name="connsiteX5" fmla="*/ 10 w 2131562"/>
                  <a:gd name="connsiteY5" fmla="*/ 152692 h 3409949"/>
                  <a:gd name="connsiteX6" fmla="*/ 10 w 2131562"/>
                  <a:gd name="connsiteY6" fmla="*/ 2974473 h 3409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31562" h="3409949">
                    <a:moveTo>
                      <a:pt x="10" y="2974473"/>
                    </a:moveTo>
                    <a:cubicBezTo>
                      <a:pt x="-2085" y="3307562"/>
                      <a:pt x="322812" y="3535496"/>
                      <a:pt x="762867" y="3334423"/>
                    </a:cubicBezTo>
                    <a:cubicBezTo>
                      <a:pt x="1569254" y="2965901"/>
                      <a:pt x="1726035" y="2693010"/>
                      <a:pt x="1883960" y="2399068"/>
                    </a:cubicBezTo>
                    <a:cubicBezTo>
                      <a:pt x="2009880" y="2164658"/>
                      <a:pt x="2153517" y="1312361"/>
                      <a:pt x="2128752" y="1136815"/>
                    </a:cubicBezTo>
                    <a:cubicBezTo>
                      <a:pt x="2069602" y="716762"/>
                      <a:pt x="2017310" y="181172"/>
                      <a:pt x="305667" y="4864"/>
                    </a:cubicBezTo>
                    <a:cubicBezTo>
                      <a:pt x="113548" y="-14948"/>
                      <a:pt x="-752" y="24104"/>
                      <a:pt x="10" y="152692"/>
                    </a:cubicBezTo>
                    <a:cubicBezTo>
                      <a:pt x="1725" y="431298"/>
                      <a:pt x="2201" y="2641289"/>
                      <a:pt x="10" y="2974473"/>
                    </a:cubicBezTo>
                    <a:close/>
                  </a:path>
                </a:pathLst>
              </a:custGeom>
              <a:gradFill flip="none" rotWithShape="1">
                <a:gsLst>
                  <a:gs pos="52200">
                    <a:schemeClr val="tx1">
                      <a:lumMod val="65000"/>
                      <a:lumOff val="35000"/>
                    </a:schemeClr>
                  </a:gs>
                  <a:gs pos="8000">
                    <a:schemeClr val="tx1"/>
                  </a:gs>
                  <a:gs pos="82000">
                    <a:schemeClr val="tx1"/>
                  </a:gs>
                </a:gsLst>
                <a:lin ang="27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7" name="Graphic 249">
                <a:extLst>
                  <a:ext uri="{FF2B5EF4-FFF2-40B4-BE49-F238E27FC236}">
                    <a16:creationId xmlns:a16="http://schemas.microsoft.com/office/drawing/2014/main" id="{847DC61B-DE36-4DFE-A0E8-2E1B20DCD9F2}"/>
                  </a:ext>
                </a:extLst>
              </p:cNvPr>
              <p:cNvSpPr/>
              <p:nvPr/>
            </p:nvSpPr>
            <p:spPr>
              <a:xfrm>
                <a:off x="7192952" y="2200755"/>
                <a:ext cx="734483" cy="734483"/>
              </a:xfrm>
              <a:custGeom>
                <a:avLst/>
                <a:gdLst>
                  <a:gd name="connsiteX0" fmla="*/ 1358456 w 1358455"/>
                  <a:gd name="connsiteY0" fmla="*/ 679228 h 1358455"/>
                  <a:gd name="connsiteX1" fmla="*/ 679228 w 1358455"/>
                  <a:gd name="connsiteY1" fmla="*/ 1358456 h 1358455"/>
                  <a:gd name="connsiteX2" fmla="*/ 0 w 1358455"/>
                  <a:gd name="connsiteY2" fmla="*/ 679228 h 1358455"/>
                  <a:gd name="connsiteX3" fmla="*/ 679228 w 1358455"/>
                  <a:gd name="connsiteY3" fmla="*/ 0 h 1358455"/>
                  <a:gd name="connsiteX4" fmla="*/ 1358456 w 1358455"/>
                  <a:gd name="connsiteY4" fmla="*/ 679228 h 1358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8455" h="1358455">
                    <a:moveTo>
                      <a:pt x="1358456" y="679228"/>
                    </a:moveTo>
                    <a:cubicBezTo>
                      <a:pt x="1358456" y="1054355"/>
                      <a:pt x="1054355" y="1358456"/>
                      <a:pt x="679228" y="1358456"/>
                    </a:cubicBezTo>
                    <a:cubicBezTo>
                      <a:pt x="304101" y="1358456"/>
                      <a:pt x="0" y="1054355"/>
                      <a:pt x="0" y="679228"/>
                    </a:cubicBezTo>
                    <a:cubicBezTo>
                      <a:pt x="0" y="304101"/>
                      <a:pt x="304101" y="0"/>
                      <a:pt x="679228" y="0"/>
                    </a:cubicBezTo>
                    <a:cubicBezTo>
                      <a:pt x="1054355" y="0"/>
                      <a:pt x="1358456" y="304101"/>
                      <a:pt x="1358456" y="6792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Graphic 249">
                <a:extLst>
                  <a:ext uri="{FF2B5EF4-FFF2-40B4-BE49-F238E27FC236}">
                    <a16:creationId xmlns:a16="http://schemas.microsoft.com/office/drawing/2014/main" id="{51F7E1A9-11D8-4905-BDAB-8BD3E67C54A0}"/>
                  </a:ext>
                </a:extLst>
              </p:cNvPr>
              <p:cNvSpPr/>
              <p:nvPr/>
            </p:nvSpPr>
            <p:spPr>
              <a:xfrm>
                <a:off x="7228950" y="2236753"/>
                <a:ext cx="662487" cy="662487"/>
              </a:xfrm>
              <a:custGeom>
                <a:avLst/>
                <a:gdLst>
                  <a:gd name="connsiteX0" fmla="*/ 1225296 w 1225295"/>
                  <a:gd name="connsiteY0" fmla="*/ 612648 h 1225295"/>
                  <a:gd name="connsiteX1" fmla="*/ 612648 w 1225295"/>
                  <a:gd name="connsiteY1" fmla="*/ 1225296 h 1225295"/>
                  <a:gd name="connsiteX2" fmla="*/ 0 w 1225295"/>
                  <a:gd name="connsiteY2" fmla="*/ 612648 h 1225295"/>
                  <a:gd name="connsiteX3" fmla="*/ 612648 w 1225295"/>
                  <a:gd name="connsiteY3" fmla="*/ 0 h 1225295"/>
                  <a:gd name="connsiteX4" fmla="*/ 1225296 w 1225295"/>
                  <a:gd name="connsiteY4" fmla="*/ 612648 h 1225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5295" h="1225295">
                    <a:moveTo>
                      <a:pt x="1225296" y="612648"/>
                    </a:moveTo>
                    <a:cubicBezTo>
                      <a:pt x="1225296" y="951004"/>
                      <a:pt x="951004" y="1225296"/>
                      <a:pt x="612648" y="1225296"/>
                    </a:cubicBezTo>
                    <a:cubicBezTo>
                      <a:pt x="274292" y="1225296"/>
                      <a:pt x="0" y="951004"/>
                      <a:pt x="0" y="612648"/>
                    </a:cubicBezTo>
                    <a:cubicBezTo>
                      <a:pt x="0" y="274292"/>
                      <a:pt x="274292" y="0"/>
                      <a:pt x="612648" y="0"/>
                    </a:cubicBezTo>
                    <a:cubicBezTo>
                      <a:pt x="951004" y="0"/>
                      <a:pt x="1225296" y="274292"/>
                      <a:pt x="1225296" y="61264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Graphic 249">
                <a:extLst>
                  <a:ext uri="{FF2B5EF4-FFF2-40B4-BE49-F238E27FC236}">
                    <a16:creationId xmlns:a16="http://schemas.microsoft.com/office/drawing/2014/main" id="{EB2FB02B-FA8C-4307-A893-5D3DB9AB9DC2}"/>
                  </a:ext>
                </a:extLst>
              </p:cNvPr>
              <p:cNvSpPr/>
              <p:nvPr/>
            </p:nvSpPr>
            <p:spPr>
              <a:xfrm>
                <a:off x="7355432" y="2363236"/>
                <a:ext cx="409523" cy="409522"/>
              </a:xfrm>
              <a:custGeom>
                <a:avLst/>
                <a:gdLst>
                  <a:gd name="connsiteX0" fmla="*/ 757428 w 757428"/>
                  <a:gd name="connsiteY0" fmla="*/ 378714 h 757427"/>
                  <a:gd name="connsiteX1" fmla="*/ 378714 w 757428"/>
                  <a:gd name="connsiteY1" fmla="*/ 757428 h 757427"/>
                  <a:gd name="connsiteX2" fmla="*/ 0 w 757428"/>
                  <a:gd name="connsiteY2" fmla="*/ 378714 h 757427"/>
                  <a:gd name="connsiteX3" fmla="*/ 378714 w 757428"/>
                  <a:gd name="connsiteY3" fmla="*/ 0 h 757427"/>
                  <a:gd name="connsiteX4" fmla="*/ 757428 w 757428"/>
                  <a:gd name="connsiteY4" fmla="*/ 378714 h 757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7428" h="757427">
                    <a:moveTo>
                      <a:pt x="757428" y="378714"/>
                    </a:moveTo>
                    <a:cubicBezTo>
                      <a:pt x="757428" y="587872"/>
                      <a:pt x="587872" y="757428"/>
                      <a:pt x="378714" y="757428"/>
                    </a:cubicBezTo>
                    <a:cubicBezTo>
                      <a:pt x="169556" y="757428"/>
                      <a:pt x="0" y="587872"/>
                      <a:pt x="0" y="378714"/>
                    </a:cubicBezTo>
                    <a:cubicBezTo>
                      <a:pt x="0" y="169556"/>
                      <a:pt x="169556" y="0"/>
                      <a:pt x="378714" y="0"/>
                    </a:cubicBezTo>
                    <a:cubicBezTo>
                      <a:pt x="587872" y="0"/>
                      <a:pt x="757428" y="169556"/>
                      <a:pt x="757428" y="37871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Graphic 249">
                <a:extLst>
                  <a:ext uri="{FF2B5EF4-FFF2-40B4-BE49-F238E27FC236}">
                    <a16:creationId xmlns:a16="http://schemas.microsoft.com/office/drawing/2014/main" id="{035C3B24-B69F-41EE-B0A5-770A9A1CA1DD}"/>
                  </a:ext>
                </a:extLst>
              </p:cNvPr>
              <p:cNvSpPr/>
              <p:nvPr/>
            </p:nvSpPr>
            <p:spPr>
              <a:xfrm>
                <a:off x="7874082" y="2635564"/>
                <a:ext cx="479562" cy="479562"/>
              </a:xfrm>
              <a:custGeom>
                <a:avLst/>
                <a:gdLst>
                  <a:gd name="connsiteX0" fmla="*/ 886968 w 886968"/>
                  <a:gd name="connsiteY0" fmla="*/ 443484 h 886968"/>
                  <a:gd name="connsiteX1" fmla="*/ 443484 w 886968"/>
                  <a:gd name="connsiteY1" fmla="*/ 886968 h 886968"/>
                  <a:gd name="connsiteX2" fmla="*/ 0 w 886968"/>
                  <a:gd name="connsiteY2" fmla="*/ 443484 h 886968"/>
                  <a:gd name="connsiteX3" fmla="*/ 443484 w 886968"/>
                  <a:gd name="connsiteY3" fmla="*/ 0 h 886968"/>
                  <a:gd name="connsiteX4" fmla="*/ 886968 w 886968"/>
                  <a:gd name="connsiteY4" fmla="*/ 443484 h 886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6968" h="886968">
                    <a:moveTo>
                      <a:pt x="886968" y="443484"/>
                    </a:moveTo>
                    <a:cubicBezTo>
                      <a:pt x="886968" y="688413"/>
                      <a:pt x="688413" y="886968"/>
                      <a:pt x="443484" y="886968"/>
                    </a:cubicBezTo>
                    <a:cubicBezTo>
                      <a:pt x="198555" y="886968"/>
                      <a:pt x="0" y="688414"/>
                      <a:pt x="0" y="443484"/>
                    </a:cubicBezTo>
                    <a:cubicBezTo>
                      <a:pt x="0" y="198555"/>
                      <a:pt x="198555" y="0"/>
                      <a:pt x="443484" y="0"/>
                    </a:cubicBezTo>
                    <a:cubicBezTo>
                      <a:pt x="688413" y="0"/>
                      <a:pt x="886968" y="198555"/>
                      <a:pt x="886968" y="44348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Graphic 249">
                <a:extLst>
                  <a:ext uri="{FF2B5EF4-FFF2-40B4-BE49-F238E27FC236}">
                    <a16:creationId xmlns:a16="http://schemas.microsoft.com/office/drawing/2014/main" id="{B21AC9A7-62F3-45D1-8FB4-AD4338EC6535}"/>
                  </a:ext>
                </a:extLst>
              </p:cNvPr>
              <p:cNvSpPr/>
              <p:nvPr/>
            </p:nvSpPr>
            <p:spPr>
              <a:xfrm>
                <a:off x="7965648" y="2727130"/>
                <a:ext cx="296430" cy="296430"/>
              </a:xfrm>
              <a:custGeom>
                <a:avLst/>
                <a:gdLst>
                  <a:gd name="connsiteX0" fmla="*/ 548259 w 548259"/>
                  <a:gd name="connsiteY0" fmla="*/ 274130 h 548258"/>
                  <a:gd name="connsiteX1" fmla="*/ 274130 w 548259"/>
                  <a:gd name="connsiteY1" fmla="*/ 548259 h 548258"/>
                  <a:gd name="connsiteX2" fmla="*/ 0 w 548259"/>
                  <a:gd name="connsiteY2" fmla="*/ 274130 h 548258"/>
                  <a:gd name="connsiteX3" fmla="*/ 274130 w 548259"/>
                  <a:gd name="connsiteY3" fmla="*/ 0 h 548258"/>
                  <a:gd name="connsiteX4" fmla="*/ 548259 w 548259"/>
                  <a:gd name="connsiteY4" fmla="*/ 274130 h 548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8259" h="548258">
                    <a:moveTo>
                      <a:pt x="548259" y="274130"/>
                    </a:moveTo>
                    <a:cubicBezTo>
                      <a:pt x="548259" y="425527"/>
                      <a:pt x="425527" y="548259"/>
                      <a:pt x="274130" y="548259"/>
                    </a:cubicBezTo>
                    <a:cubicBezTo>
                      <a:pt x="122732" y="548259"/>
                      <a:pt x="0" y="425527"/>
                      <a:pt x="0" y="274130"/>
                    </a:cubicBezTo>
                    <a:cubicBezTo>
                      <a:pt x="0" y="122732"/>
                      <a:pt x="122732" y="0"/>
                      <a:pt x="274130" y="0"/>
                    </a:cubicBezTo>
                    <a:cubicBezTo>
                      <a:pt x="425527" y="0"/>
                      <a:pt x="548259" y="122732"/>
                      <a:pt x="548259" y="27413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Graphic 249">
                <a:extLst>
                  <a:ext uri="{FF2B5EF4-FFF2-40B4-BE49-F238E27FC236}">
                    <a16:creationId xmlns:a16="http://schemas.microsoft.com/office/drawing/2014/main" id="{5AB324EB-E597-4F8E-B5FB-FEEF42541521}"/>
                  </a:ext>
                </a:extLst>
              </p:cNvPr>
              <p:cNvSpPr/>
              <p:nvPr/>
            </p:nvSpPr>
            <p:spPr>
              <a:xfrm>
                <a:off x="8262078" y="3060022"/>
                <a:ext cx="479562" cy="479562"/>
              </a:xfrm>
              <a:custGeom>
                <a:avLst/>
                <a:gdLst>
                  <a:gd name="connsiteX0" fmla="*/ 886968 w 886968"/>
                  <a:gd name="connsiteY0" fmla="*/ 443484 h 886968"/>
                  <a:gd name="connsiteX1" fmla="*/ 443484 w 886968"/>
                  <a:gd name="connsiteY1" fmla="*/ 886968 h 886968"/>
                  <a:gd name="connsiteX2" fmla="*/ 0 w 886968"/>
                  <a:gd name="connsiteY2" fmla="*/ 443484 h 886968"/>
                  <a:gd name="connsiteX3" fmla="*/ 443484 w 886968"/>
                  <a:gd name="connsiteY3" fmla="*/ 0 h 886968"/>
                  <a:gd name="connsiteX4" fmla="*/ 886968 w 886968"/>
                  <a:gd name="connsiteY4" fmla="*/ 443484 h 886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6968" h="886968">
                    <a:moveTo>
                      <a:pt x="886968" y="443484"/>
                    </a:moveTo>
                    <a:cubicBezTo>
                      <a:pt x="886968" y="688414"/>
                      <a:pt x="688413" y="886968"/>
                      <a:pt x="443484" y="886968"/>
                    </a:cubicBezTo>
                    <a:cubicBezTo>
                      <a:pt x="198555" y="886968"/>
                      <a:pt x="0" y="688414"/>
                      <a:pt x="0" y="443484"/>
                    </a:cubicBezTo>
                    <a:cubicBezTo>
                      <a:pt x="0" y="198555"/>
                      <a:pt x="198555" y="0"/>
                      <a:pt x="443484" y="0"/>
                    </a:cubicBezTo>
                    <a:cubicBezTo>
                      <a:pt x="688413" y="0"/>
                      <a:pt x="886968" y="198555"/>
                      <a:pt x="886968" y="44348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Graphic 249">
                <a:extLst>
                  <a:ext uri="{FF2B5EF4-FFF2-40B4-BE49-F238E27FC236}">
                    <a16:creationId xmlns:a16="http://schemas.microsoft.com/office/drawing/2014/main" id="{A66D2069-8052-4A94-8858-3A471CEE3CB1}"/>
                  </a:ext>
                </a:extLst>
              </p:cNvPr>
              <p:cNvSpPr/>
              <p:nvPr/>
            </p:nvSpPr>
            <p:spPr>
              <a:xfrm>
                <a:off x="8353644" y="3151587"/>
                <a:ext cx="296430" cy="296430"/>
              </a:xfrm>
              <a:custGeom>
                <a:avLst/>
                <a:gdLst>
                  <a:gd name="connsiteX0" fmla="*/ 548259 w 548259"/>
                  <a:gd name="connsiteY0" fmla="*/ 274130 h 548259"/>
                  <a:gd name="connsiteX1" fmla="*/ 274129 w 548259"/>
                  <a:gd name="connsiteY1" fmla="*/ 548259 h 548259"/>
                  <a:gd name="connsiteX2" fmla="*/ 0 w 548259"/>
                  <a:gd name="connsiteY2" fmla="*/ 274130 h 548259"/>
                  <a:gd name="connsiteX3" fmla="*/ 274129 w 548259"/>
                  <a:gd name="connsiteY3" fmla="*/ 0 h 548259"/>
                  <a:gd name="connsiteX4" fmla="*/ 548259 w 548259"/>
                  <a:gd name="connsiteY4" fmla="*/ 274130 h 548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8259" h="548259">
                    <a:moveTo>
                      <a:pt x="548259" y="274130"/>
                    </a:moveTo>
                    <a:cubicBezTo>
                      <a:pt x="548259" y="425527"/>
                      <a:pt x="425527" y="548259"/>
                      <a:pt x="274129" y="548259"/>
                    </a:cubicBezTo>
                    <a:cubicBezTo>
                      <a:pt x="122732" y="548259"/>
                      <a:pt x="0" y="425527"/>
                      <a:pt x="0" y="274130"/>
                    </a:cubicBezTo>
                    <a:cubicBezTo>
                      <a:pt x="0" y="122732"/>
                      <a:pt x="122732" y="0"/>
                      <a:pt x="274129" y="0"/>
                    </a:cubicBezTo>
                    <a:cubicBezTo>
                      <a:pt x="425527" y="0"/>
                      <a:pt x="548259" y="122732"/>
                      <a:pt x="548259" y="27413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Graphic 249">
                <a:extLst>
                  <a:ext uri="{FF2B5EF4-FFF2-40B4-BE49-F238E27FC236}">
                    <a16:creationId xmlns:a16="http://schemas.microsoft.com/office/drawing/2014/main" id="{5028079D-BE11-4190-B38A-D224C3BF5FE8}"/>
                  </a:ext>
                </a:extLst>
              </p:cNvPr>
              <p:cNvSpPr/>
              <p:nvPr/>
            </p:nvSpPr>
            <p:spPr>
              <a:xfrm>
                <a:off x="7767479" y="3208237"/>
                <a:ext cx="479562" cy="479562"/>
              </a:xfrm>
              <a:custGeom>
                <a:avLst/>
                <a:gdLst>
                  <a:gd name="connsiteX0" fmla="*/ 886968 w 886968"/>
                  <a:gd name="connsiteY0" fmla="*/ 443484 h 886968"/>
                  <a:gd name="connsiteX1" fmla="*/ 443484 w 886968"/>
                  <a:gd name="connsiteY1" fmla="*/ 886968 h 886968"/>
                  <a:gd name="connsiteX2" fmla="*/ 0 w 886968"/>
                  <a:gd name="connsiteY2" fmla="*/ 443484 h 886968"/>
                  <a:gd name="connsiteX3" fmla="*/ 443484 w 886968"/>
                  <a:gd name="connsiteY3" fmla="*/ 0 h 886968"/>
                  <a:gd name="connsiteX4" fmla="*/ 886968 w 886968"/>
                  <a:gd name="connsiteY4" fmla="*/ 443484 h 886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6968" h="886968">
                    <a:moveTo>
                      <a:pt x="886968" y="443484"/>
                    </a:moveTo>
                    <a:cubicBezTo>
                      <a:pt x="886968" y="688414"/>
                      <a:pt x="688414" y="886968"/>
                      <a:pt x="443484" y="886968"/>
                    </a:cubicBezTo>
                    <a:cubicBezTo>
                      <a:pt x="198555" y="886968"/>
                      <a:pt x="0" y="688414"/>
                      <a:pt x="0" y="443484"/>
                    </a:cubicBezTo>
                    <a:cubicBezTo>
                      <a:pt x="0" y="198555"/>
                      <a:pt x="198555" y="0"/>
                      <a:pt x="443484" y="0"/>
                    </a:cubicBezTo>
                    <a:cubicBezTo>
                      <a:pt x="688414" y="0"/>
                      <a:pt x="886968" y="198555"/>
                      <a:pt x="886968" y="44348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Graphic 249">
                <a:extLst>
                  <a:ext uri="{FF2B5EF4-FFF2-40B4-BE49-F238E27FC236}">
                    <a16:creationId xmlns:a16="http://schemas.microsoft.com/office/drawing/2014/main" id="{681DD185-F32E-47F0-8261-E72B5885EC9F}"/>
                  </a:ext>
                </a:extLst>
              </p:cNvPr>
              <p:cNvSpPr/>
              <p:nvPr/>
            </p:nvSpPr>
            <p:spPr>
              <a:xfrm>
                <a:off x="7859045" y="3299803"/>
                <a:ext cx="296430" cy="296430"/>
              </a:xfrm>
              <a:custGeom>
                <a:avLst/>
                <a:gdLst>
                  <a:gd name="connsiteX0" fmla="*/ 548259 w 548259"/>
                  <a:gd name="connsiteY0" fmla="*/ 274130 h 548259"/>
                  <a:gd name="connsiteX1" fmla="*/ 274129 w 548259"/>
                  <a:gd name="connsiteY1" fmla="*/ 548259 h 548259"/>
                  <a:gd name="connsiteX2" fmla="*/ 0 w 548259"/>
                  <a:gd name="connsiteY2" fmla="*/ 274130 h 548259"/>
                  <a:gd name="connsiteX3" fmla="*/ 274129 w 548259"/>
                  <a:gd name="connsiteY3" fmla="*/ 0 h 548259"/>
                  <a:gd name="connsiteX4" fmla="*/ 548259 w 548259"/>
                  <a:gd name="connsiteY4" fmla="*/ 274130 h 548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8259" h="548259">
                    <a:moveTo>
                      <a:pt x="548259" y="274130"/>
                    </a:moveTo>
                    <a:cubicBezTo>
                      <a:pt x="548259" y="425527"/>
                      <a:pt x="425527" y="548259"/>
                      <a:pt x="274129" y="548259"/>
                    </a:cubicBezTo>
                    <a:cubicBezTo>
                      <a:pt x="122732" y="548259"/>
                      <a:pt x="0" y="425527"/>
                      <a:pt x="0" y="274130"/>
                    </a:cubicBezTo>
                    <a:cubicBezTo>
                      <a:pt x="0" y="122732"/>
                      <a:pt x="122732" y="0"/>
                      <a:pt x="274129" y="0"/>
                    </a:cubicBezTo>
                    <a:cubicBezTo>
                      <a:pt x="425527" y="0"/>
                      <a:pt x="548259" y="122732"/>
                      <a:pt x="548259" y="27413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Graphic 249">
                <a:extLst>
                  <a:ext uri="{FF2B5EF4-FFF2-40B4-BE49-F238E27FC236}">
                    <a16:creationId xmlns:a16="http://schemas.microsoft.com/office/drawing/2014/main" id="{28064460-0EA0-4395-9108-19778902E506}"/>
                  </a:ext>
                </a:extLst>
              </p:cNvPr>
              <p:cNvSpPr/>
              <p:nvPr/>
            </p:nvSpPr>
            <p:spPr>
              <a:xfrm>
                <a:off x="8022297" y="3687799"/>
                <a:ext cx="479562" cy="479562"/>
              </a:xfrm>
              <a:custGeom>
                <a:avLst/>
                <a:gdLst>
                  <a:gd name="connsiteX0" fmla="*/ 886968 w 886968"/>
                  <a:gd name="connsiteY0" fmla="*/ 443484 h 886968"/>
                  <a:gd name="connsiteX1" fmla="*/ 443484 w 886968"/>
                  <a:gd name="connsiteY1" fmla="*/ 886968 h 886968"/>
                  <a:gd name="connsiteX2" fmla="*/ 0 w 886968"/>
                  <a:gd name="connsiteY2" fmla="*/ 443484 h 886968"/>
                  <a:gd name="connsiteX3" fmla="*/ 443484 w 886968"/>
                  <a:gd name="connsiteY3" fmla="*/ 0 h 886968"/>
                  <a:gd name="connsiteX4" fmla="*/ 886968 w 886968"/>
                  <a:gd name="connsiteY4" fmla="*/ 443484 h 886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6968" h="886968">
                    <a:moveTo>
                      <a:pt x="886968" y="443484"/>
                    </a:moveTo>
                    <a:cubicBezTo>
                      <a:pt x="886968" y="688414"/>
                      <a:pt x="688413" y="886968"/>
                      <a:pt x="443484" y="886968"/>
                    </a:cubicBezTo>
                    <a:cubicBezTo>
                      <a:pt x="198555" y="886968"/>
                      <a:pt x="0" y="688414"/>
                      <a:pt x="0" y="443484"/>
                    </a:cubicBezTo>
                    <a:cubicBezTo>
                      <a:pt x="0" y="198554"/>
                      <a:pt x="198555" y="0"/>
                      <a:pt x="443484" y="0"/>
                    </a:cubicBezTo>
                    <a:cubicBezTo>
                      <a:pt x="688413" y="0"/>
                      <a:pt x="886968" y="198554"/>
                      <a:pt x="886968" y="44348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Graphic 249">
                <a:extLst>
                  <a:ext uri="{FF2B5EF4-FFF2-40B4-BE49-F238E27FC236}">
                    <a16:creationId xmlns:a16="http://schemas.microsoft.com/office/drawing/2014/main" id="{6C707812-0446-48DE-801F-DF2332DD13C0}"/>
                  </a:ext>
                </a:extLst>
              </p:cNvPr>
              <p:cNvSpPr/>
              <p:nvPr/>
            </p:nvSpPr>
            <p:spPr>
              <a:xfrm>
                <a:off x="8113863" y="3779365"/>
                <a:ext cx="296430" cy="296430"/>
              </a:xfrm>
              <a:custGeom>
                <a:avLst/>
                <a:gdLst>
                  <a:gd name="connsiteX0" fmla="*/ 548259 w 548259"/>
                  <a:gd name="connsiteY0" fmla="*/ 274129 h 548259"/>
                  <a:gd name="connsiteX1" fmla="*/ 274130 w 548259"/>
                  <a:gd name="connsiteY1" fmla="*/ 548259 h 548259"/>
                  <a:gd name="connsiteX2" fmla="*/ 0 w 548259"/>
                  <a:gd name="connsiteY2" fmla="*/ 274129 h 548259"/>
                  <a:gd name="connsiteX3" fmla="*/ 274130 w 548259"/>
                  <a:gd name="connsiteY3" fmla="*/ 0 h 548259"/>
                  <a:gd name="connsiteX4" fmla="*/ 548259 w 548259"/>
                  <a:gd name="connsiteY4" fmla="*/ 274129 h 548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8259" h="548259">
                    <a:moveTo>
                      <a:pt x="548259" y="274129"/>
                    </a:moveTo>
                    <a:cubicBezTo>
                      <a:pt x="548259" y="425527"/>
                      <a:pt x="425527" y="548259"/>
                      <a:pt x="274130" y="548259"/>
                    </a:cubicBezTo>
                    <a:cubicBezTo>
                      <a:pt x="122732" y="548259"/>
                      <a:pt x="0" y="425527"/>
                      <a:pt x="0" y="274129"/>
                    </a:cubicBezTo>
                    <a:cubicBezTo>
                      <a:pt x="0" y="122732"/>
                      <a:pt x="122732" y="0"/>
                      <a:pt x="274130" y="0"/>
                    </a:cubicBezTo>
                    <a:cubicBezTo>
                      <a:pt x="425527" y="0"/>
                      <a:pt x="548259" y="122732"/>
                      <a:pt x="548259" y="27412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1F4E3FA7-E66D-4DA5-879F-7CC79CE25A9B}"/>
                </a:ext>
              </a:extLst>
            </p:cNvPr>
            <p:cNvGrpSpPr/>
            <p:nvPr/>
          </p:nvGrpSpPr>
          <p:grpSpPr>
            <a:xfrm>
              <a:off x="9319823" y="2196893"/>
              <a:ext cx="1860053" cy="2386473"/>
              <a:chOff x="9436598" y="2255654"/>
              <a:chExt cx="1675815" cy="2150093"/>
            </a:xfrm>
          </p:grpSpPr>
          <p:sp>
            <p:nvSpPr>
              <p:cNvPr id="159" name="Graphic 249">
                <a:extLst>
                  <a:ext uri="{FF2B5EF4-FFF2-40B4-BE49-F238E27FC236}">
                    <a16:creationId xmlns:a16="http://schemas.microsoft.com/office/drawing/2014/main" id="{5556631C-11E6-4AA0-9FFB-4CC0FC3281D3}"/>
                  </a:ext>
                </a:extLst>
              </p:cNvPr>
              <p:cNvSpPr/>
              <p:nvPr/>
            </p:nvSpPr>
            <p:spPr>
              <a:xfrm>
                <a:off x="10589283" y="2730014"/>
                <a:ext cx="523130" cy="1359273"/>
              </a:xfrm>
              <a:custGeom>
                <a:avLst/>
                <a:gdLst>
                  <a:gd name="connsiteX0" fmla="*/ 711803 w 967549"/>
                  <a:gd name="connsiteY0" fmla="*/ 1257110 h 2514028"/>
                  <a:gd name="connsiteX1" fmla="*/ 0 w 967549"/>
                  <a:gd name="connsiteY1" fmla="*/ 266795 h 2514028"/>
                  <a:gd name="connsiteX2" fmla="*/ 285 w 967549"/>
                  <a:gd name="connsiteY2" fmla="*/ 0 h 2514028"/>
                  <a:gd name="connsiteX3" fmla="*/ 967550 w 967549"/>
                  <a:gd name="connsiteY3" fmla="*/ 1257110 h 2514028"/>
                  <a:gd name="connsiteX4" fmla="*/ 952 w 967549"/>
                  <a:gd name="connsiteY4" fmla="*/ 2514029 h 2514028"/>
                  <a:gd name="connsiteX5" fmla="*/ 191 w 967549"/>
                  <a:gd name="connsiteY5" fmla="*/ 2247329 h 2514028"/>
                  <a:gd name="connsiteX6" fmla="*/ 711803 w 967549"/>
                  <a:gd name="connsiteY6" fmla="*/ 1257110 h 2514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7549" h="2514028">
                    <a:moveTo>
                      <a:pt x="711803" y="1257110"/>
                    </a:moveTo>
                    <a:cubicBezTo>
                      <a:pt x="711803" y="796576"/>
                      <a:pt x="413766" y="405765"/>
                      <a:pt x="0" y="266795"/>
                    </a:cubicBezTo>
                    <a:cubicBezTo>
                      <a:pt x="95" y="168497"/>
                      <a:pt x="191" y="78486"/>
                      <a:pt x="285" y="0"/>
                    </a:cubicBezTo>
                    <a:cubicBezTo>
                      <a:pt x="557022" y="147066"/>
                      <a:pt x="967550" y="654082"/>
                      <a:pt x="967550" y="1257110"/>
                    </a:cubicBezTo>
                    <a:cubicBezTo>
                      <a:pt x="967550" y="1859852"/>
                      <a:pt x="557403" y="2366677"/>
                      <a:pt x="952" y="2514029"/>
                    </a:cubicBezTo>
                    <a:cubicBezTo>
                      <a:pt x="667" y="2459165"/>
                      <a:pt x="381" y="2366582"/>
                      <a:pt x="191" y="2247329"/>
                    </a:cubicBezTo>
                    <a:cubicBezTo>
                      <a:pt x="413861" y="2108359"/>
                      <a:pt x="711803" y="1717548"/>
                      <a:pt x="711803" y="125711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Graphic 249">
                <a:extLst>
                  <a:ext uri="{FF2B5EF4-FFF2-40B4-BE49-F238E27FC236}">
                    <a16:creationId xmlns:a16="http://schemas.microsoft.com/office/drawing/2014/main" id="{1A2C15B4-A215-4E37-B6E6-D1423DEB3366}"/>
                  </a:ext>
                </a:extLst>
              </p:cNvPr>
              <p:cNvSpPr/>
              <p:nvPr/>
            </p:nvSpPr>
            <p:spPr>
              <a:xfrm>
                <a:off x="10589106" y="2874315"/>
                <a:ext cx="385031" cy="1070774"/>
              </a:xfrm>
              <a:custGeom>
                <a:avLst/>
                <a:gdLst>
                  <a:gd name="connsiteX0" fmla="*/ 712131 w 712130"/>
                  <a:gd name="connsiteY0" fmla="*/ 990219 h 1980437"/>
                  <a:gd name="connsiteX1" fmla="*/ 613 w 712130"/>
                  <a:gd name="connsiteY1" fmla="*/ 1980438 h 1980437"/>
                  <a:gd name="connsiteX2" fmla="*/ 328 w 712130"/>
                  <a:gd name="connsiteY2" fmla="*/ 0 h 1980437"/>
                  <a:gd name="connsiteX3" fmla="*/ 712131 w 712130"/>
                  <a:gd name="connsiteY3" fmla="*/ 990219 h 1980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2130" h="1980437">
                    <a:moveTo>
                      <a:pt x="712131" y="990219"/>
                    </a:moveTo>
                    <a:cubicBezTo>
                      <a:pt x="712131" y="1450658"/>
                      <a:pt x="414189" y="1841468"/>
                      <a:pt x="613" y="1980438"/>
                    </a:cubicBezTo>
                    <a:cubicBezTo>
                      <a:pt x="-148" y="1502474"/>
                      <a:pt x="-148" y="598265"/>
                      <a:pt x="328" y="0"/>
                    </a:cubicBezTo>
                    <a:cubicBezTo>
                      <a:pt x="414094" y="138779"/>
                      <a:pt x="712131" y="529685"/>
                      <a:pt x="712131" y="990219"/>
                    </a:cubicBezTo>
                    <a:close/>
                  </a:path>
                </a:pathLst>
              </a:custGeom>
              <a:gradFill flip="none" rotWithShape="1">
                <a:gsLst>
                  <a:gs pos="52200">
                    <a:schemeClr val="bg1">
                      <a:lumMod val="95000"/>
                    </a:schemeClr>
                  </a:gs>
                  <a:gs pos="8000">
                    <a:schemeClr val="bg1">
                      <a:lumMod val="85000"/>
                    </a:schemeClr>
                  </a:gs>
                  <a:gs pos="82000">
                    <a:schemeClr val="bg1">
                      <a:lumMod val="6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Graphic 249">
                <a:extLst>
                  <a:ext uri="{FF2B5EF4-FFF2-40B4-BE49-F238E27FC236}">
                    <a16:creationId xmlns:a16="http://schemas.microsoft.com/office/drawing/2014/main" id="{61EBF790-DC6C-4E74-8315-53AF006E8417}"/>
                  </a:ext>
                </a:extLst>
              </p:cNvPr>
              <p:cNvSpPr/>
              <p:nvPr/>
            </p:nvSpPr>
            <p:spPr>
              <a:xfrm>
                <a:off x="9436598" y="2562071"/>
                <a:ext cx="1152484" cy="1843676"/>
              </a:xfrm>
              <a:custGeom>
                <a:avLst/>
                <a:gdLst>
                  <a:gd name="connsiteX0" fmla="*/ 2131553 w 2131562"/>
                  <a:gd name="connsiteY0" fmla="*/ 2974473 h 3409949"/>
                  <a:gd name="connsiteX1" fmla="*/ 1368695 w 2131562"/>
                  <a:gd name="connsiteY1" fmla="*/ 3334423 h 3409949"/>
                  <a:gd name="connsiteX2" fmla="*/ 247603 w 2131562"/>
                  <a:gd name="connsiteY2" fmla="*/ 2399068 h 3409949"/>
                  <a:gd name="connsiteX3" fmla="*/ 2810 w 2131562"/>
                  <a:gd name="connsiteY3" fmla="*/ 1136815 h 3409949"/>
                  <a:gd name="connsiteX4" fmla="*/ 1825895 w 2131562"/>
                  <a:gd name="connsiteY4" fmla="*/ 4864 h 3409949"/>
                  <a:gd name="connsiteX5" fmla="*/ 2131553 w 2131562"/>
                  <a:gd name="connsiteY5" fmla="*/ 152692 h 3409949"/>
                  <a:gd name="connsiteX6" fmla="*/ 2131553 w 2131562"/>
                  <a:gd name="connsiteY6" fmla="*/ 2974473 h 3409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31562" h="3409949">
                    <a:moveTo>
                      <a:pt x="2131553" y="2974473"/>
                    </a:moveTo>
                    <a:cubicBezTo>
                      <a:pt x="2133648" y="3307562"/>
                      <a:pt x="1808750" y="3535496"/>
                      <a:pt x="1368695" y="3334423"/>
                    </a:cubicBezTo>
                    <a:cubicBezTo>
                      <a:pt x="562309" y="2965901"/>
                      <a:pt x="405527" y="2693010"/>
                      <a:pt x="247603" y="2399068"/>
                    </a:cubicBezTo>
                    <a:cubicBezTo>
                      <a:pt x="121682" y="2164658"/>
                      <a:pt x="-21955" y="1312361"/>
                      <a:pt x="2810" y="1136815"/>
                    </a:cubicBezTo>
                    <a:cubicBezTo>
                      <a:pt x="61961" y="716762"/>
                      <a:pt x="114253" y="181171"/>
                      <a:pt x="1825895" y="4864"/>
                    </a:cubicBezTo>
                    <a:cubicBezTo>
                      <a:pt x="2018014" y="-14948"/>
                      <a:pt x="2132315" y="24104"/>
                      <a:pt x="2131553" y="152692"/>
                    </a:cubicBezTo>
                    <a:cubicBezTo>
                      <a:pt x="2129838" y="431298"/>
                      <a:pt x="2129457" y="2641289"/>
                      <a:pt x="2131553" y="2974473"/>
                    </a:cubicBezTo>
                    <a:close/>
                  </a:path>
                </a:pathLst>
              </a:custGeom>
              <a:gradFill flip="none" rotWithShape="1">
                <a:gsLst>
                  <a:gs pos="52200">
                    <a:schemeClr val="tx1">
                      <a:lumMod val="65000"/>
                      <a:lumOff val="35000"/>
                    </a:schemeClr>
                  </a:gs>
                  <a:gs pos="8000">
                    <a:schemeClr val="tx1"/>
                  </a:gs>
                  <a:gs pos="82000">
                    <a:schemeClr val="tx1"/>
                  </a:gs>
                </a:gsLst>
                <a:lin ang="27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2" name="Graphic 249">
                <a:extLst>
                  <a:ext uri="{FF2B5EF4-FFF2-40B4-BE49-F238E27FC236}">
                    <a16:creationId xmlns:a16="http://schemas.microsoft.com/office/drawing/2014/main" id="{DD67A558-01BD-4C4C-BB4E-EBA4D41CD2BF}"/>
                  </a:ext>
                </a:extLst>
              </p:cNvPr>
              <p:cNvSpPr/>
              <p:nvPr/>
            </p:nvSpPr>
            <p:spPr>
              <a:xfrm>
                <a:off x="10355373" y="2255654"/>
                <a:ext cx="734483" cy="734483"/>
              </a:xfrm>
              <a:custGeom>
                <a:avLst/>
                <a:gdLst>
                  <a:gd name="connsiteX0" fmla="*/ 1358456 w 1358455"/>
                  <a:gd name="connsiteY0" fmla="*/ 679228 h 1358455"/>
                  <a:gd name="connsiteX1" fmla="*/ 679228 w 1358455"/>
                  <a:gd name="connsiteY1" fmla="*/ 1358456 h 1358455"/>
                  <a:gd name="connsiteX2" fmla="*/ 0 w 1358455"/>
                  <a:gd name="connsiteY2" fmla="*/ 679228 h 1358455"/>
                  <a:gd name="connsiteX3" fmla="*/ 679228 w 1358455"/>
                  <a:gd name="connsiteY3" fmla="*/ 0 h 1358455"/>
                  <a:gd name="connsiteX4" fmla="*/ 1358456 w 1358455"/>
                  <a:gd name="connsiteY4" fmla="*/ 679228 h 1358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8455" h="1358455">
                    <a:moveTo>
                      <a:pt x="1358456" y="679228"/>
                    </a:moveTo>
                    <a:cubicBezTo>
                      <a:pt x="1358456" y="1054355"/>
                      <a:pt x="1054355" y="1358456"/>
                      <a:pt x="679228" y="1358456"/>
                    </a:cubicBezTo>
                    <a:cubicBezTo>
                      <a:pt x="304101" y="1358456"/>
                      <a:pt x="0" y="1054355"/>
                      <a:pt x="0" y="679228"/>
                    </a:cubicBezTo>
                    <a:cubicBezTo>
                      <a:pt x="0" y="304101"/>
                      <a:pt x="304101" y="0"/>
                      <a:pt x="679228" y="0"/>
                    </a:cubicBezTo>
                    <a:cubicBezTo>
                      <a:pt x="1054355" y="0"/>
                      <a:pt x="1358456" y="304101"/>
                      <a:pt x="1358456" y="6792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Graphic 249">
                <a:extLst>
                  <a:ext uri="{FF2B5EF4-FFF2-40B4-BE49-F238E27FC236}">
                    <a16:creationId xmlns:a16="http://schemas.microsoft.com/office/drawing/2014/main" id="{98A6BB79-5A52-44DB-AB02-5400E90D66BD}"/>
                  </a:ext>
                </a:extLst>
              </p:cNvPr>
              <p:cNvSpPr/>
              <p:nvPr/>
            </p:nvSpPr>
            <p:spPr>
              <a:xfrm>
                <a:off x="10391371" y="2291652"/>
                <a:ext cx="662487" cy="662487"/>
              </a:xfrm>
              <a:custGeom>
                <a:avLst/>
                <a:gdLst>
                  <a:gd name="connsiteX0" fmla="*/ 1225296 w 1225295"/>
                  <a:gd name="connsiteY0" fmla="*/ 612648 h 1225295"/>
                  <a:gd name="connsiteX1" fmla="*/ 612648 w 1225295"/>
                  <a:gd name="connsiteY1" fmla="*/ 1225296 h 1225295"/>
                  <a:gd name="connsiteX2" fmla="*/ 0 w 1225295"/>
                  <a:gd name="connsiteY2" fmla="*/ 612648 h 1225295"/>
                  <a:gd name="connsiteX3" fmla="*/ 612648 w 1225295"/>
                  <a:gd name="connsiteY3" fmla="*/ 0 h 1225295"/>
                  <a:gd name="connsiteX4" fmla="*/ 1225296 w 1225295"/>
                  <a:gd name="connsiteY4" fmla="*/ 612648 h 1225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5295" h="1225295">
                    <a:moveTo>
                      <a:pt x="1225296" y="612648"/>
                    </a:moveTo>
                    <a:cubicBezTo>
                      <a:pt x="1225296" y="951004"/>
                      <a:pt x="951004" y="1225296"/>
                      <a:pt x="612648" y="1225296"/>
                    </a:cubicBezTo>
                    <a:cubicBezTo>
                      <a:pt x="274292" y="1225296"/>
                      <a:pt x="0" y="951004"/>
                      <a:pt x="0" y="612648"/>
                    </a:cubicBezTo>
                    <a:cubicBezTo>
                      <a:pt x="0" y="274292"/>
                      <a:pt x="274292" y="0"/>
                      <a:pt x="612648" y="0"/>
                    </a:cubicBezTo>
                    <a:cubicBezTo>
                      <a:pt x="951004" y="0"/>
                      <a:pt x="1225296" y="274292"/>
                      <a:pt x="1225296" y="61264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Graphic 249">
                <a:extLst>
                  <a:ext uri="{FF2B5EF4-FFF2-40B4-BE49-F238E27FC236}">
                    <a16:creationId xmlns:a16="http://schemas.microsoft.com/office/drawing/2014/main" id="{794322EB-291D-4579-8EF0-EE20A4315919}"/>
                  </a:ext>
                </a:extLst>
              </p:cNvPr>
              <p:cNvSpPr/>
              <p:nvPr/>
            </p:nvSpPr>
            <p:spPr>
              <a:xfrm>
                <a:off x="10517853" y="2418134"/>
                <a:ext cx="409522" cy="409522"/>
              </a:xfrm>
              <a:custGeom>
                <a:avLst/>
                <a:gdLst>
                  <a:gd name="connsiteX0" fmla="*/ 757428 w 757427"/>
                  <a:gd name="connsiteY0" fmla="*/ 378714 h 757427"/>
                  <a:gd name="connsiteX1" fmla="*/ 378714 w 757427"/>
                  <a:gd name="connsiteY1" fmla="*/ 757428 h 757427"/>
                  <a:gd name="connsiteX2" fmla="*/ 0 w 757427"/>
                  <a:gd name="connsiteY2" fmla="*/ 378714 h 757427"/>
                  <a:gd name="connsiteX3" fmla="*/ 378714 w 757427"/>
                  <a:gd name="connsiteY3" fmla="*/ 0 h 757427"/>
                  <a:gd name="connsiteX4" fmla="*/ 757428 w 757427"/>
                  <a:gd name="connsiteY4" fmla="*/ 378714 h 757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7427" h="757427">
                    <a:moveTo>
                      <a:pt x="757428" y="378714"/>
                    </a:moveTo>
                    <a:cubicBezTo>
                      <a:pt x="757428" y="587872"/>
                      <a:pt x="587872" y="757428"/>
                      <a:pt x="378714" y="757428"/>
                    </a:cubicBezTo>
                    <a:cubicBezTo>
                      <a:pt x="169556" y="757428"/>
                      <a:pt x="0" y="587872"/>
                      <a:pt x="0" y="378714"/>
                    </a:cubicBezTo>
                    <a:cubicBezTo>
                      <a:pt x="0" y="169556"/>
                      <a:pt x="169556" y="0"/>
                      <a:pt x="378714" y="0"/>
                    </a:cubicBezTo>
                    <a:cubicBezTo>
                      <a:pt x="587872" y="0"/>
                      <a:pt x="757428" y="169556"/>
                      <a:pt x="757428" y="37871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Graphic 249">
                <a:extLst>
                  <a:ext uri="{FF2B5EF4-FFF2-40B4-BE49-F238E27FC236}">
                    <a16:creationId xmlns:a16="http://schemas.microsoft.com/office/drawing/2014/main" id="{D47947D1-3759-4DDF-9E03-BD08849EC92C}"/>
                  </a:ext>
                </a:extLst>
              </p:cNvPr>
              <p:cNvSpPr/>
              <p:nvPr/>
            </p:nvSpPr>
            <p:spPr>
              <a:xfrm>
                <a:off x="9929113" y="2690463"/>
                <a:ext cx="479561" cy="479562"/>
              </a:xfrm>
              <a:custGeom>
                <a:avLst/>
                <a:gdLst>
                  <a:gd name="connsiteX0" fmla="*/ 886968 w 886967"/>
                  <a:gd name="connsiteY0" fmla="*/ 443484 h 886968"/>
                  <a:gd name="connsiteX1" fmla="*/ 443484 w 886967"/>
                  <a:gd name="connsiteY1" fmla="*/ 886968 h 886968"/>
                  <a:gd name="connsiteX2" fmla="*/ 0 w 886967"/>
                  <a:gd name="connsiteY2" fmla="*/ 443484 h 886968"/>
                  <a:gd name="connsiteX3" fmla="*/ 443484 w 886967"/>
                  <a:gd name="connsiteY3" fmla="*/ 0 h 886968"/>
                  <a:gd name="connsiteX4" fmla="*/ 886968 w 886967"/>
                  <a:gd name="connsiteY4" fmla="*/ 443484 h 886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6967" h="886968">
                    <a:moveTo>
                      <a:pt x="886968" y="443484"/>
                    </a:moveTo>
                    <a:cubicBezTo>
                      <a:pt x="886968" y="688413"/>
                      <a:pt x="688413" y="886968"/>
                      <a:pt x="443484" y="886968"/>
                    </a:cubicBezTo>
                    <a:cubicBezTo>
                      <a:pt x="198555" y="886968"/>
                      <a:pt x="0" y="688413"/>
                      <a:pt x="0" y="443484"/>
                    </a:cubicBezTo>
                    <a:cubicBezTo>
                      <a:pt x="0" y="198555"/>
                      <a:pt x="198555" y="0"/>
                      <a:pt x="443484" y="0"/>
                    </a:cubicBezTo>
                    <a:cubicBezTo>
                      <a:pt x="688413" y="0"/>
                      <a:pt x="886968" y="198555"/>
                      <a:pt x="886968" y="44348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Graphic 249">
                <a:extLst>
                  <a:ext uri="{FF2B5EF4-FFF2-40B4-BE49-F238E27FC236}">
                    <a16:creationId xmlns:a16="http://schemas.microsoft.com/office/drawing/2014/main" id="{487867D8-9573-48F1-8BBB-2E52D835A2E6}"/>
                  </a:ext>
                </a:extLst>
              </p:cNvPr>
              <p:cNvSpPr/>
              <p:nvPr/>
            </p:nvSpPr>
            <p:spPr>
              <a:xfrm>
                <a:off x="10020678" y="2782028"/>
                <a:ext cx="296430" cy="296430"/>
              </a:xfrm>
              <a:custGeom>
                <a:avLst/>
                <a:gdLst>
                  <a:gd name="connsiteX0" fmla="*/ 548259 w 548258"/>
                  <a:gd name="connsiteY0" fmla="*/ 274129 h 548259"/>
                  <a:gd name="connsiteX1" fmla="*/ 274130 w 548258"/>
                  <a:gd name="connsiteY1" fmla="*/ 548259 h 548259"/>
                  <a:gd name="connsiteX2" fmla="*/ 0 w 548258"/>
                  <a:gd name="connsiteY2" fmla="*/ 274129 h 548259"/>
                  <a:gd name="connsiteX3" fmla="*/ 274130 w 548258"/>
                  <a:gd name="connsiteY3" fmla="*/ 0 h 548259"/>
                  <a:gd name="connsiteX4" fmla="*/ 548259 w 548258"/>
                  <a:gd name="connsiteY4" fmla="*/ 274129 h 548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8258" h="548259">
                    <a:moveTo>
                      <a:pt x="548259" y="274129"/>
                    </a:moveTo>
                    <a:cubicBezTo>
                      <a:pt x="548259" y="425527"/>
                      <a:pt x="425527" y="548259"/>
                      <a:pt x="274130" y="548259"/>
                    </a:cubicBezTo>
                    <a:cubicBezTo>
                      <a:pt x="122732" y="548259"/>
                      <a:pt x="0" y="425527"/>
                      <a:pt x="0" y="274129"/>
                    </a:cubicBezTo>
                    <a:cubicBezTo>
                      <a:pt x="0" y="122732"/>
                      <a:pt x="122732" y="0"/>
                      <a:pt x="274130" y="0"/>
                    </a:cubicBezTo>
                    <a:cubicBezTo>
                      <a:pt x="425527" y="0"/>
                      <a:pt x="548259" y="122732"/>
                      <a:pt x="548259" y="27412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Graphic 249">
                <a:extLst>
                  <a:ext uri="{FF2B5EF4-FFF2-40B4-BE49-F238E27FC236}">
                    <a16:creationId xmlns:a16="http://schemas.microsoft.com/office/drawing/2014/main" id="{D674D778-81FD-48A0-84B8-4FE184C785D6}"/>
                  </a:ext>
                </a:extLst>
              </p:cNvPr>
              <p:cNvSpPr/>
              <p:nvPr/>
            </p:nvSpPr>
            <p:spPr>
              <a:xfrm>
                <a:off x="9541168" y="3114920"/>
                <a:ext cx="479562" cy="479562"/>
              </a:xfrm>
              <a:custGeom>
                <a:avLst/>
                <a:gdLst>
                  <a:gd name="connsiteX0" fmla="*/ 886968 w 886968"/>
                  <a:gd name="connsiteY0" fmla="*/ 443484 h 886968"/>
                  <a:gd name="connsiteX1" fmla="*/ 443484 w 886968"/>
                  <a:gd name="connsiteY1" fmla="*/ 886968 h 886968"/>
                  <a:gd name="connsiteX2" fmla="*/ 0 w 886968"/>
                  <a:gd name="connsiteY2" fmla="*/ 443484 h 886968"/>
                  <a:gd name="connsiteX3" fmla="*/ 443484 w 886968"/>
                  <a:gd name="connsiteY3" fmla="*/ 0 h 886968"/>
                  <a:gd name="connsiteX4" fmla="*/ 886968 w 886968"/>
                  <a:gd name="connsiteY4" fmla="*/ 443484 h 886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6968" h="886968">
                    <a:moveTo>
                      <a:pt x="886968" y="443484"/>
                    </a:moveTo>
                    <a:cubicBezTo>
                      <a:pt x="886968" y="688414"/>
                      <a:pt x="688413" y="886968"/>
                      <a:pt x="443484" y="886968"/>
                    </a:cubicBezTo>
                    <a:cubicBezTo>
                      <a:pt x="198554" y="886968"/>
                      <a:pt x="0" y="688414"/>
                      <a:pt x="0" y="443484"/>
                    </a:cubicBezTo>
                    <a:cubicBezTo>
                      <a:pt x="0" y="198555"/>
                      <a:pt x="198554" y="0"/>
                      <a:pt x="443484" y="0"/>
                    </a:cubicBezTo>
                    <a:cubicBezTo>
                      <a:pt x="688413" y="0"/>
                      <a:pt x="886968" y="198555"/>
                      <a:pt x="886968" y="44348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Graphic 249">
                <a:extLst>
                  <a:ext uri="{FF2B5EF4-FFF2-40B4-BE49-F238E27FC236}">
                    <a16:creationId xmlns:a16="http://schemas.microsoft.com/office/drawing/2014/main" id="{A01D38D6-AC18-417C-9C6F-247E8A621B8A}"/>
                  </a:ext>
                </a:extLst>
              </p:cNvPr>
              <p:cNvSpPr/>
              <p:nvPr/>
            </p:nvSpPr>
            <p:spPr>
              <a:xfrm>
                <a:off x="9632734" y="3206486"/>
                <a:ext cx="296430" cy="296430"/>
              </a:xfrm>
              <a:custGeom>
                <a:avLst/>
                <a:gdLst>
                  <a:gd name="connsiteX0" fmla="*/ 548259 w 548259"/>
                  <a:gd name="connsiteY0" fmla="*/ 274130 h 548259"/>
                  <a:gd name="connsiteX1" fmla="*/ 274130 w 548259"/>
                  <a:gd name="connsiteY1" fmla="*/ 548259 h 548259"/>
                  <a:gd name="connsiteX2" fmla="*/ 0 w 548259"/>
                  <a:gd name="connsiteY2" fmla="*/ 274130 h 548259"/>
                  <a:gd name="connsiteX3" fmla="*/ 274130 w 548259"/>
                  <a:gd name="connsiteY3" fmla="*/ 0 h 548259"/>
                  <a:gd name="connsiteX4" fmla="*/ 548259 w 548259"/>
                  <a:gd name="connsiteY4" fmla="*/ 274130 h 548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8259" h="548259">
                    <a:moveTo>
                      <a:pt x="548259" y="274130"/>
                    </a:moveTo>
                    <a:cubicBezTo>
                      <a:pt x="548259" y="425527"/>
                      <a:pt x="425527" y="548259"/>
                      <a:pt x="274130" y="548259"/>
                    </a:cubicBezTo>
                    <a:cubicBezTo>
                      <a:pt x="122732" y="548259"/>
                      <a:pt x="0" y="425527"/>
                      <a:pt x="0" y="274130"/>
                    </a:cubicBezTo>
                    <a:cubicBezTo>
                      <a:pt x="0" y="122732"/>
                      <a:pt x="122732" y="0"/>
                      <a:pt x="274130" y="0"/>
                    </a:cubicBezTo>
                    <a:cubicBezTo>
                      <a:pt x="425527" y="0"/>
                      <a:pt x="548259" y="122732"/>
                      <a:pt x="548259" y="27413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Graphic 249">
                <a:extLst>
                  <a:ext uri="{FF2B5EF4-FFF2-40B4-BE49-F238E27FC236}">
                    <a16:creationId xmlns:a16="http://schemas.microsoft.com/office/drawing/2014/main" id="{C3D5453F-6BF5-4222-A61C-6B7A96524EA8}"/>
                  </a:ext>
                </a:extLst>
              </p:cNvPr>
              <p:cNvSpPr/>
              <p:nvPr/>
            </p:nvSpPr>
            <p:spPr>
              <a:xfrm>
                <a:off x="10035768" y="3263135"/>
                <a:ext cx="479561" cy="479562"/>
              </a:xfrm>
              <a:custGeom>
                <a:avLst/>
                <a:gdLst>
                  <a:gd name="connsiteX0" fmla="*/ 886968 w 886967"/>
                  <a:gd name="connsiteY0" fmla="*/ 443484 h 886968"/>
                  <a:gd name="connsiteX1" fmla="*/ 443484 w 886967"/>
                  <a:gd name="connsiteY1" fmla="*/ 886968 h 886968"/>
                  <a:gd name="connsiteX2" fmla="*/ 0 w 886967"/>
                  <a:gd name="connsiteY2" fmla="*/ 443484 h 886968"/>
                  <a:gd name="connsiteX3" fmla="*/ 443484 w 886967"/>
                  <a:gd name="connsiteY3" fmla="*/ 0 h 886968"/>
                  <a:gd name="connsiteX4" fmla="*/ 886968 w 886967"/>
                  <a:gd name="connsiteY4" fmla="*/ 443484 h 886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6967" h="886968">
                    <a:moveTo>
                      <a:pt x="886968" y="443484"/>
                    </a:moveTo>
                    <a:cubicBezTo>
                      <a:pt x="886968" y="688414"/>
                      <a:pt x="688413" y="886968"/>
                      <a:pt x="443484" y="886968"/>
                    </a:cubicBezTo>
                    <a:cubicBezTo>
                      <a:pt x="198555" y="886968"/>
                      <a:pt x="0" y="688414"/>
                      <a:pt x="0" y="443484"/>
                    </a:cubicBezTo>
                    <a:cubicBezTo>
                      <a:pt x="0" y="198555"/>
                      <a:pt x="198555" y="0"/>
                      <a:pt x="443484" y="0"/>
                    </a:cubicBezTo>
                    <a:cubicBezTo>
                      <a:pt x="688413" y="0"/>
                      <a:pt x="886968" y="198555"/>
                      <a:pt x="886968" y="44348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Graphic 249">
                <a:extLst>
                  <a:ext uri="{FF2B5EF4-FFF2-40B4-BE49-F238E27FC236}">
                    <a16:creationId xmlns:a16="http://schemas.microsoft.com/office/drawing/2014/main" id="{49B40CC4-ADFC-4019-9B17-53E81D59C696}"/>
                  </a:ext>
                </a:extLst>
              </p:cNvPr>
              <p:cNvSpPr/>
              <p:nvPr/>
            </p:nvSpPr>
            <p:spPr>
              <a:xfrm>
                <a:off x="10127333" y="3354701"/>
                <a:ext cx="296430" cy="296430"/>
              </a:xfrm>
              <a:custGeom>
                <a:avLst/>
                <a:gdLst>
                  <a:gd name="connsiteX0" fmla="*/ 548259 w 548258"/>
                  <a:gd name="connsiteY0" fmla="*/ 274130 h 548258"/>
                  <a:gd name="connsiteX1" fmla="*/ 274129 w 548258"/>
                  <a:gd name="connsiteY1" fmla="*/ 548259 h 548258"/>
                  <a:gd name="connsiteX2" fmla="*/ -1 w 548258"/>
                  <a:gd name="connsiteY2" fmla="*/ 274130 h 548258"/>
                  <a:gd name="connsiteX3" fmla="*/ 274129 w 548258"/>
                  <a:gd name="connsiteY3" fmla="*/ 0 h 548258"/>
                  <a:gd name="connsiteX4" fmla="*/ 548259 w 548258"/>
                  <a:gd name="connsiteY4" fmla="*/ 274130 h 548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8258" h="548258">
                    <a:moveTo>
                      <a:pt x="548259" y="274130"/>
                    </a:moveTo>
                    <a:cubicBezTo>
                      <a:pt x="548259" y="425527"/>
                      <a:pt x="425527" y="548259"/>
                      <a:pt x="274129" y="548259"/>
                    </a:cubicBezTo>
                    <a:cubicBezTo>
                      <a:pt x="122731" y="548259"/>
                      <a:pt x="-1" y="425527"/>
                      <a:pt x="-1" y="274130"/>
                    </a:cubicBezTo>
                    <a:cubicBezTo>
                      <a:pt x="-1" y="122732"/>
                      <a:pt x="122731" y="0"/>
                      <a:pt x="274129" y="0"/>
                    </a:cubicBezTo>
                    <a:cubicBezTo>
                      <a:pt x="425527" y="0"/>
                      <a:pt x="548259" y="122732"/>
                      <a:pt x="548259" y="27413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Graphic 249">
                <a:extLst>
                  <a:ext uri="{FF2B5EF4-FFF2-40B4-BE49-F238E27FC236}">
                    <a16:creationId xmlns:a16="http://schemas.microsoft.com/office/drawing/2014/main" id="{9C65DC6E-BD54-48A1-BCD9-FBD4F13D6881}"/>
                  </a:ext>
                </a:extLst>
              </p:cNvPr>
              <p:cNvSpPr/>
              <p:nvPr/>
            </p:nvSpPr>
            <p:spPr>
              <a:xfrm>
                <a:off x="9780897" y="3742697"/>
                <a:ext cx="479561" cy="479562"/>
              </a:xfrm>
              <a:custGeom>
                <a:avLst/>
                <a:gdLst>
                  <a:gd name="connsiteX0" fmla="*/ 886968 w 886967"/>
                  <a:gd name="connsiteY0" fmla="*/ 443484 h 886968"/>
                  <a:gd name="connsiteX1" fmla="*/ 443484 w 886967"/>
                  <a:gd name="connsiteY1" fmla="*/ 886968 h 886968"/>
                  <a:gd name="connsiteX2" fmla="*/ 0 w 886967"/>
                  <a:gd name="connsiteY2" fmla="*/ 443484 h 886968"/>
                  <a:gd name="connsiteX3" fmla="*/ 443484 w 886967"/>
                  <a:gd name="connsiteY3" fmla="*/ 0 h 886968"/>
                  <a:gd name="connsiteX4" fmla="*/ 886968 w 886967"/>
                  <a:gd name="connsiteY4" fmla="*/ 443484 h 886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6967" h="886968">
                    <a:moveTo>
                      <a:pt x="886968" y="443484"/>
                    </a:moveTo>
                    <a:cubicBezTo>
                      <a:pt x="886968" y="688414"/>
                      <a:pt x="688414" y="886968"/>
                      <a:pt x="443484" y="886968"/>
                    </a:cubicBezTo>
                    <a:cubicBezTo>
                      <a:pt x="198555" y="886968"/>
                      <a:pt x="0" y="688414"/>
                      <a:pt x="0" y="443484"/>
                    </a:cubicBezTo>
                    <a:cubicBezTo>
                      <a:pt x="0" y="198554"/>
                      <a:pt x="198555" y="0"/>
                      <a:pt x="443484" y="0"/>
                    </a:cubicBezTo>
                    <a:cubicBezTo>
                      <a:pt x="688414" y="0"/>
                      <a:pt x="886968" y="198554"/>
                      <a:pt x="886968" y="44348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Graphic 249">
                <a:extLst>
                  <a:ext uri="{FF2B5EF4-FFF2-40B4-BE49-F238E27FC236}">
                    <a16:creationId xmlns:a16="http://schemas.microsoft.com/office/drawing/2014/main" id="{11EBBA2C-6D7D-49E9-9444-58919BC91BE2}"/>
                  </a:ext>
                </a:extLst>
              </p:cNvPr>
              <p:cNvSpPr/>
              <p:nvPr/>
            </p:nvSpPr>
            <p:spPr>
              <a:xfrm>
                <a:off x="9872463" y="3834263"/>
                <a:ext cx="296430" cy="296430"/>
              </a:xfrm>
              <a:custGeom>
                <a:avLst/>
                <a:gdLst>
                  <a:gd name="connsiteX0" fmla="*/ 548259 w 548258"/>
                  <a:gd name="connsiteY0" fmla="*/ 274130 h 548258"/>
                  <a:gd name="connsiteX1" fmla="*/ 274129 w 548258"/>
                  <a:gd name="connsiteY1" fmla="*/ 548259 h 548258"/>
                  <a:gd name="connsiteX2" fmla="*/ -1 w 548258"/>
                  <a:gd name="connsiteY2" fmla="*/ 274130 h 548258"/>
                  <a:gd name="connsiteX3" fmla="*/ 274129 w 548258"/>
                  <a:gd name="connsiteY3" fmla="*/ 0 h 548258"/>
                  <a:gd name="connsiteX4" fmla="*/ 548259 w 548258"/>
                  <a:gd name="connsiteY4" fmla="*/ 274130 h 548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8258" h="548258">
                    <a:moveTo>
                      <a:pt x="548259" y="274130"/>
                    </a:moveTo>
                    <a:cubicBezTo>
                      <a:pt x="548259" y="425527"/>
                      <a:pt x="425527" y="548259"/>
                      <a:pt x="274129" y="548259"/>
                    </a:cubicBezTo>
                    <a:cubicBezTo>
                      <a:pt x="122731" y="548259"/>
                      <a:pt x="-1" y="425527"/>
                      <a:pt x="-1" y="274130"/>
                    </a:cubicBezTo>
                    <a:cubicBezTo>
                      <a:pt x="-1" y="122732"/>
                      <a:pt x="122731" y="0"/>
                      <a:pt x="274129" y="0"/>
                    </a:cubicBezTo>
                    <a:cubicBezTo>
                      <a:pt x="425527" y="0"/>
                      <a:pt x="548259" y="122732"/>
                      <a:pt x="548259" y="27413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8FC639B1-8C9C-4965-8A97-69158ACEED8C}"/>
              </a:ext>
            </a:extLst>
          </p:cNvPr>
          <p:cNvSpPr txBox="1"/>
          <p:nvPr/>
        </p:nvSpPr>
        <p:spPr>
          <a:xfrm>
            <a:off x="681757" y="1432070"/>
            <a:ext cx="6542523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sz="2800" dirty="0"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Clean Text </a:t>
            </a:r>
            <a:r>
              <a:rPr lang="en-GB" altLang="ko-KR" sz="2800" dirty="0">
                <a:cs typeface="Arial" pitchFamily="34" charset="0"/>
              </a:rPr>
              <a:t>Slide for your Presentation</a:t>
            </a:r>
            <a:endParaRPr lang="ko-KR" altLang="en-US" sz="2800" dirty="0">
              <a:cs typeface="Arial" pitchFamily="34" charset="0"/>
            </a:endParaRPr>
          </a:p>
        </p:txBody>
      </p:sp>
      <p:grpSp>
        <p:nvGrpSpPr>
          <p:cNvPr id="100" name="Group 24">
            <a:extLst>
              <a:ext uri="{FF2B5EF4-FFF2-40B4-BE49-F238E27FC236}">
                <a16:creationId xmlns:a16="http://schemas.microsoft.com/office/drawing/2014/main" id="{FE4CA529-4A2B-435E-92C3-ECCB1D190999}"/>
              </a:ext>
            </a:extLst>
          </p:cNvPr>
          <p:cNvGrpSpPr/>
          <p:nvPr/>
        </p:nvGrpSpPr>
        <p:grpSpPr>
          <a:xfrm>
            <a:off x="3550802" y="4742675"/>
            <a:ext cx="2265248" cy="1366510"/>
            <a:chOff x="395534" y="3558339"/>
            <a:chExt cx="3972999" cy="1701639"/>
          </a:xfrm>
          <a:noFill/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CA34F70A-4012-491A-838C-174C3EA7748C}"/>
                </a:ext>
              </a:extLst>
            </p:cNvPr>
            <p:cNvSpPr txBox="1"/>
            <p:nvPr/>
          </p:nvSpPr>
          <p:spPr>
            <a:xfrm>
              <a:off x="395534" y="3558339"/>
              <a:ext cx="3972999" cy="3449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FDDBAEC4-CE5E-4AEF-B134-2C12DDD0299C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2647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09C6CC37-94D6-451E-BF6F-C8A79FEEF0E2}"/>
              </a:ext>
            </a:extLst>
          </p:cNvPr>
          <p:cNvSpPr txBox="1"/>
          <p:nvPr/>
        </p:nvSpPr>
        <p:spPr>
          <a:xfrm>
            <a:off x="2365407" y="3589701"/>
            <a:ext cx="44795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FEB6120-4345-48AD-AD34-E77D7C286503}"/>
              </a:ext>
            </a:extLst>
          </p:cNvPr>
          <p:cNvSpPr txBox="1"/>
          <p:nvPr/>
        </p:nvSpPr>
        <p:spPr>
          <a:xfrm>
            <a:off x="681757" y="3589701"/>
            <a:ext cx="1482549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$350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05" name="Group 24">
            <a:extLst>
              <a:ext uri="{FF2B5EF4-FFF2-40B4-BE49-F238E27FC236}">
                <a16:creationId xmlns:a16="http://schemas.microsoft.com/office/drawing/2014/main" id="{D0F9D43D-0A6A-4592-8866-EB058A32BEA1}"/>
              </a:ext>
            </a:extLst>
          </p:cNvPr>
          <p:cNvGrpSpPr/>
          <p:nvPr/>
        </p:nvGrpSpPr>
        <p:grpSpPr>
          <a:xfrm>
            <a:off x="677580" y="4742675"/>
            <a:ext cx="2265248" cy="1366510"/>
            <a:chOff x="395534" y="3558339"/>
            <a:chExt cx="3972999" cy="1701639"/>
          </a:xfrm>
          <a:noFill/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4BADF38D-16E0-440D-93F1-C3E301B403B0}"/>
                </a:ext>
              </a:extLst>
            </p:cNvPr>
            <p:cNvSpPr txBox="1"/>
            <p:nvPr/>
          </p:nvSpPr>
          <p:spPr>
            <a:xfrm>
              <a:off x="395534" y="3558339"/>
              <a:ext cx="3972999" cy="3449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1B22D558-B9AE-483C-9C82-ED853D27C4E9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2647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5A5D4D3D-F44B-43C7-B604-170A30415970}"/>
              </a:ext>
            </a:extLst>
          </p:cNvPr>
          <p:cNvSpPr txBox="1"/>
          <p:nvPr/>
        </p:nvSpPr>
        <p:spPr>
          <a:xfrm>
            <a:off x="681757" y="2699041"/>
            <a:ext cx="6163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</a:t>
            </a: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45F98ABC-F863-4B7D-B3AB-AF6775327EFC}"/>
              </a:ext>
            </a:extLst>
          </p:cNvPr>
          <p:cNvSpPr/>
          <p:nvPr/>
        </p:nvSpPr>
        <p:spPr>
          <a:xfrm>
            <a:off x="3189344" y="2286888"/>
            <a:ext cx="2906656" cy="1485013"/>
          </a:xfrm>
          <a:custGeom>
            <a:avLst/>
            <a:gdLst>
              <a:gd name="connsiteX0" fmla="*/ 2904685 w 2906656"/>
              <a:gd name="connsiteY0" fmla="*/ 14 h 1485013"/>
              <a:gd name="connsiteX1" fmla="*/ 2906656 w 2906656"/>
              <a:gd name="connsiteY1" fmla="*/ 100 h 1485013"/>
              <a:gd name="connsiteX2" fmla="*/ 2906656 w 2906656"/>
              <a:gd name="connsiteY2" fmla="*/ 285012 h 1485013"/>
              <a:gd name="connsiteX3" fmla="*/ 2889919 w 2906656"/>
              <a:gd name="connsiteY3" fmla="*/ 285049 h 1485013"/>
              <a:gd name="connsiteX4" fmla="*/ 2844645 w 2906656"/>
              <a:gd name="connsiteY4" fmla="*/ 285049 h 1485013"/>
              <a:gd name="connsiteX5" fmla="*/ 473533 w 2906656"/>
              <a:gd name="connsiteY5" fmla="*/ 1408816 h 1485013"/>
              <a:gd name="connsiteX6" fmla="*/ 402971 w 2906656"/>
              <a:gd name="connsiteY6" fmla="*/ 1481249 h 1485013"/>
              <a:gd name="connsiteX7" fmla="*/ 401348 w 2906656"/>
              <a:gd name="connsiteY7" fmla="*/ 1485013 h 1485013"/>
              <a:gd name="connsiteX8" fmla="*/ 0 w 2906656"/>
              <a:gd name="connsiteY8" fmla="*/ 1485013 h 1485013"/>
              <a:gd name="connsiteX9" fmla="*/ 3790 w 2906656"/>
              <a:gd name="connsiteY9" fmla="*/ 1464494 h 1485013"/>
              <a:gd name="connsiteX10" fmla="*/ 54033 w 2906656"/>
              <a:gd name="connsiteY10" fmla="*/ 1399189 h 1485013"/>
              <a:gd name="connsiteX11" fmla="*/ 2643428 w 2906656"/>
              <a:gd name="connsiteY11" fmla="*/ 9901 h 1485013"/>
              <a:gd name="connsiteX12" fmla="*/ 2904685 w 2906656"/>
              <a:gd name="connsiteY12" fmla="*/ 14 h 1485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06656" h="1485013">
                <a:moveTo>
                  <a:pt x="2904685" y="14"/>
                </a:moveTo>
                <a:lnTo>
                  <a:pt x="2906656" y="100"/>
                </a:lnTo>
                <a:lnTo>
                  <a:pt x="2906656" y="285012"/>
                </a:lnTo>
                <a:lnTo>
                  <a:pt x="2889919" y="285049"/>
                </a:lnTo>
                <a:cubicBezTo>
                  <a:pt x="2874831" y="285049"/>
                  <a:pt x="2859738" y="284391"/>
                  <a:pt x="2844645" y="285049"/>
                </a:cubicBezTo>
                <a:cubicBezTo>
                  <a:pt x="1903070" y="342350"/>
                  <a:pt x="1170805" y="841682"/>
                  <a:pt x="473533" y="1408816"/>
                </a:cubicBezTo>
                <a:cubicBezTo>
                  <a:pt x="438348" y="1437605"/>
                  <a:pt x="415097" y="1460826"/>
                  <a:pt x="402971" y="1481249"/>
                </a:cubicBezTo>
                <a:lnTo>
                  <a:pt x="401348" y="1485013"/>
                </a:lnTo>
                <a:lnTo>
                  <a:pt x="0" y="1485013"/>
                </a:lnTo>
                <a:lnTo>
                  <a:pt x="3790" y="1464494"/>
                </a:lnTo>
                <a:cubicBezTo>
                  <a:pt x="11178" y="1445025"/>
                  <a:pt x="26967" y="1423576"/>
                  <a:pt x="54033" y="1399189"/>
                </a:cubicBezTo>
                <a:cubicBezTo>
                  <a:pt x="803359" y="723575"/>
                  <a:pt x="1602116" y="90608"/>
                  <a:pt x="2643428" y="9901"/>
                </a:cubicBezTo>
                <a:cubicBezTo>
                  <a:pt x="2732391" y="2984"/>
                  <a:pt x="2819413" y="-232"/>
                  <a:pt x="2904685" y="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8" name="Freeform: Shape 247">
            <a:extLst>
              <a:ext uri="{FF2B5EF4-FFF2-40B4-BE49-F238E27FC236}">
                <a16:creationId xmlns:a16="http://schemas.microsoft.com/office/drawing/2014/main" id="{789CBF51-A7B0-4487-B7AF-B940BC962FDD}"/>
              </a:ext>
            </a:extLst>
          </p:cNvPr>
          <p:cNvSpPr/>
          <p:nvPr/>
        </p:nvSpPr>
        <p:spPr>
          <a:xfrm>
            <a:off x="6096000" y="2286987"/>
            <a:ext cx="2925906" cy="1484913"/>
          </a:xfrm>
          <a:custGeom>
            <a:avLst/>
            <a:gdLst>
              <a:gd name="connsiteX0" fmla="*/ 0 w 2925906"/>
              <a:gd name="connsiteY0" fmla="*/ 0 h 1484913"/>
              <a:gd name="connsiteX1" fmla="*/ 248780 w 2925906"/>
              <a:gd name="connsiteY1" fmla="*/ 10799 h 1484913"/>
              <a:gd name="connsiteX2" fmla="*/ 1596739 w 2925906"/>
              <a:gd name="connsiteY2" fmla="*/ 431925 h 1484913"/>
              <a:gd name="connsiteX3" fmla="*/ 2842335 w 2925906"/>
              <a:gd name="connsiteY3" fmla="*/ 1368469 h 1484913"/>
              <a:gd name="connsiteX4" fmla="*/ 2925227 w 2925906"/>
              <a:gd name="connsiteY4" fmla="*/ 1473673 h 1484913"/>
              <a:gd name="connsiteX5" fmla="*/ 2925906 w 2925906"/>
              <a:gd name="connsiteY5" fmla="*/ 1484913 h 1484913"/>
              <a:gd name="connsiteX6" fmla="*/ 2552913 w 2925906"/>
              <a:gd name="connsiteY6" fmla="*/ 1484913 h 1484913"/>
              <a:gd name="connsiteX7" fmla="*/ 2546572 w 2925906"/>
              <a:gd name="connsiteY7" fmla="*/ 1470174 h 1484913"/>
              <a:gd name="connsiteX8" fmla="*/ 2449734 w 2925906"/>
              <a:gd name="connsiteY8" fmla="*/ 1386844 h 1484913"/>
              <a:gd name="connsiteX9" fmla="*/ 1449105 w 2925906"/>
              <a:gd name="connsiteY9" fmla="*/ 697885 h 1484913"/>
              <a:gd name="connsiteX10" fmla="*/ 82124 w 2925906"/>
              <a:gd name="connsiteY10" fmla="*/ 284730 h 1484913"/>
              <a:gd name="connsiteX11" fmla="*/ 0 w 2925906"/>
              <a:gd name="connsiteY11" fmla="*/ 284912 h 1484913"/>
              <a:gd name="connsiteX12" fmla="*/ 0 w 2925906"/>
              <a:gd name="connsiteY12" fmla="*/ 0 h 148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25906" h="1484913">
                <a:moveTo>
                  <a:pt x="0" y="0"/>
                </a:moveTo>
                <a:lnTo>
                  <a:pt x="248780" y="10799"/>
                </a:lnTo>
                <a:cubicBezTo>
                  <a:pt x="740545" y="52383"/>
                  <a:pt x="1176147" y="209983"/>
                  <a:pt x="1596739" y="431925"/>
                </a:cubicBezTo>
                <a:cubicBezTo>
                  <a:pt x="2072670" y="683012"/>
                  <a:pt x="2441425" y="1009555"/>
                  <a:pt x="2842335" y="1368469"/>
                </a:cubicBezTo>
                <a:cubicBezTo>
                  <a:pt x="2883125" y="1404885"/>
                  <a:pt x="2916479" y="1437584"/>
                  <a:pt x="2925227" y="1473673"/>
                </a:cubicBezTo>
                <a:lnTo>
                  <a:pt x="2925906" y="1484913"/>
                </a:lnTo>
                <a:lnTo>
                  <a:pt x="2552913" y="1484913"/>
                </a:lnTo>
                <a:lnTo>
                  <a:pt x="2546572" y="1470174"/>
                </a:lnTo>
                <a:cubicBezTo>
                  <a:pt x="2528419" y="1442835"/>
                  <a:pt x="2488011" y="1417792"/>
                  <a:pt x="2449734" y="1386844"/>
                </a:cubicBezTo>
                <a:cubicBezTo>
                  <a:pt x="2132158" y="1130945"/>
                  <a:pt x="1810426" y="889045"/>
                  <a:pt x="1449105" y="697885"/>
                </a:cubicBezTo>
                <a:cubicBezTo>
                  <a:pt x="1005109" y="462765"/>
                  <a:pt x="594577" y="289322"/>
                  <a:pt x="82124" y="284730"/>
                </a:cubicBezTo>
                <a:lnTo>
                  <a:pt x="0" y="2849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4" name="Freeform: Shape 263">
            <a:extLst>
              <a:ext uri="{FF2B5EF4-FFF2-40B4-BE49-F238E27FC236}">
                <a16:creationId xmlns:a16="http://schemas.microsoft.com/office/drawing/2014/main" id="{67302C41-75E7-4870-A05E-C4DC3B7E694B}"/>
              </a:ext>
            </a:extLst>
          </p:cNvPr>
          <p:cNvSpPr/>
          <p:nvPr/>
        </p:nvSpPr>
        <p:spPr>
          <a:xfrm>
            <a:off x="3187992" y="3771900"/>
            <a:ext cx="2908008" cy="1504466"/>
          </a:xfrm>
          <a:custGeom>
            <a:avLst/>
            <a:gdLst>
              <a:gd name="connsiteX0" fmla="*/ 1352 w 2908008"/>
              <a:gd name="connsiteY0" fmla="*/ 0 h 1504466"/>
              <a:gd name="connsiteX1" fmla="*/ 402700 w 2908008"/>
              <a:gd name="connsiteY1" fmla="*/ 0 h 1504466"/>
              <a:gd name="connsiteX2" fmla="*/ 395876 w 2908008"/>
              <a:gd name="connsiteY2" fmla="*/ 15828 h 1504466"/>
              <a:gd name="connsiteX3" fmla="*/ 432674 w 2908008"/>
              <a:gd name="connsiteY3" fmla="*/ 87839 h 1504466"/>
              <a:gd name="connsiteX4" fmla="*/ 1934823 w 2908008"/>
              <a:gd name="connsiteY4" fmla="*/ 1033790 h 1504466"/>
              <a:gd name="connsiteX5" fmla="*/ 2861180 w 2908008"/>
              <a:gd name="connsiteY5" fmla="*/ 1219652 h 1504466"/>
              <a:gd name="connsiteX6" fmla="*/ 2908008 w 2908008"/>
              <a:gd name="connsiteY6" fmla="*/ 1219197 h 1504466"/>
              <a:gd name="connsiteX7" fmla="*/ 2908008 w 2908008"/>
              <a:gd name="connsiteY7" fmla="*/ 1502909 h 1504466"/>
              <a:gd name="connsiteX8" fmla="*/ 2869403 w 2908008"/>
              <a:gd name="connsiteY8" fmla="*/ 1504466 h 1504466"/>
              <a:gd name="connsiteX9" fmla="*/ 2814721 w 2908008"/>
              <a:gd name="connsiteY9" fmla="*/ 1502937 h 1504466"/>
              <a:gd name="connsiteX10" fmla="*/ 1305792 w 2908008"/>
              <a:gd name="connsiteY10" fmla="*/ 1050413 h 1504466"/>
              <a:gd name="connsiteX11" fmla="*/ 87759 w 2908008"/>
              <a:gd name="connsiteY11" fmla="*/ 127208 h 1504466"/>
              <a:gd name="connsiteX12" fmla="*/ 0 w 2908008"/>
              <a:gd name="connsiteY12" fmla="*/ 7321 h 1504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08008" h="1504466">
                <a:moveTo>
                  <a:pt x="1352" y="0"/>
                </a:moveTo>
                <a:lnTo>
                  <a:pt x="402700" y="0"/>
                </a:lnTo>
                <a:lnTo>
                  <a:pt x="395876" y="15828"/>
                </a:lnTo>
                <a:cubicBezTo>
                  <a:pt x="389479" y="40980"/>
                  <a:pt x="402383" y="62797"/>
                  <a:pt x="432674" y="87839"/>
                </a:cubicBezTo>
                <a:cubicBezTo>
                  <a:pt x="876670" y="455066"/>
                  <a:pt x="1396341" y="820323"/>
                  <a:pt x="1934823" y="1033790"/>
                </a:cubicBezTo>
                <a:cubicBezTo>
                  <a:pt x="2201795" y="1139595"/>
                  <a:pt x="2536176" y="1210199"/>
                  <a:pt x="2861180" y="1219652"/>
                </a:cubicBezTo>
                <a:lnTo>
                  <a:pt x="2908008" y="1219197"/>
                </a:lnTo>
                <a:lnTo>
                  <a:pt x="2908008" y="1502909"/>
                </a:lnTo>
                <a:lnTo>
                  <a:pt x="2869403" y="1504466"/>
                </a:lnTo>
                <a:lnTo>
                  <a:pt x="2814721" y="1502937"/>
                </a:lnTo>
                <a:cubicBezTo>
                  <a:pt x="2247152" y="1492655"/>
                  <a:pt x="1791565" y="1323153"/>
                  <a:pt x="1305792" y="1050413"/>
                </a:cubicBezTo>
                <a:cubicBezTo>
                  <a:pt x="863330" y="801729"/>
                  <a:pt x="457389" y="476060"/>
                  <a:pt x="87759" y="127208"/>
                </a:cubicBezTo>
                <a:cubicBezTo>
                  <a:pt x="44971" y="86609"/>
                  <a:pt x="731" y="51649"/>
                  <a:pt x="0" y="73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8D85545-F2FE-413F-B0CE-AFFEC1474714}"/>
              </a:ext>
            </a:extLst>
          </p:cNvPr>
          <p:cNvGrpSpPr/>
          <p:nvPr/>
        </p:nvGrpSpPr>
        <p:grpSpPr>
          <a:xfrm>
            <a:off x="4954565" y="2630542"/>
            <a:ext cx="2282870" cy="2282716"/>
            <a:chOff x="5253554" y="2625386"/>
            <a:chExt cx="1684780" cy="1684667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5ACC7C4-CA97-40BD-87A2-68F78BA0015E}"/>
                </a:ext>
              </a:extLst>
            </p:cNvPr>
            <p:cNvSpPr/>
            <p:nvPr/>
          </p:nvSpPr>
          <p:spPr>
            <a:xfrm>
              <a:off x="5253668" y="2627080"/>
              <a:ext cx="874598" cy="1071612"/>
            </a:xfrm>
            <a:custGeom>
              <a:avLst/>
              <a:gdLst>
                <a:gd name="connsiteX0" fmla="*/ 808804 w 874598"/>
                <a:gd name="connsiteY0" fmla="*/ 0 h 1071612"/>
                <a:gd name="connsiteX1" fmla="*/ 811208 w 874598"/>
                <a:gd name="connsiteY1" fmla="*/ 26153 h 1071612"/>
                <a:gd name="connsiteX2" fmla="*/ 812853 w 874598"/>
                <a:gd name="connsiteY2" fmla="*/ 36304 h 1071612"/>
                <a:gd name="connsiteX3" fmla="*/ 813049 w 874598"/>
                <a:gd name="connsiteY3" fmla="*/ 38451 h 1071612"/>
                <a:gd name="connsiteX4" fmla="*/ 830521 w 874598"/>
                <a:gd name="connsiteY4" fmla="*/ 126349 h 1071612"/>
                <a:gd name="connsiteX5" fmla="*/ 831138 w 874598"/>
                <a:gd name="connsiteY5" fmla="*/ 131537 h 1071612"/>
                <a:gd name="connsiteX6" fmla="*/ 834668 w 874598"/>
                <a:gd name="connsiteY6" fmla="*/ 193844 h 1071612"/>
                <a:gd name="connsiteX7" fmla="*/ 829864 w 874598"/>
                <a:gd name="connsiteY7" fmla="*/ 252602 h 1071612"/>
                <a:gd name="connsiteX8" fmla="*/ 806952 w 874598"/>
                <a:gd name="connsiteY8" fmla="*/ 320043 h 1071612"/>
                <a:gd name="connsiteX9" fmla="*/ 790576 w 874598"/>
                <a:gd name="connsiteY9" fmla="*/ 335079 h 1071612"/>
                <a:gd name="connsiteX10" fmla="*/ 771477 w 874598"/>
                <a:gd name="connsiteY10" fmla="*/ 336572 h 1071612"/>
                <a:gd name="connsiteX11" fmla="*/ 769579 w 874598"/>
                <a:gd name="connsiteY11" fmla="*/ 336455 h 1071612"/>
                <a:gd name="connsiteX12" fmla="*/ 746715 w 874598"/>
                <a:gd name="connsiteY12" fmla="*/ 328173 h 1071612"/>
                <a:gd name="connsiteX13" fmla="*/ 694056 w 874598"/>
                <a:gd name="connsiteY13" fmla="*/ 308957 h 1071612"/>
                <a:gd name="connsiteX14" fmla="*/ 634374 w 874598"/>
                <a:gd name="connsiteY14" fmla="*/ 329837 h 1071612"/>
                <a:gd name="connsiteX15" fmla="*/ 604441 w 874598"/>
                <a:gd name="connsiteY15" fmla="*/ 394691 h 1071612"/>
                <a:gd name="connsiteX16" fmla="*/ 598159 w 874598"/>
                <a:gd name="connsiteY16" fmla="*/ 450123 h 1071612"/>
                <a:gd name="connsiteX17" fmla="*/ 605578 w 874598"/>
                <a:gd name="connsiteY17" fmla="*/ 469877 h 1071612"/>
                <a:gd name="connsiteX18" fmla="*/ 605777 w 874598"/>
                <a:gd name="connsiteY18" fmla="*/ 470910 h 1071612"/>
                <a:gd name="connsiteX19" fmla="*/ 606314 w 874598"/>
                <a:gd name="connsiteY19" fmla="*/ 471836 h 1071612"/>
                <a:gd name="connsiteX20" fmla="*/ 617814 w 874598"/>
                <a:gd name="connsiteY20" fmla="*/ 502460 h 1071612"/>
                <a:gd name="connsiteX21" fmla="*/ 653960 w 874598"/>
                <a:gd name="connsiteY21" fmla="*/ 545095 h 1071612"/>
                <a:gd name="connsiteX22" fmla="*/ 741727 w 874598"/>
                <a:gd name="connsiteY22" fmla="*/ 548237 h 1071612"/>
                <a:gd name="connsiteX23" fmla="*/ 777757 w 874598"/>
                <a:gd name="connsiteY23" fmla="*/ 518119 h 1071612"/>
                <a:gd name="connsiteX24" fmla="*/ 828016 w 874598"/>
                <a:gd name="connsiteY24" fmla="*/ 522369 h 1071612"/>
                <a:gd name="connsiteX25" fmla="*/ 851851 w 874598"/>
                <a:gd name="connsiteY25" fmla="*/ 566899 h 1071612"/>
                <a:gd name="connsiteX26" fmla="*/ 873839 w 874598"/>
                <a:gd name="connsiteY26" fmla="*/ 723585 h 1071612"/>
                <a:gd name="connsiteX27" fmla="*/ 860535 w 874598"/>
                <a:gd name="connsiteY27" fmla="*/ 795832 h 1071612"/>
                <a:gd name="connsiteX28" fmla="*/ 844830 w 874598"/>
                <a:gd name="connsiteY28" fmla="*/ 846829 h 1071612"/>
                <a:gd name="connsiteX29" fmla="*/ 844828 w 874598"/>
                <a:gd name="connsiteY29" fmla="*/ 846828 h 1071612"/>
                <a:gd name="connsiteX30" fmla="*/ 844088 w 874598"/>
                <a:gd name="connsiteY30" fmla="*/ 847013 h 1071612"/>
                <a:gd name="connsiteX31" fmla="*/ 843430 w 874598"/>
                <a:gd name="connsiteY31" fmla="*/ 848032 h 1071612"/>
                <a:gd name="connsiteX32" fmla="*/ 843357 w 874598"/>
                <a:gd name="connsiteY32" fmla="*/ 848057 h 1071612"/>
                <a:gd name="connsiteX33" fmla="*/ 843720 w 874598"/>
                <a:gd name="connsiteY33" fmla="*/ 847014 h 1071612"/>
                <a:gd name="connsiteX34" fmla="*/ 830416 w 874598"/>
                <a:gd name="connsiteY34" fmla="*/ 842026 h 1071612"/>
                <a:gd name="connsiteX35" fmla="*/ 777571 w 874598"/>
                <a:gd name="connsiteY35" fmla="*/ 825026 h 1071612"/>
                <a:gd name="connsiteX36" fmla="*/ 725834 w 874598"/>
                <a:gd name="connsiteY36" fmla="*/ 812831 h 1071612"/>
                <a:gd name="connsiteX37" fmla="*/ 657469 w 874598"/>
                <a:gd name="connsiteY37" fmla="*/ 803223 h 1071612"/>
                <a:gd name="connsiteX38" fmla="*/ 555290 w 874598"/>
                <a:gd name="connsiteY38" fmla="*/ 809505 h 1071612"/>
                <a:gd name="connsiteX39" fmla="*/ 508543 w 874598"/>
                <a:gd name="connsiteY39" fmla="*/ 825211 h 1071612"/>
                <a:gd name="connsiteX40" fmla="*/ 487894 w 874598"/>
                <a:gd name="connsiteY40" fmla="*/ 847823 h 1071612"/>
                <a:gd name="connsiteX41" fmla="*/ 488540 w 874598"/>
                <a:gd name="connsiteY41" fmla="*/ 858860 h 1071612"/>
                <a:gd name="connsiteX42" fmla="*/ 488078 w 874598"/>
                <a:gd name="connsiteY42" fmla="*/ 860686 h 1071612"/>
                <a:gd name="connsiteX43" fmla="*/ 488849 w 874598"/>
                <a:gd name="connsiteY43" fmla="*/ 864141 h 1071612"/>
                <a:gd name="connsiteX44" fmla="*/ 489695 w 874598"/>
                <a:gd name="connsiteY44" fmla="*/ 878610 h 1071612"/>
                <a:gd name="connsiteX45" fmla="*/ 524248 w 874598"/>
                <a:gd name="connsiteY45" fmla="*/ 939216 h 1071612"/>
                <a:gd name="connsiteX46" fmla="*/ 538845 w 874598"/>
                <a:gd name="connsiteY46" fmla="*/ 995756 h 1071612"/>
                <a:gd name="connsiteX47" fmla="*/ 504477 w 874598"/>
                <a:gd name="connsiteY47" fmla="*/ 1042873 h 1071612"/>
                <a:gd name="connsiteX48" fmla="*/ 448122 w 874598"/>
                <a:gd name="connsiteY48" fmla="*/ 1067447 h 1071612"/>
                <a:gd name="connsiteX49" fmla="*/ 430263 w 874598"/>
                <a:gd name="connsiteY49" fmla="*/ 1071503 h 1071612"/>
                <a:gd name="connsiteX50" fmla="*/ 427151 w 874598"/>
                <a:gd name="connsiteY50" fmla="*/ 1071612 h 1071612"/>
                <a:gd name="connsiteX51" fmla="*/ 411167 w 874598"/>
                <a:gd name="connsiteY51" fmla="*/ 1071512 h 1071612"/>
                <a:gd name="connsiteX52" fmla="*/ 382713 w 874598"/>
                <a:gd name="connsiteY52" fmla="*/ 1066154 h 1071612"/>
                <a:gd name="connsiteX53" fmla="*/ 306217 w 874598"/>
                <a:gd name="connsiteY53" fmla="*/ 1024765 h 1071612"/>
                <a:gd name="connsiteX54" fmla="*/ 280534 w 874598"/>
                <a:gd name="connsiteY54" fmla="*/ 945867 h 1071612"/>
                <a:gd name="connsiteX55" fmla="*/ 307141 w 874598"/>
                <a:gd name="connsiteY55" fmla="*/ 873806 h 1071612"/>
                <a:gd name="connsiteX56" fmla="*/ 297348 w 874598"/>
                <a:gd name="connsiteY56" fmla="*/ 825026 h 1071612"/>
                <a:gd name="connsiteX57" fmla="*/ 241916 w 874598"/>
                <a:gd name="connsiteY57" fmla="*/ 799713 h 1071612"/>
                <a:gd name="connsiteX58" fmla="*/ 211227 w 874598"/>
                <a:gd name="connsiteY58" fmla="*/ 798808 h 1071612"/>
                <a:gd name="connsiteX59" fmla="*/ 205700 w 874598"/>
                <a:gd name="connsiteY59" fmla="*/ 798049 h 1071612"/>
                <a:gd name="connsiteX60" fmla="*/ 202645 w 874598"/>
                <a:gd name="connsiteY60" fmla="*/ 798555 h 1071612"/>
                <a:gd name="connsiteX61" fmla="*/ 179278 w 874598"/>
                <a:gd name="connsiteY61" fmla="*/ 797865 h 1071612"/>
                <a:gd name="connsiteX62" fmla="*/ 109989 w 874598"/>
                <a:gd name="connsiteY62" fmla="*/ 813940 h 1071612"/>
                <a:gd name="connsiteX63" fmla="*/ 46612 w 874598"/>
                <a:gd name="connsiteY63" fmla="*/ 838700 h 1071612"/>
                <a:gd name="connsiteX64" fmla="*/ 2821 w 874598"/>
                <a:gd name="connsiteY64" fmla="*/ 854960 h 1071612"/>
                <a:gd name="connsiteX65" fmla="*/ 2082 w 874598"/>
                <a:gd name="connsiteY65" fmla="*/ 858470 h 1071612"/>
                <a:gd name="connsiteX66" fmla="*/ 944 w 874598"/>
                <a:gd name="connsiteY66" fmla="*/ 859326 h 1071612"/>
                <a:gd name="connsiteX67" fmla="*/ 0 w 874598"/>
                <a:gd name="connsiteY67" fmla="*/ 840640 h 1071612"/>
                <a:gd name="connsiteX68" fmla="*/ 756209 w 874598"/>
                <a:gd name="connsiteY68" fmla="*/ 2656 h 1071612"/>
                <a:gd name="connsiteX69" fmla="*/ 808804 w 874598"/>
                <a:gd name="connsiteY69" fmla="*/ 0 h 1071612"/>
                <a:gd name="connsiteX0" fmla="*/ 808804 w 874598"/>
                <a:gd name="connsiteY0" fmla="*/ 0 h 1071612"/>
                <a:gd name="connsiteX1" fmla="*/ 811208 w 874598"/>
                <a:gd name="connsiteY1" fmla="*/ 26153 h 1071612"/>
                <a:gd name="connsiteX2" fmla="*/ 812853 w 874598"/>
                <a:gd name="connsiteY2" fmla="*/ 36304 h 1071612"/>
                <a:gd name="connsiteX3" fmla="*/ 813049 w 874598"/>
                <a:gd name="connsiteY3" fmla="*/ 38451 h 1071612"/>
                <a:gd name="connsiteX4" fmla="*/ 830521 w 874598"/>
                <a:gd name="connsiteY4" fmla="*/ 126349 h 1071612"/>
                <a:gd name="connsiteX5" fmla="*/ 831138 w 874598"/>
                <a:gd name="connsiteY5" fmla="*/ 131537 h 1071612"/>
                <a:gd name="connsiteX6" fmla="*/ 834668 w 874598"/>
                <a:gd name="connsiteY6" fmla="*/ 193844 h 1071612"/>
                <a:gd name="connsiteX7" fmla="*/ 829864 w 874598"/>
                <a:gd name="connsiteY7" fmla="*/ 252602 h 1071612"/>
                <a:gd name="connsiteX8" fmla="*/ 806952 w 874598"/>
                <a:gd name="connsiteY8" fmla="*/ 320043 h 1071612"/>
                <a:gd name="connsiteX9" fmla="*/ 790576 w 874598"/>
                <a:gd name="connsiteY9" fmla="*/ 335079 h 1071612"/>
                <a:gd name="connsiteX10" fmla="*/ 771477 w 874598"/>
                <a:gd name="connsiteY10" fmla="*/ 336572 h 1071612"/>
                <a:gd name="connsiteX11" fmla="*/ 769579 w 874598"/>
                <a:gd name="connsiteY11" fmla="*/ 336455 h 1071612"/>
                <a:gd name="connsiteX12" fmla="*/ 746715 w 874598"/>
                <a:gd name="connsiteY12" fmla="*/ 328173 h 1071612"/>
                <a:gd name="connsiteX13" fmla="*/ 694056 w 874598"/>
                <a:gd name="connsiteY13" fmla="*/ 308957 h 1071612"/>
                <a:gd name="connsiteX14" fmla="*/ 634374 w 874598"/>
                <a:gd name="connsiteY14" fmla="*/ 329837 h 1071612"/>
                <a:gd name="connsiteX15" fmla="*/ 604441 w 874598"/>
                <a:gd name="connsiteY15" fmla="*/ 394691 h 1071612"/>
                <a:gd name="connsiteX16" fmla="*/ 605578 w 874598"/>
                <a:gd name="connsiteY16" fmla="*/ 469877 h 1071612"/>
                <a:gd name="connsiteX17" fmla="*/ 605777 w 874598"/>
                <a:gd name="connsiteY17" fmla="*/ 470910 h 1071612"/>
                <a:gd name="connsiteX18" fmla="*/ 606314 w 874598"/>
                <a:gd name="connsiteY18" fmla="*/ 471836 h 1071612"/>
                <a:gd name="connsiteX19" fmla="*/ 617814 w 874598"/>
                <a:gd name="connsiteY19" fmla="*/ 502460 h 1071612"/>
                <a:gd name="connsiteX20" fmla="*/ 653960 w 874598"/>
                <a:gd name="connsiteY20" fmla="*/ 545095 h 1071612"/>
                <a:gd name="connsiteX21" fmla="*/ 741727 w 874598"/>
                <a:gd name="connsiteY21" fmla="*/ 548237 h 1071612"/>
                <a:gd name="connsiteX22" fmla="*/ 777757 w 874598"/>
                <a:gd name="connsiteY22" fmla="*/ 518119 h 1071612"/>
                <a:gd name="connsiteX23" fmla="*/ 828016 w 874598"/>
                <a:gd name="connsiteY23" fmla="*/ 522369 h 1071612"/>
                <a:gd name="connsiteX24" fmla="*/ 851851 w 874598"/>
                <a:gd name="connsiteY24" fmla="*/ 566899 h 1071612"/>
                <a:gd name="connsiteX25" fmla="*/ 873839 w 874598"/>
                <a:gd name="connsiteY25" fmla="*/ 723585 h 1071612"/>
                <a:gd name="connsiteX26" fmla="*/ 860535 w 874598"/>
                <a:gd name="connsiteY26" fmla="*/ 795832 h 1071612"/>
                <a:gd name="connsiteX27" fmla="*/ 844830 w 874598"/>
                <a:gd name="connsiteY27" fmla="*/ 846829 h 1071612"/>
                <a:gd name="connsiteX28" fmla="*/ 844828 w 874598"/>
                <a:gd name="connsiteY28" fmla="*/ 846828 h 1071612"/>
                <a:gd name="connsiteX29" fmla="*/ 844088 w 874598"/>
                <a:gd name="connsiteY29" fmla="*/ 847013 h 1071612"/>
                <a:gd name="connsiteX30" fmla="*/ 843430 w 874598"/>
                <a:gd name="connsiteY30" fmla="*/ 848032 h 1071612"/>
                <a:gd name="connsiteX31" fmla="*/ 843357 w 874598"/>
                <a:gd name="connsiteY31" fmla="*/ 848057 h 1071612"/>
                <a:gd name="connsiteX32" fmla="*/ 843720 w 874598"/>
                <a:gd name="connsiteY32" fmla="*/ 847014 h 1071612"/>
                <a:gd name="connsiteX33" fmla="*/ 830416 w 874598"/>
                <a:gd name="connsiteY33" fmla="*/ 842026 h 1071612"/>
                <a:gd name="connsiteX34" fmla="*/ 777571 w 874598"/>
                <a:gd name="connsiteY34" fmla="*/ 825026 h 1071612"/>
                <a:gd name="connsiteX35" fmla="*/ 725834 w 874598"/>
                <a:gd name="connsiteY35" fmla="*/ 812831 h 1071612"/>
                <a:gd name="connsiteX36" fmla="*/ 657469 w 874598"/>
                <a:gd name="connsiteY36" fmla="*/ 803223 h 1071612"/>
                <a:gd name="connsiteX37" fmla="*/ 555290 w 874598"/>
                <a:gd name="connsiteY37" fmla="*/ 809505 h 1071612"/>
                <a:gd name="connsiteX38" fmla="*/ 508543 w 874598"/>
                <a:gd name="connsiteY38" fmla="*/ 825211 h 1071612"/>
                <a:gd name="connsiteX39" fmla="*/ 487894 w 874598"/>
                <a:gd name="connsiteY39" fmla="*/ 847823 h 1071612"/>
                <a:gd name="connsiteX40" fmla="*/ 488540 w 874598"/>
                <a:gd name="connsiteY40" fmla="*/ 858860 h 1071612"/>
                <a:gd name="connsiteX41" fmla="*/ 488078 w 874598"/>
                <a:gd name="connsiteY41" fmla="*/ 860686 h 1071612"/>
                <a:gd name="connsiteX42" fmla="*/ 488849 w 874598"/>
                <a:gd name="connsiteY42" fmla="*/ 864141 h 1071612"/>
                <a:gd name="connsiteX43" fmla="*/ 489695 w 874598"/>
                <a:gd name="connsiteY43" fmla="*/ 878610 h 1071612"/>
                <a:gd name="connsiteX44" fmla="*/ 524248 w 874598"/>
                <a:gd name="connsiteY44" fmla="*/ 939216 h 1071612"/>
                <a:gd name="connsiteX45" fmla="*/ 538845 w 874598"/>
                <a:gd name="connsiteY45" fmla="*/ 995756 h 1071612"/>
                <a:gd name="connsiteX46" fmla="*/ 504477 w 874598"/>
                <a:gd name="connsiteY46" fmla="*/ 1042873 h 1071612"/>
                <a:gd name="connsiteX47" fmla="*/ 448122 w 874598"/>
                <a:gd name="connsiteY47" fmla="*/ 1067447 h 1071612"/>
                <a:gd name="connsiteX48" fmla="*/ 430263 w 874598"/>
                <a:gd name="connsiteY48" fmla="*/ 1071503 h 1071612"/>
                <a:gd name="connsiteX49" fmla="*/ 427151 w 874598"/>
                <a:gd name="connsiteY49" fmla="*/ 1071612 h 1071612"/>
                <a:gd name="connsiteX50" fmla="*/ 411167 w 874598"/>
                <a:gd name="connsiteY50" fmla="*/ 1071512 h 1071612"/>
                <a:gd name="connsiteX51" fmla="*/ 382713 w 874598"/>
                <a:gd name="connsiteY51" fmla="*/ 1066154 h 1071612"/>
                <a:gd name="connsiteX52" fmla="*/ 306217 w 874598"/>
                <a:gd name="connsiteY52" fmla="*/ 1024765 h 1071612"/>
                <a:gd name="connsiteX53" fmla="*/ 280534 w 874598"/>
                <a:gd name="connsiteY53" fmla="*/ 945867 h 1071612"/>
                <a:gd name="connsiteX54" fmla="*/ 307141 w 874598"/>
                <a:gd name="connsiteY54" fmla="*/ 873806 h 1071612"/>
                <a:gd name="connsiteX55" fmla="*/ 297348 w 874598"/>
                <a:gd name="connsiteY55" fmla="*/ 825026 h 1071612"/>
                <a:gd name="connsiteX56" fmla="*/ 241916 w 874598"/>
                <a:gd name="connsiteY56" fmla="*/ 799713 h 1071612"/>
                <a:gd name="connsiteX57" fmla="*/ 211227 w 874598"/>
                <a:gd name="connsiteY57" fmla="*/ 798808 h 1071612"/>
                <a:gd name="connsiteX58" fmla="*/ 205700 w 874598"/>
                <a:gd name="connsiteY58" fmla="*/ 798049 h 1071612"/>
                <a:gd name="connsiteX59" fmla="*/ 202645 w 874598"/>
                <a:gd name="connsiteY59" fmla="*/ 798555 h 1071612"/>
                <a:gd name="connsiteX60" fmla="*/ 179278 w 874598"/>
                <a:gd name="connsiteY60" fmla="*/ 797865 h 1071612"/>
                <a:gd name="connsiteX61" fmla="*/ 109989 w 874598"/>
                <a:gd name="connsiteY61" fmla="*/ 813940 h 1071612"/>
                <a:gd name="connsiteX62" fmla="*/ 46612 w 874598"/>
                <a:gd name="connsiteY62" fmla="*/ 838700 h 1071612"/>
                <a:gd name="connsiteX63" fmla="*/ 2821 w 874598"/>
                <a:gd name="connsiteY63" fmla="*/ 854960 h 1071612"/>
                <a:gd name="connsiteX64" fmla="*/ 2082 w 874598"/>
                <a:gd name="connsiteY64" fmla="*/ 858470 h 1071612"/>
                <a:gd name="connsiteX65" fmla="*/ 944 w 874598"/>
                <a:gd name="connsiteY65" fmla="*/ 859326 h 1071612"/>
                <a:gd name="connsiteX66" fmla="*/ 0 w 874598"/>
                <a:gd name="connsiteY66" fmla="*/ 840640 h 1071612"/>
                <a:gd name="connsiteX67" fmla="*/ 756209 w 874598"/>
                <a:gd name="connsiteY67" fmla="*/ 2656 h 1071612"/>
                <a:gd name="connsiteX68" fmla="*/ 808804 w 874598"/>
                <a:gd name="connsiteY68" fmla="*/ 0 h 1071612"/>
                <a:gd name="connsiteX0" fmla="*/ 808804 w 874598"/>
                <a:gd name="connsiteY0" fmla="*/ 0 h 1071612"/>
                <a:gd name="connsiteX1" fmla="*/ 811208 w 874598"/>
                <a:gd name="connsiteY1" fmla="*/ 26153 h 1071612"/>
                <a:gd name="connsiteX2" fmla="*/ 812853 w 874598"/>
                <a:gd name="connsiteY2" fmla="*/ 36304 h 1071612"/>
                <a:gd name="connsiteX3" fmla="*/ 813049 w 874598"/>
                <a:gd name="connsiteY3" fmla="*/ 38451 h 1071612"/>
                <a:gd name="connsiteX4" fmla="*/ 830521 w 874598"/>
                <a:gd name="connsiteY4" fmla="*/ 126349 h 1071612"/>
                <a:gd name="connsiteX5" fmla="*/ 831138 w 874598"/>
                <a:gd name="connsiteY5" fmla="*/ 131537 h 1071612"/>
                <a:gd name="connsiteX6" fmla="*/ 834668 w 874598"/>
                <a:gd name="connsiteY6" fmla="*/ 193844 h 1071612"/>
                <a:gd name="connsiteX7" fmla="*/ 829864 w 874598"/>
                <a:gd name="connsiteY7" fmla="*/ 252602 h 1071612"/>
                <a:gd name="connsiteX8" fmla="*/ 806952 w 874598"/>
                <a:gd name="connsiteY8" fmla="*/ 320043 h 1071612"/>
                <a:gd name="connsiteX9" fmla="*/ 790576 w 874598"/>
                <a:gd name="connsiteY9" fmla="*/ 335079 h 1071612"/>
                <a:gd name="connsiteX10" fmla="*/ 771477 w 874598"/>
                <a:gd name="connsiteY10" fmla="*/ 336572 h 1071612"/>
                <a:gd name="connsiteX11" fmla="*/ 769579 w 874598"/>
                <a:gd name="connsiteY11" fmla="*/ 336455 h 1071612"/>
                <a:gd name="connsiteX12" fmla="*/ 746715 w 874598"/>
                <a:gd name="connsiteY12" fmla="*/ 328173 h 1071612"/>
                <a:gd name="connsiteX13" fmla="*/ 694056 w 874598"/>
                <a:gd name="connsiteY13" fmla="*/ 308957 h 1071612"/>
                <a:gd name="connsiteX14" fmla="*/ 634374 w 874598"/>
                <a:gd name="connsiteY14" fmla="*/ 329837 h 1071612"/>
                <a:gd name="connsiteX15" fmla="*/ 605578 w 874598"/>
                <a:gd name="connsiteY15" fmla="*/ 469877 h 1071612"/>
                <a:gd name="connsiteX16" fmla="*/ 605777 w 874598"/>
                <a:gd name="connsiteY16" fmla="*/ 470910 h 1071612"/>
                <a:gd name="connsiteX17" fmla="*/ 606314 w 874598"/>
                <a:gd name="connsiteY17" fmla="*/ 471836 h 1071612"/>
                <a:gd name="connsiteX18" fmla="*/ 617814 w 874598"/>
                <a:gd name="connsiteY18" fmla="*/ 502460 h 1071612"/>
                <a:gd name="connsiteX19" fmla="*/ 653960 w 874598"/>
                <a:gd name="connsiteY19" fmla="*/ 545095 h 1071612"/>
                <a:gd name="connsiteX20" fmla="*/ 741727 w 874598"/>
                <a:gd name="connsiteY20" fmla="*/ 548237 h 1071612"/>
                <a:gd name="connsiteX21" fmla="*/ 777757 w 874598"/>
                <a:gd name="connsiteY21" fmla="*/ 518119 h 1071612"/>
                <a:gd name="connsiteX22" fmla="*/ 828016 w 874598"/>
                <a:gd name="connsiteY22" fmla="*/ 522369 h 1071612"/>
                <a:gd name="connsiteX23" fmla="*/ 851851 w 874598"/>
                <a:gd name="connsiteY23" fmla="*/ 566899 h 1071612"/>
                <a:gd name="connsiteX24" fmla="*/ 873839 w 874598"/>
                <a:gd name="connsiteY24" fmla="*/ 723585 h 1071612"/>
                <a:gd name="connsiteX25" fmla="*/ 860535 w 874598"/>
                <a:gd name="connsiteY25" fmla="*/ 795832 h 1071612"/>
                <a:gd name="connsiteX26" fmla="*/ 844830 w 874598"/>
                <a:gd name="connsiteY26" fmla="*/ 846829 h 1071612"/>
                <a:gd name="connsiteX27" fmla="*/ 844828 w 874598"/>
                <a:gd name="connsiteY27" fmla="*/ 846828 h 1071612"/>
                <a:gd name="connsiteX28" fmla="*/ 844088 w 874598"/>
                <a:gd name="connsiteY28" fmla="*/ 847013 h 1071612"/>
                <a:gd name="connsiteX29" fmla="*/ 843430 w 874598"/>
                <a:gd name="connsiteY29" fmla="*/ 848032 h 1071612"/>
                <a:gd name="connsiteX30" fmla="*/ 843357 w 874598"/>
                <a:gd name="connsiteY30" fmla="*/ 848057 h 1071612"/>
                <a:gd name="connsiteX31" fmla="*/ 843720 w 874598"/>
                <a:gd name="connsiteY31" fmla="*/ 847014 h 1071612"/>
                <a:gd name="connsiteX32" fmla="*/ 830416 w 874598"/>
                <a:gd name="connsiteY32" fmla="*/ 842026 h 1071612"/>
                <a:gd name="connsiteX33" fmla="*/ 777571 w 874598"/>
                <a:gd name="connsiteY33" fmla="*/ 825026 h 1071612"/>
                <a:gd name="connsiteX34" fmla="*/ 725834 w 874598"/>
                <a:gd name="connsiteY34" fmla="*/ 812831 h 1071612"/>
                <a:gd name="connsiteX35" fmla="*/ 657469 w 874598"/>
                <a:gd name="connsiteY35" fmla="*/ 803223 h 1071612"/>
                <a:gd name="connsiteX36" fmla="*/ 555290 w 874598"/>
                <a:gd name="connsiteY36" fmla="*/ 809505 h 1071612"/>
                <a:gd name="connsiteX37" fmla="*/ 508543 w 874598"/>
                <a:gd name="connsiteY37" fmla="*/ 825211 h 1071612"/>
                <a:gd name="connsiteX38" fmla="*/ 487894 w 874598"/>
                <a:gd name="connsiteY38" fmla="*/ 847823 h 1071612"/>
                <a:gd name="connsiteX39" fmla="*/ 488540 w 874598"/>
                <a:gd name="connsiteY39" fmla="*/ 858860 h 1071612"/>
                <a:gd name="connsiteX40" fmla="*/ 488078 w 874598"/>
                <a:gd name="connsiteY40" fmla="*/ 860686 h 1071612"/>
                <a:gd name="connsiteX41" fmla="*/ 488849 w 874598"/>
                <a:gd name="connsiteY41" fmla="*/ 864141 h 1071612"/>
                <a:gd name="connsiteX42" fmla="*/ 489695 w 874598"/>
                <a:gd name="connsiteY42" fmla="*/ 878610 h 1071612"/>
                <a:gd name="connsiteX43" fmla="*/ 524248 w 874598"/>
                <a:gd name="connsiteY43" fmla="*/ 939216 h 1071612"/>
                <a:gd name="connsiteX44" fmla="*/ 538845 w 874598"/>
                <a:gd name="connsiteY44" fmla="*/ 995756 h 1071612"/>
                <a:gd name="connsiteX45" fmla="*/ 504477 w 874598"/>
                <a:gd name="connsiteY45" fmla="*/ 1042873 h 1071612"/>
                <a:gd name="connsiteX46" fmla="*/ 448122 w 874598"/>
                <a:gd name="connsiteY46" fmla="*/ 1067447 h 1071612"/>
                <a:gd name="connsiteX47" fmla="*/ 430263 w 874598"/>
                <a:gd name="connsiteY47" fmla="*/ 1071503 h 1071612"/>
                <a:gd name="connsiteX48" fmla="*/ 427151 w 874598"/>
                <a:gd name="connsiteY48" fmla="*/ 1071612 h 1071612"/>
                <a:gd name="connsiteX49" fmla="*/ 411167 w 874598"/>
                <a:gd name="connsiteY49" fmla="*/ 1071512 h 1071612"/>
                <a:gd name="connsiteX50" fmla="*/ 382713 w 874598"/>
                <a:gd name="connsiteY50" fmla="*/ 1066154 h 1071612"/>
                <a:gd name="connsiteX51" fmla="*/ 306217 w 874598"/>
                <a:gd name="connsiteY51" fmla="*/ 1024765 h 1071612"/>
                <a:gd name="connsiteX52" fmla="*/ 280534 w 874598"/>
                <a:gd name="connsiteY52" fmla="*/ 945867 h 1071612"/>
                <a:gd name="connsiteX53" fmla="*/ 307141 w 874598"/>
                <a:gd name="connsiteY53" fmla="*/ 873806 h 1071612"/>
                <a:gd name="connsiteX54" fmla="*/ 297348 w 874598"/>
                <a:gd name="connsiteY54" fmla="*/ 825026 h 1071612"/>
                <a:gd name="connsiteX55" fmla="*/ 241916 w 874598"/>
                <a:gd name="connsiteY55" fmla="*/ 799713 h 1071612"/>
                <a:gd name="connsiteX56" fmla="*/ 211227 w 874598"/>
                <a:gd name="connsiteY56" fmla="*/ 798808 h 1071612"/>
                <a:gd name="connsiteX57" fmla="*/ 205700 w 874598"/>
                <a:gd name="connsiteY57" fmla="*/ 798049 h 1071612"/>
                <a:gd name="connsiteX58" fmla="*/ 202645 w 874598"/>
                <a:gd name="connsiteY58" fmla="*/ 798555 h 1071612"/>
                <a:gd name="connsiteX59" fmla="*/ 179278 w 874598"/>
                <a:gd name="connsiteY59" fmla="*/ 797865 h 1071612"/>
                <a:gd name="connsiteX60" fmla="*/ 109989 w 874598"/>
                <a:gd name="connsiteY60" fmla="*/ 813940 h 1071612"/>
                <a:gd name="connsiteX61" fmla="*/ 46612 w 874598"/>
                <a:gd name="connsiteY61" fmla="*/ 838700 h 1071612"/>
                <a:gd name="connsiteX62" fmla="*/ 2821 w 874598"/>
                <a:gd name="connsiteY62" fmla="*/ 854960 h 1071612"/>
                <a:gd name="connsiteX63" fmla="*/ 2082 w 874598"/>
                <a:gd name="connsiteY63" fmla="*/ 858470 h 1071612"/>
                <a:gd name="connsiteX64" fmla="*/ 944 w 874598"/>
                <a:gd name="connsiteY64" fmla="*/ 859326 h 1071612"/>
                <a:gd name="connsiteX65" fmla="*/ 0 w 874598"/>
                <a:gd name="connsiteY65" fmla="*/ 840640 h 1071612"/>
                <a:gd name="connsiteX66" fmla="*/ 756209 w 874598"/>
                <a:gd name="connsiteY66" fmla="*/ 2656 h 1071612"/>
                <a:gd name="connsiteX67" fmla="*/ 808804 w 874598"/>
                <a:gd name="connsiteY67" fmla="*/ 0 h 1071612"/>
                <a:gd name="connsiteX0" fmla="*/ 808804 w 874598"/>
                <a:gd name="connsiteY0" fmla="*/ 0 h 1071612"/>
                <a:gd name="connsiteX1" fmla="*/ 811208 w 874598"/>
                <a:gd name="connsiteY1" fmla="*/ 26153 h 1071612"/>
                <a:gd name="connsiteX2" fmla="*/ 812853 w 874598"/>
                <a:gd name="connsiteY2" fmla="*/ 36304 h 1071612"/>
                <a:gd name="connsiteX3" fmla="*/ 813049 w 874598"/>
                <a:gd name="connsiteY3" fmla="*/ 38451 h 1071612"/>
                <a:gd name="connsiteX4" fmla="*/ 830521 w 874598"/>
                <a:gd name="connsiteY4" fmla="*/ 126349 h 1071612"/>
                <a:gd name="connsiteX5" fmla="*/ 831138 w 874598"/>
                <a:gd name="connsiteY5" fmla="*/ 131537 h 1071612"/>
                <a:gd name="connsiteX6" fmla="*/ 834668 w 874598"/>
                <a:gd name="connsiteY6" fmla="*/ 193844 h 1071612"/>
                <a:gd name="connsiteX7" fmla="*/ 829864 w 874598"/>
                <a:gd name="connsiteY7" fmla="*/ 252602 h 1071612"/>
                <a:gd name="connsiteX8" fmla="*/ 806952 w 874598"/>
                <a:gd name="connsiteY8" fmla="*/ 320043 h 1071612"/>
                <a:gd name="connsiteX9" fmla="*/ 790576 w 874598"/>
                <a:gd name="connsiteY9" fmla="*/ 335079 h 1071612"/>
                <a:gd name="connsiteX10" fmla="*/ 771477 w 874598"/>
                <a:gd name="connsiteY10" fmla="*/ 336572 h 1071612"/>
                <a:gd name="connsiteX11" fmla="*/ 769579 w 874598"/>
                <a:gd name="connsiteY11" fmla="*/ 336455 h 1071612"/>
                <a:gd name="connsiteX12" fmla="*/ 746715 w 874598"/>
                <a:gd name="connsiteY12" fmla="*/ 328173 h 1071612"/>
                <a:gd name="connsiteX13" fmla="*/ 694056 w 874598"/>
                <a:gd name="connsiteY13" fmla="*/ 308957 h 1071612"/>
                <a:gd name="connsiteX14" fmla="*/ 634374 w 874598"/>
                <a:gd name="connsiteY14" fmla="*/ 329837 h 1071612"/>
                <a:gd name="connsiteX15" fmla="*/ 605578 w 874598"/>
                <a:gd name="connsiteY15" fmla="*/ 469877 h 1071612"/>
                <a:gd name="connsiteX16" fmla="*/ 605777 w 874598"/>
                <a:gd name="connsiteY16" fmla="*/ 470910 h 1071612"/>
                <a:gd name="connsiteX17" fmla="*/ 606314 w 874598"/>
                <a:gd name="connsiteY17" fmla="*/ 471836 h 1071612"/>
                <a:gd name="connsiteX18" fmla="*/ 617814 w 874598"/>
                <a:gd name="connsiteY18" fmla="*/ 502460 h 1071612"/>
                <a:gd name="connsiteX19" fmla="*/ 653960 w 874598"/>
                <a:gd name="connsiteY19" fmla="*/ 545095 h 1071612"/>
                <a:gd name="connsiteX20" fmla="*/ 741727 w 874598"/>
                <a:gd name="connsiteY20" fmla="*/ 548237 h 1071612"/>
                <a:gd name="connsiteX21" fmla="*/ 777757 w 874598"/>
                <a:gd name="connsiteY21" fmla="*/ 518119 h 1071612"/>
                <a:gd name="connsiteX22" fmla="*/ 828016 w 874598"/>
                <a:gd name="connsiteY22" fmla="*/ 522369 h 1071612"/>
                <a:gd name="connsiteX23" fmla="*/ 851851 w 874598"/>
                <a:gd name="connsiteY23" fmla="*/ 566899 h 1071612"/>
                <a:gd name="connsiteX24" fmla="*/ 873839 w 874598"/>
                <a:gd name="connsiteY24" fmla="*/ 723585 h 1071612"/>
                <a:gd name="connsiteX25" fmla="*/ 860535 w 874598"/>
                <a:gd name="connsiteY25" fmla="*/ 795832 h 1071612"/>
                <a:gd name="connsiteX26" fmla="*/ 844830 w 874598"/>
                <a:gd name="connsiteY26" fmla="*/ 846829 h 1071612"/>
                <a:gd name="connsiteX27" fmla="*/ 844828 w 874598"/>
                <a:gd name="connsiteY27" fmla="*/ 846828 h 1071612"/>
                <a:gd name="connsiteX28" fmla="*/ 844088 w 874598"/>
                <a:gd name="connsiteY28" fmla="*/ 847013 h 1071612"/>
                <a:gd name="connsiteX29" fmla="*/ 843430 w 874598"/>
                <a:gd name="connsiteY29" fmla="*/ 848032 h 1071612"/>
                <a:gd name="connsiteX30" fmla="*/ 843357 w 874598"/>
                <a:gd name="connsiteY30" fmla="*/ 848057 h 1071612"/>
                <a:gd name="connsiteX31" fmla="*/ 843720 w 874598"/>
                <a:gd name="connsiteY31" fmla="*/ 847014 h 1071612"/>
                <a:gd name="connsiteX32" fmla="*/ 830416 w 874598"/>
                <a:gd name="connsiteY32" fmla="*/ 842026 h 1071612"/>
                <a:gd name="connsiteX33" fmla="*/ 777571 w 874598"/>
                <a:gd name="connsiteY33" fmla="*/ 825026 h 1071612"/>
                <a:gd name="connsiteX34" fmla="*/ 725834 w 874598"/>
                <a:gd name="connsiteY34" fmla="*/ 812831 h 1071612"/>
                <a:gd name="connsiteX35" fmla="*/ 657469 w 874598"/>
                <a:gd name="connsiteY35" fmla="*/ 803223 h 1071612"/>
                <a:gd name="connsiteX36" fmla="*/ 555290 w 874598"/>
                <a:gd name="connsiteY36" fmla="*/ 809505 h 1071612"/>
                <a:gd name="connsiteX37" fmla="*/ 508543 w 874598"/>
                <a:gd name="connsiteY37" fmla="*/ 825211 h 1071612"/>
                <a:gd name="connsiteX38" fmla="*/ 487894 w 874598"/>
                <a:gd name="connsiteY38" fmla="*/ 847823 h 1071612"/>
                <a:gd name="connsiteX39" fmla="*/ 488540 w 874598"/>
                <a:gd name="connsiteY39" fmla="*/ 858860 h 1071612"/>
                <a:gd name="connsiteX40" fmla="*/ 488078 w 874598"/>
                <a:gd name="connsiteY40" fmla="*/ 860686 h 1071612"/>
                <a:gd name="connsiteX41" fmla="*/ 488849 w 874598"/>
                <a:gd name="connsiteY41" fmla="*/ 864141 h 1071612"/>
                <a:gd name="connsiteX42" fmla="*/ 489695 w 874598"/>
                <a:gd name="connsiteY42" fmla="*/ 878610 h 1071612"/>
                <a:gd name="connsiteX43" fmla="*/ 524248 w 874598"/>
                <a:gd name="connsiteY43" fmla="*/ 939216 h 1071612"/>
                <a:gd name="connsiteX44" fmla="*/ 538845 w 874598"/>
                <a:gd name="connsiteY44" fmla="*/ 995756 h 1071612"/>
                <a:gd name="connsiteX45" fmla="*/ 504477 w 874598"/>
                <a:gd name="connsiteY45" fmla="*/ 1042873 h 1071612"/>
                <a:gd name="connsiteX46" fmla="*/ 448122 w 874598"/>
                <a:gd name="connsiteY46" fmla="*/ 1067447 h 1071612"/>
                <a:gd name="connsiteX47" fmla="*/ 430263 w 874598"/>
                <a:gd name="connsiteY47" fmla="*/ 1071503 h 1071612"/>
                <a:gd name="connsiteX48" fmla="*/ 427151 w 874598"/>
                <a:gd name="connsiteY48" fmla="*/ 1071612 h 1071612"/>
                <a:gd name="connsiteX49" fmla="*/ 411167 w 874598"/>
                <a:gd name="connsiteY49" fmla="*/ 1071512 h 1071612"/>
                <a:gd name="connsiteX50" fmla="*/ 382713 w 874598"/>
                <a:gd name="connsiteY50" fmla="*/ 1066154 h 1071612"/>
                <a:gd name="connsiteX51" fmla="*/ 306217 w 874598"/>
                <a:gd name="connsiteY51" fmla="*/ 1024765 h 1071612"/>
                <a:gd name="connsiteX52" fmla="*/ 280534 w 874598"/>
                <a:gd name="connsiteY52" fmla="*/ 945867 h 1071612"/>
                <a:gd name="connsiteX53" fmla="*/ 307141 w 874598"/>
                <a:gd name="connsiteY53" fmla="*/ 873806 h 1071612"/>
                <a:gd name="connsiteX54" fmla="*/ 297348 w 874598"/>
                <a:gd name="connsiteY54" fmla="*/ 825026 h 1071612"/>
                <a:gd name="connsiteX55" fmla="*/ 241916 w 874598"/>
                <a:gd name="connsiteY55" fmla="*/ 799713 h 1071612"/>
                <a:gd name="connsiteX56" fmla="*/ 211227 w 874598"/>
                <a:gd name="connsiteY56" fmla="*/ 798808 h 1071612"/>
                <a:gd name="connsiteX57" fmla="*/ 205700 w 874598"/>
                <a:gd name="connsiteY57" fmla="*/ 798049 h 1071612"/>
                <a:gd name="connsiteX58" fmla="*/ 202645 w 874598"/>
                <a:gd name="connsiteY58" fmla="*/ 798555 h 1071612"/>
                <a:gd name="connsiteX59" fmla="*/ 179278 w 874598"/>
                <a:gd name="connsiteY59" fmla="*/ 797865 h 1071612"/>
                <a:gd name="connsiteX60" fmla="*/ 109989 w 874598"/>
                <a:gd name="connsiteY60" fmla="*/ 813940 h 1071612"/>
                <a:gd name="connsiteX61" fmla="*/ 46612 w 874598"/>
                <a:gd name="connsiteY61" fmla="*/ 838700 h 1071612"/>
                <a:gd name="connsiteX62" fmla="*/ 2821 w 874598"/>
                <a:gd name="connsiteY62" fmla="*/ 854960 h 1071612"/>
                <a:gd name="connsiteX63" fmla="*/ 2082 w 874598"/>
                <a:gd name="connsiteY63" fmla="*/ 858470 h 1071612"/>
                <a:gd name="connsiteX64" fmla="*/ 944 w 874598"/>
                <a:gd name="connsiteY64" fmla="*/ 859326 h 1071612"/>
                <a:gd name="connsiteX65" fmla="*/ 0 w 874598"/>
                <a:gd name="connsiteY65" fmla="*/ 840640 h 1071612"/>
                <a:gd name="connsiteX66" fmla="*/ 756209 w 874598"/>
                <a:gd name="connsiteY66" fmla="*/ 2656 h 1071612"/>
                <a:gd name="connsiteX67" fmla="*/ 808804 w 874598"/>
                <a:gd name="connsiteY67" fmla="*/ 0 h 1071612"/>
                <a:gd name="connsiteX0" fmla="*/ 808804 w 874598"/>
                <a:gd name="connsiteY0" fmla="*/ 0 h 1071612"/>
                <a:gd name="connsiteX1" fmla="*/ 811208 w 874598"/>
                <a:gd name="connsiteY1" fmla="*/ 26153 h 1071612"/>
                <a:gd name="connsiteX2" fmla="*/ 812853 w 874598"/>
                <a:gd name="connsiteY2" fmla="*/ 36304 h 1071612"/>
                <a:gd name="connsiteX3" fmla="*/ 813049 w 874598"/>
                <a:gd name="connsiteY3" fmla="*/ 38451 h 1071612"/>
                <a:gd name="connsiteX4" fmla="*/ 830521 w 874598"/>
                <a:gd name="connsiteY4" fmla="*/ 126349 h 1071612"/>
                <a:gd name="connsiteX5" fmla="*/ 831138 w 874598"/>
                <a:gd name="connsiteY5" fmla="*/ 131537 h 1071612"/>
                <a:gd name="connsiteX6" fmla="*/ 834668 w 874598"/>
                <a:gd name="connsiteY6" fmla="*/ 193844 h 1071612"/>
                <a:gd name="connsiteX7" fmla="*/ 829864 w 874598"/>
                <a:gd name="connsiteY7" fmla="*/ 252602 h 1071612"/>
                <a:gd name="connsiteX8" fmla="*/ 806952 w 874598"/>
                <a:gd name="connsiteY8" fmla="*/ 320043 h 1071612"/>
                <a:gd name="connsiteX9" fmla="*/ 790576 w 874598"/>
                <a:gd name="connsiteY9" fmla="*/ 335079 h 1071612"/>
                <a:gd name="connsiteX10" fmla="*/ 771477 w 874598"/>
                <a:gd name="connsiteY10" fmla="*/ 336572 h 1071612"/>
                <a:gd name="connsiteX11" fmla="*/ 769579 w 874598"/>
                <a:gd name="connsiteY11" fmla="*/ 336455 h 1071612"/>
                <a:gd name="connsiteX12" fmla="*/ 746715 w 874598"/>
                <a:gd name="connsiteY12" fmla="*/ 328173 h 1071612"/>
                <a:gd name="connsiteX13" fmla="*/ 694056 w 874598"/>
                <a:gd name="connsiteY13" fmla="*/ 308957 h 1071612"/>
                <a:gd name="connsiteX14" fmla="*/ 634374 w 874598"/>
                <a:gd name="connsiteY14" fmla="*/ 329837 h 1071612"/>
                <a:gd name="connsiteX15" fmla="*/ 605578 w 874598"/>
                <a:gd name="connsiteY15" fmla="*/ 469877 h 1071612"/>
                <a:gd name="connsiteX16" fmla="*/ 605777 w 874598"/>
                <a:gd name="connsiteY16" fmla="*/ 470910 h 1071612"/>
                <a:gd name="connsiteX17" fmla="*/ 599170 w 874598"/>
                <a:gd name="connsiteY17" fmla="*/ 455167 h 1071612"/>
                <a:gd name="connsiteX18" fmla="*/ 617814 w 874598"/>
                <a:gd name="connsiteY18" fmla="*/ 502460 h 1071612"/>
                <a:gd name="connsiteX19" fmla="*/ 653960 w 874598"/>
                <a:gd name="connsiteY19" fmla="*/ 545095 h 1071612"/>
                <a:gd name="connsiteX20" fmla="*/ 741727 w 874598"/>
                <a:gd name="connsiteY20" fmla="*/ 548237 h 1071612"/>
                <a:gd name="connsiteX21" fmla="*/ 777757 w 874598"/>
                <a:gd name="connsiteY21" fmla="*/ 518119 h 1071612"/>
                <a:gd name="connsiteX22" fmla="*/ 828016 w 874598"/>
                <a:gd name="connsiteY22" fmla="*/ 522369 h 1071612"/>
                <a:gd name="connsiteX23" fmla="*/ 851851 w 874598"/>
                <a:gd name="connsiteY23" fmla="*/ 566899 h 1071612"/>
                <a:gd name="connsiteX24" fmla="*/ 873839 w 874598"/>
                <a:gd name="connsiteY24" fmla="*/ 723585 h 1071612"/>
                <a:gd name="connsiteX25" fmla="*/ 860535 w 874598"/>
                <a:gd name="connsiteY25" fmla="*/ 795832 h 1071612"/>
                <a:gd name="connsiteX26" fmla="*/ 844830 w 874598"/>
                <a:gd name="connsiteY26" fmla="*/ 846829 h 1071612"/>
                <a:gd name="connsiteX27" fmla="*/ 844828 w 874598"/>
                <a:gd name="connsiteY27" fmla="*/ 846828 h 1071612"/>
                <a:gd name="connsiteX28" fmla="*/ 844088 w 874598"/>
                <a:gd name="connsiteY28" fmla="*/ 847013 h 1071612"/>
                <a:gd name="connsiteX29" fmla="*/ 843430 w 874598"/>
                <a:gd name="connsiteY29" fmla="*/ 848032 h 1071612"/>
                <a:gd name="connsiteX30" fmla="*/ 843357 w 874598"/>
                <a:gd name="connsiteY30" fmla="*/ 848057 h 1071612"/>
                <a:gd name="connsiteX31" fmla="*/ 843720 w 874598"/>
                <a:gd name="connsiteY31" fmla="*/ 847014 h 1071612"/>
                <a:gd name="connsiteX32" fmla="*/ 830416 w 874598"/>
                <a:gd name="connsiteY32" fmla="*/ 842026 h 1071612"/>
                <a:gd name="connsiteX33" fmla="*/ 777571 w 874598"/>
                <a:gd name="connsiteY33" fmla="*/ 825026 h 1071612"/>
                <a:gd name="connsiteX34" fmla="*/ 725834 w 874598"/>
                <a:gd name="connsiteY34" fmla="*/ 812831 h 1071612"/>
                <a:gd name="connsiteX35" fmla="*/ 657469 w 874598"/>
                <a:gd name="connsiteY35" fmla="*/ 803223 h 1071612"/>
                <a:gd name="connsiteX36" fmla="*/ 555290 w 874598"/>
                <a:gd name="connsiteY36" fmla="*/ 809505 h 1071612"/>
                <a:gd name="connsiteX37" fmla="*/ 508543 w 874598"/>
                <a:gd name="connsiteY37" fmla="*/ 825211 h 1071612"/>
                <a:gd name="connsiteX38" fmla="*/ 487894 w 874598"/>
                <a:gd name="connsiteY38" fmla="*/ 847823 h 1071612"/>
                <a:gd name="connsiteX39" fmla="*/ 488540 w 874598"/>
                <a:gd name="connsiteY39" fmla="*/ 858860 h 1071612"/>
                <a:gd name="connsiteX40" fmla="*/ 488078 w 874598"/>
                <a:gd name="connsiteY40" fmla="*/ 860686 h 1071612"/>
                <a:gd name="connsiteX41" fmla="*/ 488849 w 874598"/>
                <a:gd name="connsiteY41" fmla="*/ 864141 h 1071612"/>
                <a:gd name="connsiteX42" fmla="*/ 489695 w 874598"/>
                <a:gd name="connsiteY42" fmla="*/ 878610 h 1071612"/>
                <a:gd name="connsiteX43" fmla="*/ 524248 w 874598"/>
                <a:gd name="connsiteY43" fmla="*/ 939216 h 1071612"/>
                <a:gd name="connsiteX44" fmla="*/ 538845 w 874598"/>
                <a:gd name="connsiteY44" fmla="*/ 995756 h 1071612"/>
                <a:gd name="connsiteX45" fmla="*/ 504477 w 874598"/>
                <a:gd name="connsiteY45" fmla="*/ 1042873 h 1071612"/>
                <a:gd name="connsiteX46" fmla="*/ 448122 w 874598"/>
                <a:gd name="connsiteY46" fmla="*/ 1067447 h 1071612"/>
                <a:gd name="connsiteX47" fmla="*/ 430263 w 874598"/>
                <a:gd name="connsiteY47" fmla="*/ 1071503 h 1071612"/>
                <a:gd name="connsiteX48" fmla="*/ 427151 w 874598"/>
                <a:gd name="connsiteY48" fmla="*/ 1071612 h 1071612"/>
                <a:gd name="connsiteX49" fmla="*/ 411167 w 874598"/>
                <a:gd name="connsiteY49" fmla="*/ 1071512 h 1071612"/>
                <a:gd name="connsiteX50" fmla="*/ 382713 w 874598"/>
                <a:gd name="connsiteY50" fmla="*/ 1066154 h 1071612"/>
                <a:gd name="connsiteX51" fmla="*/ 306217 w 874598"/>
                <a:gd name="connsiteY51" fmla="*/ 1024765 h 1071612"/>
                <a:gd name="connsiteX52" fmla="*/ 280534 w 874598"/>
                <a:gd name="connsiteY52" fmla="*/ 945867 h 1071612"/>
                <a:gd name="connsiteX53" fmla="*/ 307141 w 874598"/>
                <a:gd name="connsiteY53" fmla="*/ 873806 h 1071612"/>
                <a:gd name="connsiteX54" fmla="*/ 297348 w 874598"/>
                <a:gd name="connsiteY54" fmla="*/ 825026 h 1071612"/>
                <a:gd name="connsiteX55" fmla="*/ 241916 w 874598"/>
                <a:gd name="connsiteY55" fmla="*/ 799713 h 1071612"/>
                <a:gd name="connsiteX56" fmla="*/ 211227 w 874598"/>
                <a:gd name="connsiteY56" fmla="*/ 798808 h 1071612"/>
                <a:gd name="connsiteX57" fmla="*/ 205700 w 874598"/>
                <a:gd name="connsiteY57" fmla="*/ 798049 h 1071612"/>
                <a:gd name="connsiteX58" fmla="*/ 202645 w 874598"/>
                <a:gd name="connsiteY58" fmla="*/ 798555 h 1071612"/>
                <a:gd name="connsiteX59" fmla="*/ 179278 w 874598"/>
                <a:gd name="connsiteY59" fmla="*/ 797865 h 1071612"/>
                <a:gd name="connsiteX60" fmla="*/ 109989 w 874598"/>
                <a:gd name="connsiteY60" fmla="*/ 813940 h 1071612"/>
                <a:gd name="connsiteX61" fmla="*/ 46612 w 874598"/>
                <a:gd name="connsiteY61" fmla="*/ 838700 h 1071612"/>
                <a:gd name="connsiteX62" fmla="*/ 2821 w 874598"/>
                <a:gd name="connsiteY62" fmla="*/ 854960 h 1071612"/>
                <a:gd name="connsiteX63" fmla="*/ 2082 w 874598"/>
                <a:gd name="connsiteY63" fmla="*/ 858470 h 1071612"/>
                <a:gd name="connsiteX64" fmla="*/ 944 w 874598"/>
                <a:gd name="connsiteY64" fmla="*/ 859326 h 1071612"/>
                <a:gd name="connsiteX65" fmla="*/ 0 w 874598"/>
                <a:gd name="connsiteY65" fmla="*/ 840640 h 1071612"/>
                <a:gd name="connsiteX66" fmla="*/ 756209 w 874598"/>
                <a:gd name="connsiteY66" fmla="*/ 2656 h 1071612"/>
                <a:gd name="connsiteX67" fmla="*/ 808804 w 874598"/>
                <a:gd name="connsiteY67" fmla="*/ 0 h 1071612"/>
                <a:gd name="connsiteX0" fmla="*/ 808804 w 874598"/>
                <a:gd name="connsiteY0" fmla="*/ 0 h 1071612"/>
                <a:gd name="connsiteX1" fmla="*/ 811208 w 874598"/>
                <a:gd name="connsiteY1" fmla="*/ 26153 h 1071612"/>
                <a:gd name="connsiteX2" fmla="*/ 812853 w 874598"/>
                <a:gd name="connsiteY2" fmla="*/ 36304 h 1071612"/>
                <a:gd name="connsiteX3" fmla="*/ 813049 w 874598"/>
                <a:gd name="connsiteY3" fmla="*/ 38451 h 1071612"/>
                <a:gd name="connsiteX4" fmla="*/ 830521 w 874598"/>
                <a:gd name="connsiteY4" fmla="*/ 126349 h 1071612"/>
                <a:gd name="connsiteX5" fmla="*/ 831138 w 874598"/>
                <a:gd name="connsiteY5" fmla="*/ 131537 h 1071612"/>
                <a:gd name="connsiteX6" fmla="*/ 834668 w 874598"/>
                <a:gd name="connsiteY6" fmla="*/ 193844 h 1071612"/>
                <a:gd name="connsiteX7" fmla="*/ 829864 w 874598"/>
                <a:gd name="connsiteY7" fmla="*/ 252602 h 1071612"/>
                <a:gd name="connsiteX8" fmla="*/ 806952 w 874598"/>
                <a:gd name="connsiteY8" fmla="*/ 320043 h 1071612"/>
                <a:gd name="connsiteX9" fmla="*/ 790576 w 874598"/>
                <a:gd name="connsiteY9" fmla="*/ 335079 h 1071612"/>
                <a:gd name="connsiteX10" fmla="*/ 771477 w 874598"/>
                <a:gd name="connsiteY10" fmla="*/ 336572 h 1071612"/>
                <a:gd name="connsiteX11" fmla="*/ 769579 w 874598"/>
                <a:gd name="connsiteY11" fmla="*/ 336455 h 1071612"/>
                <a:gd name="connsiteX12" fmla="*/ 746715 w 874598"/>
                <a:gd name="connsiteY12" fmla="*/ 328173 h 1071612"/>
                <a:gd name="connsiteX13" fmla="*/ 694056 w 874598"/>
                <a:gd name="connsiteY13" fmla="*/ 308957 h 1071612"/>
                <a:gd name="connsiteX14" fmla="*/ 634374 w 874598"/>
                <a:gd name="connsiteY14" fmla="*/ 329837 h 1071612"/>
                <a:gd name="connsiteX15" fmla="*/ 605578 w 874598"/>
                <a:gd name="connsiteY15" fmla="*/ 469877 h 1071612"/>
                <a:gd name="connsiteX16" fmla="*/ 605777 w 874598"/>
                <a:gd name="connsiteY16" fmla="*/ 470910 h 1071612"/>
                <a:gd name="connsiteX17" fmla="*/ 617814 w 874598"/>
                <a:gd name="connsiteY17" fmla="*/ 502460 h 1071612"/>
                <a:gd name="connsiteX18" fmla="*/ 653960 w 874598"/>
                <a:gd name="connsiteY18" fmla="*/ 545095 h 1071612"/>
                <a:gd name="connsiteX19" fmla="*/ 741727 w 874598"/>
                <a:gd name="connsiteY19" fmla="*/ 548237 h 1071612"/>
                <a:gd name="connsiteX20" fmla="*/ 777757 w 874598"/>
                <a:gd name="connsiteY20" fmla="*/ 518119 h 1071612"/>
                <a:gd name="connsiteX21" fmla="*/ 828016 w 874598"/>
                <a:gd name="connsiteY21" fmla="*/ 522369 h 1071612"/>
                <a:gd name="connsiteX22" fmla="*/ 851851 w 874598"/>
                <a:gd name="connsiteY22" fmla="*/ 566899 h 1071612"/>
                <a:gd name="connsiteX23" fmla="*/ 873839 w 874598"/>
                <a:gd name="connsiteY23" fmla="*/ 723585 h 1071612"/>
                <a:gd name="connsiteX24" fmla="*/ 860535 w 874598"/>
                <a:gd name="connsiteY24" fmla="*/ 795832 h 1071612"/>
                <a:gd name="connsiteX25" fmla="*/ 844830 w 874598"/>
                <a:gd name="connsiteY25" fmla="*/ 846829 h 1071612"/>
                <a:gd name="connsiteX26" fmla="*/ 844828 w 874598"/>
                <a:gd name="connsiteY26" fmla="*/ 846828 h 1071612"/>
                <a:gd name="connsiteX27" fmla="*/ 844088 w 874598"/>
                <a:gd name="connsiteY27" fmla="*/ 847013 h 1071612"/>
                <a:gd name="connsiteX28" fmla="*/ 843430 w 874598"/>
                <a:gd name="connsiteY28" fmla="*/ 848032 h 1071612"/>
                <a:gd name="connsiteX29" fmla="*/ 843357 w 874598"/>
                <a:gd name="connsiteY29" fmla="*/ 848057 h 1071612"/>
                <a:gd name="connsiteX30" fmla="*/ 843720 w 874598"/>
                <a:gd name="connsiteY30" fmla="*/ 847014 h 1071612"/>
                <a:gd name="connsiteX31" fmla="*/ 830416 w 874598"/>
                <a:gd name="connsiteY31" fmla="*/ 842026 h 1071612"/>
                <a:gd name="connsiteX32" fmla="*/ 777571 w 874598"/>
                <a:gd name="connsiteY32" fmla="*/ 825026 h 1071612"/>
                <a:gd name="connsiteX33" fmla="*/ 725834 w 874598"/>
                <a:gd name="connsiteY33" fmla="*/ 812831 h 1071612"/>
                <a:gd name="connsiteX34" fmla="*/ 657469 w 874598"/>
                <a:gd name="connsiteY34" fmla="*/ 803223 h 1071612"/>
                <a:gd name="connsiteX35" fmla="*/ 555290 w 874598"/>
                <a:gd name="connsiteY35" fmla="*/ 809505 h 1071612"/>
                <a:gd name="connsiteX36" fmla="*/ 508543 w 874598"/>
                <a:gd name="connsiteY36" fmla="*/ 825211 h 1071612"/>
                <a:gd name="connsiteX37" fmla="*/ 487894 w 874598"/>
                <a:gd name="connsiteY37" fmla="*/ 847823 h 1071612"/>
                <a:gd name="connsiteX38" fmla="*/ 488540 w 874598"/>
                <a:gd name="connsiteY38" fmla="*/ 858860 h 1071612"/>
                <a:gd name="connsiteX39" fmla="*/ 488078 w 874598"/>
                <a:gd name="connsiteY39" fmla="*/ 860686 h 1071612"/>
                <a:gd name="connsiteX40" fmla="*/ 488849 w 874598"/>
                <a:gd name="connsiteY40" fmla="*/ 864141 h 1071612"/>
                <a:gd name="connsiteX41" fmla="*/ 489695 w 874598"/>
                <a:gd name="connsiteY41" fmla="*/ 878610 h 1071612"/>
                <a:gd name="connsiteX42" fmla="*/ 524248 w 874598"/>
                <a:gd name="connsiteY42" fmla="*/ 939216 h 1071612"/>
                <a:gd name="connsiteX43" fmla="*/ 538845 w 874598"/>
                <a:gd name="connsiteY43" fmla="*/ 995756 h 1071612"/>
                <a:gd name="connsiteX44" fmla="*/ 504477 w 874598"/>
                <a:gd name="connsiteY44" fmla="*/ 1042873 h 1071612"/>
                <a:gd name="connsiteX45" fmla="*/ 448122 w 874598"/>
                <a:gd name="connsiteY45" fmla="*/ 1067447 h 1071612"/>
                <a:gd name="connsiteX46" fmla="*/ 430263 w 874598"/>
                <a:gd name="connsiteY46" fmla="*/ 1071503 h 1071612"/>
                <a:gd name="connsiteX47" fmla="*/ 427151 w 874598"/>
                <a:gd name="connsiteY47" fmla="*/ 1071612 h 1071612"/>
                <a:gd name="connsiteX48" fmla="*/ 411167 w 874598"/>
                <a:gd name="connsiteY48" fmla="*/ 1071512 h 1071612"/>
                <a:gd name="connsiteX49" fmla="*/ 382713 w 874598"/>
                <a:gd name="connsiteY49" fmla="*/ 1066154 h 1071612"/>
                <a:gd name="connsiteX50" fmla="*/ 306217 w 874598"/>
                <a:gd name="connsiteY50" fmla="*/ 1024765 h 1071612"/>
                <a:gd name="connsiteX51" fmla="*/ 280534 w 874598"/>
                <a:gd name="connsiteY51" fmla="*/ 945867 h 1071612"/>
                <a:gd name="connsiteX52" fmla="*/ 307141 w 874598"/>
                <a:gd name="connsiteY52" fmla="*/ 873806 h 1071612"/>
                <a:gd name="connsiteX53" fmla="*/ 297348 w 874598"/>
                <a:gd name="connsiteY53" fmla="*/ 825026 h 1071612"/>
                <a:gd name="connsiteX54" fmla="*/ 241916 w 874598"/>
                <a:gd name="connsiteY54" fmla="*/ 799713 h 1071612"/>
                <a:gd name="connsiteX55" fmla="*/ 211227 w 874598"/>
                <a:gd name="connsiteY55" fmla="*/ 798808 h 1071612"/>
                <a:gd name="connsiteX56" fmla="*/ 205700 w 874598"/>
                <a:gd name="connsiteY56" fmla="*/ 798049 h 1071612"/>
                <a:gd name="connsiteX57" fmla="*/ 202645 w 874598"/>
                <a:gd name="connsiteY57" fmla="*/ 798555 h 1071612"/>
                <a:gd name="connsiteX58" fmla="*/ 179278 w 874598"/>
                <a:gd name="connsiteY58" fmla="*/ 797865 h 1071612"/>
                <a:gd name="connsiteX59" fmla="*/ 109989 w 874598"/>
                <a:gd name="connsiteY59" fmla="*/ 813940 h 1071612"/>
                <a:gd name="connsiteX60" fmla="*/ 46612 w 874598"/>
                <a:gd name="connsiteY60" fmla="*/ 838700 h 1071612"/>
                <a:gd name="connsiteX61" fmla="*/ 2821 w 874598"/>
                <a:gd name="connsiteY61" fmla="*/ 854960 h 1071612"/>
                <a:gd name="connsiteX62" fmla="*/ 2082 w 874598"/>
                <a:gd name="connsiteY62" fmla="*/ 858470 h 1071612"/>
                <a:gd name="connsiteX63" fmla="*/ 944 w 874598"/>
                <a:gd name="connsiteY63" fmla="*/ 859326 h 1071612"/>
                <a:gd name="connsiteX64" fmla="*/ 0 w 874598"/>
                <a:gd name="connsiteY64" fmla="*/ 840640 h 1071612"/>
                <a:gd name="connsiteX65" fmla="*/ 756209 w 874598"/>
                <a:gd name="connsiteY65" fmla="*/ 2656 h 1071612"/>
                <a:gd name="connsiteX66" fmla="*/ 808804 w 874598"/>
                <a:gd name="connsiteY66" fmla="*/ 0 h 1071612"/>
                <a:gd name="connsiteX0" fmla="*/ 808804 w 874598"/>
                <a:gd name="connsiteY0" fmla="*/ 0 h 1071612"/>
                <a:gd name="connsiteX1" fmla="*/ 811208 w 874598"/>
                <a:gd name="connsiteY1" fmla="*/ 26153 h 1071612"/>
                <a:gd name="connsiteX2" fmla="*/ 812853 w 874598"/>
                <a:gd name="connsiteY2" fmla="*/ 36304 h 1071612"/>
                <a:gd name="connsiteX3" fmla="*/ 813049 w 874598"/>
                <a:gd name="connsiteY3" fmla="*/ 38451 h 1071612"/>
                <a:gd name="connsiteX4" fmla="*/ 830521 w 874598"/>
                <a:gd name="connsiteY4" fmla="*/ 126349 h 1071612"/>
                <a:gd name="connsiteX5" fmla="*/ 831138 w 874598"/>
                <a:gd name="connsiteY5" fmla="*/ 131537 h 1071612"/>
                <a:gd name="connsiteX6" fmla="*/ 834668 w 874598"/>
                <a:gd name="connsiteY6" fmla="*/ 193844 h 1071612"/>
                <a:gd name="connsiteX7" fmla="*/ 829864 w 874598"/>
                <a:gd name="connsiteY7" fmla="*/ 252602 h 1071612"/>
                <a:gd name="connsiteX8" fmla="*/ 806952 w 874598"/>
                <a:gd name="connsiteY8" fmla="*/ 320043 h 1071612"/>
                <a:gd name="connsiteX9" fmla="*/ 790576 w 874598"/>
                <a:gd name="connsiteY9" fmla="*/ 335079 h 1071612"/>
                <a:gd name="connsiteX10" fmla="*/ 771477 w 874598"/>
                <a:gd name="connsiteY10" fmla="*/ 336572 h 1071612"/>
                <a:gd name="connsiteX11" fmla="*/ 769579 w 874598"/>
                <a:gd name="connsiteY11" fmla="*/ 336455 h 1071612"/>
                <a:gd name="connsiteX12" fmla="*/ 746715 w 874598"/>
                <a:gd name="connsiteY12" fmla="*/ 328173 h 1071612"/>
                <a:gd name="connsiteX13" fmla="*/ 694056 w 874598"/>
                <a:gd name="connsiteY13" fmla="*/ 308957 h 1071612"/>
                <a:gd name="connsiteX14" fmla="*/ 634374 w 874598"/>
                <a:gd name="connsiteY14" fmla="*/ 329837 h 1071612"/>
                <a:gd name="connsiteX15" fmla="*/ 594682 w 874598"/>
                <a:gd name="connsiteY15" fmla="*/ 420920 h 1071612"/>
                <a:gd name="connsiteX16" fmla="*/ 605578 w 874598"/>
                <a:gd name="connsiteY16" fmla="*/ 469877 h 1071612"/>
                <a:gd name="connsiteX17" fmla="*/ 605777 w 874598"/>
                <a:gd name="connsiteY17" fmla="*/ 470910 h 1071612"/>
                <a:gd name="connsiteX18" fmla="*/ 617814 w 874598"/>
                <a:gd name="connsiteY18" fmla="*/ 502460 h 1071612"/>
                <a:gd name="connsiteX19" fmla="*/ 653960 w 874598"/>
                <a:gd name="connsiteY19" fmla="*/ 545095 h 1071612"/>
                <a:gd name="connsiteX20" fmla="*/ 741727 w 874598"/>
                <a:gd name="connsiteY20" fmla="*/ 548237 h 1071612"/>
                <a:gd name="connsiteX21" fmla="*/ 777757 w 874598"/>
                <a:gd name="connsiteY21" fmla="*/ 518119 h 1071612"/>
                <a:gd name="connsiteX22" fmla="*/ 828016 w 874598"/>
                <a:gd name="connsiteY22" fmla="*/ 522369 h 1071612"/>
                <a:gd name="connsiteX23" fmla="*/ 851851 w 874598"/>
                <a:gd name="connsiteY23" fmla="*/ 566899 h 1071612"/>
                <a:gd name="connsiteX24" fmla="*/ 873839 w 874598"/>
                <a:gd name="connsiteY24" fmla="*/ 723585 h 1071612"/>
                <a:gd name="connsiteX25" fmla="*/ 860535 w 874598"/>
                <a:gd name="connsiteY25" fmla="*/ 795832 h 1071612"/>
                <a:gd name="connsiteX26" fmla="*/ 844830 w 874598"/>
                <a:gd name="connsiteY26" fmla="*/ 846829 h 1071612"/>
                <a:gd name="connsiteX27" fmla="*/ 844828 w 874598"/>
                <a:gd name="connsiteY27" fmla="*/ 846828 h 1071612"/>
                <a:gd name="connsiteX28" fmla="*/ 844088 w 874598"/>
                <a:gd name="connsiteY28" fmla="*/ 847013 h 1071612"/>
                <a:gd name="connsiteX29" fmla="*/ 843430 w 874598"/>
                <a:gd name="connsiteY29" fmla="*/ 848032 h 1071612"/>
                <a:gd name="connsiteX30" fmla="*/ 843357 w 874598"/>
                <a:gd name="connsiteY30" fmla="*/ 848057 h 1071612"/>
                <a:gd name="connsiteX31" fmla="*/ 843720 w 874598"/>
                <a:gd name="connsiteY31" fmla="*/ 847014 h 1071612"/>
                <a:gd name="connsiteX32" fmla="*/ 830416 w 874598"/>
                <a:gd name="connsiteY32" fmla="*/ 842026 h 1071612"/>
                <a:gd name="connsiteX33" fmla="*/ 777571 w 874598"/>
                <a:gd name="connsiteY33" fmla="*/ 825026 h 1071612"/>
                <a:gd name="connsiteX34" fmla="*/ 725834 w 874598"/>
                <a:gd name="connsiteY34" fmla="*/ 812831 h 1071612"/>
                <a:gd name="connsiteX35" fmla="*/ 657469 w 874598"/>
                <a:gd name="connsiteY35" fmla="*/ 803223 h 1071612"/>
                <a:gd name="connsiteX36" fmla="*/ 555290 w 874598"/>
                <a:gd name="connsiteY36" fmla="*/ 809505 h 1071612"/>
                <a:gd name="connsiteX37" fmla="*/ 508543 w 874598"/>
                <a:gd name="connsiteY37" fmla="*/ 825211 h 1071612"/>
                <a:gd name="connsiteX38" fmla="*/ 487894 w 874598"/>
                <a:gd name="connsiteY38" fmla="*/ 847823 h 1071612"/>
                <a:gd name="connsiteX39" fmla="*/ 488540 w 874598"/>
                <a:gd name="connsiteY39" fmla="*/ 858860 h 1071612"/>
                <a:gd name="connsiteX40" fmla="*/ 488078 w 874598"/>
                <a:gd name="connsiteY40" fmla="*/ 860686 h 1071612"/>
                <a:gd name="connsiteX41" fmla="*/ 488849 w 874598"/>
                <a:gd name="connsiteY41" fmla="*/ 864141 h 1071612"/>
                <a:gd name="connsiteX42" fmla="*/ 489695 w 874598"/>
                <a:gd name="connsiteY42" fmla="*/ 878610 h 1071612"/>
                <a:gd name="connsiteX43" fmla="*/ 524248 w 874598"/>
                <a:gd name="connsiteY43" fmla="*/ 939216 h 1071612"/>
                <a:gd name="connsiteX44" fmla="*/ 538845 w 874598"/>
                <a:gd name="connsiteY44" fmla="*/ 995756 h 1071612"/>
                <a:gd name="connsiteX45" fmla="*/ 504477 w 874598"/>
                <a:gd name="connsiteY45" fmla="*/ 1042873 h 1071612"/>
                <a:gd name="connsiteX46" fmla="*/ 448122 w 874598"/>
                <a:gd name="connsiteY46" fmla="*/ 1067447 h 1071612"/>
                <a:gd name="connsiteX47" fmla="*/ 430263 w 874598"/>
                <a:gd name="connsiteY47" fmla="*/ 1071503 h 1071612"/>
                <a:gd name="connsiteX48" fmla="*/ 427151 w 874598"/>
                <a:gd name="connsiteY48" fmla="*/ 1071612 h 1071612"/>
                <a:gd name="connsiteX49" fmla="*/ 411167 w 874598"/>
                <a:gd name="connsiteY49" fmla="*/ 1071512 h 1071612"/>
                <a:gd name="connsiteX50" fmla="*/ 382713 w 874598"/>
                <a:gd name="connsiteY50" fmla="*/ 1066154 h 1071612"/>
                <a:gd name="connsiteX51" fmla="*/ 306217 w 874598"/>
                <a:gd name="connsiteY51" fmla="*/ 1024765 h 1071612"/>
                <a:gd name="connsiteX52" fmla="*/ 280534 w 874598"/>
                <a:gd name="connsiteY52" fmla="*/ 945867 h 1071612"/>
                <a:gd name="connsiteX53" fmla="*/ 307141 w 874598"/>
                <a:gd name="connsiteY53" fmla="*/ 873806 h 1071612"/>
                <a:gd name="connsiteX54" fmla="*/ 297348 w 874598"/>
                <a:gd name="connsiteY54" fmla="*/ 825026 h 1071612"/>
                <a:gd name="connsiteX55" fmla="*/ 241916 w 874598"/>
                <a:gd name="connsiteY55" fmla="*/ 799713 h 1071612"/>
                <a:gd name="connsiteX56" fmla="*/ 211227 w 874598"/>
                <a:gd name="connsiteY56" fmla="*/ 798808 h 1071612"/>
                <a:gd name="connsiteX57" fmla="*/ 205700 w 874598"/>
                <a:gd name="connsiteY57" fmla="*/ 798049 h 1071612"/>
                <a:gd name="connsiteX58" fmla="*/ 202645 w 874598"/>
                <a:gd name="connsiteY58" fmla="*/ 798555 h 1071612"/>
                <a:gd name="connsiteX59" fmla="*/ 179278 w 874598"/>
                <a:gd name="connsiteY59" fmla="*/ 797865 h 1071612"/>
                <a:gd name="connsiteX60" fmla="*/ 109989 w 874598"/>
                <a:gd name="connsiteY60" fmla="*/ 813940 h 1071612"/>
                <a:gd name="connsiteX61" fmla="*/ 46612 w 874598"/>
                <a:gd name="connsiteY61" fmla="*/ 838700 h 1071612"/>
                <a:gd name="connsiteX62" fmla="*/ 2821 w 874598"/>
                <a:gd name="connsiteY62" fmla="*/ 854960 h 1071612"/>
                <a:gd name="connsiteX63" fmla="*/ 2082 w 874598"/>
                <a:gd name="connsiteY63" fmla="*/ 858470 h 1071612"/>
                <a:gd name="connsiteX64" fmla="*/ 944 w 874598"/>
                <a:gd name="connsiteY64" fmla="*/ 859326 h 1071612"/>
                <a:gd name="connsiteX65" fmla="*/ 0 w 874598"/>
                <a:gd name="connsiteY65" fmla="*/ 840640 h 1071612"/>
                <a:gd name="connsiteX66" fmla="*/ 756209 w 874598"/>
                <a:gd name="connsiteY66" fmla="*/ 2656 h 1071612"/>
                <a:gd name="connsiteX67" fmla="*/ 808804 w 874598"/>
                <a:gd name="connsiteY67" fmla="*/ 0 h 1071612"/>
                <a:gd name="connsiteX0" fmla="*/ 808804 w 874598"/>
                <a:gd name="connsiteY0" fmla="*/ 0 h 1071612"/>
                <a:gd name="connsiteX1" fmla="*/ 811208 w 874598"/>
                <a:gd name="connsiteY1" fmla="*/ 26153 h 1071612"/>
                <a:gd name="connsiteX2" fmla="*/ 812853 w 874598"/>
                <a:gd name="connsiteY2" fmla="*/ 36304 h 1071612"/>
                <a:gd name="connsiteX3" fmla="*/ 813049 w 874598"/>
                <a:gd name="connsiteY3" fmla="*/ 38451 h 1071612"/>
                <a:gd name="connsiteX4" fmla="*/ 830521 w 874598"/>
                <a:gd name="connsiteY4" fmla="*/ 126349 h 1071612"/>
                <a:gd name="connsiteX5" fmla="*/ 831138 w 874598"/>
                <a:gd name="connsiteY5" fmla="*/ 131537 h 1071612"/>
                <a:gd name="connsiteX6" fmla="*/ 834668 w 874598"/>
                <a:gd name="connsiteY6" fmla="*/ 193844 h 1071612"/>
                <a:gd name="connsiteX7" fmla="*/ 829864 w 874598"/>
                <a:gd name="connsiteY7" fmla="*/ 252602 h 1071612"/>
                <a:gd name="connsiteX8" fmla="*/ 806952 w 874598"/>
                <a:gd name="connsiteY8" fmla="*/ 320043 h 1071612"/>
                <a:gd name="connsiteX9" fmla="*/ 790576 w 874598"/>
                <a:gd name="connsiteY9" fmla="*/ 335079 h 1071612"/>
                <a:gd name="connsiteX10" fmla="*/ 771477 w 874598"/>
                <a:gd name="connsiteY10" fmla="*/ 336572 h 1071612"/>
                <a:gd name="connsiteX11" fmla="*/ 769579 w 874598"/>
                <a:gd name="connsiteY11" fmla="*/ 336455 h 1071612"/>
                <a:gd name="connsiteX12" fmla="*/ 746715 w 874598"/>
                <a:gd name="connsiteY12" fmla="*/ 328173 h 1071612"/>
                <a:gd name="connsiteX13" fmla="*/ 694056 w 874598"/>
                <a:gd name="connsiteY13" fmla="*/ 308957 h 1071612"/>
                <a:gd name="connsiteX14" fmla="*/ 634374 w 874598"/>
                <a:gd name="connsiteY14" fmla="*/ 329837 h 1071612"/>
                <a:gd name="connsiteX15" fmla="*/ 605578 w 874598"/>
                <a:gd name="connsiteY15" fmla="*/ 469877 h 1071612"/>
                <a:gd name="connsiteX16" fmla="*/ 605777 w 874598"/>
                <a:gd name="connsiteY16" fmla="*/ 470910 h 1071612"/>
                <a:gd name="connsiteX17" fmla="*/ 617814 w 874598"/>
                <a:gd name="connsiteY17" fmla="*/ 502460 h 1071612"/>
                <a:gd name="connsiteX18" fmla="*/ 653960 w 874598"/>
                <a:gd name="connsiteY18" fmla="*/ 545095 h 1071612"/>
                <a:gd name="connsiteX19" fmla="*/ 741727 w 874598"/>
                <a:gd name="connsiteY19" fmla="*/ 548237 h 1071612"/>
                <a:gd name="connsiteX20" fmla="*/ 777757 w 874598"/>
                <a:gd name="connsiteY20" fmla="*/ 518119 h 1071612"/>
                <a:gd name="connsiteX21" fmla="*/ 828016 w 874598"/>
                <a:gd name="connsiteY21" fmla="*/ 522369 h 1071612"/>
                <a:gd name="connsiteX22" fmla="*/ 851851 w 874598"/>
                <a:gd name="connsiteY22" fmla="*/ 566899 h 1071612"/>
                <a:gd name="connsiteX23" fmla="*/ 873839 w 874598"/>
                <a:gd name="connsiteY23" fmla="*/ 723585 h 1071612"/>
                <a:gd name="connsiteX24" fmla="*/ 860535 w 874598"/>
                <a:gd name="connsiteY24" fmla="*/ 795832 h 1071612"/>
                <a:gd name="connsiteX25" fmla="*/ 844830 w 874598"/>
                <a:gd name="connsiteY25" fmla="*/ 846829 h 1071612"/>
                <a:gd name="connsiteX26" fmla="*/ 844828 w 874598"/>
                <a:gd name="connsiteY26" fmla="*/ 846828 h 1071612"/>
                <a:gd name="connsiteX27" fmla="*/ 844088 w 874598"/>
                <a:gd name="connsiteY27" fmla="*/ 847013 h 1071612"/>
                <a:gd name="connsiteX28" fmla="*/ 843430 w 874598"/>
                <a:gd name="connsiteY28" fmla="*/ 848032 h 1071612"/>
                <a:gd name="connsiteX29" fmla="*/ 843357 w 874598"/>
                <a:gd name="connsiteY29" fmla="*/ 848057 h 1071612"/>
                <a:gd name="connsiteX30" fmla="*/ 843720 w 874598"/>
                <a:gd name="connsiteY30" fmla="*/ 847014 h 1071612"/>
                <a:gd name="connsiteX31" fmla="*/ 830416 w 874598"/>
                <a:gd name="connsiteY31" fmla="*/ 842026 h 1071612"/>
                <a:gd name="connsiteX32" fmla="*/ 777571 w 874598"/>
                <a:gd name="connsiteY32" fmla="*/ 825026 h 1071612"/>
                <a:gd name="connsiteX33" fmla="*/ 725834 w 874598"/>
                <a:gd name="connsiteY33" fmla="*/ 812831 h 1071612"/>
                <a:gd name="connsiteX34" fmla="*/ 657469 w 874598"/>
                <a:gd name="connsiteY34" fmla="*/ 803223 h 1071612"/>
                <a:gd name="connsiteX35" fmla="*/ 555290 w 874598"/>
                <a:gd name="connsiteY35" fmla="*/ 809505 h 1071612"/>
                <a:gd name="connsiteX36" fmla="*/ 508543 w 874598"/>
                <a:gd name="connsiteY36" fmla="*/ 825211 h 1071612"/>
                <a:gd name="connsiteX37" fmla="*/ 487894 w 874598"/>
                <a:gd name="connsiteY37" fmla="*/ 847823 h 1071612"/>
                <a:gd name="connsiteX38" fmla="*/ 488540 w 874598"/>
                <a:gd name="connsiteY38" fmla="*/ 858860 h 1071612"/>
                <a:gd name="connsiteX39" fmla="*/ 488078 w 874598"/>
                <a:gd name="connsiteY39" fmla="*/ 860686 h 1071612"/>
                <a:gd name="connsiteX40" fmla="*/ 488849 w 874598"/>
                <a:gd name="connsiteY40" fmla="*/ 864141 h 1071612"/>
                <a:gd name="connsiteX41" fmla="*/ 489695 w 874598"/>
                <a:gd name="connsiteY41" fmla="*/ 878610 h 1071612"/>
                <a:gd name="connsiteX42" fmla="*/ 524248 w 874598"/>
                <a:gd name="connsiteY42" fmla="*/ 939216 h 1071612"/>
                <a:gd name="connsiteX43" fmla="*/ 538845 w 874598"/>
                <a:gd name="connsiteY43" fmla="*/ 995756 h 1071612"/>
                <a:gd name="connsiteX44" fmla="*/ 504477 w 874598"/>
                <a:gd name="connsiteY44" fmla="*/ 1042873 h 1071612"/>
                <a:gd name="connsiteX45" fmla="*/ 448122 w 874598"/>
                <a:gd name="connsiteY45" fmla="*/ 1067447 h 1071612"/>
                <a:gd name="connsiteX46" fmla="*/ 430263 w 874598"/>
                <a:gd name="connsiteY46" fmla="*/ 1071503 h 1071612"/>
                <a:gd name="connsiteX47" fmla="*/ 427151 w 874598"/>
                <a:gd name="connsiteY47" fmla="*/ 1071612 h 1071612"/>
                <a:gd name="connsiteX48" fmla="*/ 411167 w 874598"/>
                <a:gd name="connsiteY48" fmla="*/ 1071512 h 1071612"/>
                <a:gd name="connsiteX49" fmla="*/ 382713 w 874598"/>
                <a:gd name="connsiteY49" fmla="*/ 1066154 h 1071612"/>
                <a:gd name="connsiteX50" fmla="*/ 306217 w 874598"/>
                <a:gd name="connsiteY50" fmla="*/ 1024765 h 1071612"/>
                <a:gd name="connsiteX51" fmla="*/ 280534 w 874598"/>
                <a:gd name="connsiteY51" fmla="*/ 945867 h 1071612"/>
                <a:gd name="connsiteX52" fmla="*/ 307141 w 874598"/>
                <a:gd name="connsiteY52" fmla="*/ 873806 h 1071612"/>
                <a:gd name="connsiteX53" fmla="*/ 297348 w 874598"/>
                <a:gd name="connsiteY53" fmla="*/ 825026 h 1071612"/>
                <a:gd name="connsiteX54" fmla="*/ 241916 w 874598"/>
                <a:gd name="connsiteY54" fmla="*/ 799713 h 1071612"/>
                <a:gd name="connsiteX55" fmla="*/ 211227 w 874598"/>
                <a:gd name="connsiteY55" fmla="*/ 798808 h 1071612"/>
                <a:gd name="connsiteX56" fmla="*/ 205700 w 874598"/>
                <a:gd name="connsiteY56" fmla="*/ 798049 h 1071612"/>
                <a:gd name="connsiteX57" fmla="*/ 202645 w 874598"/>
                <a:gd name="connsiteY57" fmla="*/ 798555 h 1071612"/>
                <a:gd name="connsiteX58" fmla="*/ 179278 w 874598"/>
                <a:gd name="connsiteY58" fmla="*/ 797865 h 1071612"/>
                <a:gd name="connsiteX59" fmla="*/ 109989 w 874598"/>
                <a:gd name="connsiteY59" fmla="*/ 813940 h 1071612"/>
                <a:gd name="connsiteX60" fmla="*/ 46612 w 874598"/>
                <a:gd name="connsiteY60" fmla="*/ 838700 h 1071612"/>
                <a:gd name="connsiteX61" fmla="*/ 2821 w 874598"/>
                <a:gd name="connsiteY61" fmla="*/ 854960 h 1071612"/>
                <a:gd name="connsiteX62" fmla="*/ 2082 w 874598"/>
                <a:gd name="connsiteY62" fmla="*/ 858470 h 1071612"/>
                <a:gd name="connsiteX63" fmla="*/ 944 w 874598"/>
                <a:gd name="connsiteY63" fmla="*/ 859326 h 1071612"/>
                <a:gd name="connsiteX64" fmla="*/ 0 w 874598"/>
                <a:gd name="connsiteY64" fmla="*/ 840640 h 1071612"/>
                <a:gd name="connsiteX65" fmla="*/ 756209 w 874598"/>
                <a:gd name="connsiteY65" fmla="*/ 2656 h 1071612"/>
                <a:gd name="connsiteX66" fmla="*/ 808804 w 874598"/>
                <a:gd name="connsiteY66" fmla="*/ 0 h 1071612"/>
                <a:gd name="connsiteX0" fmla="*/ 808804 w 874598"/>
                <a:gd name="connsiteY0" fmla="*/ 0 h 1071612"/>
                <a:gd name="connsiteX1" fmla="*/ 811208 w 874598"/>
                <a:gd name="connsiteY1" fmla="*/ 26153 h 1071612"/>
                <a:gd name="connsiteX2" fmla="*/ 812853 w 874598"/>
                <a:gd name="connsiteY2" fmla="*/ 36304 h 1071612"/>
                <a:gd name="connsiteX3" fmla="*/ 813049 w 874598"/>
                <a:gd name="connsiteY3" fmla="*/ 38451 h 1071612"/>
                <a:gd name="connsiteX4" fmla="*/ 830521 w 874598"/>
                <a:gd name="connsiteY4" fmla="*/ 126349 h 1071612"/>
                <a:gd name="connsiteX5" fmla="*/ 831138 w 874598"/>
                <a:gd name="connsiteY5" fmla="*/ 131537 h 1071612"/>
                <a:gd name="connsiteX6" fmla="*/ 834668 w 874598"/>
                <a:gd name="connsiteY6" fmla="*/ 193844 h 1071612"/>
                <a:gd name="connsiteX7" fmla="*/ 829864 w 874598"/>
                <a:gd name="connsiteY7" fmla="*/ 252602 h 1071612"/>
                <a:gd name="connsiteX8" fmla="*/ 806952 w 874598"/>
                <a:gd name="connsiteY8" fmla="*/ 320043 h 1071612"/>
                <a:gd name="connsiteX9" fmla="*/ 790576 w 874598"/>
                <a:gd name="connsiteY9" fmla="*/ 335079 h 1071612"/>
                <a:gd name="connsiteX10" fmla="*/ 771477 w 874598"/>
                <a:gd name="connsiteY10" fmla="*/ 336572 h 1071612"/>
                <a:gd name="connsiteX11" fmla="*/ 769579 w 874598"/>
                <a:gd name="connsiteY11" fmla="*/ 336455 h 1071612"/>
                <a:gd name="connsiteX12" fmla="*/ 746715 w 874598"/>
                <a:gd name="connsiteY12" fmla="*/ 328173 h 1071612"/>
                <a:gd name="connsiteX13" fmla="*/ 694056 w 874598"/>
                <a:gd name="connsiteY13" fmla="*/ 308957 h 1071612"/>
                <a:gd name="connsiteX14" fmla="*/ 634374 w 874598"/>
                <a:gd name="connsiteY14" fmla="*/ 329837 h 1071612"/>
                <a:gd name="connsiteX15" fmla="*/ 605578 w 874598"/>
                <a:gd name="connsiteY15" fmla="*/ 469877 h 1071612"/>
                <a:gd name="connsiteX16" fmla="*/ 605777 w 874598"/>
                <a:gd name="connsiteY16" fmla="*/ 470910 h 1071612"/>
                <a:gd name="connsiteX17" fmla="*/ 617814 w 874598"/>
                <a:gd name="connsiteY17" fmla="*/ 502460 h 1071612"/>
                <a:gd name="connsiteX18" fmla="*/ 653960 w 874598"/>
                <a:gd name="connsiteY18" fmla="*/ 545095 h 1071612"/>
                <a:gd name="connsiteX19" fmla="*/ 741727 w 874598"/>
                <a:gd name="connsiteY19" fmla="*/ 548237 h 1071612"/>
                <a:gd name="connsiteX20" fmla="*/ 777757 w 874598"/>
                <a:gd name="connsiteY20" fmla="*/ 518119 h 1071612"/>
                <a:gd name="connsiteX21" fmla="*/ 828016 w 874598"/>
                <a:gd name="connsiteY21" fmla="*/ 522369 h 1071612"/>
                <a:gd name="connsiteX22" fmla="*/ 851851 w 874598"/>
                <a:gd name="connsiteY22" fmla="*/ 566899 h 1071612"/>
                <a:gd name="connsiteX23" fmla="*/ 873839 w 874598"/>
                <a:gd name="connsiteY23" fmla="*/ 723585 h 1071612"/>
                <a:gd name="connsiteX24" fmla="*/ 860535 w 874598"/>
                <a:gd name="connsiteY24" fmla="*/ 795832 h 1071612"/>
                <a:gd name="connsiteX25" fmla="*/ 844830 w 874598"/>
                <a:gd name="connsiteY25" fmla="*/ 846829 h 1071612"/>
                <a:gd name="connsiteX26" fmla="*/ 844828 w 874598"/>
                <a:gd name="connsiteY26" fmla="*/ 846828 h 1071612"/>
                <a:gd name="connsiteX27" fmla="*/ 844088 w 874598"/>
                <a:gd name="connsiteY27" fmla="*/ 847013 h 1071612"/>
                <a:gd name="connsiteX28" fmla="*/ 843430 w 874598"/>
                <a:gd name="connsiteY28" fmla="*/ 848032 h 1071612"/>
                <a:gd name="connsiteX29" fmla="*/ 843357 w 874598"/>
                <a:gd name="connsiteY29" fmla="*/ 848057 h 1071612"/>
                <a:gd name="connsiteX30" fmla="*/ 843720 w 874598"/>
                <a:gd name="connsiteY30" fmla="*/ 847014 h 1071612"/>
                <a:gd name="connsiteX31" fmla="*/ 830416 w 874598"/>
                <a:gd name="connsiteY31" fmla="*/ 842026 h 1071612"/>
                <a:gd name="connsiteX32" fmla="*/ 777571 w 874598"/>
                <a:gd name="connsiteY32" fmla="*/ 825026 h 1071612"/>
                <a:gd name="connsiteX33" fmla="*/ 725834 w 874598"/>
                <a:gd name="connsiteY33" fmla="*/ 812831 h 1071612"/>
                <a:gd name="connsiteX34" fmla="*/ 657469 w 874598"/>
                <a:gd name="connsiteY34" fmla="*/ 803223 h 1071612"/>
                <a:gd name="connsiteX35" fmla="*/ 555290 w 874598"/>
                <a:gd name="connsiteY35" fmla="*/ 809505 h 1071612"/>
                <a:gd name="connsiteX36" fmla="*/ 508543 w 874598"/>
                <a:gd name="connsiteY36" fmla="*/ 825211 h 1071612"/>
                <a:gd name="connsiteX37" fmla="*/ 487894 w 874598"/>
                <a:gd name="connsiteY37" fmla="*/ 847823 h 1071612"/>
                <a:gd name="connsiteX38" fmla="*/ 488540 w 874598"/>
                <a:gd name="connsiteY38" fmla="*/ 858860 h 1071612"/>
                <a:gd name="connsiteX39" fmla="*/ 488078 w 874598"/>
                <a:gd name="connsiteY39" fmla="*/ 860686 h 1071612"/>
                <a:gd name="connsiteX40" fmla="*/ 488849 w 874598"/>
                <a:gd name="connsiteY40" fmla="*/ 864141 h 1071612"/>
                <a:gd name="connsiteX41" fmla="*/ 489695 w 874598"/>
                <a:gd name="connsiteY41" fmla="*/ 878610 h 1071612"/>
                <a:gd name="connsiteX42" fmla="*/ 524248 w 874598"/>
                <a:gd name="connsiteY42" fmla="*/ 939216 h 1071612"/>
                <a:gd name="connsiteX43" fmla="*/ 538845 w 874598"/>
                <a:gd name="connsiteY43" fmla="*/ 995756 h 1071612"/>
                <a:gd name="connsiteX44" fmla="*/ 504477 w 874598"/>
                <a:gd name="connsiteY44" fmla="*/ 1042873 h 1071612"/>
                <a:gd name="connsiteX45" fmla="*/ 448122 w 874598"/>
                <a:gd name="connsiteY45" fmla="*/ 1067447 h 1071612"/>
                <a:gd name="connsiteX46" fmla="*/ 430263 w 874598"/>
                <a:gd name="connsiteY46" fmla="*/ 1071503 h 1071612"/>
                <a:gd name="connsiteX47" fmla="*/ 427151 w 874598"/>
                <a:gd name="connsiteY47" fmla="*/ 1071612 h 1071612"/>
                <a:gd name="connsiteX48" fmla="*/ 411167 w 874598"/>
                <a:gd name="connsiteY48" fmla="*/ 1071512 h 1071612"/>
                <a:gd name="connsiteX49" fmla="*/ 382713 w 874598"/>
                <a:gd name="connsiteY49" fmla="*/ 1066154 h 1071612"/>
                <a:gd name="connsiteX50" fmla="*/ 306217 w 874598"/>
                <a:gd name="connsiteY50" fmla="*/ 1024765 h 1071612"/>
                <a:gd name="connsiteX51" fmla="*/ 280534 w 874598"/>
                <a:gd name="connsiteY51" fmla="*/ 945867 h 1071612"/>
                <a:gd name="connsiteX52" fmla="*/ 307141 w 874598"/>
                <a:gd name="connsiteY52" fmla="*/ 873806 h 1071612"/>
                <a:gd name="connsiteX53" fmla="*/ 297348 w 874598"/>
                <a:gd name="connsiteY53" fmla="*/ 825026 h 1071612"/>
                <a:gd name="connsiteX54" fmla="*/ 241916 w 874598"/>
                <a:gd name="connsiteY54" fmla="*/ 799713 h 1071612"/>
                <a:gd name="connsiteX55" fmla="*/ 211227 w 874598"/>
                <a:gd name="connsiteY55" fmla="*/ 798808 h 1071612"/>
                <a:gd name="connsiteX56" fmla="*/ 205700 w 874598"/>
                <a:gd name="connsiteY56" fmla="*/ 798049 h 1071612"/>
                <a:gd name="connsiteX57" fmla="*/ 202645 w 874598"/>
                <a:gd name="connsiteY57" fmla="*/ 798555 h 1071612"/>
                <a:gd name="connsiteX58" fmla="*/ 179278 w 874598"/>
                <a:gd name="connsiteY58" fmla="*/ 797865 h 1071612"/>
                <a:gd name="connsiteX59" fmla="*/ 109989 w 874598"/>
                <a:gd name="connsiteY59" fmla="*/ 813940 h 1071612"/>
                <a:gd name="connsiteX60" fmla="*/ 46612 w 874598"/>
                <a:gd name="connsiteY60" fmla="*/ 838700 h 1071612"/>
                <a:gd name="connsiteX61" fmla="*/ 2821 w 874598"/>
                <a:gd name="connsiteY61" fmla="*/ 854960 h 1071612"/>
                <a:gd name="connsiteX62" fmla="*/ 2082 w 874598"/>
                <a:gd name="connsiteY62" fmla="*/ 858470 h 1071612"/>
                <a:gd name="connsiteX63" fmla="*/ 944 w 874598"/>
                <a:gd name="connsiteY63" fmla="*/ 859326 h 1071612"/>
                <a:gd name="connsiteX64" fmla="*/ 0 w 874598"/>
                <a:gd name="connsiteY64" fmla="*/ 840640 h 1071612"/>
                <a:gd name="connsiteX65" fmla="*/ 756209 w 874598"/>
                <a:gd name="connsiteY65" fmla="*/ 2656 h 1071612"/>
                <a:gd name="connsiteX66" fmla="*/ 808804 w 874598"/>
                <a:gd name="connsiteY66" fmla="*/ 0 h 1071612"/>
                <a:gd name="connsiteX0" fmla="*/ 808804 w 874598"/>
                <a:gd name="connsiteY0" fmla="*/ 0 h 1071612"/>
                <a:gd name="connsiteX1" fmla="*/ 811208 w 874598"/>
                <a:gd name="connsiteY1" fmla="*/ 26153 h 1071612"/>
                <a:gd name="connsiteX2" fmla="*/ 812853 w 874598"/>
                <a:gd name="connsiteY2" fmla="*/ 36304 h 1071612"/>
                <a:gd name="connsiteX3" fmla="*/ 813049 w 874598"/>
                <a:gd name="connsiteY3" fmla="*/ 38451 h 1071612"/>
                <a:gd name="connsiteX4" fmla="*/ 830521 w 874598"/>
                <a:gd name="connsiteY4" fmla="*/ 126349 h 1071612"/>
                <a:gd name="connsiteX5" fmla="*/ 831138 w 874598"/>
                <a:gd name="connsiteY5" fmla="*/ 131537 h 1071612"/>
                <a:gd name="connsiteX6" fmla="*/ 834668 w 874598"/>
                <a:gd name="connsiteY6" fmla="*/ 193844 h 1071612"/>
                <a:gd name="connsiteX7" fmla="*/ 829864 w 874598"/>
                <a:gd name="connsiteY7" fmla="*/ 252602 h 1071612"/>
                <a:gd name="connsiteX8" fmla="*/ 806952 w 874598"/>
                <a:gd name="connsiteY8" fmla="*/ 320043 h 1071612"/>
                <a:gd name="connsiteX9" fmla="*/ 790576 w 874598"/>
                <a:gd name="connsiteY9" fmla="*/ 335079 h 1071612"/>
                <a:gd name="connsiteX10" fmla="*/ 771477 w 874598"/>
                <a:gd name="connsiteY10" fmla="*/ 336572 h 1071612"/>
                <a:gd name="connsiteX11" fmla="*/ 769579 w 874598"/>
                <a:gd name="connsiteY11" fmla="*/ 336455 h 1071612"/>
                <a:gd name="connsiteX12" fmla="*/ 746715 w 874598"/>
                <a:gd name="connsiteY12" fmla="*/ 328173 h 1071612"/>
                <a:gd name="connsiteX13" fmla="*/ 694056 w 874598"/>
                <a:gd name="connsiteY13" fmla="*/ 308957 h 1071612"/>
                <a:gd name="connsiteX14" fmla="*/ 634374 w 874598"/>
                <a:gd name="connsiteY14" fmla="*/ 329837 h 1071612"/>
                <a:gd name="connsiteX15" fmla="*/ 605578 w 874598"/>
                <a:gd name="connsiteY15" fmla="*/ 469877 h 1071612"/>
                <a:gd name="connsiteX16" fmla="*/ 605777 w 874598"/>
                <a:gd name="connsiteY16" fmla="*/ 470910 h 1071612"/>
                <a:gd name="connsiteX17" fmla="*/ 617814 w 874598"/>
                <a:gd name="connsiteY17" fmla="*/ 502460 h 1071612"/>
                <a:gd name="connsiteX18" fmla="*/ 653960 w 874598"/>
                <a:gd name="connsiteY18" fmla="*/ 545095 h 1071612"/>
                <a:gd name="connsiteX19" fmla="*/ 741727 w 874598"/>
                <a:gd name="connsiteY19" fmla="*/ 548237 h 1071612"/>
                <a:gd name="connsiteX20" fmla="*/ 777757 w 874598"/>
                <a:gd name="connsiteY20" fmla="*/ 518119 h 1071612"/>
                <a:gd name="connsiteX21" fmla="*/ 828016 w 874598"/>
                <a:gd name="connsiteY21" fmla="*/ 522369 h 1071612"/>
                <a:gd name="connsiteX22" fmla="*/ 851851 w 874598"/>
                <a:gd name="connsiteY22" fmla="*/ 566899 h 1071612"/>
                <a:gd name="connsiteX23" fmla="*/ 873839 w 874598"/>
                <a:gd name="connsiteY23" fmla="*/ 723585 h 1071612"/>
                <a:gd name="connsiteX24" fmla="*/ 860535 w 874598"/>
                <a:gd name="connsiteY24" fmla="*/ 795832 h 1071612"/>
                <a:gd name="connsiteX25" fmla="*/ 844830 w 874598"/>
                <a:gd name="connsiteY25" fmla="*/ 846829 h 1071612"/>
                <a:gd name="connsiteX26" fmla="*/ 844828 w 874598"/>
                <a:gd name="connsiteY26" fmla="*/ 846828 h 1071612"/>
                <a:gd name="connsiteX27" fmla="*/ 844088 w 874598"/>
                <a:gd name="connsiteY27" fmla="*/ 847013 h 1071612"/>
                <a:gd name="connsiteX28" fmla="*/ 843430 w 874598"/>
                <a:gd name="connsiteY28" fmla="*/ 848032 h 1071612"/>
                <a:gd name="connsiteX29" fmla="*/ 843357 w 874598"/>
                <a:gd name="connsiteY29" fmla="*/ 848057 h 1071612"/>
                <a:gd name="connsiteX30" fmla="*/ 843720 w 874598"/>
                <a:gd name="connsiteY30" fmla="*/ 847014 h 1071612"/>
                <a:gd name="connsiteX31" fmla="*/ 830416 w 874598"/>
                <a:gd name="connsiteY31" fmla="*/ 842026 h 1071612"/>
                <a:gd name="connsiteX32" fmla="*/ 777571 w 874598"/>
                <a:gd name="connsiteY32" fmla="*/ 825026 h 1071612"/>
                <a:gd name="connsiteX33" fmla="*/ 725834 w 874598"/>
                <a:gd name="connsiteY33" fmla="*/ 812831 h 1071612"/>
                <a:gd name="connsiteX34" fmla="*/ 657469 w 874598"/>
                <a:gd name="connsiteY34" fmla="*/ 803223 h 1071612"/>
                <a:gd name="connsiteX35" fmla="*/ 555290 w 874598"/>
                <a:gd name="connsiteY35" fmla="*/ 809505 h 1071612"/>
                <a:gd name="connsiteX36" fmla="*/ 508543 w 874598"/>
                <a:gd name="connsiteY36" fmla="*/ 825211 h 1071612"/>
                <a:gd name="connsiteX37" fmla="*/ 487894 w 874598"/>
                <a:gd name="connsiteY37" fmla="*/ 847823 h 1071612"/>
                <a:gd name="connsiteX38" fmla="*/ 488540 w 874598"/>
                <a:gd name="connsiteY38" fmla="*/ 858860 h 1071612"/>
                <a:gd name="connsiteX39" fmla="*/ 488078 w 874598"/>
                <a:gd name="connsiteY39" fmla="*/ 860686 h 1071612"/>
                <a:gd name="connsiteX40" fmla="*/ 488849 w 874598"/>
                <a:gd name="connsiteY40" fmla="*/ 864141 h 1071612"/>
                <a:gd name="connsiteX41" fmla="*/ 489695 w 874598"/>
                <a:gd name="connsiteY41" fmla="*/ 878610 h 1071612"/>
                <a:gd name="connsiteX42" fmla="*/ 524248 w 874598"/>
                <a:gd name="connsiteY42" fmla="*/ 939216 h 1071612"/>
                <a:gd name="connsiteX43" fmla="*/ 538845 w 874598"/>
                <a:gd name="connsiteY43" fmla="*/ 995756 h 1071612"/>
                <a:gd name="connsiteX44" fmla="*/ 504477 w 874598"/>
                <a:gd name="connsiteY44" fmla="*/ 1042873 h 1071612"/>
                <a:gd name="connsiteX45" fmla="*/ 448122 w 874598"/>
                <a:gd name="connsiteY45" fmla="*/ 1067447 h 1071612"/>
                <a:gd name="connsiteX46" fmla="*/ 430263 w 874598"/>
                <a:gd name="connsiteY46" fmla="*/ 1071503 h 1071612"/>
                <a:gd name="connsiteX47" fmla="*/ 427151 w 874598"/>
                <a:gd name="connsiteY47" fmla="*/ 1071612 h 1071612"/>
                <a:gd name="connsiteX48" fmla="*/ 411167 w 874598"/>
                <a:gd name="connsiteY48" fmla="*/ 1071512 h 1071612"/>
                <a:gd name="connsiteX49" fmla="*/ 382713 w 874598"/>
                <a:gd name="connsiteY49" fmla="*/ 1066154 h 1071612"/>
                <a:gd name="connsiteX50" fmla="*/ 306217 w 874598"/>
                <a:gd name="connsiteY50" fmla="*/ 1024765 h 1071612"/>
                <a:gd name="connsiteX51" fmla="*/ 280534 w 874598"/>
                <a:gd name="connsiteY51" fmla="*/ 945867 h 1071612"/>
                <a:gd name="connsiteX52" fmla="*/ 307141 w 874598"/>
                <a:gd name="connsiteY52" fmla="*/ 873806 h 1071612"/>
                <a:gd name="connsiteX53" fmla="*/ 297348 w 874598"/>
                <a:gd name="connsiteY53" fmla="*/ 825026 h 1071612"/>
                <a:gd name="connsiteX54" fmla="*/ 241916 w 874598"/>
                <a:gd name="connsiteY54" fmla="*/ 799713 h 1071612"/>
                <a:gd name="connsiteX55" fmla="*/ 211227 w 874598"/>
                <a:gd name="connsiteY55" fmla="*/ 798808 h 1071612"/>
                <a:gd name="connsiteX56" fmla="*/ 205700 w 874598"/>
                <a:gd name="connsiteY56" fmla="*/ 798049 h 1071612"/>
                <a:gd name="connsiteX57" fmla="*/ 202645 w 874598"/>
                <a:gd name="connsiteY57" fmla="*/ 798555 h 1071612"/>
                <a:gd name="connsiteX58" fmla="*/ 179278 w 874598"/>
                <a:gd name="connsiteY58" fmla="*/ 797865 h 1071612"/>
                <a:gd name="connsiteX59" fmla="*/ 109989 w 874598"/>
                <a:gd name="connsiteY59" fmla="*/ 813940 h 1071612"/>
                <a:gd name="connsiteX60" fmla="*/ 46612 w 874598"/>
                <a:gd name="connsiteY60" fmla="*/ 838700 h 1071612"/>
                <a:gd name="connsiteX61" fmla="*/ 2821 w 874598"/>
                <a:gd name="connsiteY61" fmla="*/ 854960 h 1071612"/>
                <a:gd name="connsiteX62" fmla="*/ 2082 w 874598"/>
                <a:gd name="connsiteY62" fmla="*/ 858470 h 1071612"/>
                <a:gd name="connsiteX63" fmla="*/ 944 w 874598"/>
                <a:gd name="connsiteY63" fmla="*/ 859326 h 1071612"/>
                <a:gd name="connsiteX64" fmla="*/ 0 w 874598"/>
                <a:gd name="connsiteY64" fmla="*/ 840640 h 1071612"/>
                <a:gd name="connsiteX65" fmla="*/ 756209 w 874598"/>
                <a:gd name="connsiteY65" fmla="*/ 2656 h 1071612"/>
                <a:gd name="connsiteX66" fmla="*/ 808804 w 874598"/>
                <a:gd name="connsiteY66" fmla="*/ 0 h 1071612"/>
                <a:gd name="connsiteX0" fmla="*/ 808804 w 874598"/>
                <a:gd name="connsiteY0" fmla="*/ 0 h 1071612"/>
                <a:gd name="connsiteX1" fmla="*/ 811208 w 874598"/>
                <a:gd name="connsiteY1" fmla="*/ 26153 h 1071612"/>
                <a:gd name="connsiteX2" fmla="*/ 812853 w 874598"/>
                <a:gd name="connsiteY2" fmla="*/ 36304 h 1071612"/>
                <a:gd name="connsiteX3" fmla="*/ 813049 w 874598"/>
                <a:gd name="connsiteY3" fmla="*/ 38451 h 1071612"/>
                <a:gd name="connsiteX4" fmla="*/ 830521 w 874598"/>
                <a:gd name="connsiteY4" fmla="*/ 126349 h 1071612"/>
                <a:gd name="connsiteX5" fmla="*/ 831138 w 874598"/>
                <a:gd name="connsiteY5" fmla="*/ 131537 h 1071612"/>
                <a:gd name="connsiteX6" fmla="*/ 834668 w 874598"/>
                <a:gd name="connsiteY6" fmla="*/ 193844 h 1071612"/>
                <a:gd name="connsiteX7" fmla="*/ 829864 w 874598"/>
                <a:gd name="connsiteY7" fmla="*/ 252602 h 1071612"/>
                <a:gd name="connsiteX8" fmla="*/ 806952 w 874598"/>
                <a:gd name="connsiteY8" fmla="*/ 320043 h 1071612"/>
                <a:gd name="connsiteX9" fmla="*/ 790576 w 874598"/>
                <a:gd name="connsiteY9" fmla="*/ 335079 h 1071612"/>
                <a:gd name="connsiteX10" fmla="*/ 771477 w 874598"/>
                <a:gd name="connsiteY10" fmla="*/ 336572 h 1071612"/>
                <a:gd name="connsiteX11" fmla="*/ 769579 w 874598"/>
                <a:gd name="connsiteY11" fmla="*/ 336455 h 1071612"/>
                <a:gd name="connsiteX12" fmla="*/ 746715 w 874598"/>
                <a:gd name="connsiteY12" fmla="*/ 328173 h 1071612"/>
                <a:gd name="connsiteX13" fmla="*/ 694056 w 874598"/>
                <a:gd name="connsiteY13" fmla="*/ 308957 h 1071612"/>
                <a:gd name="connsiteX14" fmla="*/ 634374 w 874598"/>
                <a:gd name="connsiteY14" fmla="*/ 329837 h 1071612"/>
                <a:gd name="connsiteX15" fmla="*/ 605578 w 874598"/>
                <a:gd name="connsiteY15" fmla="*/ 469877 h 1071612"/>
                <a:gd name="connsiteX16" fmla="*/ 617814 w 874598"/>
                <a:gd name="connsiteY16" fmla="*/ 502460 h 1071612"/>
                <a:gd name="connsiteX17" fmla="*/ 653960 w 874598"/>
                <a:gd name="connsiteY17" fmla="*/ 545095 h 1071612"/>
                <a:gd name="connsiteX18" fmla="*/ 741727 w 874598"/>
                <a:gd name="connsiteY18" fmla="*/ 548237 h 1071612"/>
                <a:gd name="connsiteX19" fmla="*/ 777757 w 874598"/>
                <a:gd name="connsiteY19" fmla="*/ 518119 h 1071612"/>
                <a:gd name="connsiteX20" fmla="*/ 828016 w 874598"/>
                <a:gd name="connsiteY20" fmla="*/ 522369 h 1071612"/>
                <a:gd name="connsiteX21" fmla="*/ 851851 w 874598"/>
                <a:gd name="connsiteY21" fmla="*/ 566899 h 1071612"/>
                <a:gd name="connsiteX22" fmla="*/ 873839 w 874598"/>
                <a:gd name="connsiteY22" fmla="*/ 723585 h 1071612"/>
                <a:gd name="connsiteX23" fmla="*/ 860535 w 874598"/>
                <a:gd name="connsiteY23" fmla="*/ 795832 h 1071612"/>
                <a:gd name="connsiteX24" fmla="*/ 844830 w 874598"/>
                <a:gd name="connsiteY24" fmla="*/ 846829 h 1071612"/>
                <a:gd name="connsiteX25" fmla="*/ 844828 w 874598"/>
                <a:gd name="connsiteY25" fmla="*/ 846828 h 1071612"/>
                <a:gd name="connsiteX26" fmla="*/ 844088 w 874598"/>
                <a:gd name="connsiteY26" fmla="*/ 847013 h 1071612"/>
                <a:gd name="connsiteX27" fmla="*/ 843430 w 874598"/>
                <a:gd name="connsiteY27" fmla="*/ 848032 h 1071612"/>
                <a:gd name="connsiteX28" fmla="*/ 843357 w 874598"/>
                <a:gd name="connsiteY28" fmla="*/ 848057 h 1071612"/>
                <a:gd name="connsiteX29" fmla="*/ 843720 w 874598"/>
                <a:gd name="connsiteY29" fmla="*/ 847014 h 1071612"/>
                <a:gd name="connsiteX30" fmla="*/ 830416 w 874598"/>
                <a:gd name="connsiteY30" fmla="*/ 842026 h 1071612"/>
                <a:gd name="connsiteX31" fmla="*/ 777571 w 874598"/>
                <a:gd name="connsiteY31" fmla="*/ 825026 h 1071612"/>
                <a:gd name="connsiteX32" fmla="*/ 725834 w 874598"/>
                <a:gd name="connsiteY32" fmla="*/ 812831 h 1071612"/>
                <a:gd name="connsiteX33" fmla="*/ 657469 w 874598"/>
                <a:gd name="connsiteY33" fmla="*/ 803223 h 1071612"/>
                <a:gd name="connsiteX34" fmla="*/ 555290 w 874598"/>
                <a:gd name="connsiteY34" fmla="*/ 809505 h 1071612"/>
                <a:gd name="connsiteX35" fmla="*/ 508543 w 874598"/>
                <a:gd name="connsiteY35" fmla="*/ 825211 h 1071612"/>
                <a:gd name="connsiteX36" fmla="*/ 487894 w 874598"/>
                <a:gd name="connsiteY36" fmla="*/ 847823 h 1071612"/>
                <a:gd name="connsiteX37" fmla="*/ 488540 w 874598"/>
                <a:gd name="connsiteY37" fmla="*/ 858860 h 1071612"/>
                <a:gd name="connsiteX38" fmla="*/ 488078 w 874598"/>
                <a:gd name="connsiteY38" fmla="*/ 860686 h 1071612"/>
                <a:gd name="connsiteX39" fmla="*/ 488849 w 874598"/>
                <a:gd name="connsiteY39" fmla="*/ 864141 h 1071612"/>
                <a:gd name="connsiteX40" fmla="*/ 489695 w 874598"/>
                <a:gd name="connsiteY40" fmla="*/ 878610 h 1071612"/>
                <a:gd name="connsiteX41" fmla="*/ 524248 w 874598"/>
                <a:gd name="connsiteY41" fmla="*/ 939216 h 1071612"/>
                <a:gd name="connsiteX42" fmla="*/ 538845 w 874598"/>
                <a:gd name="connsiteY42" fmla="*/ 995756 h 1071612"/>
                <a:gd name="connsiteX43" fmla="*/ 504477 w 874598"/>
                <a:gd name="connsiteY43" fmla="*/ 1042873 h 1071612"/>
                <a:gd name="connsiteX44" fmla="*/ 448122 w 874598"/>
                <a:gd name="connsiteY44" fmla="*/ 1067447 h 1071612"/>
                <a:gd name="connsiteX45" fmla="*/ 430263 w 874598"/>
                <a:gd name="connsiteY45" fmla="*/ 1071503 h 1071612"/>
                <a:gd name="connsiteX46" fmla="*/ 427151 w 874598"/>
                <a:gd name="connsiteY46" fmla="*/ 1071612 h 1071612"/>
                <a:gd name="connsiteX47" fmla="*/ 411167 w 874598"/>
                <a:gd name="connsiteY47" fmla="*/ 1071512 h 1071612"/>
                <a:gd name="connsiteX48" fmla="*/ 382713 w 874598"/>
                <a:gd name="connsiteY48" fmla="*/ 1066154 h 1071612"/>
                <a:gd name="connsiteX49" fmla="*/ 306217 w 874598"/>
                <a:gd name="connsiteY49" fmla="*/ 1024765 h 1071612"/>
                <a:gd name="connsiteX50" fmla="*/ 280534 w 874598"/>
                <a:gd name="connsiteY50" fmla="*/ 945867 h 1071612"/>
                <a:gd name="connsiteX51" fmla="*/ 307141 w 874598"/>
                <a:gd name="connsiteY51" fmla="*/ 873806 h 1071612"/>
                <a:gd name="connsiteX52" fmla="*/ 297348 w 874598"/>
                <a:gd name="connsiteY52" fmla="*/ 825026 h 1071612"/>
                <a:gd name="connsiteX53" fmla="*/ 241916 w 874598"/>
                <a:gd name="connsiteY53" fmla="*/ 799713 h 1071612"/>
                <a:gd name="connsiteX54" fmla="*/ 211227 w 874598"/>
                <a:gd name="connsiteY54" fmla="*/ 798808 h 1071612"/>
                <a:gd name="connsiteX55" fmla="*/ 205700 w 874598"/>
                <a:gd name="connsiteY55" fmla="*/ 798049 h 1071612"/>
                <a:gd name="connsiteX56" fmla="*/ 202645 w 874598"/>
                <a:gd name="connsiteY56" fmla="*/ 798555 h 1071612"/>
                <a:gd name="connsiteX57" fmla="*/ 179278 w 874598"/>
                <a:gd name="connsiteY57" fmla="*/ 797865 h 1071612"/>
                <a:gd name="connsiteX58" fmla="*/ 109989 w 874598"/>
                <a:gd name="connsiteY58" fmla="*/ 813940 h 1071612"/>
                <a:gd name="connsiteX59" fmla="*/ 46612 w 874598"/>
                <a:gd name="connsiteY59" fmla="*/ 838700 h 1071612"/>
                <a:gd name="connsiteX60" fmla="*/ 2821 w 874598"/>
                <a:gd name="connsiteY60" fmla="*/ 854960 h 1071612"/>
                <a:gd name="connsiteX61" fmla="*/ 2082 w 874598"/>
                <a:gd name="connsiteY61" fmla="*/ 858470 h 1071612"/>
                <a:gd name="connsiteX62" fmla="*/ 944 w 874598"/>
                <a:gd name="connsiteY62" fmla="*/ 859326 h 1071612"/>
                <a:gd name="connsiteX63" fmla="*/ 0 w 874598"/>
                <a:gd name="connsiteY63" fmla="*/ 840640 h 1071612"/>
                <a:gd name="connsiteX64" fmla="*/ 756209 w 874598"/>
                <a:gd name="connsiteY64" fmla="*/ 2656 h 1071612"/>
                <a:gd name="connsiteX65" fmla="*/ 808804 w 874598"/>
                <a:gd name="connsiteY65" fmla="*/ 0 h 1071612"/>
                <a:gd name="connsiteX0" fmla="*/ 808804 w 874598"/>
                <a:gd name="connsiteY0" fmla="*/ 0 h 1071612"/>
                <a:gd name="connsiteX1" fmla="*/ 811208 w 874598"/>
                <a:gd name="connsiteY1" fmla="*/ 26153 h 1071612"/>
                <a:gd name="connsiteX2" fmla="*/ 812853 w 874598"/>
                <a:gd name="connsiteY2" fmla="*/ 36304 h 1071612"/>
                <a:gd name="connsiteX3" fmla="*/ 813049 w 874598"/>
                <a:gd name="connsiteY3" fmla="*/ 38451 h 1071612"/>
                <a:gd name="connsiteX4" fmla="*/ 830521 w 874598"/>
                <a:gd name="connsiteY4" fmla="*/ 126349 h 1071612"/>
                <a:gd name="connsiteX5" fmla="*/ 831138 w 874598"/>
                <a:gd name="connsiteY5" fmla="*/ 131537 h 1071612"/>
                <a:gd name="connsiteX6" fmla="*/ 834668 w 874598"/>
                <a:gd name="connsiteY6" fmla="*/ 193844 h 1071612"/>
                <a:gd name="connsiteX7" fmla="*/ 829864 w 874598"/>
                <a:gd name="connsiteY7" fmla="*/ 252602 h 1071612"/>
                <a:gd name="connsiteX8" fmla="*/ 806952 w 874598"/>
                <a:gd name="connsiteY8" fmla="*/ 320043 h 1071612"/>
                <a:gd name="connsiteX9" fmla="*/ 790576 w 874598"/>
                <a:gd name="connsiteY9" fmla="*/ 335079 h 1071612"/>
                <a:gd name="connsiteX10" fmla="*/ 771477 w 874598"/>
                <a:gd name="connsiteY10" fmla="*/ 336572 h 1071612"/>
                <a:gd name="connsiteX11" fmla="*/ 769579 w 874598"/>
                <a:gd name="connsiteY11" fmla="*/ 336455 h 1071612"/>
                <a:gd name="connsiteX12" fmla="*/ 746715 w 874598"/>
                <a:gd name="connsiteY12" fmla="*/ 328173 h 1071612"/>
                <a:gd name="connsiteX13" fmla="*/ 694056 w 874598"/>
                <a:gd name="connsiteY13" fmla="*/ 308957 h 1071612"/>
                <a:gd name="connsiteX14" fmla="*/ 634374 w 874598"/>
                <a:gd name="connsiteY14" fmla="*/ 329837 h 1071612"/>
                <a:gd name="connsiteX15" fmla="*/ 605578 w 874598"/>
                <a:gd name="connsiteY15" fmla="*/ 462733 h 1071612"/>
                <a:gd name="connsiteX16" fmla="*/ 617814 w 874598"/>
                <a:gd name="connsiteY16" fmla="*/ 502460 h 1071612"/>
                <a:gd name="connsiteX17" fmla="*/ 653960 w 874598"/>
                <a:gd name="connsiteY17" fmla="*/ 545095 h 1071612"/>
                <a:gd name="connsiteX18" fmla="*/ 741727 w 874598"/>
                <a:gd name="connsiteY18" fmla="*/ 548237 h 1071612"/>
                <a:gd name="connsiteX19" fmla="*/ 777757 w 874598"/>
                <a:gd name="connsiteY19" fmla="*/ 518119 h 1071612"/>
                <a:gd name="connsiteX20" fmla="*/ 828016 w 874598"/>
                <a:gd name="connsiteY20" fmla="*/ 522369 h 1071612"/>
                <a:gd name="connsiteX21" fmla="*/ 851851 w 874598"/>
                <a:gd name="connsiteY21" fmla="*/ 566899 h 1071612"/>
                <a:gd name="connsiteX22" fmla="*/ 873839 w 874598"/>
                <a:gd name="connsiteY22" fmla="*/ 723585 h 1071612"/>
                <a:gd name="connsiteX23" fmla="*/ 860535 w 874598"/>
                <a:gd name="connsiteY23" fmla="*/ 795832 h 1071612"/>
                <a:gd name="connsiteX24" fmla="*/ 844830 w 874598"/>
                <a:gd name="connsiteY24" fmla="*/ 846829 h 1071612"/>
                <a:gd name="connsiteX25" fmla="*/ 844828 w 874598"/>
                <a:gd name="connsiteY25" fmla="*/ 846828 h 1071612"/>
                <a:gd name="connsiteX26" fmla="*/ 844088 w 874598"/>
                <a:gd name="connsiteY26" fmla="*/ 847013 h 1071612"/>
                <a:gd name="connsiteX27" fmla="*/ 843430 w 874598"/>
                <a:gd name="connsiteY27" fmla="*/ 848032 h 1071612"/>
                <a:gd name="connsiteX28" fmla="*/ 843357 w 874598"/>
                <a:gd name="connsiteY28" fmla="*/ 848057 h 1071612"/>
                <a:gd name="connsiteX29" fmla="*/ 843720 w 874598"/>
                <a:gd name="connsiteY29" fmla="*/ 847014 h 1071612"/>
                <a:gd name="connsiteX30" fmla="*/ 830416 w 874598"/>
                <a:gd name="connsiteY30" fmla="*/ 842026 h 1071612"/>
                <a:gd name="connsiteX31" fmla="*/ 777571 w 874598"/>
                <a:gd name="connsiteY31" fmla="*/ 825026 h 1071612"/>
                <a:gd name="connsiteX32" fmla="*/ 725834 w 874598"/>
                <a:gd name="connsiteY32" fmla="*/ 812831 h 1071612"/>
                <a:gd name="connsiteX33" fmla="*/ 657469 w 874598"/>
                <a:gd name="connsiteY33" fmla="*/ 803223 h 1071612"/>
                <a:gd name="connsiteX34" fmla="*/ 555290 w 874598"/>
                <a:gd name="connsiteY34" fmla="*/ 809505 h 1071612"/>
                <a:gd name="connsiteX35" fmla="*/ 508543 w 874598"/>
                <a:gd name="connsiteY35" fmla="*/ 825211 h 1071612"/>
                <a:gd name="connsiteX36" fmla="*/ 487894 w 874598"/>
                <a:gd name="connsiteY36" fmla="*/ 847823 h 1071612"/>
                <a:gd name="connsiteX37" fmla="*/ 488540 w 874598"/>
                <a:gd name="connsiteY37" fmla="*/ 858860 h 1071612"/>
                <a:gd name="connsiteX38" fmla="*/ 488078 w 874598"/>
                <a:gd name="connsiteY38" fmla="*/ 860686 h 1071612"/>
                <a:gd name="connsiteX39" fmla="*/ 488849 w 874598"/>
                <a:gd name="connsiteY39" fmla="*/ 864141 h 1071612"/>
                <a:gd name="connsiteX40" fmla="*/ 489695 w 874598"/>
                <a:gd name="connsiteY40" fmla="*/ 878610 h 1071612"/>
                <a:gd name="connsiteX41" fmla="*/ 524248 w 874598"/>
                <a:gd name="connsiteY41" fmla="*/ 939216 h 1071612"/>
                <a:gd name="connsiteX42" fmla="*/ 538845 w 874598"/>
                <a:gd name="connsiteY42" fmla="*/ 995756 h 1071612"/>
                <a:gd name="connsiteX43" fmla="*/ 504477 w 874598"/>
                <a:gd name="connsiteY43" fmla="*/ 1042873 h 1071612"/>
                <a:gd name="connsiteX44" fmla="*/ 448122 w 874598"/>
                <a:gd name="connsiteY44" fmla="*/ 1067447 h 1071612"/>
                <a:gd name="connsiteX45" fmla="*/ 430263 w 874598"/>
                <a:gd name="connsiteY45" fmla="*/ 1071503 h 1071612"/>
                <a:gd name="connsiteX46" fmla="*/ 427151 w 874598"/>
                <a:gd name="connsiteY46" fmla="*/ 1071612 h 1071612"/>
                <a:gd name="connsiteX47" fmla="*/ 411167 w 874598"/>
                <a:gd name="connsiteY47" fmla="*/ 1071512 h 1071612"/>
                <a:gd name="connsiteX48" fmla="*/ 382713 w 874598"/>
                <a:gd name="connsiteY48" fmla="*/ 1066154 h 1071612"/>
                <a:gd name="connsiteX49" fmla="*/ 306217 w 874598"/>
                <a:gd name="connsiteY49" fmla="*/ 1024765 h 1071612"/>
                <a:gd name="connsiteX50" fmla="*/ 280534 w 874598"/>
                <a:gd name="connsiteY50" fmla="*/ 945867 h 1071612"/>
                <a:gd name="connsiteX51" fmla="*/ 307141 w 874598"/>
                <a:gd name="connsiteY51" fmla="*/ 873806 h 1071612"/>
                <a:gd name="connsiteX52" fmla="*/ 297348 w 874598"/>
                <a:gd name="connsiteY52" fmla="*/ 825026 h 1071612"/>
                <a:gd name="connsiteX53" fmla="*/ 241916 w 874598"/>
                <a:gd name="connsiteY53" fmla="*/ 799713 h 1071612"/>
                <a:gd name="connsiteX54" fmla="*/ 211227 w 874598"/>
                <a:gd name="connsiteY54" fmla="*/ 798808 h 1071612"/>
                <a:gd name="connsiteX55" fmla="*/ 205700 w 874598"/>
                <a:gd name="connsiteY55" fmla="*/ 798049 h 1071612"/>
                <a:gd name="connsiteX56" fmla="*/ 202645 w 874598"/>
                <a:gd name="connsiteY56" fmla="*/ 798555 h 1071612"/>
                <a:gd name="connsiteX57" fmla="*/ 179278 w 874598"/>
                <a:gd name="connsiteY57" fmla="*/ 797865 h 1071612"/>
                <a:gd name="connsiteX58" fmla="*/ 109989 w 874598"/>
                <a:gd name="connsiteY58" fmla="*/ 813940 h 1071612"/>
                <a:gd name="connsiteX59" fmla="*/ 46612 w 874598"/>
                <a:gd name="connsiteY59" fmla="*/ 838700 h 1071612"/>
                <a:gd name="connsiteX60" fmla="*/ 2821 w 874598"/>
                <a:gd name="connsiteY60" fmla="*/ 854960 h 1071612"/>
                <a:gd name="connsiteX61" fmla="*/ 2082 w 874598"/>
                <a:gd name="connsiteY61" fmla="*/ 858470 h 1071612"/>
                <a:gd name="connsiteX62" fmla="*/ 944 w 874598"/>
                <a:gd name="connsiteY62" fmla="*/ 859326 h 1071612"/>
                <a:gd name="connsiteX63" fmla="*/ 0 w 874598"/>
                <a:gd name="connsiteY63" fmla="*/ 840640 h 1071612"/>
                <a:gd name="connsiteX64" fmla="*/ 756209 w 874598"/>
                <a:gd name="connsiteY64" fmla="*/ 2656 h 1071612"/>
                <a:gd name="connsiteX65" fmla="*/ 808804 w 874598"/>
                <a:gd name="connsiteY65" fmla="*/ 0 h 1071612"/>
                <a:gd name="connsiteX0" fmla="*/ 808804 w 874598"/>
                <a:gd name="connsiteY0" fmla="*/ 0 h 1071612"/>
                <a:gd name="connsiteX1" fmla="*/ 811208 w 874598"/>
                <a:gd name="connsiteY1" fmla="*/ 26153 h 1071612"/>
                <a:gd name="connsiteX2" fmla="*/ 812853 w 874598"/>
                <a:gd name="connsiteY2" fmla="*/ 36304 h 1071612"/>
                <a:gd name="connsiteX3" fmla="*/ 813049 w 874598"/>
                <a:gd name="connsiteY3" fmla="*/ 38451 h 1071612"/>
                <a:gd name="connsiteX4" fmla="*/ 830521 w 874598"/>
                <a:gd name="connsiteY4" fmla="*/ 126349 h 1071612"/>
                <a:gd name="connsiteX5" fmla="*/ 831138 w 874598"/>
                <a:gd name="connsiteY5" fmla="*/ 131537 h 1071612"/>
                <a:gd name="connsiteX6" fmla="*/ 834668 w 874598"/>
                <a:gd name="connsiteY6" fmla="*/ 193844 h 1071612"/>
                <a:gd name="connsiteX7" fmla="*/ 829864 w 874598"/>
                <a:gd name="connsiteY7" fmla="*/ 252602 h 1071612"/>
                <a:gd name="connsiteX8" fmla="*/ 806952 w 874598"/>
                <a:gd name="connsiteY8" fmla="*/ 320043 h 1071612"/>
                <a:gd name="connsiteX9" fmla="*/ 790576 w 874598"/>
                <a:gd name="connsiteY9" fmla="*/ 335079 h 1071612"/>
                <a:gd name="connsiteX10" fmla="*/ 771477 w 874598"/>
                <a:gd name="connsiteY10" fmla="*/ 336572 h 1071612"/>
                <a:gd name="connsiteX11" fmla="*/ 769579 w 874598"/>
                <a:gd name="connsiteY11" fmla="*/ 336455 h 1071612"/>
                <a:gd name="connsiteX12" fmla="*/ 746715 w 874598"/>
                <a:gd name="connsiteY12" fmla="*/ 328173 h 1071612"/>
                <a:gd name="connsiteX13" fmla="*/ 694056 w 874598"/>
                <a:gd name="connsiteY13" fmla="*/ 308957 h 1071612"/>
                <a:gd name="connsiteX14" fmla="*/ 634374 w 874598"/>
                <a:gd name="connsiteY14" fmla="*/ 329837 h 1071612"/>
                <a:gd name="connsiteX15" fmla="*/ 605578 w 874598"/>
                <a:gd name="connsiteY15" fmla="*/ 462733 h 1071612"/>
                <a:gd name="connsiteX16" fmla="*/ 617814 w 874598"/>
                <a:gd name="connsiteY16" fmla="*/ 502460 h 1071612"/>
                <a:gd name="connsiteX17" fmla="*/ 653960 w 874598"/>
                <a:gd name="connsiteY17" fmla="*/ 545095 h 1071612"/>
                <a:gd name="connsiteX18" fmla="*/ 741727 w 874598"/>
                <a:gd name="connsiteY18" fmla="*/ 548237 h 1071612"/>
                <a:gd name="connsiteX19" fmla="*/ 777757 w 874598"/>
                <a:gd name="connsiteY19" fmla="*/ 518119 h 1071612"/>
                <a:gd name="connsiteX20" fmla="*/ 828016 w 874598"/>
                <a:gd name="connsiteY20" fmla="*/ 522369 h 1071612"/>
                <a:gd name="connsiteX21" fmla="*/ 851851 w 874598"/>
                <a:gd name="connsiteY21" fmla="*/ 566899 h 1071612"/>
                <a:gd name="connsiteX22" fmla="*/ 873839 w 874598"/>
                <a:gd name="connsiteY22" fmla="*/ 723585 h 1071612"/>
                <a:gd name="connsiteX23" fmla="*/ 860535 w 874598"/>
                <a:gd name="connsiteY23" fmla="*/ 795832 h 1071612"/>
                <a:gd name="connsiteX24" fmla="*/ 844830 w 874598"/>
                <a:gd name="connsiteY24" fmla="*/ 846829 h 1071612"/>
                <a:gd name="connsiteX25" fmla="*/ 844828 w 874598"/>
                <a:gd name="connsiteY25" fmla="*/ 846828 h 1071612"/>
                <a:gd name="connsiteX26" fmla="*/ 844088 w 874598"/>
                <a:gd name="connsiteY26" fmla="*/ 847013 h 1071612"/>
                <a:gd name="connsiteX27" fmla="*/ 843430 w 874598"/>
                <a:gd name="connsiteY27" fmla="*/ 848032 h 1071612"/>
                <a:gd name="connsiteX28" fmla="*/ 843357 w 874598"/>
                <a:gd name="connsiteY28" fmla="*/ 848057 h 1071612"/>
                <a:gd name="connsiteX29" fmla="*/ 843720 w 874598"/>
                <a:gd name="connsiteY29" fmla="*/ 847014 h 1071612"/>
                <a:gd name="connsiteX30" fmla="*/ 830416 w 874598"/>
                <a:gd name="connsiteY30" fmla="*/ 842026 h 1071612"/>
                <a:gd name="connsiteX31" fmla="*/ 777571 w 874598"/>
                <a:gd name="connsiteY31" fmla="*/ 825026 h 1071612"/>
                <a:gd name="connsiteX32" fmla="*/ 725834 w 874598"/>
                <a:gd name="connsiteY32" fmla="*/ 812831 h 1071612"/>
                <a:gd name="connsiteX33" fmla="*/ 657469 w 874598"/>
                <a:gd name="connsiteY33" fmla="*/ 803223 h 1071612"/>
                <a:gd name="connsiteX34" fmla="*/ 555290 w 874598"/>
                <a:gd name="connsiteY34" fmla="*/ 809505 h 1071612"/>
                <a:gd name="connsiteX35" fmla="*/ 508543 w 874598"/>
                <a:gd name="connsiteY35" fmla="*/ 825211 h 1071612"/>
                <a:gd name="connsiteX36" fmla="*/ 487894 w 874598"/>
                <a:gd name="connsiteY36" fmla="*/ 847823 h 1071612"/>
                <a:gd name="connsiteX37" fmla="*/ 488540 w 874598"/>
                <a:gd name="connsiteY37" fmla="*/ 858860 h 1071612"/>
                <a:gd name="connsiteX38" fmla="*/ 488078 w 874598"/>
                <a:gd name="connsiteY38" fmla="*/ 860686 h 1071612"/>
                <a:gd name="connsiteX39" fmla="*/ 488849 w 874598"/>
                <a:gd name="connsiteY39" fmla="*/ 864141 h 1071612"/>
                <a:gd name="connsiteX40" fmla="*/ 489695 w 874598"/>
                <a:gd name="connsiteY40" fmla="*/ 878610 h 1071612"/>
                <a:gd name="connsiteX41" fmla="*/ 524248 w 874598"/>
                <a:gd name="connsiteY41" fmla="*/ 939216 h 1071612"/>
                <a:gd name="connsiteX42" fmla="*/ 538845 w 874598"/>
                <a:gd name="connsiteY42" fmla="*/ 995756 h 1071612"/>
                <a:gd name="connsiteX43" fmla="*/ 504477 w 874598"/>
                <a:gd name="connsiteY43" fmla="*/ 1042873 h 1071612"/>
                <a:gd name="connsiteX44" fmla="*/ 448122 w 874598"/>
                <a:gd name="connsiteY44" fmla="*/ 1067447 h 1071612"/>
                <a:gd name="connsiteX45" fmla="*/ 430263 w 874598"/>
                <a:gd name="connsiteY45" fmla="*/ 1071503 h 1071612"/>
                <a:gd name="connsiteX46" fmla="*/ 427151 w 874598"/>
                <a:gd name="connsiteY46" fmla="*/ 1071612 h 1071612"/>
                <a:gd name="connsiteX47" fmla="*/ 411167 w 874598"/>
                <a:gd name="connsiteY47" fmla="*/ 1071512 h 1071612"/>
                <a:gd name="connsiteX48" fmla="*/ 382713 w 874598"/>
                <a:gd name="connsiteY48" fmla="*/ 1066154 h 1071612"/>
                <a:gd name="connsiteX49" fmla="*/ 306217 w 874598"/>
                <a:gd name="connsiteY49" fmla="*/ 1024765 h 1071612"/>
                <a:gd name="connsiteX50" fmla="*/ 280534 w 874598"/>
                <a:gd name="connsiteY50" fmla="*/ 945867 h 1071612"/>
                <a:gd name="connsiteX51" fmla="*/ 307141 w 874598"/>
                <a:gd name="connsiteY51" fmla="*/ 873806 h 1071612"/>
                <a:gd name="connsiteX52" fmla="*/ 297348 w 874598"/>
                <a:gd name="connsiteY52" fmla="*/ 825026 h 1071612"/>
                <a:gd name="connsiteX53" fmla="*/ 241916 w 874598"/>
                <a:gd name="connsiteY53" fmla="*/ 799713 h 1071612"/>
                <a:gd name="connsiteX54" fmla="*/ 211227 w 874598"/>
                <a:gd name="connsiteY54" fmla="*/ 798808 h 1071612"/>
                <a:gd name="connsiteX55" fmla="*/ 205700 w 874598"/>
                <a:gd name="connsiteY55" fmla="*/ 798049 h 1071612"/>
                <a:gd name="connsiteX56" fmla="*/ 202645 w 874598"/>
                <a:gd name="connsiteY56" fmla="*/ 798555 h 1071612"/>
                <a:gd name="connsiteX57" fmla="*/ 179278 w 874598"/>
                <a:gd name="connsiteY57" fmla="*/ 797865 h 1071612"/>
                <a:gd name="connsiteX58" fmla="*/ 109989 w 874598"/>
                <a:gd name="connsiteY58" fmla="*/ 813940 h 1071612"/>
                <a:gd name="connsiteX59" fmla="*/ 46612 w 874598"/>
                <a:gd name="connsiteY59" fmla="*/ 838700 h 1071612"/>
                <a:gd name="connsiteX60" fmla="*/ 2821 w 874598"/>
                <a:gd name="connsiteY60" fmla="*/ 854960 h 1071612"/>
                <a:gd name="connsiteX61" fmla="*/ 2082 w 874598"/>
                <a:gd name="connsiteY61" fmla="*/ 858470 h 1071612"/>
                <a:gd name="connsiteX62" fmla="*/ 944 w 874598"/>
                <a:gd name="connsiteY62" fmla="*/ 859326 h 1071612"/>
                <a:gd name="connsiteX63" fmla="*/ 0 w 874598"/>
                <a:gd name="connsiteY63" fmla="*/ 840640 h 1071612"/>
                <a:gd name="connsiteX64" fmla="*/ 756209 w 874598"/>
                <a:gd name="connsiteY64" fmla="*/ 2656 h 1071612"/>
                <a:gd name="connsiteX65" fmla="*/ 808804 w 874598"/>
                <a:gd name="connsiteY65" fmla="*/ 0 h 107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74598" h="1071612">
                  <a:moveTo>
                    <a:pt x="808804" y="0"/>
                  </a:moveTo>
                  <a:lnTo>
                    <a:pt x="811208" y="26153"/>
                  </a:lnTo>
                  <a:lnTo>
                    <a:pt x="812853" y="36304"/>
                  </a:lnTo>
                  <a:cubicBezTo>
                    <a:pt x="812918" y="37020"/>
                    <a:pt x="812984" y="37735"/>
                    <a:pt x="813049" y="38451"/>
                  </a:cubicBezTo>
                  <a:lnTo>
                    <a:pt x="830521" y="126349"/>
                  </a:lnTo>
                  <a:cubicBezTo>
                    <a:pt x="830727" y="128078"/>
                    <a:pt x="830932" y="129808"/>
                    <a:pt x="831138" y="131537"/>
                  </a:cubicBezTo>
                  <a:lnTo>
                    <a:pt x="834668" y="193844"/>
                  </a:lnTo>
                  <a:cubicBezTo>
                    <a:pt x="834483" y="213430"/>
                    <a:pt x="833559" y="233201"/>
                    <a:pt x="829864" y="252602"/>
                  </a:cubicBezTo>
                  <a:cubicBezTo>
                    <a:pt x="825429" y="276252"/>
                    <a:pt x="820255" y="299533"/>
                    <a:pt x="806952" y="320043"/>
                  </a:cubicBezTo>
                  <a:cubicBezTo>
                    <a:pt x="802333" y="327157"/>
                    <a:pt x="796789" y="332238"/>
                    <a:pt x="790576" y="335079"/>
                  </a:cubicBezTo>
                  <a:lnTo>
                    <a:pt x="771477" y="336572"/>
                  </a:lnTo>
                  <a:lnTo>
                    <a:pt x="769579" y="336455"/>
                  </a:lnTo>
                  <a:lnTo>
                    <a:pt x="746715" y="328173"/>
                  </a:lnTo>
                  <a:cubicBezTo>
                    <a:pt x="729532" y="320967"/>
                    <a:pt x="712718" y="312283"/>
                    <a:pt x="694056" y="308957"/>
                  </a:cubicBezTo>
                  <a:cubicBezTo>
                    <a:pt x="670220" y="304523"/>
                    <a:pt x="649120" y="304208"/>
                    <a:pt x="634374" y="329837"/>
                  </a:cubicBezTo>
                  <a:cubicBezTo>
                    <a:pt x="619628" y="355466"/>
                    <a:pt x="584150" y="415408"/>
                    <a:pt x="605578" y="462733"/>
                  </a:cubicBezTo>
                  <a:cubicBezTo>
                    <a:pt x="602818" y="491504"/>
                    <a:pt x="609750" y="489924"/>
                    <a:pt x="617814" y="502460"/>
                  </a:cubicBezTo>
                  <a:cubicBezTo>
                    <a:pt x="627399" y="518119"/>
                    <a:pt x="639733" y="532162"/>
                    <a:pt x="653960" y="545095"/>
                  </a:cubicBezTo>
                  <a:cubicBezTo>
                    <a:pt x="683893" y="572073"/>
                    <a:pt x="711424" y="571518"/>
                    <a:pt x="741727" y="548237"/>
                  </a:cubicBezTo>
                  <a:cubicBezTo>
                    <a:pt x="754107" y="538629"/>
                    <a:pt x="765563" y="528097"/>
                    <a:pt x="777757" y="518119"/>
                  </a:cubicBezTo>
                  <a:cubicBezTo>
                    <a:pt x="796974" y="502229"/>
                    <a:pt x="812125" y="503706"/>
                    <a:pt x="828016" y="522369"/>
                  </a:cubicBezTo>
                  <a:cubicBezTo>
                    <a:pt x="839102" y="535488"/>
                    <a:pt x="845939" y="551009"/>
                    <a:pt x="851851" y="566899"/>
                  </a:cubicBezTo>
                  <a:cubicBezTo>
                    <a:pt x="870513" y="617526"/>
                    <a:pt x="876981" y="670002"/>
                    <a:pt x="873839" y="723585"/>
                  </a:cubicBezTo>
                  <a:cubicBezTo>
                    <a:pt x="872546" y="748161"/>
                    <a:pt x="868111" y="772366"/>
                    <a:pt x="860535" y="795832"/>
                  </a:cubicBezTo>
                  <a:lnTo>
                    <a:pt x="844830" y="846829"/>
                  </a:lnTo>
                  <a:cubicBezTo>
                    <a:pt x="844829" y="846829"/>
                    <a:pt x="844829" y="846828"/>
                    <a:pt x="844828" y="846828"/>
                  </a:cubicBezTo>
                  <a:cubicBezTo>
                    <a:pt x="844457" y="847013"/>
                    <a:pt x="844088" y="847197"/>
                    <a:pt x="844088" y="847013"/>
                  </a:cubicBezTo>
                  <a:lnTo>
                    <a:pt x="843430" y="848032"/>
                  </a:lnTo>
                  <a:lnTo>
                    <a:pt x="843357" y="848057"/>
                  </a:lnTo>
                  <a:lnTo>
                    <a:pt x="843720" y="847014"/>
                  </a:lnTo>
                  <a:cubicBezTo>
                    <a:pt x="840023" y="843319"/>
                    <a:pt x="834850" y="843504"/>
                    <a:pt x="830416" y="842026"/>
                  </a:cubicBezTo>
                  <a:cubicBezTo>
                    <a:pt x="812862" y="836298"/>
                    <a:pt x="795494" y="829830"/>
                    <a:pt x="777571" y="825026"/>
                  </a:cubicBezTo>
                  <a:cubicBezTo>
                    <a:pt x="760571" y="820407"/>
                    <a:pt x="743388" y="816342"/>
                    <a:pt x="725834" y="812831"/>
                  </a:cubicBezTo>
                  <a:cubicBezTo>
                    <a:pt x="703108" y="808397"/>
                    <a:pt x="680381" y="804147"/>
                    <a:pt x="657469" y="803223"/>
                  </a:cubicBezTo>
                  <a:cubicBezTo>
                    <a:pt x="623286" y="801745"/>
                    <a:pt x="589103" y="801191"/>
                    <a:pt x="555290" y="809505"/>
                  </a:cubicBezTo>
                  <a:cubicBezTo>
                    <a:pt x="539214" y="813571"/>
                    <a:pt x="523325" y="817635"/>
                    <a:pt x="508543" y="825211"/>
                  </a:cubicBezTo>
                  <a:cubicBezTo>
                    <a:pt x="498103" y="830570"/>
                    <a:pt x="491128" y="838515"/>
                    <a:pt x="487894" y="847823"/>
                  </a:cubicBezTo>
                  <a:cubicBezTo>
                    <a:pt x="488109" y="851502"/>
                    <a:pt x="488325" y="855181"/>
                    <a:pt x="488540" y="858860"/>
                  </a:cubicBezTo>
                  <a:lnTo>
                    <a:pt x="488078" y="860686"/>
                  </a:lnTo>
                  <a:lnTo>
                    <a:pt x="488849" y="864141"/>
                  </a:lnTo>
                  <a:lnTo>
                    <a:pt x="489695" y="878610"/>
                  </a:lnTo>
                  <a:cubicBezTo>
                    <a:pt x="498749" y="900228"/>
                    <a:pt x="513531" y="918521"/>
                    <a:pt x="524248" y="939216"/>
                  </a:cubicBezTo>
                  <a:cubicBezTo>
                    <a:pt x="533486" y="956953"/>
                    <a:pt x="542356" y="974322"/>
                    <a:pt x="538845" y="995756"/>
                  </a:cubicBezTo>
                  <a:cubicBezTo>
                    <a:pt x="535150" y="1017744"/>
                    <a:pt x="520922" y="1030863"/>
                    <a:pt x="504477" y="1042873"/>
                  </a:cubicBezTo>
                  <a:cubicBezTo>
                    <a:pt x="487663" y="1055253"/>
                    <a:pt x="468262" y="1063012"/>
                    <a:pt x="448122" y="1067447"/>
                  </a:cubicBezTo>
                  <a:lnTo>
                    <a:pt x="430263" y="1071503"/>
                  </a:lnTo>
                  <a:lnTo>
                    <a:pt x="427151" y="1071612"/>
                  </a:lnTo>
                  <a:lnTo>
                    <a:pt x="411167" y="1071512"/>
                  </a:lnTo>
                  <a:cubicBezTo>
                    <a:pt x="401744" y="1069111"/>
                    <a:pt x="392136" y="1068556"/>
                    <a:pt x="382713" y="1066154"/>
                  </a:cubicBezTo>
                  <a:cubicBezTo>
                    <a:pt x="353518" y="1058579"/>
                    <a:pt x="328759" y="1044351"/>
                    <a:pt x="306217" y="1024765"/>
                  </a:cubicBezTo>
                  <a:cubicBezTo>
                    <a:pt x="281458" y="1003332"/>
                    <a:pt x="274066" y="976170"/>
                    <a:pt x="280534" y="945867"/>
                  </a:cubicBezTo>
                  <a:cubicBezTo>
                    <a:pt x="285892" y="920923"/>
                    <a:pt x="298087" y="897827"/>
                    <a:pt x="307141" y="873806"/>
                  </a:cubicBezTo>
                  <a:cubicBezTo>
                    <a:pt x="313053" y="857915"/>
                    <a:pt x="309173" y="836667"/>
                    <a:pt x="297348" y="825026"/>
                  </a:cubicBezTo>
                  <a:cubicBezTo>
                    <a:pt x="281827" y="809691"/>
                    <a:pt x="262241" y="803223"/>
                    <a:pt x="241916" y="799713"/>
                  </a:cubicBezTo>
                  <a:lnTo>
                    <a:pt x="211227" y="798808"/>
                  </a:lnTo>
                  <a:lnTo>
                    <a:pt x="205700" y="798049"/>
                  </a:lnTo>
                  <a:lnTo>
                    <a:pt x="202645" y="798555"/>
                  </a:lnTo>
                  <a:lnTo>
                    <a:pt x="179278" y="797865"/>
                  </a:lnTo>
                  <a:cubicBezTo>
                    <a:pt x="155628" y="801560"/>
                    <a:pt x="132531" y="806365"/>
                    <a:pt x="109989" y="813940"/>
                  </a:cubicBezTo>
                  <a:cubicBezTo>
                    <a:pt x="88370" y="821147"/>
                    <a:pt x="67491" y="830015"/>
                    <a:pt x="46612" y="838700"/>
                  </a:cubicBezTo>
                  <a:cubicBezTo>
                    <a:pt x="32200" y="844612"/>
                    <a:pt x="18342" y="852187"/>
                    <a:pt x="2821" y="854960"/>
                  </a:cubicBezTo>
                  <a:cubicBezTo>
                    <a:pt x="2452" y="856068"/>
                    <a:pt x="2267" y="857362"/>
                    <a:pt x="2082" y="858470"/>
                  </a:cubicBezTo>
                  <a:lnTo>
                    <a:pt x="944" y="859326"/>
                  </a:lnTo>
                  <a:cubicBezTo>
                    <a:pt x="629" y="853097"/>
                    <a:pt x="315" y="846869"/>
                    <a:pt x="0" y="840640"/>
                  </a:cubicBezTo>
                  <a:cubicBezTo>
                    <a:pt x="0" y="404508"/>
                    <a:pt x="331458" y="45792"/>
                    <a:pt x="756209" y="2656"/>
                  </a:cubicBezTo>
                  <a:lnTo>
                    <a:pt x="8088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A55F47A-BE13-48A0-8781-435DABDCFD9E}"/>
                </a:ext>
              </a:extLst>
            </p:cNvPr>
            <p:cNvSpPr/>
            <p:nvPr/>
          </p:nvSpPr>
          <p:spPr>
            <a:xfrm>
              <a:off x="6027643" y="3254036"/>
              <a:ext cx="910691" cy="1055794"/>
            </a:xfrm>
            <a:custGeom>
              <a:avLst/>
              <a:gdLst>
                <a:gd name="connsiteX0" fmla="*/ 426726 w 910691"/>
                <a:gd name="connsiteY0" fmla="*/ 687 h 1055794"/>
                <a:gd name="connsiteX1" fmla="*/ 458138 w 910691"/>
                <a:gd name="connsiteY1" fmla="*/ 2395 h 1055794"/>
                <a:gd name="connsiteX2" fmla="*/ 543133 w 910691"/>
                <a:gd name="connsiteY2" fmla="*/ 51545 h 1055794"/>
                <a:gd name="connsiteX3" fmla="*/ 558284 w 910691"/>
                <a:gd name="connsiteY3" fmla="*/ 88130 h 1055794"/>
                <a:gd name="connsiteX4" fmla="*/ 546643 w 910691"/>
                <a:gd name="connsiteY4" fmla="*/ 131367 h 1055794"/>
                <a:gd name="connsiteX5" fmla="*/ 528905 w 910691"/>
                <a:gd name="connsiteY5" fmla="*/ 169800 h 1055794"/>
                <a:gd name="connsiteX6" fmla="*/ 547937 w 910691"/>
                <a:gd name="connsiteY6" fmla="*/ 217840 h 1055794"/>
                <a:gd name="connsiteX7" fmla="*/ 631823 w 910691"/>
                <a:gd name="connsiteY7" fmla="*/ 240382 h 1055794"/>
                <a:gd name="connsiteX8" fmla="*/ 746752 w 910691"/>
                <a:gd name="connsiteY8" fmla="*/ 238350 h 1055794"/>
                <a:gd name="connsiteX9" fmla="*/ 813455 w 910691"/>
                <a:gd name="connsiteY9" fmla="*/ 225971 h 1055794"/>
                <a:gd name="connsiteX10" fmla="*/ 861431 w 910691"/>
                <a:gd name="connsiteY10" fmla="*/ 218178 h 1055794"/>
                <a:gd name="connsiteX11" fmla="*/ 910527 w 910691"/>
                <a:gd name="connsiteY11" fmla="*/ 210432 h 1055794"/>
                <a:gd name="connsiteX12" fmla="*/ 910691 w 910691"/>
                <a:gd name="connsiteY12" fmla="*/ 213684 h 1055794"/>
                <a:gd name="connsiteX13" fmla="*/ 154482 w 910691"/>
                <a:gd name="connsiteY13" fmla="*/ 1051668 h 1055794"/>
                <a:gd name="connsiteX14" fmla="*/ 72787 w 910691"/>
                <a:gd name="connsiteY14" fmla="*/ 1055794 h 1055794"/>
                <a:gd name="connsiteX15" fmla="*/ 57699 w 910691"/>
                <a:gd name="connsiteY15" fmla="*/ 1029983 h 1055794"/>
                <a:gd name="connsiteX16" fmla="*/ 40395 w 910691"/>
                <a:gd name="connsiteY16" fmla="*/ 997845 h 1055794"/>
                <a:gd name="connsiteX17" fmla="*/ 37429 w 910691"/>
                <a:gd name="connsiteY17" fmla="*/ 990676 h 1055794"/>
                <a:gd name="connsiteX18" fmla="*/ 24106 w 910691"/>
                <a:gd name="connsiteY18" fmla="*/ 953973 h 1055794"/>
                <a:gd name="connsiteX19" fmla="*/ 270 w 910691"/>
                <a:gd name="connsiteY19" fmla="*/ 836458 h 1055794"/>
                <a:gd name="connsiteX20" fmla="*/ 4335 w 910691"/>
                <a:gd name="connsiteY20" fmla="*/ 773081 h 1055794"/>
                <a:gd name="connsiteX21" fmla="*/ 27062 w 910691"/>
                <a:gd name="connsiteY21" fmla="*/ 703607 h 1055794"/>
                <a:gd name="connsiteX22" fmla="*/ 49604 w 910691"/>
                <a:gd name="connsiteY22" fmla="*/ 681618 h 1055794"/>
                <a:gd name="connsiteX23" fmla="*/ 88036 w 910691"/>
                <a:gd name="connsiteY23" fmla="*/ 688086 h 1055794"/>
                <a:gd name="connsiteX24" fmla="*/ 156772 w 910691"/>
                <a:gd name="connsiteY24" fmla="*/ 724671 h 1055794"/>
                <a:gd name="connsiteX25" fmla="*/ 215529 w 910691"/>
                <a:gd name="connsiteY25" fmla="*/ 723931 h 1055794"/>
                <a:gd name="connsiteX26" fmla="*/ 276504 w 910691"/>
                <a:gd name="connsiteY26" fmla="*/ 607525 h 1055794"/>
                <a:gd name="connsiteX27" fmla="*/ 272091 w 910691"/>
                <a:gd name="connsiteY27" fmla="*/ 584434 h 1055794"/>
                <a:gd name="connsiteX28" fmla="*/ 272000 w 910691"/>
                <a:gd name="connsiteY28" fmla="*/ 583434 h 1055794"/>
                <a:gd name="connsiteX29" fmla="*/ 271632 w 910691"/>
                <a:gd name="connsiteY29" fmla="*/ 582033 h 1055794"/>
                <a:gd name="connsiteX30" fmla="*/ 266157 w 910691"/>
                <a:gd name="connsiteY30" fmla="*/ 553387 h 1055794"/>
                <a:gd name="connsiteX31" fmla="*/ 232344 w 910691"/>
                <a:gd name="connsiteY31" fmla="*/ 485575 h 1055794"/>
                <a:gd name="connsiteX32" fmla="*/ 189661 w 910691"/>
                <a:gd name="connsiteY32" fmla="*/ 459523 h 1055794"/>
                <a:gd name="connsiteX33" fmla="*/ 133306 w 910691"/>
                <a:gd name="connsiteY33" fmla="*/ 473011 h 1055794"/>
                <a:gd name="connsiteX34" fmla="*/ 78613 w 910691"/>
                <a:gd name="connsiteY34" fmla="*/ 502944 h 1055794"/>
                <a:gd name="connsiteX35" fmla="*/ 38333 w 910691"/>
                <a:gd name="connsiteY35" fmla="*/ 490380 h 1055794"/>
                <a:gd name="connsiteX36" fmla="*/ 26692 w 910691"/>
                <a:gd name="connsiteY36" fmla="*/ 458599 h 1055794"/>
                <a:gd name="connsiteX37" fmla="*/ 30942 w 910691"/>
                <a:gd name="connsiteY37" fmla="*/ 343301 h 1055794"/>
                <a:gd name="connsiteX38" fmla="*/ 48472 w 910691"/>
                <a:gd name="connsiteY38" fmla="*/ 281125 h 1055794"/>
                <a:gd name="connsiteX39" fmla="*/ 69315 w 910691"/>
                <a:gd name="connsiteY39" fmla="*/ 221293 h 1055794"/>
                <a:gd name="connsiteX40" fmla="*/ 69455 w 910691"/>
                <a:gd name="connsiteY40" fmla="*/ 221076 h 1055794"/>
                <a:gd name="connsiteX41" fmla="*/ 71405 w 910691"/>
                <a:gd name="connsiteY41" fmla="*/ 220426 h 1055794"/>
                <a:gd name="connsiteX42" fmla="*/ 71514 w 910691"/>
                <a:gd name="connsiteY42" fmla="*/ 220238 h 1055794"/>
                <a:gd name="connsiteX43" fmla="*/ 81202 w 910691"/>
                <a:gd name="connsiteY43" fmla="*/ 225601 h 1055794"/>
                <a:gd name="connsiteX44" fmla="*/ 206108 w 910691"/>
                <a:gd name="connsiteY44" fmla="*/ 260708 h 1055794"/>
                <a:gd name="connsiteX45" fmla="*/ 254334 w 910691"/>
                <a:gd name="connsiteY45" fmla="*/ 266250 h 1055794"/>
                <a:gd name="connsiteX46" fmla="*/ 319743 w 910691"/>
                <a:gd name="connsiteY46" fmla="*/ 257936 h 1055794"/>
                <a:gd name="connsiteX47" fmla="*/ 364643 w 910691"/>
                <a:gd name="connsiteY47" fmla="*/ 235209 h 1055794"/>
                <a:gd name="connsiteX48" fmla="*/ 371110 w 910691"/>
                <a:gd name="connsiteY48" fmla="*/ 178668 h 1055794"/>
                <a:gd name="connsiteX49" fmla="*/ 368892 w 910691"/>
                <a:gd name="connsiteY49" fmla="*/ 175712 h 1055794"/>
                <a:gd name="connsiteX50" fmla="*/ 339329 w 910691"/>
                <a:gd name="connsiteY50" fmla="*/ 125824 h 1055794"/>
                <a:gd name="connsiteX51" fmla="*/ 338775 w 910691"/>
                <a:gd name="connsiteY51" fmla="*/ 68914 h 1055794"/>
                <a:gd name="connsiteX52" fmla="*/ 396424 w 910691"/>
                <a:gd name="connsiteY52" fmla="*/ 10896 h 1055794"/>
                <a:gd name="connsiteX53" fmla="*/ 426726 w 910691"/>
                <a:gd name="connsiteY53" fmla="*/ 687 h 1055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10691" h="1055794">
                  <a:moveTo>
                    <a:pt x="426726" y="687"/>
                  </a:moveTo>
                  <a:cubicBezTo>
                    <a:pt x="437166" y="-653"/>
                    <a:pt x="447791" y="-6"/>
                    <a:pt x="458138" y="2395"/>
                  </a:cubicBezTo>
                  <a:cubicBezTo>
                    <a:pt x="491027" y="9972"/>
                    <a:pt x="519851" y="26601"/>
                    <a:pt x="543133" y="51545"/>
                  </a:cubicBezTo>
                  <a:cubicBezTo>
                    <a:pt x="552741" y="61708"/>
                    <a:pt x="559023" y="74457"/>
                    <a:pt x="558284" y="88130"/>
                  </a:cubicBezTo>
                  <a:cubicBezTo>
                    <a:pt x="557545" y="102912"/>
                    <a:pt x="553664" y="117694"/>
                    <a:pt x="546643" y="131367"/>
                  </a:cubicBezTo>
                  <a:cubicBezTo>
                    <a:pt x="540177" y="143931"/>
                    <a:pt x="533155" y="156126"/>
                    <a:pt x="528905" y="169800"/>
                  </a:cubicBezTo>
                  <a:cubicBezTo>
                    <a:pt x="522069" y="190863"/>
                    <a:pt x="528536" y="206939"/>
                    <a:pt x="547937" y="217840"/>
                  </a:cubicBezTo>
                  <a:cubicBezTo>
                    <a:pt x="574174" y="232622"/>
                    <a:pt x="602999" y="239274"/>
                    <a:pt x="631823" y="240382"/>
                  </a:cubicBezTo>
                  <a:cubicBezTo>
                    <a:pt x="669886" y="241860"/>
                    <a:pt x="708320" y="244078"/>
                    <a:pt x="746752" y="238350"/>
                  </a:cubicBezTo>
                  <a:cubicBezTo>
                    <a:pt x="769109" y="235024"/>
                    <a:pt x="769712" y="233738"/>
                    <a:pt x="813455" y="225971"/>
                  </a:cubicBezTo>
                  <a:cubicBezTo>
                    <a:pt x="824391" y="224029"/>
                    <a:pt x="841620" y="221289"/>
                    <a:pt x="861431" y="218178"/>
                  </a:cubicBezTo>
                  <a:lnTo>
                    <a:pt x="910527" y="210432"/>
                  </a:lnTo>
                  <a:lnTo>
                    <a:pt x="910691" y="213684"/>
                  </a:lnTo>
                  <a:cubicBezTo>
                    <a:pt x="910691" y="649817"/>
                    <a:pt x="579234" y="1008533"/>
                    <a:pt x="154482" y="1051668"/>
                  </a:cubicBezTo>
                  <a:lnTo>
                    <a:pt x="72787" y="1055794"/>
                  </a:lnTo>
                  <a:lnTo>
                    <a:pt x="57699" y="1029983"/>
                  </a:lnTo>
                  <a:lnTo>
                    <a:pt x="40395" y="997845"/>
                  </a:lnTo>
                  <a:lnTo>
                    <a:pt x="37429" y="990676"/>
                  </a:lnTo>
                  <a:cubicBezTo>
                    <a:pt x="32150" y="977293"/>
                    <a:pt x="27461" y="964587"/>
                    <a:pt x="24106" y="953973"/>
                  </a:cubicBezTo>
                  <a:cubicBezTo>
                    <a:pt x="10685" y="911516"/>
                    <a:pt x="1933" y="876923"/>
                    <a:pt x="270" y="836458"/>
                  </a:cubicBezTo>
                  <a:cubicBezTo>
                    <a:pt x="-654" y="815209"/>
                    <a:pt x="824" y="793960"/>
                    <a:pt x="4335" y="773081"/>
                  </a:cubicBezTo>
                  <a:cubicBezTo>
                    <a:pt x="8400" y="748876"/>
                    <a:pt x="14498" y="725040"/>
                    <a:pt x="27062" y="703607"/>
                  </a:cubicBezTo>
                  <a:cubicBezTo>
                    <a:pt x="32420" y="694368"/>
                    <a:pt x="39257" y="686238"/>
                    <a:pt x="49604" y="681618"/>
                  </a:cubicBezTo>
                  <a:cubicBezTo>
                    <a:pt x="64017" y="675152"/>
                    <a:pt x="76211" y="682173"/>
                    <a:pt x="88036" y="688086"/>
                  </a:cubicBezTo>
                  <a:cubicBezTo>
                    <a:pt x="111318" y="699726"/>
                    <a:pt x="132197" y="715617"/>
                    <a:pt x="156772" y="724671"/>
                  </a:cubicBezTo>
                  <a:cubicBezTo>
                    <a:pt x="176358" y="731877"/>
                    <a:pt x="195944" y="734279"/>
                    <a:pt x="215529" y="723931"/>
                  </a:cubicBezTo>
                  <a:cubicBezTo>
                    <a:pt x="255625" y="702868"/>
                    <a:pt x="277613" y="650392"/>
                    <a:pt x="276504" y="607525"/>
                  </a:cubicBezTo>
                  <a:lnTo>
                    <a:pt x="272091" y="584434"/>
                  </a:lnTo>
                  <a:lnTo>
                    <a:pt x="272000" y="583434"/>
                  </a:lnTo>
                  <a:lnTo>
                    <a:pt x="271632" y="582033"/>
                  </a:lnTo>
                  <a:lnTo>
                    <a:pt x="266157" y="553387"/>
                  </a:lnTo>
                  <a:cubicBezTo>
                    <a:pt x="258212" y="528997"/>
                    <a:pt x="248604" y="505716"/>
                    <a:pt x="232344" y="485575"/>
                  </a:cubicBezTo>
                  <a:cubicBezTo>
                    <a:pt x="221257" y="471902"/>
                    <a:pt x="208324" y="461370"/>
                    <a:pt x="189661" y="459523"/>
                  </a:cubicBezTo>
                  <a:cubicBezTo>
                    <a:pt x="169152" y="457306"/>
                    <a:pt x="151044" y="464512"/>
                    <a:pt x="133306" y="473011"/>
                  </a:cubicBezTo>
                  <a:cubicBezTo>
                    <a:pt x="114643" y="482065"/>
                    <a:pt x="97830" y="494629"/>
                    <a:pt x="78613" y="502944"/>
                  </a:cubicBezTo>
                  <a:cubicBezTo>
                    <a:pt x="61984" y="510151"/>
                    <a:pt x="47941" y="505716"/>
                    <a:pt x="38333" y="490380"/>
                  </a:cubicBezTo>
                  <a:cubicBezTo>
                    <a:pt x="32235" y="480587"/>
                    <a:pt x="28909" y="469686"/>
                    <a:pt x="26692" y="458599"/>
                  </a:cubicBezTo>
                  <a:cubicBezTo>
                    <a:pt x="18747" y="419797"/>
                    <a:pt x="22443" y="381364"/>
                    <a:pt x="30942" y="343301"/>
                  </a:cubicBezTo>
                  <a:cubicBezTo>
                    <a:pt x="35654" y="322237"/>
                    <a:pt x="41751" y="301589"/>
                    <a:pt x="48472" y="281125"/>
                  </a:cubicBezTo>
                  <a:lnTo>
                    <a:pt x="69315" y="221293"/>
                  </a:lnTo>
                  <a:lnTo>
                    <a:pt x="69455" y="221076"/>
                  </a:lnTo>
                  <a:lnTo>
                    <a:pt x="71405" y="220426"/>
                  </a:lnTo>
                  <a:lnTo>
                    <a:pt x="71514" y="220238"/>
                  </a:lnTo>
                  <a:lnTo>
                    <a:pt x="81202" y="225601"/>
                  </a:lnTo>
                  <a:cubicBezTo>
                    <a:pt x="122406" y="239274"/>
                    <a:pt x="163057" y="253686"/>
                    <a:pt x="206108" y="260708"/>
                  </a:cubicBezTo>
                  <a:cubicBezTo>
                    <a:pt x="222183" y="263294"/>
                    <a:pt x="238259" y="265142"/>
                    <a:pt x="254334" y="266250"/>
                  </a:cubicBezTo>
                  <a:cubicBezTo>
                    <a:pt x="276322" y="267914"/>
                    <a:pt x="298494" y="263848"/>
                    <a:pt x="319743" y="257936"/>
                  </a:cubicBezTo>
                  <a:cubicBezTo>
                    <a:pt x="336003" y="253316"/>
                    <a:pt x="351709" y="247034"/>
                    <a:pt x="364643" y="235209"/>
                  </a:cubicBezTo>
                  <a:cubicBezTo>
                    <a:pt x="381826" y="219503"/>
                    <a:pt x="387185" y="206569"/>
                    <a:pt x="371110" y="178668"/>
                  </a:cubicBezTo>
                  <a:cubicBezTo>
                    <a:pt x="370370" y="177560"/>
                    <a:pt x="369632" y="176636"/>
                    <a:pt x="368892" y="175712"/>
                  </a:cubicBezTo>
                  <a:cubicBezTo>
                    <a:pt x="357806" y="159822"/>
                    <a:pt x="347274" y="143562"/>
                    <a:pt x="339329" y="125824"/>
                  </a:cubicBezTo>
                  <a:cubicBezTo>
                    <a:pt x="330829" y="106977"/>
                    <a:pt x="328981" y="87576"/>
                    <a:pt x="338775" y="68914"/>
                  </a:cubicBezTo>
                  <a:cubicBezTo>
                    <a:pt x="351893" y="43970"/>
                    <a:pt x="371849" y="24938"/>
                    <a:pt x="396424" y="10896"/>
                  </a:cubicBezTo>
                  <a:cubicBezTo>
                    <a:pt x="406032" y="5353"/>
                    <a:pt x="416287" y="2027"/>
                    <a:pt x="426726" y="6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62A6752-F40F-4312-9B0E-51BB6075633F}"/>
                </a:ext>
              </a:extLst>
            </p:cNvPr>
            <p:cNvSpPr/>
            <p:nvPr/>
          </p:nvSpPr>
          <p:spPr>
            <a:xfrm>
              <a:off x="5853721" y="2625386"/>
              <a:ext cx="1084449" cy="895274"/>
            </a:xfrm>
            <a:custGeom>
              <a:avLst/>
              <a:gdLst>
                <a:gd name="connsiteX0" fmla="*/ 246321 w 1087393"/>
                <a:gd name="connsiteY0" fmla="*/ 849725 h 895274"/>
                <a:gd name="connsiteX1" fmla="*/ 246181 w 1087393"/>
                <a:gd name="connsiteY1" fmla="*/ 849942 h 895274"/>
                <a:gd name="connsiteX2" fmla="*/ 246248 w 1087393"/>
                <a:gd name="connsiteY2" fmla="*/ 849750 h 895274"/>
                <a:gd name="connsiteX3" fmla="*/ 8469 w 1087393"/>
                <a:gd name="connsiteY3" fmla="*/ 471571 h 895274"/>
                <a:gd name="connsiteX4" fmla="*/ 9205 w 1087393"/>
                <a:gd name="connsiteY4" fmla="*/ 473530 h 895274"/>
                <a:gd name="connsiteX5" fmla="*/ 8668 w 1087393"/>
                <a:gd name="connsiteY5" fmla="*/ 472604 h 895274"/>
                <a:gd name="connsiteX6" fmla="*/ 245224 w 1087393"/>
                <a:gd name="connsiteY6" fmla="*/ 0 h 895274"/>
                <a:gd name="connsiteX7" fmla="*/ 1083208 w 1087393"/>
                <a:gd name="connsiteY7" fmla="*/ 756209 h 895274"/>
                <a:gd name="connsiteX8" fmla="*/ 1087131 w 1087393"/>
                <a:gd name="connsiteY8" fmla="*/ 833888 h 895274"/>
                <a:gd name="connsiteX9" fmla="*/ 1087393 w 1087393"/>
                <a:gd name="connsiteY9" fmla="*/ 839081 h 895274"/>
                <a:gd name="connsiteX10" fmla="*/ 1038297 w 1087393"/>
                <a:gd name="connsiteY10" fmla="*/ 846827 h 895274"/>
                <a:gd name="connsiteX11" fmla="*/ 990321 w 1087393"/>
                <a:gd name="connsiteY11" fmla="*/ 854620 h 895274"/>
                <a:gd name="connsiteX12" fmla="*/ 923618 w 1087393"/>
                <a:gd name="connsiteY12" fmla="*/ 866999 h 895274"/>
                <a:gd name="connsiteX13" fmla="*/ 808689 w 1087393"/>
                <a:gd name="connsiteY13" fmla="*/ 869031 h 895274"/>
                <a:gd name="connsiteX14" fmla="*/ 724803 w 1087393"/>
                <a:gd name="connsiteY14" fmla="*/ 846489 h 895274"/>
                <a:gd name="connsiteX15" fmla="*/ 705771 w 1087393"/>
                <a:gd name="connsiteY15" fmla="*/ 798449 h 895274"/>
                <a:gd name="connsiteX16" fmla="*/ 723509 w 1087393"/>
                <a:gd name="connsiteY16" fmla="*/ 760016 h 895274"/>
                <a:gd name="connsiteX17" fmla="*/ 735150 w 1087393"/>
                <a:gd name="connsiteY17" fmla="*/ 716779 h 895274"/>
                <a:gd name="connsiteX18" fmla="*/ 719999 w 1087393"/>
                <a:gd name="connsiteY18" fmla="*/ 680194 h 895274"/>
                <a:gd name="connsiteX19" fmla="*/ 635004 w 1087393"/>
                <a:gd name="connsiteY19" fmla="*/ 631044 h 895274"/>
                <a:gd name="connsiteX20" fmla="*/ 573290 w 1087393"/>
                <a:gd name="connsiteY20" fmla="*/ 639545 h 895274"/>
                <a:gd name="connsiteX21" fmla="*/ 540169 w 1087393"/>
                <a:gd name="connsiteY21" fmla="*/ 664466 h 895274"/>
                <a:gd name="connsiteX22" fmla="*/ 517463 w 1087393"/>
                <a:gd name="connsiteY22" fmla="*/ 695105 h 895274"/>
                <a:gd name="connsiteX23" fmla="*/ 515198 w 1087393"/>
                <a:gd name="connsiteY23" fmla="*/ 699474 h 895274"/>
                <a:gd name="connsiteX24" fmla="*/ 509058 w 1087393"/>
                <a:gd name="connsiteY24" fmla="*/ 725949 h 895274"/>
                <a:gd name="connsiteX25" fmla="*/ 516195 w 1087393"/>
                <a:gd name="connsiteY25" fmla="*/ 754473 h 895274"/>
                <a:gd name="connsiteX26" fmla="*/ 545758 w 1087393"/>
                <a:gd name="connsiteY26" fmla="*/ 804361 h 895274"/>
                <a:gd name="connsiteX27" fmla="*/ 547976 w 1087393"/>
                <a:gd name="connsiteY27" fmla="*/ 807317 h 895274"/>
                <a:gd name="connsiteX28" fmla="*/ 541509 w 1087393"/>
                <a:gd name="connsiteY28" fmla="*/ 863858 h 895274"/>
                <a:gd name="connsiteX29" fmla="*/ 496609 w 1087393"/>
                <a:gd name="connsiteY29" fmla="*/ 886585 h 895274"/>
                <a:gd name="connsiteX30" fmla="*/ 431200 w 1087393"/>
                <a:gd name="connsiteY30" fmla="*/ 894899 h 895274"/>
                <a:gd name="connsiteX31" fmla="*/ 382974 w 1087393"/>
                <a:gd name="connsiteY31" fmla="*/ 889357 h 895274"/>
                <a:gd name="connsiteX32" fmla="*/ 258068 w 1087393"/>
                <a:gd name="connsiteY32" fmla="*/ 854250 h 895274"/>
                <a:gd name="connsiteX33" fmla="*/ 248380 w 1087393"/>
                <a:gd name="connsiteY33" fmla="*/ 848887 h 895274"/>
                <a:gd name="connsiteX34" fmla="*/ 248271 w 1087393"/>
                <a:gd name="connsiteY34" fmla="*/ 849075 h 895274"/>
                <a:gd name="connsiteX35" fmla="*/ 246321 w 1087393"/>
                <a:gd name="connsiteY35" fmla="*/ 849725 h 895274"/>
                <a:gd name="connsiteX36" fmla="*/ 246979 w 1087393"/>
                <a:gd name="connsiteY36" fmla="*/ 848706 h 895274"/>
                <a:gd name="connsiteX37" fmla="*/ 247719 w 1087393"/>
                <a:gd name="connsiteY37" fmla="*/ 848521 h 895274"/>
                <a:gd name="connsiteX38" fmla="*/ 247721 w 1087393"/>
                <a:gd name="connsiteY38" fmla="*/ 848522 h 895274"/>
                <a:gd name="connsiteX39" fmla="*/ 247722 w 1087393"/>
                <a:gd name="connsiteY39" fmla="*/ 848522 h 895274"/>
                <a:gd name="connsiteX40" fmla="*/ 263426 w 1087393"/>
                <a:gd name="connsiteY40" fmla="*/ 797526 h 895274"/>
                <a:gd name="connsiteX41" fmla="*/ 276730 w 1087393"/>
                <a:gd name="connsiteY41" fmla="*/ 725279 h 895274"/>
                <a:gd name="connsiteX42" fmla="*/ 254742 w 1087393"/>
                <a:gd name="connsiteY42" fmla="*/ 568593 h 895274"/>
                <a:gd name="connsiteX43" fmla="*/ 230907 w 1087393"/>
                <a:gd name="connsiteY43" fmla="*/ 524063 h 895274"/>
                <a:gd name="connsiteX44" fmla="*/ 180648 w 1087393"/>
                <a:gd name="connsiteY44" fmla="*/ 519813 h 895274"/>
                <a:gd name="connsiteX45" fmla="*/ 144618 w 1087393"/>
                <a:gd name="connsiteY45" fmla="*/ 549931 h 895274"/>
                <a:gd name="connsiteX46" fmla="*/ 56851 w 1087393"/>
                <a:gd name="connsiteY46" fmla="*/ 546789 h 895274"/>
                <a:gd name="connsiteX47" fmla="*/ 20705 w 1087393"/>
                <a:gd name="connsiteY47" fmla="*/ 504154 h 895274"/>
                <a:gd name="connsiteX48" fmla="*/ 9205 w 1087393"/>
                <a:gd name="connsiteY48" fmla="*/ 473530 h 895274"/>
                <a:gd name="connsiteX49" fmla="*/ 39109 w 1087393"/>
                <a:gd name="connsiteY49" fmla="*/ 525171 h 895274"/>
                <a:gd name="connsiteX50" fmla="*/ 61098 w 1087393"/>
                <a:gd name="connsiteY50" fmla="*/ 547344 h 895274"/>
                <a:gd name="connsiteX51" fmla="*/ 140180 w 1087393"/>
                <a:gd name="connsiteY51" fmla="*/ 550300 h 895274"/>
                <a:gd name="connsiteX52" fmla="*/ 175656 w 1087393"/>
                <a:gd name="connsiteY52" fmla="*/ 520737 h 895274"/>
                <a:gd name="connsiteX53" fmla="*/ 235891 w 1087393"/>
                <a:gd name="connsiteY53" fmla="*/ 526464 h 895274"/>
                <a:gd name="connsiteX54" fmla="*/ 259912 w 1087393"/>
                <a:gd name="connsiteY54" fmla="*/ 575060 h 895274"/>
                <a:gd name="connsiteX55" fmla="*/ 278159 w 1087393"/>
                <a:gd name="connsiteY55" fmla="*/ 660586 h 895274"/>
                <a:gd name="connsiteX56" fmla="*/ 278159 w 1087393"/>
                <a:gd name="connsiteY56" fmla="*/ 660586 h 895274"/>
                <a:gd name="connsiteX57" fmla="*/ 259912 w 1087393"/>
                <a:gd name="connsiteY57" fmla="*/ 575059 h 895274"/>
                <a:gd name="connsiteX58" fmla="*/ 235891 w 1087393"/>
                <a:gd name="connsiteY58" fmla="*/ 526463 h 895274"/>
                <a:gd name="connsiteX59" fmla="*/ 175656 w 1087393"/>
                <a:gd name="connsiteY59" fmla="*/ 520736 h 895274"/>
                <a:gd name="connsiteX60" fmla="*/ 140180 w 1087393"/>
                <a:gd name="connsiteY60" fmla="*/ 550299 h 895274"/>
                <a:gd name="connsiteX61" fmla="*/ 61098 w 1087393"/>
                <a:gd name="connsiteY61" fmla="*/ 547343 h 895274"/>
                <a:gd name="connsiteX62" fmla="*/ 39109 w 1087393"/>
                <a:gd name="connsiteY62" fmla="*/ 525170 h 895274"/>
                <a:gd name="connsiteX63" fmla="*/ 9205 w 1087393"/>
                <a:gd name="connsiteY63" fmla="*/ 473529 h 895274"/>
                <a:gd name="connsiteX64" fmla="*/ 8469 w 1087393"/>
                <a:gd name="connsiteY64" fmla="*/ 471570 h 895274"/>
                <a:gd name="connsiteX65" fmla="*/ 3044 w 1087393"/>
                <a:gd name="connsiteY65" fmla="*/ 443478 h 895274"/>
                <a:gd name="connsiteX66" fmla="*/ 3044 w 1087393"/>
                <a:gd name="connsiteY66" fmla="*/ 443479 h 895274"/>
                <a:gd name="connsiteX67" fmla="*/ 8469 w 1087393"/>
                <a:gd name="connsiteY67" fmla="*/ 471571 h 895274"/>
                <a:gd name="connsiteX68" fmla="*/ 1050 w 1087393"/>
                <a:gd name="connsiteY68" fmla="*/ 451817 h 895274"/>
                <a:gd name="connsiteX69" fmla="*/ 7332 w 1087393"/>
                <a:gd name="connsiteY69" fmla="*/ 396385 h 895274"/>
                <a:gd name="connsiteX70" fmla="*/ 18707 w 1087393"/>
                <a:gd name="connsiteY70" fmla="*/ 371740 h 895274"/>
                <a:gd name="connsiteX71" fmla="*/ 19270 w 1087393"/>
                <a:gd name="connsiteY71" fmla="*/ 369938 h 895274"/>
                <a:gd name="connsiteX72" fmla="*/ 20735 w 1087393"/>
                <a:gd name="connsiteY72" fmla="*/ 367347 h 895274"/>
                <a:gd name="connsiteX73" fmla="*/ 37265 w 1087393"/>
                <a:gd name="connsiteY73" fmla="*/ 331531 h 895274"/>
                <a:gd name="connsiteX74" fmla="*/ 96947 w 1087393"/>
                <a:gd name="connsiteY74" fmla="*/ 310651 h 895274"/>
                <a:gd name="connsiteX75" fmla="*/ 149606 w 1087393"/>
                <a:gd name="connsiteY75" fmla="*/ 329867 h 895274"/>
                <a:gd name="connsiteX76" fmla="*/ 172467 w 1087393"/>
                <a:gd name="connsiteY76" fmla="*/ 338148 h 895274"/>
                <a:gd name="connsiteX77" fmla="*/ 172470 w 1087393"/>
                <a:gd name="connsiteY77" fmla="*/ 338148 h 895274"/>
                <a:gd name="connsiteX78" fmla="*/ 172474 w 1087393"/>
                <a:gd name="connsiteY78" fmla="*/ 338149 h 895274"/>
                <a:gd name="connsiteX79" fmla="*/ 174361 w 1087393"/>
                <a:gd name="connsiteY79" fmla="*/ 338266 h 895274"/>
                <a:gd name="connsiteX80" fmla="*/ 174368 w 1087393"/>
                <a:gd name="connsiteY80" fmla="*/ 338265 h 895274"/>
                <a:gd name="connsiteX81" fmla="*/ 193467 w 1087393"/>
                <a:gd name="connsiteY81" fmla="*/ 336772 h 895274"/>
                <a:gd name="connsiteX82" fmla="*/ 209843 w 1087393"/>
                <a:gd name="connsiteY82" fmla="*/ 321736 h 895274"/>
                <a:gd name="connsiteX83" fmla="*/ 232755 w 1087393"/>
                <a:gd name="connsiteY83" fmla="*/ 254295 h 895274"/>
                <a:gd name="connsiteX84" fmla="*/ 237559 w 1087393"/>
                <a:gd name="connsiteY84" fmla="*/ 195537 h 895274"/>
                <a:gd name="connsiteX85" fmla="*/ 234029 w 1087393"/>
                <a:gd name="connsiteY85" fmla="*/ 133230 h 895274"/>
                <a:gd name="connsiteX86" fmla="*/ 233412 w 1087393"/>
                <a:gd name="connsiteY86" fmla="*/ 128042 h 895274"/>
                <a:gd name="connsiteX87" fmla="*/ 215940 w 1087393"/>
                <a:gd name="connsiteY87" fmla="*/ 40144 h 895274"/>
                <a:gd name="connsiteX88" fmla="*/ 215744 w 1087393"/>
                <a:gd name="connsiteY88" fmla="*/ 37997 h 895274"/>
                <a:gd name="connsiteX89" fmla="*/ 214099 w 1087393"/>
                <a:gd name="connsiteY89" fmla="*/ 27846 h 895274"/>
                <a:gd name="connsiteX90" fmla="*/ 211695 w 1087393"/>
                <a:gd name="connsiteY90" fmla="*/ 1693 h 895274"/>
                <a:gd name="connsiteX91" fmla="*/ 212414 w 1087393"/>
                <a:gd name="connsiteY91" fmla="*/ 1657 h 895274"/>
                <a:gd name="connsiteX0" fmla="*/ 246321 w 1087393"/>
                <a:gd name="connsiteY0" fmla="*/ 849725 h 895274"/>
                <a:gd name="connsiteX1" fmla="*/ 246181 w 1087393"/>
                <a:gd name="connsiteY1" fmla="*/ 849942 h 895274"/>
                <a:gd name="connsiteX2" fmla="*/ 246248 w 1087393"/>
                <a:gd name="connsiteY2" fmla="*/ 849750 h 895274"/>
                <a:gd name="connsiteX3" fmla="*/ 246321 w 1087393"/>
                <a:gd name="connsiteY3" fmla="*/ 849725 h 895274"/>
                <a:gd name="connsiteX4" fmla="*/ 8469 w 1087393"/>
                <a:gd name="connsiteY4" fmla="*/ 471571 h 895274"/>
                <a:gd name="connsiteX5" fmla="*/ 9205 w 1087393"/>
                <a:gd name="connsiteY5" fmla="*/ 473530 h 895274"/>
                <a:gd name="connsiteX6" fmla="*/ 8668 w 1087393"/>
                <a:gd name="connsiteY6" fmla="*/ 472604 h 895274"/>
                <a:gd name="connsiteX7" fmla="*/ 8469 w 1087393"/>
                <a:gd name="connsiteY7" fmla="*/ 471571 h 895274"/>
                <a:gd name="connsiteX8" fmla="*/ 245224 w 1087393"/>
                <a:gd name="connsiteY8" fmla="*/ 0 h 895274"/>
                <a:gd name="connsiteX9" fmla="*/ 1083208 w 1087393"/>
                <a:gd name="connsiteY9" fmla="*/ 756209 h 895274"/>
                <a:gd name="connsiteX10" fmla="*/ 1087131 w 1087393"/>
                <a:gd name="connsiteY10" fmla="*/ 833888 h 895274"/>
                <a:gd name="connsiteX11" fmla="*/ 1087393 w 1087393"/>
                <a:gd name="connsiteY11" fmla="*/ 839081 h 895274"/>
                <a:gd name="connsiteX12" fmla="*/ 1038297 w 1087393"/>
                <a:gd name="connsiteY12" fmla="*/ 846827 h 895274"/>
                <a:gd name="connsiteX13" fmla="*/ 990321 w 1087393"/>
                <a:gd name="connsiteY13" fmla="*/ 854620 h 895274"/>
                <a:gd name="connsiteX14" fmla="*/ 923618 w 1087393"/>
                <a:gd name="connsiteY14" fmla="*/ 866999 h 895274"/>
                <a:gd name="connsiteX15" fmla="*/ 808689 w 1087393"/>
                <a:gd name="connsiteY15" fmla="*/ 869031 h 895274"/>
                <a:gd name="connsiteX16" fmla="*/ 724803 w 1087393"/>
                <a:gd name="connsiteY16" fmla="*/ 846489 h 895274"/>
                <a:gd name="connsiteX17" fmla="*/ 705771 w 1087393"/>
                <a:gd name="connsiteY17" fmla="*/ 798449 h 895274"/>
                <a:gd name="connsiteX18" fmla="*/ 723509 w 1087393"/>
                <a:gd name="connsiteY18" fmla="*/ 760016 h 895274"/>
                <a:gd name="connsiteX19" fmla="*/ 735150 w 1087393"/>
                <a:gd name="connsiteY19" fmla="*/ 716779 h 895274"/>
                <a:gd name="connsiteX20" fmla="*/ 719999 w 1087393"/>
                <a:gd name="connsiteY20" fmla="*/ 680194 h 895274"/>
                <a:gd name="connsiteX21" fmla="*/ 635004 w 1087393"/>
                <a:gd name="connsiteY21" fmla="*/ 631044 h 895274"/>
                <a:gd name="connsiteX22" fmla="*/ 573290 w 1087393"/>
                <a:gd name="connsiteY22" fmla="*/ 639545 h 895274"/>
                <a:gd name="connsiteX23" fmla="*/ 540169 w 1087393"/>
                <a:gd name="connsiteY23" fmla="*/ 664466 h 895274"/>
                <a:gd name="connsiteX24" fmla="*/ 517463 w 1087393"/>
                <a:gd name="connsiteY24" fmla="*/ 695105 h 895274"/>
                <a:gd name="connsiteX25" fmla="*/ 515198 w 1087393"/>
                <a:gd name="connsiteY25" fmla="*/ 699474 h 895274"/>
                <a:gd name="connsiteX26" fmla="*/ 509058 w 1087393"/>
                <a:gd name="connsiteY26" fmla="*/ 725949 h 895274"/>
                <a:gd name="connsiteX27" fmla="*/ 516195 w 1087393"/>
                <a:gd name="connsiteY27" fmla="*/ 754473 h 895274"/>
                <a:gd name="connsiteX28" fmla="*/ 545758 w 1087393"/>
                <a:gd name="connsiteY28" fmla="*/ 804361 h 895274"/>
                <a:gd name="connsiteX29" fmla="*/ 547976 w 1087393"/>
                <a:gd name="connsiteY29" fmla="*/ 807317 h 895274"/>
                <a:gd name="connsiteX30" fmla="*/ 541509 w 1087393"/>
                <a:gd name="connsiteY30" fmla="*/ 863858 h 895274"/>
                <a:gd name="connsiteX31" fmla="*/ 496609 w 1087393"/>
                <a:gd name="connsiteY31" fmla="*/ 886585 h 895274"/>
                <a:gd name="connsiteX32" fmla="*/ 431200 w 1087393"/>
                <a:gd name="connsiteY32" fmla="*/ 894899 h 895274"/>
                <a:gd name="connsiteX33" fmla="*/ 382974 w 1087393"/>
                <a:gd name="connsiteY33" fmla="*/ 889357 h 895274"/>
                <a:gd name="connsiteX34" fmla="*/ 258068 w 1087393"/>
                <a:gd name="connsiteY34" fmla="*/ 854250 h 895274"/>
                <a:gd name="connsiteX35" fmla="*/ 248380 w 1087393"/>
                <a:gd name="connsiteY35" fmla="*/ 848887 h 895274"/>
                <a:gd name="connsiteX36" fmla="*/ 248271 w 1087393"/>
                <a:gd name="connsiteY36" fmla="*/ 849075 h 895274"/>
                <a:gd name="connsiteX37" fmla="*/ 246321 w 1087393"/>
                <a:gd name="connsiteY37" fmla="*/ 849725 h 895274"/>
                <a:gd name="connsiteX38" fmla="*/ 246979 w 1087393"/>
                <a:gd name="connsiteY38" fmla="*/ 848706 h 895274"/>
                <a:gd name="connsiteX39" fmla="*/ 247719 w 1087393"/>
                <a:gd name="connsiteY39" fmla="*/ 848521 h 895274"/>
                <a:gd name="connsiteX40" fmla="*/ 247721 w 1087393"/>
                <a:gd name="connsiteY40" fmla="*/ 848522 h 895274"/>
                <a:gd name="connsiteX41" fmla="*/ 247722 w 1087393"/>
                <a:gd name="connsiteY41" fmla="*/ 848522 h 895274"/>
                <a:gd name="connsiteX42" fmla="*/ 263426 w 1087393"/>
                <a:gd name="connsiteY42" fmla="*/ 797526 h 895274"/>
                <a:gd name="connsiteX43" fmla="*/ 276730 w 1087393"/>
                <a:gd name="connsiteY43" fmla="*/ 725279 h 895274"/>
                <a:gd name="connsiteX44" fmla="*/ 254742 w 1087393"/>
                <a:gd name="connsiteY44" fmla="*/ 568593 h 895274"/>
                <a:gd name="connsiteX45" fmla="*/ 230907 w 1087393"/>
                <a:gd name="connsiteY45" fmla="*/ 524063 h 895274"/>
                <a:gd name="connsiteX46" fmla="*/ 180648 w 1087393"/>
                <a:gd name="connsiteY46" fmla="*/ 519813 h 895274"/>
                <a:gd name="connsiteX47" fmla="*/ 144618 w 1087393"/>
                <a:gd name="connsiteY47" fmla="*/ 549931 h 895274"/>
                <a:gd name="connsiteX48" fmla="*/ 56851 w 1087393"/>
                <a:gd name="connsiteY48" fmla="*/ 546789 h 895274"/>
                <a:gd name="connsiteX49" fmla="*/ 20705 w 1087393"/>
                <a:gd name="connsiteY49" fmla="*/ 504154 h 895274"/>
                <a:gd name="connsiteX50" fmla="*/ 9205 w 1087393"/>
                <a:gd name="connsiteY50" fmla="*/ 473530 h 895274"/>
                <a:gd name="connsiteX51" fmla="*/ 39109 w 1087393"/>
                <a:gd name="connsiteY51" fmla="*/ 525171 h 895274"/>
                <a:gd name="connsiteX52" fmla="*/ 61098 w 1087393"/>
                <a:gd name="connsiteY52" fmla="*/ 547344 h 895274"/>
                <a:gd name="connsiteX53" fmla="*/ 140180 w 1087393"/>
                <a:gd name="connsiteY53" fmla="*/ 550300 h 895274"/>
                <a:gd name="connsiteX54" fmla="*/ 175656 w 1087393"/>
                <a:gd name="connsiteY54" fmla="*/ 520737 h 895274"/>
                <a:gd name="connsiteX55" fmla="*/ 235891 w 1087393"/>
                <a:gd name="connsiteY55" fmla="*/ 526464 h 895274"/>
                <a:gd name="connsiteX56" fmla="*/ 259912 w 1087393"/>
                <a:gd name="connsiteY56" fmla="*/ 575060 h 895274"/>
                <a:gd name="connsiteX57" fmla="*/ 278159 w 1087393"/>
                <a:gd name="connsiteY57" fmla="*/ 660586 h 895274"/>
                <a:gd name="connsiteX58" fmla="*/ 278159 w 1087393"/>
                <a:gd name="connsiteY58" fmla="*/ 660586 h 895274"/>
                <a:gd name="connsiteX59" fmla="*/ 259912 w 1087393"/>
                <a:gd name="connsiteY59" fmla="*/ 575059 h 895274"/>
                <a:gd name="connsiteX60" fmla="*/ 235891 w 1087393"/>
                <a:gd name="connsiteY60" fmla="*/ 526463 h 895274"/>
                <a:gd name="connsiteX61" fmla="*/ 175656 w 1087393"/>
                <a:gd name="connsiteY61" fmla="*/ 520736 h 895274"/>
                <a:gd name="connsiteX62" fmla="*/ 140180 w 1087393"/>
                <a:gd name="connsiteY62" fmla="*/ 550299 h 895274"/>
                <a:gd name="connsiteX63" fmla="*/ 61098 w 1087393"/>
                <a:gd name="connsiteY63" fmla="*/ 547343 h 895274"/>
                <a:gd name="connsiteX64" fmla="*/ 39109 w 1087393"/>
                <a:gd name="connsiteY64" fmla="*/ 525170 h 895274"/>
                <a:gd name="connsiteX65" fmla="*/ 9205 w 1087393"/>
                <a:gd name="connsiteY65" fmla="*/ 473529 h 895274"/>
                <a:gd name="connsiteX66" fmla="*/ 8469 w 1087393"/>
                <a:gd name="connsiteY66" fmla="*/ 471570 h 895274"/>
                <a:gd name="connsiteX67" fmla="*/ 3044 w 1087393"/>
                <a:gd name="connsiteY67" fmla="*/ 443478 h 895274"/>
                <a:gd name="connsiteX68" fmla="*/ 3044 w 1087393"/>
                <a:gd name="connsiteY68" fmla="*/ 443479 h 895274"/>
                <a:gd name="connsiteX69" fmla="*/ 8469 w 1087393"/>
                <a:gd name="connsiteY69" fmla="*/ 471571 h 895274"/>
                <a:gd name="connsiteX70" fmla="*/ 1050 w 1087393"/>
                <a:gd name="connsiteY70" fmla="*/ 451817 h 895274"/>
                <a:gd name="connsiteX71" fmla="*/ 7332 w 1087393"/>
                <a:gd name="connsiteY71" fmla="*/ 396385 h 895274"/>
                <a:gd name="connsiteX72" fmla="*/ 18707 w 1087393"/>
                <a:gd name="connsiteY72" fmla="*/ 371740 h 895274"/>
                <a:gd name="connsiteX73" fmla="*/ 19270 w 1087393"/>
                <a:gd name="connsiteY73" fmla="*/ 369938 h 895274"/>
                <a:gd name="connsiteX74" fmla="*/ 37265 w 1087393"/>
                <a:gd name="connsiteY74" fmla="*/ 331531 h 895274"/>
                <a:gd name="connsiteX75" fmla="*/ 96947 w 1087393"/>
                <a:gd name="connsiteY75" fmla="*/ 310651 h 895274"/>
                <a:gd name="connsiteX76" fmla="*/ 149606 w 1087393"/>
                <a:gd name="connsiteY76" fmla="*/ 329867 h 895274"/>
                <a:gd name="connsiteX77" fmla="*/ 172467 w 1087393"/>
                <a:gd name="connsiteY77" fmla="*/ 338148 h 895274"/>
                <a:gd name="connsiteX78" fmla="*/ 172470 w 1087393"/>
                <a:gd name="connsiteY78" fmla="*/ 338148 h 895274"/>
                <a:gd name="connsiteX79" fmla="*/ 172474 w 1087393"/>
                <a:gd name="connsiteY79" fmla="*/ 338149 h 895274"/>
                <a:gd name="connsiteX80" fmla="*/ 174361 w 1087393"/>
                <a:gd name="connsiteY80" fmla="*/ 338266 h 895274"/>
                <a:gd name="connsiteX81" fmla="*/ 174368 w 1087393"/>
                <a:gd name="connsiteY81" fmla="*/ 338265 h 895274"/>
                <a:gd name="connsiteX82" fmla="*/ 193467 w 1087393"/>
                <a:gd name="connsiteY82" fmla="*/ 336772 h 895274"/>
                <a:gd name="connsiteX83" fmla="*/ 209843 w 1087393"/>
                <a:gd name="connsiteY83" fmla="*/ 321736 h 895274"/>
                <a:gd name="connsiteX84" fmla="*/ 232755 w 1087393"/>
                <a:gd name="connsiteY84" fmla="*/ 254295 h 895274"/>
                <a:gd name="connsiteX85" fmla="*/ 237559 w 1087393"/>
                <a:gd name="connsiteY85" fmla="*/ 195537 h 895274"/>
                <a:gd name="connsiteX86" fmla="*/ 234029 w 1087393"/>
                <a:gd name="connsiteY86" fmla="*/ 133230 h 895274"/>
                <a:gd name="connsiteX87" fmla="*/ 233412 w 1087393"/>
                <a:gd name="connsiteY87" fmla="*/ 128042 h 895274"/>
                <a:gd name="connsiteX88" fmla="*/ 215940 w 1087393"/>
                <a:gd name="connsiteY88" fmla="*/ 40144 h 895274"/>
                <a:gd name="connsiteX89" fmla="*/ 215744 w 1087393"/>
                <a:gd name="connsiteY89" fmla="*/ 37997 h 895274"/>
                <a:gd name="connsiteX90" fmla="*/ 214099 w 1087393"/>
                <a:gd name="connsiteY90" fmla="*/ 27846 h 895274"/>
                <a:gd name="connsiteX91" fmla="*/ 211695 w 1087393"/>
                <a:gd name="connsiteY91" fmla="*/ 1693 h 895274"/>
                <a:gd name="connsiteX92" fmla="*/ 212414 w 1087393"/>
                <a:gd name="connsiteY92" fmla="*/ 1657 h 895274"/>
                <a:gd name="connsiteX93" fmla="*/ 245224 w 1087393"/>
                <a:gd name="connsiteY93" fmla="*/ 0 h 895274"/>
                <a:gd name="connsiteX0" fmla="*/ 246321 w 1087393"/>
                <a:gd name="connsiteY0" fmla="*/ 849725 h 895274"/>
                <a:gd name="connsiteX1" fmla="*/ 246181 w 1087393"/>
                <a:gd name="connsiteY1" fmla="*/ 849942 h 895274"/>
                <a:gd name="connsiteX2" fmla="*/ 246248 w 1087393"/>
                <a:gd name="connsiteY2" fmla="*/ 849750 h 895274"/>
                <a:gd name="connsiteX3" fmla="*/ 246321 w 1087393"/>
                <a:gd name="connsiteY3" fmla="*/ 849725 h 895274"/>
                <a:gd name="connsiteX4" fmla="*/ 8469 w 1087393"/>
                <a:gd name="connsiteY4" fmla="*/ 471571 h 895274"/>
                <a:gd name="connsiteX5" fmla="*/ 9205 w 1087393"/>
                <a:gd name="connsiteY5" fmla="*/ 473530 h 895274"/>
                <a:gd name="connsiteX6" fmla="*/ 8668 w 1087393"/>
                <a:gd name="connsiteY6" fmla="*/ 472604 h 895274"/>
                <a:gd name="connsiteX7" fmla="*/ 8469 w 1087393"/>
                <a:gd name="connsiteY7" fmla="*/ 471571 h 895274"/>
                <a:gd name="connsiteX8" fmla="*/ 245224 w 1087393"/>
                <a:gd name="connsiteY8" fmla="*/ 0 h 895274"/>
                <a:gd name="connsiteX9" fmla="*/ 1083208 w 1087393"/>
                <a:gd name="connsiteY9" fmla="*/ 756209 h 895274"/>
                <a:gd name="connsiteX10" fmla="*/ 1087131 w 1087393"/>
                <a:gd name="connsiteY10" fmla="*/ 833888 h 895274"/>
                <a:gd name="connsiteX11" fmla="*/ 1087393 w 1087393"/>
                <a:gd name="connsiteY11" fmla="*/ 839081 h 895274"/>
                <a:gd name="connsiteX12" fmla="*/ 1038297 w 1087393"/>
                <a:gd name="connsiteY12" fmla="*/ 846827 h 895274"/>
                <a:gd name="connsiteX13" fmla="*/ 990321 w 1087393"/>
                <a:gd name="connsiteY13" fmla="*/ 854620 h 895274"/>
                <a:gd name="connsiteX14" fmla="*/ 923618 w 1087393"/>
                <a:gd name="connsiteY14" fmla="*/ 866999 h 895274"/>
                <a:gd name="connsiteX15" fmla="*/ 808689 w 1087393"/>
                <a:gd name="connsiteY15" fmla="*/ 869031 h 895274"/>
                <a:gd name="connsiteX16" fmla="*/ 724803 w 1087393"/>
                <a:gd name="connsiteY16" fmla="*/ 846489 h 895274"/>
                <a:gd name="connsiteX17" fmla="*/ 705771 w 1087393"/>
                <a:gd name="connsiteY17" fmla="*/ 798449 h 895274"/>
                <a:gd name="connsiteX18" fmla="*/ 723509 w 1087393"/>
                <a:gd name="connsiteY18" fmla="*/ 760016 h 895274"/>
                <a:gd name="connsiteX19" fmla="*/ 735150 w 1087393"/>
                <a:gd name="connsiteY19" fmla="*/ 716779 h 895274"/>
                <a:gd name="connsiteX20" fmla="*/ 719999 w 1087393"/>
                <a:gd name="connsiteY20" fmla="*/ 680194 h 895274"/>
                <a:gd name="connsiteX21" fmla="*/ 635004 w 1087393"/>
                <a:gd name="connsiteY21" fmla="*/ 631044 h 895274"/>
                <a:gd name="connsiteX22" fmla="*/ 573290 w 1087393"/>
                <a:gd name="connsiteY22" fmla="*/ 639545 h 895274"/>
                <a:gd name="connsiteX23" fmla="*/ 540169 w 1087393"/>
                <a:gd name="connsiteY23" fmla="*/ 664466 h 895274"/>
                <a:gd name="connsiteX24" fmla="*/ 517463 w 1087393"/>
                <a:gd name="connsiteY24" fmla="*/ 695105 h 895274"/>
                <a:gd name="connsiteX25" fmla="*/ 515198 w 1087393"/>
                <a:gd name="connsiteY25" fmla="*/ 699474 h 895274"/>
                <a:gd name="connsiteX26" fmla="*/ 509058 w 1087393"/>
                <a:gd name="connsiteY26" fmla="*/ 725949 h 895274"/>
                <a:gd name="connsiteX27" fmla="*/ 516195 w 1087393"/>
                <a:gd name="connsiteY27" fmla="*/ 754473 h 895274"/>
                <a:gd name="connsiteX28" fmla="*/ 545758 w 1087393"/>
                <a:gd name="connsiteY28" fmla="*/ 804361 h 895274"/>
                <a:gd name="connsiteX29" fmla="*/ 547976 w 1087393"/>
                <a:gd name="connsiteY29" fmla="*/ 807317 h 895274"/>
                <a:gd name="connsiteX30" fmla="*/ 541509 w 1087393"/>
                <a:gd name="connsiteY30" fmla="*/ 863858 h 895274"/>
                <a:gd name="connsiteX31" fmla="*/ 496609 w 1087393"/>
                <a:gd name="connsiteY31" fmla="*/ 886585 h 895274"/>
                <a:gd name="connsiteX32" fmla="*/ 431200 w 1087393"/>
                <a:gd name="connsiteY32" fmla="*/ 894899 h 895274"/>
                <a:gd name="connsiteX33" fmla="*/ 382974 w 1087393"/>
                <a:gd name="connsiteY33" fmla="*/ 889357 h 895274"/>
                <a:gd name="connsiteX34" fmla="*/ 258068 w 1087393"/>
                <a:gd name="connsiteY34" fmla="*/ 854250 h 895274"/>
                <a:gd name="connsiteX35" fmla="*/ 248380 w 1087393"/>
                <a:gd name="connsiteY35" fmla="*/ 848887 h 895274"/>
                <a:gd name="connsiteX36" fmla="*/ 248271 w 1087393"/>
                <a:gd name="connsiteY36" fmla="*/ 849075 h 895274"/>
                <a:gd name="connsiteX37" fmla="*/ 246321 w 1087393"/>
                <a:gd name="connsiteY37" fmla="*/ 849725 h 895274"/>
                <a:gd name="connsiteX38" fmla="*/ 246979 w 1087393"/>
                <a:gd name="connsiteY38" fmla="*/ 848706 h 895274"/>
                <a:gd name="connsiteX39" fmla="*/ 247719 w 1087393"/>
                <a:gd name="connsiteY39" fmla="*/ 848521 h 895274"/>
                <a:gd name="connsiteX40" fmla="*/ 247721 w 1087393"/>
                <a:gd name="connsiteY40" fmla="*/ 848522 h 895274"/>
                <a:gd name="connsiteX41" fmla="*/ 247722 w 1087393"/>
                <a:gd name="connsiteY41" fmla="*/ 848522 h 895274"/>
                <a:gd name="connsiteX42" fmla="*/ 263426 w 1087393"/>
                <a:gd name="connsiteY42" fmla="*/ 797526 h 895274"/>
                <a:gd name="connsiteX43" fmla="*/ 276730 w 1087393"/>
                <a:gd name="connsiteY43" fmla="*/ 725279 h 895274"/>
                <a:gd name="connsiteX44" fmla="*/ 254742 w 1087393"/>
                <a:gd name="connsiteY44" fmla="*/ 568593 h 895274"/>
                <a:gd name="connsiteX45" fmla="*/ 230907 w 1087393"/>
                <a:gd name="connsiteY45" fmla="*/ 524063 h 895274"/>
                <a:gd name="connsiteX46" fmla="*/ 180648 w 1087393"/>
                <a:gd name="connsiteY46" fmla="*/ 519813 h 895274"/>
                <a:gd name="connsiteX47" fmla="*/ 144618 w 1087393"/>
                <a:gd name="connsiteY47" fmla="*/ 549931 h 895274"/>
                <a:gd name="connsiteX48" fmla="*/ 56851 w 1087393"/>
                <a:gd name="connsiteY48" fmla="*/ 546789 h 895274"/>
                <a:gd name="connsiteX49" fmla="*/ 20705 w 1087393"/>
                <a:gd name="connsiteY49" fmla="*/ 504154 h 895274"/>
                <a:gd name="connsiteX50" fmla="*/ 9205 w 1087393"/>
                <a:gd name="connsiteY50" fmla="*/ 473530 h 895274"/>
                <a:gd name="connsiteX51" fmla="*/ 39109 w 1087393"/>
                <a:gd name="connsiteY51" fmla="*/ 525171 h 895274"/>
                <a:gd name="connsiteX52" fmla="*/ 61098 w 1087393"/>
                <a:gd name="connsiteY52" fmla="*/ 547344 h 895274"/>
                <a:gd name="connsiteX53" fmla="*/ 140180 w 1087393"/>
                <a:gd name="connsiteY53" fmla="*/ 550300 h 895274"/>
                <a:gd name="connsiteX54" fmla="*/ 175656 w 1087393"/>
                <a:gd name="connsiteY54" fmla="*/ 520737 h 895274"/>
                <a:gd name="connsiteX55" fmla="*/ 235891 w 1087393"/>
                <a:gd name="connsiteY55" fmla="*/ 526464 h 895274"/>
                <a:gd name="connsiteX56" fmla="*/ 259912 w 1087393"/>
                <a:gd name="connsiteY56" fmla="*/ 575060 h 895274"/>
                <a:gd name="connsiteX57" fmla="*/ 278159 w 1087393"/>
                <a:gd name="connsiteY57" fmla="*/ 660586 h 895274"/>
                <a:gd name="connsiteX58" fmla="*/ 278159 w 1087393"/>
                <a:gd name="connsiteY58" fmla="*/ 660586 h 895274"/>
                <a:gd name="connsiteX59" fmla="*/ 259912 w 1087393"/>
                <a:gd name="connsiteY59" fmla="*/ 575059 h 895274"/>
                <a:gd name="connsiteX60" fmla="*/ 235891 w 1087393"/>
                <a:gd name="connsiteY60" fmla="*/ 526463 h 895274"/>
                <a:gd name="connsiteX61" fmla="*/ 175656 w 1087393"/>
                <a:gd name="connsiteY61" fmla="*/ 520736 h 895274"/>
                <a:gd name="connsiteX62" fmla="*/ 140180 w 1087393"/>
                <a:gd name="connsiteY62" fmla="*/ 550299 h 895274"/>
                <a:gd name="connsiteX63" fmla="*/ 61098 w 1087393"/>
                <a:gd name="connsiteY63" fmla="*/ 547343 h 895274"/>
                <a:gd name="connsiteX64" fmla="*/ 39109 w 1087393"/>
                <a:gd name="connsiteY64" fmla="*/ 525170 h 895274"/>
                <a:gd name="connsiteX65" fmla="*/ 9205 w 1087393"/>
                <a:gd name="connsiteY65" fmla="*/ 473529 h 895274"/>
                <a:gd name="connsiteX66" fmla="*/ 8469 w 1087393"/>
                <a:gd name="connsiteY66" fmla="*/ 471570 h 895274"/>
                <a:gd name="connsiteX67" fmla="*/ 3044 w 1087393"/>
                <a:gd name="connsiteY67" fmla="*/ 443478 h 895274"/>
                <a:gd name="connsiteX68" fmla="*/ 3044 w 1087393"/>
                <a:gd name="connsiteY68" fmla="*/ 443479 h 895274"/>
                <a:gd name="connsiteX69" fmla="*/ 8469 w 1087393"/>
                <a:gd name="connsiteY69" fmla="*/ 471571 h 895274"/>
                <a:gd name="connsiteX70" fmla="*/ 1050 w 1087393"/>
                <a:gd name="connsiteY70" fmla="*/ 451817 h 895274"/>
                <a:gd name="connsiteX71" fmla="*/ 7332 w 1087393"/>
                <a:gd name="connsiteY71" fmla="*/ 396385 h 895274"/>
                <a:gd name="connsiteX72" fmla="*/ 18707 w 1087393"/>
                <a:gd name="connsiteY72" fmla="*/ 371740 h 895274"/>
                <a:gd name="connsiteX73" fmla="*/ 37265 w 1087393"/>
                <a:gd name="connsiteY73" fmla="*/ 331531 h 895274"/>
                <a:gd name="connsiteX74" fmla="*/ 96947 w 1087393"/>
                <a:gd name="connsiteY74" fmla="*/ 310651 h 895274"/>
                <a:gd name="connsiteX75" fmla="*/ 149606 w 1087393"/>
                <a:gd name="connsiteY75" fmla="*/ 329867 h 895274"/>
                <a:gd name="connsiteX76" fmla="*/ 172467 w 1087393"/>
                <a:gd name="connsiteY76" fmla="*/ 338148 h 895274"/>
                <a:gd name="connsiteX77" fmla="*/ 172470 w 1087393"/>
                <a:gd name="connsiteY77" fmla="*/ 338148 h 895274"/>
                <a:gd name="connsiteX78" fmla="*/ 172474 w 1087393"/>
                <a:gd name="connsiteY78" fmla="*/ 338149 h 895274"/>
                <a:gd name="connsiteX79" fmla="*/ 174361 w 1087393"/>
                <a:gd name="connsiteY79" fmla="*/ 338266 h 895274"/>
                <a:gd name="connsiteX80" fmla="*/ 174368 w 1087393"/>
                <a:gd name="connsiteY80" fmla="*/ 338265 h 895274"/>
                <a:gd name="connsiteX81" fmla="*/ 193467 w 1087393"/>
                <a:gd name="connsiteY81" fmla="*/ 336772 h 895274"/>
                <a:gd name="connsiteX82" fmla="*/ 209843 w 1087393"/>
                <a:gd name="connsiteY82" fmla="*/ 321736 h 895274"/>
                <a:gd name="connsiteX83" fmla="*/ 232755 w 1087393"/>
                <a:gd name="connsiteY83" fmla="*/ 254295 h 895274"/>
                <a:gd name="connsiteX84" fmla="*/ 237559 w 1087393"/>
                <a:gd name="connsiteY84" fmla="*/ 195537 h 895274"/>
                <a:gd name="connsiteX85" fmla="*/ 234029 w 1087393"/>
                <a:gd name="connsiteY85" fmla="*/ 133230 h 895274"/>
                <a:gd name="connsiteX86" fmla="*/ 233412 w 1087393"/>
                <a:gd name="connsiteY86" fmla="*/ 128042 h 895274"/>
                <a:gd name="connsiteX87" fmla="*/ 215940 w 1087393"/>
                <a:gd name="connsiteY87" fmla="*/ 40144 h 895274"/>
                <a:gd name="connsiteX88" fmla="*/ 215744 w 1087393"/>
                <a:gd name="connsiteY88" fmla="*/ 37997 h 895274"/>
                <a:gd name="connsiteX89" fmla="*/ 214099 w 1087393"/>
                <a:gd name="connsiteY89" fmla="*/ 27846 h 895274"/>
                <a:gd name="connsiteX90" fmla="*/ 211695 w 1087393"/>
                <a:gd name="connsiteY90" fmla="*/ 1693 h 895274"/>
                <a:gd name="connsiteX91" fmla="*/ 212414 w 1087393"/>
                <a:gd name="connsiteY91" fmla="*/ 1657 h 895274"/>
                <a:gd name="connsiteX92" fmla="*/ 245224 w 1087393"/>
                <a:gd name="connsiteY92" fmla="*/ 0 h 895274"/>
                <a:gd name="connsiteX0" fmla="*/ 246321 w 1087393"/>
                <a:gd name="connsiteY0" fmla="*/ 849725 h 895274"/>
                <a:gd name="connsiteX1" fmla="*/ 246181 w 1087393"/>
                <a:gd name="connsiteY1" fmla="*/ 849942 h 895274"/>
                <a:gd name="connsiteX2" fmla="*/ 246248 w 1087393"/>
                <a:gd name="connsiteY2" fmla="*/ 849750 h 895274"/>
                <a:gd name="connsiteX3" fmla="*/ 246321 w 1087393"/>
                <a:gd name="connsiteY3" fmla="*/ 849725 h 895274"/>
                <a:gd name="connsiteX4" fmla="*/ 8469 w 1087393"/>
                <a:gd name="connsiteY4" fmla="*/ 471571 h 895274"/>
                <a:gd name="connsiteX5" fmla="*/ 9205 w 1087393"/>
                <a:gd name="connsiteY5" fmla="*/ 473530 h 895274"/>
                <a:gd name="connsiteX6" fmla="*/ 8668 w 1087393"/>
                <a:gd name="connsiteY6" fmla="*/ 472604 h 895274"/>
                <a:gd name="connsiteX7" fmla="*/ 8469 w 1087393"/>
                <a:gd name="connsiteY7" fmla="*/ 471571 h 895274"/>
                <a:gd name="connsiteX8" fmla="*/ 245224 w 1087393"/>
                <a:gd name="connsiteY8" fmla="*/ 0 h 895274"/>
                <a:gd name="connsiteX9" fmla="*/ 1083208 w 1087393"/>
                <a:gd name="connsiteY9" fmla="*/ 756209 h 895274"/>
                <a:gd name="connsiteX10" fmla="*/ 1087131 w 1087393"/>
                <a:gd name="connsiteY10" fmla="*/ 833888 h 895274"/>
                <a:gd name="connsiteX11" fmla="*/ 1087393 w 1087393"/>
                <a:gd name="connsiteY11" fmla="*/ 839081 h 895274"/>
                <a:gd name="connsiteX12" fmla="*/ 1038297 w 1087393"/>
                <a:gd name="connsiteY12" fmla="*/ 846827 h 895274"/>
                <a:gd name="connsiteX13" fmla="*/ 990321 w 1087393"/>
                <a:gd name="connsiteY13" fmla="*/ 854620 h 895274"/>
                <a:gd name="connsiteX14" fmla="*/ 923618 w 1087393"/>
                <a:gd name="connsiteY14" fmla="*/ 866999 h 895274"/>
                <a:gd name="connsiteX15" fmla="*/ 808689 w 1087393"/>
                <a:gd name="connsiteY15" fmla="*/ 869031 h 895274"/>
                <a:gd name="connsiteX16" fmla="*/ 724803 w 1087393"/>
                <a:gd name="connsiteY16" fmla="*/ 846489 h 895274"/>
                <a:gd name="connsiteX17" fmla="*/ 705771 w 1087393"/>
                <a:gd name="connsiteY17" fmla="*/ 798449 h 895274"/>
                <a:gd name="connsiteX18" fmla="*/ 723509 w 1087393"/>
                <a:gd name="connsiteY18" fmla="*/ 760016 h 895274"/>
                <a:gd name="connsiteX19" fmla="*/ 735150 w 1087393"/>
                <a:gd name="connsiteY19" fmla="*/ 716779 h 895274"/>
                <a:gd name="connsiteX20" fmla="*/ 719999 w 1087393"/>
                <a:gd name="connsiteY20" fmla="*/ 680194 h 895274"/>
                <a:gd name="connsiteX21" fmla="*/ 635004 w 1087393"/>
                <a:gd name="connsiteY21" fmla="*/ 631044 h 895274"/>
                <a:gd name="connsiteX22" fmla="*/ 573290 w 1087393"/>
                <a:gd name="connsiteY22" fmla="*/ 639545 h 895274"/>
                <a:gd name="connsiteX23" fmla="*/ 540169 w 1087393"/>
                <a:gd name="connsiteY23" fmla="*/ 664466 h 895274"/>
                <a:gd name="connsiteX24" fmla="*/ 517463 w 1087393"/>
                <a:gd name="connsiteY24" fmla="*/ 695105 h 895274"/>
                <a:gd name="connsiteX25" fmla="*/ 515198 w 1087393"/>
                <a:gd name="connsiteY25" fmla="*/ 699474 h 895274"/>
                <a:gd name="connsiteX26" fmla="*/ 509058 w 1087393"/>
                <a:gd name="connsiteY26" fmla="*/ 725949 h 895274"/>
                <a:gd name="connsiteX27" fmla="*/ 516195 w 1087393"/>
                <a:gd name="connsiteY27" fmla="*/ 754473 h 895274"/>
                <a:gd name="connsiteX28" fmla="*/ 545758 w 1087393"/>
                <a:gd name="connsiteY28" fmla="*/ 804361 h 895274"/>
                <a:gd name="connsiteX29" fmla="*/ 547976 w 1087393"/>
                <a:gd name="connsiteY29" fmla="*/ 807317 h 895274"/>
                <a:gd name="connsiteX30" fmla="*/ 541509 w 1087393"/>
                <a:gd name="connsiteY30" fmla="*/ 863858 h 895274"/>
                <a:gd name="connsiteX31" fmla="*/ 496609 w 1087393"/>
                <a:gd name="connsiteY31" fmla="*/ 886585 h 895274"/>
                <a:gd name="connsiteX32" fmla="*/ 431200 w 1087393"/>
                <a:gd name="connsiteY32" fmla="*/ 894899 h 895274"/>
                <a:gd name="connsiteX33" fmla="*/ 382974 w 1087393"/>
                <a:gd name="connsiteY33" fmla="*/ 889357 h 895274"/>
                <a:gd name="connsiteX34" fmla="*/ 258068 w 1087393"/>
                <a:gd name="connsiteY34" fmla="*/ 854250 h 895274"/>
                <a:gd name="connsiteX35" fmla="*/ 248380 w 1087393"/>
                <a:gd name="connsiteY35" fmla="*/ 848887 h 895274"/>
                <a:gd name="connsiteX36" fmla="*/ 248271 w 1087393"/>
                <a:gd name="connsiteY36" fmla="*/ 849075 h 895274"/>
                <a:gd name="connsiteX37" fmla="*/ 246321 w 1087393"/>
                <a:gd name="connsiteY37" fmla="*/ 849725 h 895274"/>
                <a:gd name="connsiteX38" fmla="*/ 246979 w 1087393"/>
                <a:gd name="connsiteY38" fmla="*/ 848706 h 895274"/>
                <a:gd name="connsiteX39" fmla="*/ 247719 w 1087393"/>
                <a:gd name="connsiteY39" fmla="*/ 848521 h 895274"/>
                <a:gd name="connsiteX40" fmla="*/ 247721 w 1087393"/>
                <a:gd name="connsiteY40" fmla="*/ 848522 h 895274"/>
                <a:gd name="connsiteX41" fmla="*/ 247722 w 1087393"/>
                <a:gd name="connsiteY41" fmla="*/ 848522 h 895274"/>
                <a:gd name="connsiteX42" fmla="*/ 263426 w 1087393"/>
                <a:gd name="connsiteY42" fmla="*/ 797526 h 895274"/>
                <a:gd name="connsiteX43" fmla="*/ 276730 w 1087393"/>
                <a:gd name="connsiteY43" fmla="*/ 725279 h 895274"/>
                <a:gd name="connsiteX44" fmla="*/ 254742 w 1087393"/>
                <a:gd name="connsiteY44" fmla="*/ 568593 h 895274"/>
                <a:gd name="connsiteX45" fmla="*/ 230907 w 1087393"/>
                <a:gd name="connsiteY45" fmla="*/ 524063 h 895274"/>
                <a:gd name="connsiteX46" fmla="*/ 180648 w 1087393"/>
                <a:gd name="connsiteY46" fmla="*/ 519813 h 895274"/>
                <a:gd name="connsiteX47" fmla="*/ 144618 w 1087393"/>
                <a:gd name="connsiteY47" fmla="*/ 549931 h 895274"/>
                <a:gd name="connsiteX48" fmla="*/ 56851 w 1087393"/>
                <a:gd name="connsiteY48" fmla="*/ 546789 h 895274"/>
                <a:gd name="connsiteX49" fmla="*/ 20705 w 1087393"/>
                <a:gd name="connsiteY49" fmla="*/ 504154 h 895274"/>
                <a:gd name="connsiteX50" fmla="*/ 9205 w 1087393"/>
                <a:gd name="connsiteY50" fmla="*/ 473530 h 895274"/>
                <a:gd name="connsiteX51" fmla="*/ 39109 w 1087393"/>
                <a:gd name="connsiteY51" fmla="*/ 525171 h 895274"/>
                <a:gd name="connsiteX52" fmla="*/ 61098 w 1087393"/>
                <a:gd name="connsiteY52" fmla="*/ 547344 h 895274"/>
                <a:gd name="connsiteX53" fmla="*/ 140180 w 1087393"/>
                <a:gd name="connsiteY53" fmla="*/ 550300 h 895274"/>
                <a:gd name="connsiteX54" fmla="*/ 175656 w 1087393"/>
                <a:gd name="connsiteY54" fmla="*/ 520737 h 895274"/>
                <a:gd name="connsiteX55" fmla="*/ 235891 w 1087393"/>
                <a:gd name="connsiteY55" fmla="*/ 526464 h 895274"/>
                <a:gd name="connsiteX56" fmla="*/ 259912 w 1087393"/>
                <a:gd name="connsiteY56" fmla="*/ 575060 h 895274"/>
                <a:gd name="connsiteX57" fmla="*/ 278159 w 1087393"/>
                <a:gd name="connsiteY57" fmla="*/ 660586 h 895274"/>
                <a:gd name="connsiteX58" fmla="*/ 278159 w 1087393"/>
                <a:gd name="connsiteY58" fmla="*/ 660586 h 895274"/>
                <a:gd name="connsiteX59" fmla="*/ 259912 w 1087393"/>
                <a:gd name="connsiteY59" fmla="*/ 575059 h 895274"/>
                <a:gd name="connsiteX60" fmla="*/ 235891 w 1087393"/>
                <a:gd name="connsiteY60" fmla="*/ 526463 h 895274"/>
                <a:gd name="connsiteX61" fmla="*/ 175656 w 1087393"/>
                <a:gd name="connsiteY61" fmla="*/ 520736 h 895274"/>
                <a:gd name="connsiteX62" fmla="*/ 140180 w 1087393"/>
                <a:gd name="connsiteY62" fmla="*/ 550299 h 895274"/>
                <a:gd name="connsiteX63" fmla="*/ 61098 w 1087393"/>
                <a:gd name="connsiteY63" fmla="*/ 547343 h 895274"/>
                <a:gd name="connsiteX64" fmla="*/ 39109 w 1087393"/>
                <a:gd name="connsiteY64" fmla="*/ 525170 h 895274"/>
                <a:gd name="connsiteX65" fmla="*/ 9205 w 1087393"/>
                <a:gd name="connsiteY65" fmla="*/ 473529 h 895274"/>
                <a:gd name="connsiteX66" fmla="*/ 8469 w 1087393"/>
                <a:gd name="connsiteY66" fmla="*/ 471570 h 895274"/>
                <a:gd name="connsiteX67" fmla="*/ 3044 w 1087393"/>
                <a:gd name="connsiteY67" fmla="*/ 443478 h 895274"/>
                <a:gd name="connsiteX68" fmla="*/ 3044 w 1087393"/>
                <a:gd name="connsiteY68" fmla="*/ 443479 h 895274"/>
                <a:gd name="connsiteX69" fmla="*/ 8469 w 1087393"/>
                <a:gd name="connsiteY69" fmla="*/ 471571 h 895274"/>
                <a:gd name="connsiteX70" fmla="*/ 1050 w 1087393"/>
                <a:gd name="connsiteY70" fmla="*/ 451817 h 895274"/>
                <a:gd name="connsiteX71" fmla="*/ 7332 w 1087393"/>
                <a:gd name="connsiteY71" fmla="*/ 396385 h 895274"/>
                <a:gd name="connsiteX72" fmla="*/ 37265 w 1087393"/>
                <a:gd name="connsiteY72" fmla="*/ 331531 h 895274"/>
                <a:gd name="connsiteX73" fmla="*/ 96947 w 1087393"/>
                <a:gd name="connsiteY73" fmla="*/ 310651 h 895274"/>
                <a:gd name="connsiteX74" fmla="*/ 149606 w 1087393"/>
                <a:gd name="connsiteY74" fmla="*/ 329867 h 895274"/>
                <a:gd name="connsiteX75" fmla="*/ 172467 w 1087393"/>
                <a:gd name="connsiteY75" fmla="*/ 338148 h 895274"/>
                <a:gd name="connsiteX76" fmla="*/ 172470 w 1087393"/>
                <a:gd name="connsiteY76" fmla="*/ 338148 h 895274"/>
                <a:gd name="connsiteX77" fmla="*/ 172474 w 1087393"/>
                <a:gd name="connsiteY77" fmla="*/ 338149 h 895274"/>
                <a:gd name="connsiteX78" fmla="*/ 174361 w 1087393"/>
                <a:gd name="connsiteY78" fmla="*/ 338266 h 895274"/>
                <a:gd name="connsiteX79" fmla="*/ 174368 w 1087393"/>
                <a:gd name="connsiteY79" fmla="*/ 338265 h 895274"/>
                <a:gd name="connsiteX80" fmla="*/ 193467 w 1087393"/>
                <a:gd name="connsiteY80" fmla="*/ 336772 h 895274"/>
                <a:gd name="connsiteX81" fmla="*/ 209843 w 1087393"/>
                <a:gd name="connsiteY81" fmla="*/ 321736 h 895274"/>
                <a:gd name="connsiteX82" fmla="*/ 232755 w 1087393"/>
                <a:gd name="connsiteY82" fmla="*/ 254295 h 895274"/>
                <a:gd name="connsiteX83" fmla="*/ 237559 w 1087393"/>
                <a:gd name="connsiteY83" fmla="*/ 195537 h 895274"/>
                <a:gd name="connsiteX84" fmla="*/ 234029 w 1087393"/>
                <a:gd name="connsiteY84" fmla="*/ 133230 h 895274"/>
                <a:gd name="connsiteX85" fmla="*/ 233412 w 1087393"/>
                <a:gd name="connsiteY85" fmla="*/ 128042 h 895274"/>
                <a:gd name="connsiteX86" fmla="*/ 215940 w 1087393"/>
                <a:gd name="connsiteY86" fmla="*/ 40144 h 895274"/>
                <a:gd name="connsiteX87" fmla="*/ 215744 w 1087393"/>
                <a:gd name="connsiteY87" fmla="*/ 37997 h 895274"/>
                <a:gd name="connsiteX88" fmla="*/ 214099 w 1087393"/>
                <a:gd name="connsiteY88" fmla="*/ 27846 h 895274"/>
                <a:gd name="connsiteX89" fmla="*/ 211695 w 1087393"/>
                <a:gd name="connsiteY89" fmla="*/ 1693 h 895274"/>
                <a:gd name="connsiteX90" fmla="*/ 212414 w 1087393"/>
                <a:gd name="connsiteY90" fmla="*/ 1657 h 895274"/>
                <a:gd name="connsiteX91" fmla="*/ 245224 w 1087393"/>
                <a:gd name="connsiteY91" fmla="*/ 0 h 895274"/>
                <a:gd name="connsiteX0" fmla="*/ 246321 w 1087393"/>
                <a:gd name="connsiteY0" fmla="*/ 849725 h 895274"/>
                <a:gd name="connsiteX1" fmla="*/ 246181 w 1087393"/>
                <a:gd name="connsiteY1" fmla="*/ 849942 h 895274"/>
                <a:gd name="connsiteX2" fmla="*/ 246248 w 1087393"/>
                <a:gd name="connsiteY2" fmla="*/ 849750 h 895274"/>
                <a:gd name="connsiteX3" fmla="*/ 246321 w 1087393"/>
                <a:gd name="connsiteY3" fmla="*/ 849725 h 895274"/>
                <a:gd name="connsiteX4" fmla="*/ 8469 w 1087393"/>
                <a:gd name="connsiteY4" fmla="*/ 471571 h 895274"/>
                <a:gd name="connsiteX5" fmla="*/ 9205 w 1087393"/>
                <a:gd name="connsiteY5" fmla="*/ 473530 h 895274"/>
                <a:gd name="connsiteX6" fmla="*/ 8668 w 1087393"/>
                <a:gd name="connsiteY6" fmla="*/ 472604 h 895274"/>
                <a:gd name="connsiteX7" fmla="*/ 8469 w 1087393"/>
                <a:gd name="connsiteY7" fmla="*/ 471571 h 895274"/>
                <a:gd name="connsiteX8" fmla="*/ 245224 w 1087393"/>
                <a:gd name="connsiteY8" fmla="*/ 0 h 895274"/>
                <a:gd name="connsiteX9" fmla="*/ 1083208 w 1087393"/>
                <a:gd name="connsiteY9" fmla="*/ 756209 h 895274"/>
                <a:gd name="connsiteX10" fmla="*/ 1087131 w 1087393"/>
                <a:gd name="connsiteY10" fmla="*/ 833888 h 895274"/>
                <a:gd name="connsiteX11" fmla="*/ 1087393 w 1087393"/>
                <a:gd name="connsiteY11" fmla="*/ 839081 h 895274"/>
                <a:gd name="connsiteX12" fmla="*/ 1038297 w 1087393"/>
                <a:gd name="connsiteY12" fmla="*/ 846827 h 895274"/>
                <a:gd name="connsiteX13" fmla="*/ 990321 w 1087393"/>
                <a:gd name="connsiteY13" fmla="*/ 854620 h 895274"/>
                <a:gd name="connsiteX14" fmla="*/ 923618 w 1087393"/>
                <a:gd name="connsiteY14" fmla="*/ 866999 h 895274"/>
                <a:gd name="connsiteX15" fmla="*/ 808689 w 1087393"/>
                <a:gd name="connsiteY15" fmla="*/ 869031 h 895274"/>
                <a:gd name="connsiteX16" fmla="*/ 724803 w 1087393"/>
                <a:gd name="connsiteY16" fmla="*/ 846489 h 895274"/>
                <a:gd name="connsiteX17" fmla="*/ 705771 w 1087393"/>
                <a:gd name="connsiteY17" fmla="*/ 798449 h 895274"/>
                <a:gd name="connsiteX18" fmla="*/ 723509 w 1087393"/>
                <a:gd name="connsiteY18" fmla="*/ 760016 h 895274"/>
                <a:gd name="connsiteX19" fmla="*/ 735150 w 1087393"/>
                <a:gd name="connsiteY19" fmla="*/ 716779 h 895274"/>
                <a:gd name="connsiteX20" fmla="*/ 719999 w 1087393"/>
                <a:gd name="connsiteY20" fmla="*/ 680194 h 895274"/>
                <a:gd name="connsiteX21" fmla="*/ 635004 w 1087393"/>
                <a:gd name="connsiteY21" fmla="*/ 631044 h 895274"/>
                <a:gd name="connsiteX22" fmla="*/ 573290 w 1087393"/>
                <a:gd name="connsiteY22" fmla="*/ 639545 h 895274"/>
                <a:gd name="connsiteX23" fmla="*/ 540169 w 1087393"/>
                <a:gd name="connsiteY23" fmla="*/ 664466 h 895274"/>
                <a:gd name="connsiteX24" fmla="*/ 517463 w 1087393"/>
                <a:gd name="connsiteY24" fmla="*/ 695105 h 895274"/>
                <a:gd name="connsiteX25" fmla="*/ 515198 w 1087393"/>
                <a:gd name="connsiteY25" fmla="*/ 699474 h 895274"/>
                <a:gd name="connsiteX26" fmla="*/ 509058 w 1087393"/>
                <a:gd name="connsiteY26" fmla="*/ 725949 h 895274"/>
                <a:gd name="connsiteX27" fmla="*/ 516195 w 1087393"/>
                <a:gd name="connsiteY27" fmla="*/ 754473 h 895274"/>
                <a:gd name="connsiteX28" fmla="*/ 545758 w 1087393"/>
                <a:gd name="connsiteY28" fmla="*/ 804361 h 895274"/>
                <a:gd name="connsiteX29" fmla="*/ 547976 w 1087393"/>
                <a:gd name="connsiteY29" fmla="*/ 807317 h 895274"/>
                <a:gd name="connsiteX30" fmla="*/ 541509 w 1087393"/>
                <a:gd name="connsiteY30" fmla="*/ 863858 h 895274"/>
                <a:gd name="connsiteX31" fmla="*/ 496609 w 1087393"/>
                <a:gd name="connsiteY31" fmla="*/ 886585 h 895274"/>
                <a:gd name="connsiteX32" fmla="*/ 431200 w 1087393"/>
                <a:gd name="connsiteY32" fmla="*/ 894899 h 895274"/>
                <a:gd name="connsiteX33" fmla="*/ 382974 w 1087393"/>
                <a:gd name="connsiteY33" fmla="*/ 889357 h 895274"/>
                <a:gd name="connsiteX34" fmla="*/ 258068 w 1087393"/>
                <a:gd name="connsiteY34" fmla="*/ 854250 h 895274"/>
                <a:gd name="connsiteX35" fmla="*/ 248380 w 1087393"/>
                <a:gd name="connsiteY35" fmla="*/ 848887 h 895274"/>
                <a:gd name="connsiteX36" fmla="*/ 248271 w 1087393"/>
                <a:gd name="connsiteY36" fmla="*/ 849075 h 895274"/>
                <a:gd name="connsiteX37" fmla="*/ 246321 w 1087393"/>
                <a:gd name="connsiteY37" fmla="*/ 849725 h 895274"/>
                <a:gd name="connsiteX38" fmla="*/ 246979 w 1087393"/>
                <a:gd name="connsiteY38" fmla="*/ 848706 h 895274"/>
                <a:gd name="connsiteX39" fmla="*/ 247719 w 1087393"/>
                <a:gd name="connsiteY39" fmla="*/ 848521 h 895274"/>
                <a:gd name="connsiteX40" fmla="*/ 247721 w 1087393"/>
                <a:gd name="connsiteY40" fmla="*/ 848522 h 895274"/>
                <a:gd name="connsiteX41" fmla="*/ 247722 w 1087393"/>
                <a:gd name="connsiteY41" fmla="*/ 848522 h 895274"/>
                <a:gd name="connsiteX42" fmla="*/ 263426 w 1087393"/>
                <a:gd name="connsiteY42" fmla="*/ 797526 h 895274"/>
                <a:gd name="connsiteX43" fmla="*/ 276730 w 1087393"/>
                <a:gd name="connsiteY43" fmla="*/ 725279 h 895274"/>
                <a:gd name="connsiteX44" fmla="*/ 254742 w 1087393"/>
                <a:gd name="connsiteY44" fmla="*/ 568593 h 895274"/>
                <a:gd name="connsiteX45" fmla="*/ 230907 w 1087393"/>
                <a:gd name="connsiteY45" fmla="*/ 524063 h 895274"/>
                <a:gd name="connsiteX46" fmla="*/ 180648 w 1087393"/>
                <a:gd name="connsiteY46" fmla="*/ 519813 h 895274"/>
                <a:gd name="connsiteX47" fmla="*/ 144618 w 1087393"/>
                <a:gd name="connsiteY47" fmla="*/ 549931 h 895274"/>
                <a:gd name="connsiteX48" fmla="*/ 56851 w 1087393"/>
                <a:gd name="connsiteY48" fmla="*/ 546789 h 895274"/>
                <a:gd name="connsiteX49" fmla="*/ 20705 w 1087393"/>
                <a:gd name="connsiteY49" fmla="*/ 504154 h 895274"/>
                <a:gd name="connsiteX50" fmla="*/ 9205 w 1087393"/>
                <a:gd name="connsiteY50" fmla="*/ 473530 h 895274"/>
                <a:gd name="connsiteX51" fmla="*/ 39109 w 1087393"/>
                <a:gd name="connsiteY51" fmla="*/ 525171 h 895274"/>
                <a:gd name="connsiteX52" fmla="*/ 61098 w 1087393"/>
                <a:gd name="connsiteY52" fmla="*/ 547344 h 895274"/>
                <a:gd name="connsiteX53" fmla="*/ 140180 w 1087393"/>
                <a:gd name="connsiteY53" fmla="*/ 550300 h 895274"/>
                <a:gd name="connsiteX54" fmla="*/ 175656 w 1087393"/>
                <a:gd name="connsiteY54" fmla="*/ 520737 h 895274"/>
                <a:gd name="connsiteX55" fmla="*/ 235891 w 1087393"/>
                <a:gd name="connsiteY55" fmla="*/ 526464 h 895274"/>
                <a:gd name="connsiteX56" fmla="*/ 259912 w 1087393"/>
                <a:gd name="connsiteY56" fmla="*/ 575060 h 895274"/>
                <a:gd name="connsiteX57" fmla="*/ 278159 w 1087393"/>
                <a:gd name="connsiteY57" fmla="*/ 660586 h 895274"/>
                <a:gd name="connsiteX58" fmla="*/ 278159 w 1087393"/>
                <a:gd name="connsiteY58" fmla="*/ 660586 h 895274"/>
                <a:gd name="connsiteX59" fmla="*/ 259912 w 1087393"/>
                <a:gd name="connsiteY59" fmla="*/ 575059 h 895274"/>
                <a:gd name="connsiteX60" fmla="*/ 235891 w 1087393"/>
                <a:gd name="connsiteY60" fmla="*/ 526463 h 895274"/>
                <a:gd name="connsiteX61" fmla="*/ 175656 w 1087393"/>
                <a:gd name="connsiteY61" fmla="*/ 520736 h 895274"/>
                <a:gd name="connsiteX62" fmla="*/ 140180 w 1087393"/>
                <a:gd name="connsiteY62" fmla="*/ 550299 h 895274"/>
                <a:gd name="connsiteX63" fmla="*/ 61098 w 1087393"/>
                <a:gd name="connsiteY63" fmla="*/ 547343 h 895274"/>
                <a:gd name="connsiteX64" fmla="*/ 39109 w 1087393"/>
                <a:gd name="connsiteY64" fmla="*/ 525170 h 895274"/>
                <a:gd name="connsiteX65" fmla="*/ 9205 w 1087393"/>
                <a:gd name="connsiteY65" fmla="*/ 473529 h 895274"/>
                <a:gd name="connsiteX66" fmla="*/ 8469 w 1087393"/>
                <a:gd name="connsiteY66" fmla="*/ 471570 h 895274"/>
                <a:gd name="connsiteX67" fmla="*/ 3044 w 1087393"/>
                <a:gd name="connsiteY67" fmla="*/ 443478 h 895274"/>
                <a:gd name="connsiteX68" fmla="*/ 3044 w 1087393"/>
                <a:gd name="connsiteY68" fmla="*/ 443479 h 895274"/>
                <a:gd name="connsiteX69" fmla="*/ 8469 w 1087393"/>
                <a:gd name="connsiteY69" fmla="*/ 471571 h 895274"/>
                <a:gd name="connsiteX70" fmla="*/ 1050 w 1087393"/>
                <a:gd name="connsiteY70" fmla="*/ 451817 h 895274"/>
                <a:gd name="connsiteX71" fmla="*/ 7332 w 1087393"/>
                <a:gd name="connsiteY71" fmla="*/ 396385 h 895274"/>
                <a:gd name="connsiteX72" fmla="*/ 37265 w 1087393"/>
                <a:gd name="connsiteY72" fmla="*/ 331531 h 895274"/>
                <a:gd name="connsiteX73" fmla="*/ 96947 w 1087393"/>
                <a:gd name="connsiteY73" fmla="*/ 310651 h 895274"/>
                <a:gd name="connsiteX74" fmla="*/ 149606 w 1087393"/>
                <a:gd name="connsiteY74" fmla="*/ 329867 h 895274"/>
                <a:gd name="connsiteX75" fmla="*/ 172467 w 1087393"/>
                <a:gd name="connsiteY75" fmla="*/ 338148 h 895274"/>
                <a:gd name="connsiteX76" fmla="*/ 172470 w 1087393"/>
                <a:gd name="connsiteY76" fmla="*/ 338148 h 895274"/>
                <a:gd name="connsiteX77" fmla="*/ 172474 w 1087393"/>
                <a:gd name="connsiteY77" fmla="*/ 338149 h 895274"/>
                <a:gd name="connsiteX78" fmla="*/ 174361 w 1087393"/>
                <a:gd name="connsiteY78" fmla="*/ 338266 h 895274"/>
                <a:gd name="connsiteX79" fmla="*/ 174368 w 1087393"/>
                <a:gd name="connsiteY79" fmla="*/ 338265 h 895274"/>
                <a:gd name="connsiteX80" fmla="*/ 193467 w 1087393"/>
                <a:gd name="connsiteY80" fmla="*/ 336772 h 895274"/>
                <a:gd name="connsiteX81" fmla="*/ 209843 w 1087393"/>
                <a:gd name="connsiteY81" fmla="*/ 321736 h 895274"/>
                <a:gd name="connsiteX82" fmla="*/ 232755 w 1087393"/>
                <a:gd name="connsiteY82" fmla="*/ 254295 h 895274"/>
                <a:gd name="connsiteX83" fmla="*/ 237559 w 1087393"/>
                <a:gd name="connsiteY83" fmla="*/ 195537 h 895274"/>
                <a:gd name="connsiteX84" fmla="*/ 234029 w 1087393"/>
                <a:gd name="connsiteY84" fmla="*/ 133230 h 895274"/>
                <a:gd name="connsiteX85" fmla="*/ 233412 w 1087393"/>
                <a:gd name="connsiteY85" fmla="*/ 128042 h 895274"/>
                <a:gd name="connsiteX86" fmla="*/ 215940 w 1087393"/>
                <a:gd name="connsiteY86" fmla="*/ 40144 h 895274"/>
                <a:gd name="connsiteX87" fmla="*/ 215744 w 1087393"/>
                <a:gd name="connsiteY87" fmla="*/ 37997 h 895274"/>
                <a:gd name="connsiteX88" fmla="*/ 214099 w 1087393"/>
                <a:gd name="connsiteY88" fmla="*/ 27846 h 895274"/>
                <a:gd name="connsiteX89" fmla="*/ 211695 w 1087393"/>
                <a:gd name="connsiteY89" fmla="*/ 1693 h 895274"/>
                <a:gd name="connsiteX90" fmla="*/ 212414 w 1087393"/>
                <a:gd name="connsiteY90" fmla="*/ 1657 h 895274"/>
                <a:gd name="connsiteX91" fmla="*/ 245224 w 1087393"/>
                <a:gd name="connsiteY91" fmla="*/ 0 h 895274"/>
                <a:gd name="connsiteX0" fmla="*/ 246321 w 1087393"/>
                <a:gd name="connsiteY0" fmla="*/ 849725 h 895274"/>
                <a:gd name="connsiteX1" fmla="*/ 246181 w 1087393"/>
                <a:gd name="connsiteY1" fmla="*/ 849942 h 895274"/>
                <a:gd name="connsiteX2" fmla="*/ 246248 w 1087393"/>
                <a:gd name="connsiteY2" fmla="*/ 849750 h 895274"/>
                <a:gd name="connsiteX3" fmla="*/ 246321 w 1087393"/>
                <a:gd name="connsiteY3" fmla="*/ 849725 h 895274"/>
                <a:gd name="connsiteX4" fmla="*/ 8469 w 1087393"/>
                <a:gd name="connsiteY4" fmla="*/ 471571 h 895274"/>
                <a:gd name="connsiteX5" fmla="*/ 9205 w 1087393"/>
                <a:gd name="connsiteY5" fmla="*/ 473530 h 895274"/>
                <a:gd name="connsiteX6" fmla="*/ 8668 w 1087393"/>
                <a:gd name="connsiteY6" fmla="*/ 472604 h 895274"/>
                <a:gd name="connsiteX7" fmla="*/ 8469 w 1087393"/>
                <a:gd name="connsiteY7" fmla="*/ 471571 h 895274"/>
                <a:gd name="connsiteX8" fmla="*/ 245224 w 1087393"/>
                <a:gd name="connsiteY8" fmla="*/ 0 h 895274"/>
                <a:gd name="connsiteX9" fmla="*/ 1083208 w 1087393"/>
                <a:gd name="connsiteY9" fmla="*/ 756209 h 895274"/>
                <a:gd name="connsiteX10" fmla="*/ 1087131 w 1087393"/>
                <a:gd name="connsiteY10" fmla="*/ 833888 h 895274"/>
                <a:gd name="connsiteX11" fmla="*/ 1087393 w 1087393"/>
                <a:gd name="connsiteY11" fmla="*/ 839081 h 895274"/>
                <a:gd name="connsiteX12" fmla="*/ 1038297 w 1087393"/>
                <a:gd name="connsiteY12" fmla="*/ 846827 h 895274"/>
                <a:gd name="connsiteX13" fmla="*/ 990321 w 1087393"/>
                <a:gd name="connsiteY13" fmla="*/ 854620 h 895274"/>
                <a:gd name="connsiteX14" fmla="*/ 923618 w 1087393"/>
                <a:gd name="connsiteY14" fmla="*/ 866999 h 895274"/>
                <a:gd name="connsiteX15" fmla="*/ 808689 w 1087393"/>
                <a:gd name="connsiteY15" fmla="*/ 869031 h 895274"/>
                <a:gd name="connsiteX16" fmla="*/ 724803 w 1087393"/>
                <a:gd name="connsiteY16" fmla="*/ 846489 h 895274"/>
                <a:gd name="connsiteX17" fmla="*/ 705771 w 1087393"/>
                <a:gd name="connsiteY17" fmla="*/ 798449 h 895274"/>
                <a:gd name="connsiteX18" fmla="*/ 723509 w 1087393"/>
                <a:gd name="connsiteY18" fmla="*/ 760016 h 895274"/>
                <a:gd name="connsiteX19" fmla="*/ 735150 w 1087393"/>
                <a:gd name="connsiteY19" fmla="*/ 716779 h 895274"/>
                <a:gd name="connsiteX20" fmla="*/ 719999 w 1087393"/>
                <a:gd name="connsiteY20" fmla="*/ 680194 h 895274"/>
                <a:gd name="connsiteX21" fmla="*/ 635004 w 1087393"/>
                <a:gd name="connsiteY21" fmla="*/ 631044 h 895274"/>
                <a:gd name="connsiteX22" fmla="*/ 573290 w 1087393"/>
                <a:gd name="connsiteY22" fmla="*/ 639545 h 895274"/>
                <a:gd name="connsiteX23" fmla="*/ 540169 w 1087393"/>
                <a:gd name="connsiteY23" fmla="*/ 664466 h 895274"/>
                <a:gd name="connsiteX24" fmla="*/ 517463 w 1087393"/>
                <a:gd name="connsiteY24" fmla="*/ 695105 h 895274"/>
                <a:gd name="connsiteX25" fmla="*/ 515198 w 1087393"/>
                <a:gd name="connsiteY25" fmla="*/ 699474 h 895274"/>
                <a:gd name="connsiteX26" fmla="*/ 509058 w 1087393"/>
                <a:gd name="connsiteY26" fmla="*/ 725949 h 895274"/>
                <a:gd name="connsiteX27" fmla="*/ 516195 w 1087393"/>
                <a:gd name="connsiteY27" fmla="*/ 754473 h 895274"/>
                <a:gd name="connsiteX28" fmla="*/ 545758 w 1087393"/>
                <a:gd name="connsiteY28" fmla="*/ 804361 h 895274"/>
                <a:gd name="connsiteX29" fmla="*/ 547976 w 1087393"/>
                <a:gd name="connsiteY29" fmla="*/ 807317 h 895274"/>
                <a:gd name="connsiteX30" fmla="*/ 541509 w 1087393"/>
                <a:gd name="connsiteY30" fmla="*/ 863858 h 895274"/>
                <a:gd name="connsiteX31" fmla="*/ 496609 w 1087393"/>
                <a:gd name="connsiteY31" fmla="*/ 886585 h 895274"/>
                <a:gd name="connsiteX32" fmla="*/ 431200 w 1087393"/>
                <a:gd name="connsiteY32" fmla="*/ 894899 h 895274"/>
                <a:gd name="connsiteX33" fmla="*/ 382974 w 1087393"/>
                <a:gd name="connsiteY33" fmla="*/ 889357 h 895274"/>
                <a:gd name="connsiteX34" fmla="*/ 258068 w 1087393"/>
                <a:gd name="connsiteY34" fmla="*/ 854250 h 895274"/>
                <a:gd name="connsiteX35" fmla="*/ 248380 w 1087393"/>
                <a:gd name="connsiteY35" fmla="*/ 848887 h 895274"/>
                <a:gd name="connsiteX36" fmla="*/ 248271 w 1087393"/>
                <a:gd name="connsiteY36" fmla="*/ 849075 h 895274"/>
                <a:gd name="connsiteX37" fmla="*/ 246321 w 1087393"/>
                <a:gd name="connsiteY37" fmla="*/ 849725 h 895274"/>
                <a:gd name="connsiteX38" fmla="*/ 246979 w 1087393"/>
                <a:gd name="connsiteY38" fmla="*/ 848706 h 895274"/>
                <a:gd name="connsiteX39" fmla="*/ 247719 w 1087393"/>
                <a:gd name="connsiteY39" fmla="*/ 848521 h 895274"/>
                <a:gd name="connsiteX40" fmla="*/ 247721 w 1087393"/>
                <a:gd name="connsiteY40" fmla="*/ 848522 h 895274"/>
                <a:gd name="connsiteX41" fmla="*/ 247722 w 1087393"/>
                <a:gd name="connsiteY41" fmla="*/ 848522 h 895274"/>
                <a:gd name="connsiteX42" fmla="*/ 263426 w 1087393"/>
                <a:gd name="connsiteY42" fmla="*/ 797526 h 895274"/>
                <a:gd name="connsiteX43" fmla="*/ 276730 w 1087393"/>
                <a:gd name="connsiteY43" fmla="*/ 725279 h 895274"/>
                <a:gd name="connsiteX44" fmla="*/ 254742 w 1087393"/>
                <a:gd name="connsiteY44" fmla="*/ 568593 h 895274"/>
                <a:gd name="connsiteX45" fmla="*/ 230907 w 1087393"/>
                <a:gd name="connsiteY45" fmla="*/ 524063 h 895274"/>
                <a:gd name="connsiteX46" fmla="*/ 180648 w 1087393"/>
                <a:gd name="connsiteY46" fmla="*/ 519813 h 895274"/>
                <a:gd name="connsiteX47" fmla="*/ 144618 w 1087393"/>
                <a:gd name="connsiteY47" fmla="*/ 549931 h 895274"/>
                <a:gd name="connsiteX48" fmla="*/ 56851 w 1087393"/>
                <a:gd name="connsiteY48" fmla="*/ 546789 h 895274"/>
                <a:gd name="connsiteX49" fmla="*/ 20705 w 1087393"/>
                <a:gd name="connsiteY49" fmla="*/ 504154 h 895274"/>
                <a:gd name="connsiteX50" fmla="*/ 9205 w 1087393"/>
                <a:gd name="connsiteY50" fmla="*/ 473530 h 895274"/>
                <a:gd name="connsiteX51" fmla="*/ 39109 w 1087393"/>
                <a:gd name="connsiteY51" fmla="*/ 525171 h 895274"/>
                <a:gd name="connsiteX52" fmla="*/ 61098 w 1087393"/>
                <a:gd name="connsiteY52" fmla="*/ 547344 h 895274"/>
                <a:gd name="connsiteX53" fmla="*/ 140180 w 1087393"/>
                <a:gd name="connsiteY53" fmla="*/ 550300 h 895274"/>
                <a:gd name="connsiteX54" fmla="*/ 175656 w 1087393"/>
                <a:gd name="connsiteY54" fmla="*/ 520737 h 895274"/>
                <a:gd name="connsiteX55" fmla="*/ 235891 w 1087393"/>
                <a:gd name="connsiteY55" fmla="*/ 526464 h 895274"/>
                <a:gd name="connsiteX56" fmla="*/ 259912 w 1087393"/>
                <a:gd name="connsiteY56" fmla="*/ 575060 h 895274"/>
                <a:gd name="connsiteX57" fmla="*/ 278159 w 1087393"/>
                <a:gd name="connsiteY57" fmla="*/ 660586 h 895274"/>
                <a:gd name="connsiteX58" fmla="*/ 278159 w 1087393"/>
                <a:gd name="connsiteY58" fmla="*/ 660586 h 895274"/>
                <a:gd name="connsiteX59" fmla="*/ 259912 w 1087393"/>
                <a:gd name="connsiteY59" fmla="*/ 575059 h 895274"/>
                <a:gd name="connsiteX60" fmla="*/ 235891 w 1087393"/>
                <a:gd name="connsiteY60" fmla="*/ 526463 h 895274"/>
                <a:gd name="connsiteX61" fmla="*/ 175656 w 1087393"/>
                <a:gd name="connsiteY61" fmla="*/ 520736 h 895274"/>
                <a:gd name="connsiteX62" fmla="*/ 140180 w 1087393"/>
                <a:gd name="connsiteY62" fmla="*/ 550299 h 895274"/>
                <a:gd name="connsiteX63" fmla="*/ 61098 w 1087393"/>
                <a:gd name="connsiteY63" fmla="*/ 547343 h 895274"/>
                <a:gd name="connsiteX64" fmla="*/ 39109 w 1087393"/>
                <a:gd name="connsiteY64" fmla="*/ 525170 h 895274"/>
                <a:gd name="connsiteX65" fmla="*/ 9205 w 1087393"/>
                <a:gd name="connsiteY65" fmla="*/ 473529 h 895274"/>
                <a:gd name="connsiteX66" fmla="*/ 8469 w 1087393"/>
                <a:gd name="connsiteY66" fmla="*/ 471570 h 895274"/>
                <a:gd name="connsiteX67" fmla="*/ 3044 w 1087393"/>
                <a:gd name="connsiteY67" fmla="*/ 443478 h 895274"/>
                <a:gd name="connsiteX68" fmla="*/ 3044 w 1087393"/>
                <a:gd name="connsiteY68" fmla="*/ 443479 h 895274"/>
                <a:gd name="connsiteX69" fmla="*/ 8469 w 1087393"/>
                <a:gd name="connsiteY69" fmla="*/ 471571 h 895274"/>
                <a:gd name="connsiteX70" fmla="*/ 1050 w 1087393"/>
                <a:gd name="connsiteY70" fmla="*/ 451817 h 895274"/>
                <a:gd name="connsiteX71" fmla="*/ 7332 w 1087393"/>
                <a:gd name="connsiteY71" fmla="*/ 396385 h 895274"/>
                <a:gd name="connsiteX72" fmla="*/ 37265 w 1087393"/>
                <a:gd name="connsiteY72" fmla="*/ 331531 h 895274"/>
                <a:gd name="connsiteX73" fmla="*/ 96947 w 1087393"/>
                <a:gd name="connsiteY73" fmla="*/ 310651 h 895274"/>
                <a:gd name="connsiteX74" fmla="*/ 149606 w 1087393"/>
                <a:gd name="connsiteY74" fmla="*/ 329867 h 895274"/>
                <a:gd name="connsiteX75" fmla="*/ 172467 w 1087393"/>
                <a:gd name="connsiteY75" fmla="*/ 338148 h 895274"/>
                <a:gd name="connsiteX76" fmla="*/ 172470 w 1087393"/>
                <a:gd name="connsiteY76" fmla="*/ 338148 h 895274"/>
                <a:gd name="connsiteX77" fmla="*/ 172474 w 1087393"/>
                <a:gd name="connsiteY77" fmla="*/ 338149 h 895274"/>
                <a:gd name="connsiteX78" fmla="*/ 174361 w 1087393"/>
                <a:gd name="connsiteY78" fmla="*/ 338266 h 895274"/>
                <a:gd name="connsiteX79" fmla="*/ 174368 w 1087393"/>
                <a:gd name="connsiteY79" fmla="*/ 338265 h 895274"/>
                <a:gd name="connsiteX80" fmla="*/ 193467 w 1087393"/>
                <a:gd name="connsiteY80" fmla="*/ 336772 h 895274"/>
                <a:gd name="connsiteX81" fmla="*/ 209843 w 1087393"/>
                <a:gd name="connsiteY81" fmla="*/ 321736 h 895274"/>
                <a:gd name="connsiteX82" fmla="*/ 232755 w 1087393"/>
                <a:gd name="connsiteY82" fmla="*/ 254295 h 895274"/>
                <a:gd name="connsiteX83" fmla="*/ 237559 w 1087393"/>
                <a:gd name="connsiteY83" fmla="*/ 195537 h 895274"/>
                <a:gd name="connsiteX84" fmla="*/ 234029 w 1087393"/>
                <a:gd name="connsiteY84" fmla="*/ 133230 h 895274"/>
                <a:gd name="connsiteX85" fmla="*/ 233412 w 1087393"/>
                <a:gd name="connsiteY85" fmla="*/ 128042 h 895274"/>
                <a:gd name="connsiteX86" fmla="*/ 215940 w 1087393"/>
                <a:gd name="connsiteY86" fmla="*/ 40144 h 895274"/>
                <a:gd name="connsiteX87" fmla="*/ 215744 w 1087393"/>
                <a:gd name="connsiteY87" fmla="*/ 37997 h 895274"/>
                <a:gd name="connsiteX88" fmla="*/ 214099 w 1087393"/>
                <a:gd name="connsiteY88" fmla="*/ 27846 h 895274"/>
                <a:gd name="connsiteX89" fmla="*/ 211695 w 1087393"/>
                <a:gd name="connsiteY89" fmla="*/ 1693 h 895274"/>
                <a:gd name="connsiteX90" fmla="*/ 212414 w 1087393"/>
                <a:gd name="connsiteY90" fmla="*/ 1657 h 895274"/>
                <a:gd name="connsiteX91" fmla="*/ 245224 w 1087393"/>
                <a:gd name="connsiteY91" fmla="*/ 0 h 895274"/>
                <a:gd name="connsiteX0" fmla="*/ 243277 w 1084349"/>
                <a:gd name="connsiteY0" fmla="*/ 849725 h 895274"/>
                <a:gd name="connsiteX1" fmla="*/ 243137 w 1084349"/>
                <a:gd name="connsiteY1" fmla="*/ 849942 h 895274"/>
                <a:gd name="connsiteX2" fmla="*/ 243204 w 1084349"/>
                <a:gd name="connsiteY2" fmla="*/ 849750 h 895274"/>
                <a:gd name="connsiteX3" fmla="*/ 243277 w 1084349"/>
                <a:gd name="connsiteY3" fmla="*/ 849725 h 895274"/>
                <a:gd name="connsiteX4" fmla="*/ 5425 w 1084349"/>
                <a:gd name="connsiteY4" fmla="*/ 471571 h 895274"/>
                <a:gd name="connsiteX5" fmla="*/ 6161 w 1084349"/>
                <a:gd name="connsiteY5" fmla="*/ 473530 h 895274"/>
                <a:gd name="connsiteX6" fmla="*/ 5624 w 1084349"/>
                <a:gd name="connsiteY6" fmla="*/ 472604 h 895274"/>
                <a:gd name="connsiteX7" fmla="*/ 5425 w 1084349"/>
                <a:gd name="connsiteY7" fmla="*/ 471571 h 895274"/>
                <a:gd name="connsiteX8" fmla="*/ 242180 w 1084349"/>
                <a:gd name="connsiteY8" fmla="*/ 0 h 895274"/>
                <a:gd name="connsiteX9" fmla="*/ 1080164 w 1084349"/>
                <a:gd name="connsiteY9" fmla="*/ 756209 h 895274"/>
                <a:gd name="connsiteX10" fmla="*/ 1084087 w 1084349"/>
                <a:gd name="connsiteY10" fmla="*/ 833888 h 895274"/>
                <a:gd name="connsiteX11" fmla="*/ 1084349 w 1084349"/>
                <a:gd name="connsiteY11" fmla="*/ 839081 h 895274"/>
                <a:gd name="connsiteX12" fmla="*/ 1035253 w 1084349"/>
                <a:gd name="connsiteY12" fmla="*/ 846827 h 895274"/>
                <a:gd name="connsiteX13" fmla="*/ 987277 w 1084349"/>
                <a:gd name="connsiteY13" fmla="*/ 854620 h 895274"/>
                <a:gd name="connsiteX14" fmla="*/ 920574 w 1084349"/>
                <a:gd name="connsiteY14" fmla="*/ 866999 h 895274"/>
                <a:gd name="connsiteX15" fmla="*/ 805645 w 1084349"/>
                <a:gd name="connsiteY15" fmla="*/ 869031 h 895274"/>
                <a:gd name="connsiteX16" fmla="*/ 721759 w 1084349"/>
                <a:gd name="connsiteY16" fmla="*/ 846489 h 895274"/>
                <a:gd name="connsiteX17" fmla="*/ 702727 w 1084349"/>
                <a:gd name="connsiteY17" fmla="*/ 798449 h 895274"/>
                <a:gd name="connsiteX18" fmla="*/ 720465 w 1084349"/>
                <a:gd name="connsiteY18" fmla="*/ 760016 h 895274"/>
                <a:gd name="connsiteX19" fmla="*/ 732106 w 1084349"/>
                <a:gd name="connsiteY19" fmla="*/ 716779 h 895274"/>
                <a:gd name="connsiteX20" fmla="*/ 716955 w 1084349"/>
                <a:gd name="connsiteY20" fmla="*/ 680194 h 895274"/>
                <a:gd name="connsiteX21" fmla="*/ 631960 w 1084349"/>
                <a:gd name="connsiteY21" fmla="*/ 631044 h 895274"/>
                <a:gd name="connsiteX22" fmla="*/ 570246 w 1084349"/>
                <a:gd name="connsiteY22" fmla="*/ 639545 h 895274"/>
                <a:gd name="connsiteX23" fmla="*/ 537125 w 1084349"/>
                <a:gd name="connsiteY23" fmla="*/ 664466 h 895274"/>
                <a:gd name="connsiteX24" fmla="*/ 514419 w 1084349"/>
                <a:gd name="connsiteY24" fmla="*/ 695105 h 895274"/>
                <a:gd name="connsiteX25" fmla="*/ 512154 w 1084349"/>
                <a:gd name="connsiteY25" fmla="*/ 699474 h 895274"/>
                <a:gd name="connsiteX26" fmla="*/ 506014 w 1084349"/>
                <a:gd name="connsiteY26" fmla="*/ 725949 h 895274"/>
                <a:gd name="connsiteX27" fmla="*/ 513151 w 1084349"/>
                <a:gd name="connsiteY27" fmla="*/ 754473 h 895274"/>
                <a:gd name="connsiteX28" fmla="*/ 542714 w 1084349"/>
                <a:gd name="connsiteY28" fmla="*/ 804361 h 895274"/>
                <a:gd name="connsiteX29" fmla="*/ 544932 w 1084349"/>
                <a:gd name="connsiteY29" fmla="*/ 807317 h 895274"/>
                <a:gd name="connsiteX30" fmla="*/ 538465 w 1084349"/>
                <a:gd name="connsiteY30" fmla="*/ 863858 h 895274"/>
                <a:gd name="connsiteX31" fmla="*/ 493565 w 1084349"/>
                <a:gd name="connsiteY31" fmla="*/ 886585 h 895274"/>
                <a:gd name="connsiteX32" fmla="*/ 428156 w 1084349"/>
                <a:gd name="connsiteY32" fmla="*/ 894899 h 895274"/>
                <a:gd name="connsiteX33" fmla="*/ 379930 w 1084349"/>
                <a:gd name="connsiteY33" fmla="*/ 889357 h 895274"/>
                <a:gd name="connsiteX34" fmla="*/ 255024 w 1084349"/>
                <a:gd name="connsiteY34" fmla="*/ 854250 h 895274"/>
                <a:gd name="connsiteX35" fmla="*/ 245336 w 1084349"/>
                <a:gd name="connsiteY35" fmla="*/ 848887 h 895274"/>
                <a:gd name="connsiteX36" fmla="*/ 245227 w 1084349"/>
                <a:gd name="connsiteY36" fmla="*/ 849075 h 895274"/>
                <a:gd name="connsiteX37" fmla="*/ 243277 w 1084349"/>
                <a:gd name="connsiteY37" fmla="*/ 849725 h 895274"/>
                <a:gd name="connsiteX38" fmla="*/ 243935 w 1084349"/>
                <a:gd name="connsiteY38" fmla="*/ 848706 h 895274"/>
                <a:gd name="connsiteX39" fmla="*/ 244675 w 1084349"/>
                <a:gd name="connsiteY39" fmla="*/ 848521 h 895274"/>
                <a:gd name="connsiteX40" fmla="*/ 244677 w 1084349"/>
                <a:gd name="connsiteY40" fmla="*/ 848522 h 895274"/>
                <a:gd name="connsiteX41" fmla="*/ 244678 w 1084349"/>
                <a:gd name="connsiteY41" fmla="*/ 848522 h 895274"/>
                <a:gd name="connsiteX42" fmla="*/ 260382 w 1084349"/>
                <a:gd name="connsiteY42" fmla="*/ 797526 h 895274"/>
                <a:gd name="connsiteX43" fmla="*/ 273686 w 1084349"/>
                <a:gd name="connsiteY43" fmla="*/ 725279 h 895274"/>
                <a:gd name="connsiteX44" fmla="*/ 251698 w 1084349"/>
                <a:gd name="connsiteY44" fmla="*/ 568593 h 895274"/>
                <a:gd name="connsiteX45" fmla="*/ 227863 w 1084349"/>
                <a:gd name="connsiteY45" fmla="*/ 524063 h 895274"/>
                <a:gd name="connsiteX46" fmla="*/ 177604 w 1084349"/>
                <a:gd name="connsiteY46" fmla="*/ 519813 h 895274"/>
                <a:gd name="connsiteX47" fmla="*/ 141574 w 1084349"/>
                <a:gd name="connsiteY47" fmla="*/ 549931 h 895274"/>
                <a:gd name="connsiteX48" fmla="*/ 53807 w 1084349"/>
                <a:gd name="connsiteY48" fmla="*/ 546789 h 895274"/>
                <a:gd name="connsiteX49" fmla="*/ 17661 w 1084349"/>
                <a:gd name="connsiteY49" fmla="*/ 504154 h 895274"/>
                <a:gd name="connsiteX50" fmla="*/ 6161 w 1084349"/>
                <a:gd name="connsiteY50" fmla="*/ 473530 h 895274"/>
                <a:gd name="connsiteX51" fmla="*/ 36065 w 1084349"/>
                <a:gd name="connsiteY51" fmla="*/ 525171 h 895274"/>
                <a:gd name="connsiteX52" fmla="*/ 58054 w 1084349"/>
                <a:gd name="connsiteY52" fmla="*/ 547344 h 895274"/>
                <a:gd name="connsiteX53" fmla="*/ 137136 w 1084349"/>
                <a:gd name="connsiteY53" fmla="*/ 550300 h 895274"/>
                <a:gd name="connsiteX54" fmla="*/ 172612 w 1084349"/>
                <a:gd name="connsiteY54" fmla="*/ 520737 h 895274"/>
                <a:gd name="connsiteX55" fmla="*/ 232847 w 1084349"/>
                <a:gd name="connsiteY55" fmla="*/ 526464 h 895274"/>
                <a:gd name="connsiteX56" fmla="*/ 256868 w 1084349"/>
                <a:gd name="connsiteY56" fmla="*/ 575060 h 895274"/>
                <a:gd name="connsiteX57" fmla="*/ 275115 w 1084349"/>
                <a:gd name="connsiteY57" fmla="*/ 660586 h 895274"/>
                <a:gd name="connsiteX58" fmla="*/ 275115 w 1084349"/>
                <a:gd name="connsiteY58" fmla="*/ 660586 h 895274"/>
                <a:gd name="connsiteX59" fmla="*/ 256868 w 1084349"/>
                <a:gd name="connsiteY59" fmla="*/ 575059 h 895274"/>
                <a:gd name="connsiteX60" fmla="*/ 232847 w 1084349"/>
                <a:gd name="connsiteY60" fmla="*/ 526463 h 895274"/>
                <a:gd name="connsiteX61" fmla="*/ 172612 w 1084349"/>
                <a:gd name="connsiteY61" fmla="*/ 520736 h 895274"/>
                <a:gd name="connsiteX62" fmla="*/ 137136 w 1084349"/>
                <a:gd name="connsiteY62" fmla="*/ 550299 h 895274"/>
                <a:gd name="connsiteX63" fmla="*/ 58054 w 1084349"/>
                <a:gd name="connsiteY63" fmla="*/ 547343 h 895274"/>
                <a:gd name="connsiteX64" fmla="*/ 36065 w 1084349"/>
                <a:gd name="connsiteY64" fmla="*/ 525170 h 895274"/>
                <a:gd name="connsiteX65" fmla="*/ 6161 w 1084349"/>
                <a:gd name="connsiteY65" fmla="*/ 473529 h 895274"/>
                <a:gd name="connsiteX66" fmla="*/ 5425 w 1084349"/>
                <a:gd name="connsiteY66" fmla="*/ 471570 h 895274"/>
                <a:gd name="connsiteX67" fmla="*/ 0 w 1084349"/>
                <a:gd name="connsiteY67" fmla="*/ 443478 h 895274"/>
                <a:gd name="connsiteX68" fmla="*/ 0 w 1084349"/>
                <a:gd name="connsiteY68" fmla="*/ 443479 h 895274"/>
                <a:gd name="connsiteX69" fmla="*/ 5425 w 1084349"/>
                <a:gd name="connsiteY69" fmla="*/ 471571 h 895274"/>
                <a:gd name="connsiteX70" fmla="*/ 4288 w 1084349"/>
                <a:gd name="connsiteY70" fmla="*/ 396385 h 895274"/>
                <a:gd name="connsiteX71" fmla="*/ 34221 w 1084349"/>
                <a:gd name="connsiteY71" fmla="*/ 331531 h 895274"/>
                <a:gd name="connsiteX72" fmla="*/ 93903 w 1084349"/>
                <a:gd name="connsiteY72" fmla="*/ 310651 h 895274"/>
                <a:gd name="connsiteX73" fmla="*/ 146562 w 1084349"/>
                <a:gd name="connsiteY73" fmla="*/ 329867 h 895274"/>
                <a:gd name="connsiteX74" fmla="*/ 169423 w 1084349"/>
                <a:gd name="connsiteY74" fmla="*/ 338148 h 895274"/>
                <a:gd name="connsiteX75" fmla="*/ 169426 w 1084349"/>
                <a:gd name="connsiteY75" fmla="*/ 338148 h 895274"/>
                <a:gd name="connsiteX76" fmla="*/ 169430 w 1084349"/>
                <a:gd name="connsiteY76" fmla="*/ 338149 h 895274"/>
                <a:gd name="connsiteX77" fmla="*/ 171317 w 1084349"/>
                <a:gd name="connsiteY77" fmla="*/ 338266 h 895274"/>
                <a:gd name="connsiteX78" fmla="*/ 171324 w 1084349"/>
                <a:gd name="connsiteY78" fmla="*/ 338265 h 895274"/>
                <a:gd name="connsiteX79" fmla="*/ 190423 w 1084349"/>
                <a:gd name="connsiteY79" fmla="*/ 336772 h 895274"/>
                <a:gd name="connsiteX80" fmla="*/ 206799 w 1084349"/>
                <a:gd name="connsiteY80" fmla="*/ 321736 h 895274"/>
                <a:gd name="connsiteX81" fmla="*/ 229711 w 1084349"/>
                <a:gd name="connsiteY81" fmla="*/ 254295 h 895274"/>
                <a:gd name="connsiteX82" fmla="*/ 234515 w 1084349"/>
                <a:gd name="connsiteY82" fmla="*/ 195537 h 895274"/>
                <a:gd name="connsiteX83" fmla="*/ 230985 w 1084349"/>
                <a:gd name="connsiteY83" fmla="*/ 133230 h 895274"/>
                <a:gd name="connsiteX84" fmla="*/ 230368 w 1084349"/>
                <a:gd name="connsiteY84" fmla="*/ 128042 h 895274"/>
                <a:gd name="connsiteX85" fmla="*/ 212896 w 1084349"/>
                <a:gd name="connsiteY85" fmla="*/ 40144 h 895274"/>
                <a:gd name="connsiteX86" fmla="*/ 212700 w 1084349"/>
                <a:gd name="connsiteY86" fmla="*/ 37997 h 895274"/>
                <a:gd name="connsiteX87" fmla="*/ 211055 w 1084349"/>
                <a:gd name="connsiteY87" fmla="*/ 27846 h 895274"/>
                <a:gd name="connsiteX88" fmla="*/ 208651 w 1084349"/>
                <a:gd name="connsiteY88" fmla="*/ 1693 h 895274"/>
                <a:gd name="connsiteX89" fmla="*/ 209370 w 1084349"/>
                <a:gd name="connsiteY89" fmla="*/ 1657 h 895274"/>
                <a:gd name="connsiteX90" fmla="*/ 242180 w 1084349"/>
                <a:gd name="connsiteY90" fmla="*/ 0 h 895274"/>
                <a:gd name="connsiteX0" fmla="*/ 243277 w 1084349"/>
                <a:gd name="connsiteY0" fmla="*/ 849725 h 895274"/>
                <a:gd name="connsiteX1" fmla="*/ 243137 w 1084349"/>
                <a:gd name="connsiteY1" fmla="*/ 849942 h 895274"/>
                <a:gd name="connsiteX2" fmla="*/ 243204 w 1084349"/>
                <a:gd name="connsiteY2" fmla="*/ 849750 h 895274"/>
                <a:gd name="connsiteX3" fmla="*/ 243277 w 1084349"/>
                <a:gd name="connsiteY3" fmla="*/ 849725 h 895274"/>
                <a:gd name="connsiteX4" fmla="*/ 5425 w 1084349"/>
                <a:gd name="connsiteY4" fmla="*/ 471571 h 895274"/>
                <a:gd name="connsiteX5" fmla="*/ 6161 w 1084349"/>
                <a:gd name="connsiteY5" fmla="*/ 473530 h 895274"/>
                <a:gd name="connsiteX6" fmla="*/ 5624 w 1084349"/>
                <a:gd name="connsiteY6" fmla="*/ 472604 h 895274"/>
                <a:gd name="connsiteX7" fmla="*/ 5425 w 1084349"/>
                <a:gd name="connsiteY7" fmla="*/ 471571 h 895274"/>
                <a:gd name="connsiteX8" fmla="*/ 242180 w 1084349"/>
                <a:gd name="connsiteY8" fmla="*/ 0 h 895274"/>
                <a:gd name="connsiteX9" fmla="*/ 1080164 w 1084349"/>
                <a:gd name="connsiteY9" fmla="*/ 756209 h 895274"/>
                <a:gd name="connsiteX10" fmla="*/ 1084087 w 1084349"/>
                <a:gd name="connsiteY10" fmla="*/ 833888 h 895274"/>
                <a:gd name="connsiteX11" fmla="*/ 1084349 w 1084349"/>
                <a:gd name="connsiteY11" fmla="*/ 839081 h 895274"/>
                <a:gd name="connsiteX12" fmla="*/ 1035253 w 1084349"/>
                <a:gd name="connsiteY12" fmla="*/ 846827 h 895274"/>
                <a:gd name="connsiteX13" fmla="*/ 987277 w 1084349"/>
                <a:gd name="connsiteY13" fmla="*/ 854620 h 895274"/>
                <a:gd name="connsiteX14" fmla="*/ 920574 w 1084349"/>
                <a:gd name="connsiteY14" fmla="*/ 866999 h 895274"/>
                <a:gd name="connsiteX15" fmla="*/ 805645 w 1084349"/>
                <a:gd name="connsiteY15" fmla="*/ 869031 h 895274"/>
                <a:gd name="connsiteX16" fmla="*/ 721759 w 1084349"/>
                <a:gd name="connsiteY16" fmla="*/ 846489 h 895274"/>
                <a:gd name="connsiteX17" fmla="*/ 702727 w 1084349"/>
                <a:gd name="connsiteY17" fmla="*/ 798449 h 895274"/>
                <a:gd name="connsiteX18" fmla="*/ 720465 w 1084349"/>
                <a:gd name="connsiteY18" fmla="*/ 760016 h 895274"/>
                <a:gd name="connsiteX19" fmla="*/ 732106 w 1084349"/>
                <a:gd name="connsiteY19" fmla="*/ 716779 h 895274"/>
                <a:gd name="connsiteX20" fmla="*/ 716955 w 1084349"/>
                <a:gd name="connsiteY20" fmla="*/ 680194 h 895274"/>
                <a:gd name="connsiteX21" fmla="*/ 631960 w 1084349"/>
                <a:gd name="connsiteY21" fmla="*/ 631044 h 895274"/>
                <a:gd name="connsiteX22" fmla="*/ 570246 w 1084349"/>
                <a:gd name="connsiteY22" fmla="*/ 639545 h 895274"/>
                <a:gd name="connsiteX23" fmla="*/ 537125 w 1084349"/>
                <a:gd name="connsiteY23" fmla="*/ 664466 h 895274"/>
                <a:gd name="connsiteX24" fmla="*/ 514419 w 1084349"/>
                <a:gd name="connsiteY24" fmla="*/ 695105 h 895274"/>
                <a:gd name="connsiteX25" fmla="*/ 512154 w 1084349"/>
                <a:gd name="connsiteY25" fmla="*/ 699474 h 895274"/>
                <a:gd name="connsiteX26" fmla="*/ 506014 w 1084349"/>
                <a:gd name="connsiteY26" fmla="*/ 725949 h 895274"/>
                <a:gd name="connsiteX27" fmla="*/ 513151 w 1084349"/>
                <a:gd name="connsiteY27" fmla="*/ 754473 h 895274"/>
                <a:gd name="connsiteX28" fmla="*/ 542714 w 1084349"/>
                <a:gd name="connsiteY28" fmla="*/ 804361 h 895274"/>
                <a:gd name="connsiteX29" fmla="*/ 544932 w 1084349"/>
                <a:gd name="connsiteY29" fmla="*/ 807317 h 895274"/>
                <a:gd name="connsiteX30" fmla="*/ 538465 w 1084349"/>
                <a:gd name="connsiteY30" fmla="*/ 863858 h 895274"/>
                <a:gd name="connsiteX31" fmla="*/ 493565 w 1084349"/>
                <a:gd name="connsiteY31" fmla="*/ 886585 h 895274"/>
                <a:gd name="connsiteX32" fmla="*/ 428156 w 1084349"/>
                <a:gd name="connsiteY32" fmla="*/ 894899 h 895274"/>
                <a:gd name="connsiteX33" fmla="*/ 379930 w 1084349"/>
                <a:gd name="connsiteY33" fmla="*/ 889357 h 895274"/>
                <a:gd name="connsiteX34" fmla="*/ 255024 w 1084349"/>
                <a:gd name="connsiteY34" fmla="*/ 854250 h 895274"/>
                <a:gd name="connsiteX35" fmla="*/ 245336 w 1084349"/>
                <a:gd name="connsiteY35" fmla="*/ 848887 h 895274"/>
                <a:gd name="connsiteX36" fmla="*/ 245227 w 1084349"/>
                <a:gd name="connsiteY36" fmla="*/ 849075 h 895274"/>
                <a:gd name="connsiteX37" fmla="*/ 243277 w 1084349"/>
                <a:gd name="connsiteY37" fmla="*/ 849725 h 895274"/>
                <a:gd name="connsiteX38" fmla="*/ 243935 w 1084349"/>
                <a:gd name="connsiteY38" fmla="*/ 848706 h 895274"/>
                <a:gd name="connsiteX39" fmla="*/ 244675 w 1084349"/>
                <a:gd name="connsiteY39" fmla="*/ 848521 h 895274"/>
                <a:gd name="connsiteX40" fmla="*/ 244677 w 1084349"/>
                <a:gd name="connsiteY40" fmla="*/ 848522 h 895274"/>
                <a:gd name="connsiteX41" fmla="*/ 244678 w 1084349"/>
                <a:gd name="connsiteY41" fmla="*/ 848522 h 895274"/>
                <a:gd name="connsiteX42" fmla="*/ 260382 w 1084349"/>
                <a:gd name="connsiteY42" fmla="*/ 797526 h 895274"/>
                <a:gd name="connsiteX43" fmla="*/ 273686 w 1084349"/>
                <a:gd name="connsiteY43" fmla="*/ 725279 h 895274"/>
                <a:gd name="connsiteX44" fmla="*/ 251698 w 1084349"/>
                <a:gd name="connsiteY44" fmla="*/ 568593 h 895274"/>
                <a:gd name="connsiteX45" fmla="*/ 227863 w 1084349"/>
                <a:gd name="connsiteY45" fmla="*/ 524063 h 895274"/>
                <a:gd name="connsiteX46" fmla="*/ 177604 w 1084349"/>
                <a:gd name="connsiteY46" fmla="*/ 519813 h 895274"/>
                <a:gd name="connsiteX47" fmla="*/ 141574 w 1084349"/>
                <a:gd name="connsiteY47" fmla="*/ 549931 h 895274"/>
                <a:gd name="connsiteX48" fmla="*/ 53807 w 1084349"/>
                <a:gd name="connsiteY48" fmla="*/ 546789 h 895274"/>
                <a:gd name="connsiteX49" fmla="*/ 17661 w 1084349"/>
                <a:gd name="connsiteY49" fmla="*/ 504154 h 895274"/>
                <a:gd name="connsiteX50" fmla="*/ 6161 w 1084349"/>
                <a:gd name="connsiteY50" fmla="*/ 473530 h 895274"/>
                <a:gd name="connsiteX51" fmla="*/ 36065 w 1084349"/>
                <a:gd name="connsiteY51" fmla="*/ 525171 h 895274"/>
                <a:gd name="connsiteX52" fmla="*/ 58054 w 1084349"/>
                <a:gd name="connsiteY52" fmla="*/ 547344 h 895274"/>
                <a:gd name="connsiteX53" fmla="*/ 137136 w 1084349"/>
                <a:gd name="connsiteY53" fmla="*/ 550300 h 895274"/>
                <a:gd name="connsiteX54" fmla="*/ 172612 w 1084349"/>
                <a:gd name="connsiteY54" fmla="*/ 520737 h 895274"/>
                <a:gd name="connsiteX55" fmla="*/ 232847 w 1084349"/>
                <a:gd name="connsiteY55" fmla="*/ 526464 h 895274"/>
                <a:gd name="connsiteX56" fmla="*/ 256868 w 1084349"/>
                <a:gd name="connsiteY56" fmla="*/ 575060 h 895274"/>
                <a:gd name="connsiteX57" fmla="*/ 275115 w 1084349"/>
                <a:gd name="connsiteY57" fmla="*/ 660586 h 895274"/>
                <a:gd name="connsiteX58" fmla="*/ 275115 w 1084349"/>
                <a:gd name="connsiteY58" fmla="*/ 660586 h 895274"/>
                <a:gd name="connsiteX59" fmla="*/ 256868 w 1084349"/>
                <a:gd name="connsiteY59" fmla="*/ 575059 h 895274"/>
                <a:gd name="connsiteX60" fmla="*/ 232847 w 1084349"/>
                <a:gd name="connsiteY60" fmla="*/ 526463 h 895274"/>
                <a:gd name="connsiteX61" fmla="*/ 172612 w 1084349"/>
                <a:gd name="connsiteY61" fmla="*/ 520736 h 895274"/>
                <a:gd name="connsiteX62" fmla="*/ 137136 w 1084349"/>
                <a:gd name="connsiteY62" fmla="*/ 550299 h 895274"/>
                <a:gd name="connsiteX63" fmla="*/ 58054 w 1084349"/>
                <a:gd name="connsiteY63" fmla="*/ 547343 h 895274"/>
                <a:gd name="connsiteX64" fmla="*/ 36065 w 1084349"/>
                <a:gd name="connsiteY64" fmla="*/ 525170 h 895274"/>
                <a:gd name="connsiteX65" fmla="*/ 6161 w 1084349"/>
                <a:gd name="connsiteY65" fmla="*/ 473529 h 895274"/>
                <a:gd name="connsiteX66" fmla="*/ 5425 w 1084349"/>
                <a:gd name="connsiteY66" fmla="*/ 471570 h 895274"/>
                <a:gd name="connsiteX67" fmla="*/ 0 w 1084349"/>
                <a:gd name="connsiteY67" fmla="*/ 443478 h 895274"/>
                <a:gd name="connsiteX68" fmla="*/ 0 w 1084349"/>
                <a:gd name="connsiteY68" fmla="*/ 443479 h 895274"/>
                <a:gd name="connsiteX69" fmla="*/ 4288 w 1084349"/>
                <a:gd name="connsiteY69" fmla="*/ 396385 h 895274"/>
                <a:gd name="connsiteX70" fmla="*/ 34221 w 1084349"/>
                <a:gd name="connsiteY70" fmla="*/ 331531 h 895274"/>
                <a:gd name="connsiteX71" fmla="*/ 93903 w 1084349"/>
                <a:gd name="connsiteY71" fmla="*/ 310651 h 895274"/>
                <a:gd name="connsiteX72" fmla="*/ 146562 w 1084349"/>
                <a:gd name="connsiteY72" fmla="*/ 329867 h 895274"/>
                <a:gd name="connsiteX73" fmla="*/ 169423 w 1084349"/>
                <a:gd name="connsiteY73" fmla="*/ 338148 h 895274"/>
                <a:gd name="connsiteX74" fmla="*/ 169426 w 1084349"/>
                <a:gd name="connsiteY74" fmla="*/ 338148 h 895274"/>
                <a:gd name="connsiteX75" fmla="*/ 169430 w 1084349"/>
                <a:gd name="connsiteY75" fmla="*/ 338149 h 895274"/>
                <a:gd name="connsiteX76" fmla="*/ 171317 w 1084349"/>
                <a:gd name="connsiteY76" fmla="*/ 338266 h 895274"/>
                <a:gd name="connsiteX77" fmla="*/ 171324 w 1084349"/>
                <a:gd name="connsiteY77" fmla="*/ 338265 h 895274"/>
                <a:gd name="connsiteX78" fmla="*/ 190423 w 1084349"/>
                <a:gd name="connsiteY78" fmla="*/ 336772 h 895274"/>
                <a:gd name="connsiteX79" fmla="*/ 206799 w 1084349"/>
                <a:gd name="connsiteY79" fmla="*/ 321736 h 895274"/>
                <a:gd name="connsiteX80" fmla="*/ 229711 w 1084349"/>
                <a:gd name="connsiteY80" fmla="*/ 254295 h 895274"/>
                <a:gd name="connsiteX81" fmla="*/ 234515 w 1084349"/>
                <a:gd name="connsiteY81" fmla="*/ 195537 h 895274"/>
                <a:gd name="connsiteX82" fmla="*/ 230985 w 1084349"/>
                <a:gd name="connsiteY82" fmla="*/ 133230 h 895274"/>
                <a:gd name="connsiteX83" fmla="*/ 230368 w 1084349"/>
                <a:gd name="connsiteY83" fmla="*/ 128042 h 895274"/>
                <a:gd name="connsiteX84" fmla="*/ 212896 w 1084349"/>
                <a:gd name="connsiteY84" fmla="*/ 40144 h 895274"/>
                <a:gd name="connsiteX85" fmla="*/ 212700 w 1084349"/>
                <a:gd name="connsiteY85" fmla="*/ 37997 h 895274"/>
                <a:gd name="connsiteX86" fmla="*/ 211055 w 1084349"/>
                <a:gd name="connsiteY86" fmla="*/ 27846 h 895274"/>
                <a:gd name="connsiteX87" fmla="*/ 208651 w 1084349"/>
                <a:gd name="connsiteY87" fmla="*/ 1693 h 895274"/>
                <a:gd name="connsiteX88" fmla="*/ 209370 w 1084349"/>
                <a:gd name="connsiteY88" fmla="*/ 1657 h 895274"/>
                <a:gd name="connsiteX89" fmla="*/ 242180 w 1084349"/>
                <a:gd name="connsiteY89" fmla="*/ 0 h 895274"/>
                <a:gd name="connsiteX0" fmla="*/ 243277 w 1084349"/>
                <a:gd name="connsiteY0" fmla="*/ 849725 h 895274"/>
                <a:gd name="connsiteX1" fmla="*/ 243137 w 1084349"/>
                <a:gd name="connsiteY1" fmla="*/ 849942 h 895274"/>
                <a:gd name="connsiteX2" fmla="*/ 243204 w 1084349"/>
                <a:gd name="connsiteY2" fmla="*/ 849750 h 895274"/>
                <a:gd name="connsiteX3" fmla="*/ 243277 w 1084349"/>
                <a:gd name="connsiteY3" fmla="*/ 849725 h 895274"/>
                <a:gd name="connsiteX4" fmla="*/ 5425 w 1084349"/>
                <a:gd name="connsiteY4" fmla="*/ 471571 h 895274"/>
                <a:gd name="connsiteX5" fmla="*/ 6161 w 1084349"/>
                <a:gd name="connsiteY5" fmla="*/ 473530 h 895274"/>
                <a:gd name="connsiteX6" fmla="*/ 5624 w 1084349"/>
                <a:gd name="connsiteY6" fmla="*/ 472604 h 895274"/>
                <a:gd name="connsiteX7" fmla="*/ 5425 w 1084349"/>
                <a:gd name="connsiteY7" fmla="*/ 471571 h 895274"/>
                <a:gd name="connsiteX8" fmla="*/ 242180 w 1084349"/>
                <a:gd name="connsiteY8" fmla="*/ 0 h 895274"/>
                <a:gd name="connsiteX9" fmla="*/ 1080164 w 1084349"/>
                <a:gd name="connsiteY9" fmla="*/ 756209 h 895274"/>
                <a:gd name="connsiteX10" fmla="*/ 1084087 w 1084349"/>
                <a:gd name="connsiteY10" fmla="*/ 833888 h 895274"/>
                <a:gd name="connsiteX11" fmla="*/ 1084349 w 1084349"/>
                <a:gd name="connsiteY11" fmla="*/ 839081 h 895274"/>
                <a:gd name="connsiteX12" fmla="*/ 1035253 w 1084349"/>
                <a:gd name="connsiteY12" fmla="*/ 846827 h 895274"/>
                <a:gd name="connsiteX13" fmla="*/ 987277 w 1084349"/>
                <a:gd name="connsiteY13" fmla="*/ 854620 h 895274"/>
                <a:gd name="connsiteX14" fmla="*/ 920574 w 1084349"/>
                <a:gd name="connsiteY14" fmla="*/ 866999 h 895274"/>
                <a:gd name="connsiteX15" fmla="*/ 805645 w 1084349"/>
                <a:gd name="connsiteY15" fmla="*/ 869031 h 895274"/>
                <a:gd name="connsiteX16" fmla="*/ 721759 w 1084349"/>
                <a:gd name="connsiteY16" fmla="*/ 846489 h 895274"/>
                <a:gd name="connsiteX17" fmla="*/ 702727 w 1084349"/>
                <a:gd name="connsiteY17" fmla="*/ 798449 h 895274"/>
                <a:gd name="connsiteX18" fmla="*/ 720465 w 1084349"/>
                <a:gd name="connsiteY18" fmla="*/ 760016 h 895274"/>
                <a:gd name="connsiteX19" fmla="*/ 732106 w 1084349"/>
                <a:gd name="connsiteY19" fmla="*/ 716779 h 895274"/>
                <a:gd name="connsiteX20" fmla="*/ 716955 w 1084349"/>
                <a:gd name="connsiteY20" fmla="*/ 680194 h 895274"/>
                <a:gd name="connsiteX21" fmla="*/ 631960 w 1084349"/>
                <a:gd name="connsiteY21" fmla="*/ 631044 h 895274"/>
                <a:gd name="connsiteX22" fmla="*/ 570246 w 1084349"/>
                <a:gd name="connsiteY22" fmla="*/ 639545 h 895274"/>
                <a:gd name="connsiteX23" fmla="*/ 537125 w 1084349"/>
                <a:gd name="connsiteY23" fmla="*/ 664466 h 895274"/>
                <a:gd name="connsiteX24" fmla="*/ 514419 w 1084349"/>
                <a:gd name="connsiteY24" fmla="*/ 695105 h 895274"/>
                <a:gd name="connsiteX25" fmla="*/ 512154 w 1084349"/>
                <a:gd name="connsiteY25" fmla="*/ 699474 h 895274"/>
                <a:gd name="connsiteX26" fmla="*/ 506014 w 1084349"/>
                <a:gd name="connsiteY26" fmla="*/ 725949 h 895274"/>
                <a:gd name="connsiteX27" fmla="*/ 513151 w 1084349"/>
                <a:gd name="connsiteY27" fmla="*/ 754473 h 895274"/>
                <a:gd name="connsiteX28" fmla="*/ 542714 w 1084349"/>
                <a:gd name="connsiteY28" fmla="*/ 804361 h 895274"/>
                <a:gd name="connsiteX29" fmla="*/ 544932 w 1084349"/>
                <a:gd name="connsiteY29" fmla="*/ 807317 h 895274"/>
                <a:gd name="connsiteX30" fmla="*/ 538465 w 1084349"/>
                <a:gd name="connsiteY30" fmla="*/ 863858 h 895274"/>
                <a:gd name="connsiteX31" fmla="*/ 493565 w 1084349"/>
                <a:gd name="connsiteY31" fmla="*/ 886585 h 895274"/>
                <a:gd name="connsiteX32" fmla="*/ 428156 w 1084349"/>
                <a:gd name="connsiteY32" fmla="*/ 894899 h 895274"/>
                <a:gd name="connsiteX33" fmla="*/ 379930 w 1084349"/>
                <a:gd name="connsiteY33" fmla="*/ 889357 h 895274"/>
                <a:gd name="connsiteX34" fmla="*/ 255024 w 1084349"/>
                <a:gd name="connsiteY34" fmla="*/ 854250 h 895274"/>
                <a:gd name="connsiteX35" fmla="*/ 245336 w 1084349"/>
                <a:gd name="connsiteY35" fmla="*/ 848887 h 895274"/>
                <a:gd name="connsiteX36" fmla="*/ 245227 w 1084349"/>
                <a:gd name="connsiteY36" fmla="*/ 849075 h 895274"/>
                <a:gd name="connsiteX37" fmla="*/ 243277 w 1084349"/>
                <a:gd name="connsiteY37" fmla="*/ 849725 h 895274"/>
                <a:gd name="connsiteX38" fmla="*/ 243935 w 1084349"/>
                <a:gd name="connsiteY38" fmla="*/ 848706 h 895274"/>
                <a:gd name="connsiteX39" fmla="*/ 244675 w 1084349"/>
                <a:gd name="connsiteY39" fmla="*/ 848521 h 895274"/>
                <a:gd name="connsiteX40" fmla="*/ 244677 w 1084349"/>
                <a:gd name="connsiteY40" fmla="*/ 848522 h 895274"/>
                <a:gd name="connsiteX41" fmla="*/ 244678 w 1084349"/>
                <a:gd name="connsiteY41" fmla="*/ 848522 h 895274"/>
                <a:gd name="connsiteX42" fmla="*/ 260382 w 1084349"/>
                <a:gd name="connsiteY42" fmla="*/ 797526 h 895274"/>
                <a:gd name="connsiteX43" fmla="*/ 273686 w 1084349"/>
                <a:gd name="connsiteY43" fmla="*/ 725279 h 895274"/>
                <a:gd name="connsiteX44" fmla="*/ 251698 w 1084349"/>
                <a:gd name="connsiteY44" fmla="*/ 568593 h 895274"/>
                <a:gd name="connsiteX45" fmla="*/ 227863 w 1084349"/>
                <a:gd name="connsiteY45" fmla="*/ 524063 h 895274"/>
                <a:gd name="connsiteX46" fmla="*/ 177604 w 1084349"/>
                <a:gd name="connsiteY46" fmla="*/ 519813 h 895274"/>
                <a:gd name="connsiteX47" fmla="*/ 141574 w 1084349"/>
                <a:gd name="connsiteY47" fmla="*/ 549931 h 895274"/>
                <a:gd name="connsiteX48" fmla="*/ 53807 w 1084349"/>
                <a:gd name="connsiteY48" fmla="*/ 546789 h 895274"/>
                <a:gd name="connsiteX49" fmla="*/ 17661 w 1084349"/>
                <a:gd name="connsiteY49" fmla="*/ 504154 h 895274"/>
                <a:gd name="connsiteX50" fmla="*/ 6161 w 1084349"/>
                <a:gd name="connsiteY50" fmla="*/ 473530 h 895274"/>
                <a:gd name="connsiteX51" fmla="*/ 36065 w 1084349"/>
                <a:gd name="connsiteY51" fmla="*/ 525171 h 895274"/>
                <a:gd name="connsiteX52" fmla="*/ 58054 w 1084349"/>
                <a:gd name="connsiteY52" fmla="*/ 547344 h 895274"/>
                <a:gd name="connsiteX53" fmla="*/ 137136 w 1084349"/>
                <a:gd name="connsiteY53" fmla="*/ 550300 h 895274"/>
                <a:gd name="connsiteX54" fmla="*/ 172612 w 1084349"/>
                <a:gd name="connsiteY54" fmla="*/ 520737 h 895274"/>
                <a:gd name="connsiteX55" fmla="*/ 232847 w 1084349"/>
                <a:gd name="connsiteY55" fmla="*/ 526464 h 895274"/>
                <a:gd name="connsiteX56" fmla="*/ 256868 w 1084349"/>
                <a:gd name="connsiteY56" fmla="*/ 575060 h 895274"/>
                <a:gd name="connsiteX57" fmla="*/ 275115 w 1084349"/>
                <a:gd name="connsiteY57" fmla="*/ 660586 h 895274"/>
                <a:gd name="connsiteX58" fmla="*/ 275115 w 1084349"/>
                <a:gd name="connsiteY58" fmla="*/ 660586 h 895274"/>
                <a:gd name="connsiteX59" fmla="*/ 256868 w 1084349"/>
                <a:gd name="connsiteY59" fmla="*/ 575059 h 895274"/>
                <a:gd name="connsiteX60" fmla="*/ 232847 w 1084349"/>
                <a:gd name="connsiteY60" fmla="*/ 526463 h 895274"/>
                <a:gd name="connsiteX61" fmla="*/ 172612 w 1084349"/>
                <a:gd name="connsiteY61" fmla="*/ 520736 h 895274"/>
                <a:gd name="connsiteX62" fmla="*/ 137136 w 1084349"/>
                <a:gd name="connsiteY62" fmla="*/ 550299 h 895274"/>
                <a:gd name="connsiteX63" fmla="*/ 58054 w 1084349"/>
                <a:gd name="connsiteY63" fmla="*/ 547343 h 895274"/>
                <a:gd name="connsiteX64" fmla="*/ 36065 w 1084349"/>
                <a:gd name="connsiteY64" fmla="*/ 525170 h 895274"/>
                <a:gd name="connsiteX65" fmla="*/ 6161 w 1084349"/>
                <a:gd name="connsiteY65" fmla="*/ 473529 h 895274"/>
                <a:gd name="connsiteX66" fmla="*/ 5425 w 1084349"/>
                <a:gd name="connsiteY66" fmla="*/ 471570 h 895274"/>
                <a:gd name="connsiteX67" fmla="*/ 0 w 1084349"/>
                <a:gd name="connsiteY67" fmla="*/ 443478 h 895274"/>
                <a:gd name="connsiteX68" fmla="*/ 4288 w 1084349"/>
                <a:gd name="connsiteY68" fmla="*/ 396385 h 895274"/>
                <a:gd name="connsiteX69" fmla="*/ 34221 w 1084349"/>
                <a:gd name="connsiteY69" fmla="*/ 331531 h 895274"/>
                <a:gd name="connsiteX70" fmla="*/ 93903 w 1084349"/>
                <a:gd name="connsiteY70" fmla="*/ 310651 h 895274"/>
                <a:gd name="connsiteX71" fmla="*/ 146562 w 1084349"/>
                <a:gd name="connsiteY71" fmla="*/ 329867 h 895274"/>
                <a:gd name="connsiteX72" fmla="*/ 169423 w 1084349"/>
                <a:gd name="connsiteY72" fmla="*/ 338148 h 895274"/>
                <a:gd name="connsiteX73" fmla="*/ 169426 w 1084349"/>
                <a:gd name="connsiteY73" fmla="*/ 338148 h 895274"/>
                <a:gd name="connsiteX74" fmla="*/ 169430 w 1084349"/>
                <a:gd name="connsiteY74" fmla="*/ 338149 h 895274"/>
                <a:gd name="connsiteX75" fmla="*/ 171317 w 1084349"/>
                <a:gd name="connsiteY75" fmla="*/ 338266 h 895274"/>
                <a:gd name="connsiteX76" fmla="*/ 171324 w 1084349"/>
                <a:gd name="connsiteY76" fmla="*/ 338265 h 895274"/>
                <a:gd name="connsiteX77" fmla="*/ 190423 w 1084349"/>
                <a:gd name="connsiteY77" fmla="*/ 336772 h 895274"/>
                <a:gd name="connsiteX78" fmla="*/ 206799 w 1084349"/>
                <a:gd name="connsiteY78" fmla="*/ 321736 h 895274"/>
                <a:gd name="connsiteX79" fmla="*/ 229711 w 1084349"/>
                <a:gd name="connsiteY79" fmla="*/ 254295 h 895274"/>
                <a:gd name="connsiteX80" fmla="*/ 234515 w 1084349"/>
                <a:gd name="connsiteY80" fmla="*/ 195537 h 895274"/>
                <a:gd name="connsiteX81" fmla="*/ 230985 w 1084349"/>
                <a:gd name="connsiteY81" fmla="*/ 133230 h 895274"/>
                <a:gd name="connsiteX82" fmla="*/ 230368 w 1084349"/>
                <a:gd name="connsiteY82" fmla="*/ 128042 h 895274"/>
                <a:gd name="connsiteX83" fmla="*/ 212896 w 1084349"/>
                <a:gd name="connsiteY83" fmla="*/ 40144 h 895274"/>
                <a:gd name="connsiteX84" fmla="*/ 212700 w 1084349"/>
                <a:gd name="connsiteY84" fmla="*/ 37997 h 895274"/>
                <a:gd name="connsiteX85" fmla="*/ 211055 w 1084349"/>
                <a:gd name="connsiteY85" fmla="*/ 27846 h 895274"/>
                <a:gd name="connsiteX86" fmla="*/ 208651 w 1084349"/>
                <a:gd name="connsiteY86" fmla="*/ 1693 h 895274"/>
                <a:gd name="connsiteX87" fmla="*/ 209370 w 1084349"/>
                <a:gd name="connsiteY87" fmla="*/ 1657 h 895274"/>
                <a:gd name="connsiteX88" fmla="*/ 242180 w 1084349"/>
                <a:gd name="connsiteY88" fmla="*/ 0 h 895274"/>
                <a:gd name="connsiteX0" fmla="*/ 238989 w 1080061"/>
                <a:gd name="connsiteY0" fmla="*/ 849725 h 895274"/>
                <a:gd name="connsiteX1" fmla="*/ 238849 w 1080061"/>
                <a:gd name="connsiteY1" fmla="*/ 849942 h 895274"/>
                <a:gd name="connsiteX2" fmla="*/ 238916 w 1080061"/>
                <a:gd name="connsiteY2" fmla="*/ 849750 h 895274"/>
                <a:gd name="connsiteX3" fmla="*/ 238989 w 1080061"/>
                <a:gd name="connsiteY3" fmla="*/ 849725 h 895274"/>
                <a:gd name="connsiteX4" fmla="*/ 1137 w 1080061"/>
                <a:gd name="connsiteY4" fmla="*/ 471571 h 895274"/>
                <a:gd name="connsiteX5" fmla="*/ 1873 w 1080061"/>
                <a:gd name="connsiteY5" fmla="*/ 473530 h 895274"/>
                <a:gd name="connsiteX6" fmla="*/ 1336 w 1080061"/>
                <a:gd name="connsiteY6" fmla="*/ 472604 h 895274"/>
                <a:gd name="connsiteX7" fmla="*/ 1137 w 1080061"/>
                <a:gd name="connsiteY7" fmla="*/ 471571 h 895274"/>
                <a:gd name="connsiteX8" fmla="*/ 237892 w 1080061"/>
                <a:gd name="connsiteY8" fmla="*/ 0 h 895274"/>
                <a:gd name="connsiteX9" fmla="*/ 1075876 w 1080061"/>
                <a:gd name="connsiteY9" fmla="*/ 756209 h 895274"/>
                <a:gd name="connsiteX10" fmla="*/ 1079799 w 1080061"/>
                <a:gd name="connsiteY10" fmla="*/ 833888 h 895274"/>
                <a:gd name="connsiteX11" fmla="*/ 1080061 w 1080061"/>
                <a:gd name="connsiteY11" fmla="*/ 839081 h 895274"/>
                <a:gd name="connsiteX12" fmla="*/ 1030965 w 1080061"/>
                <a:gd name="connsiteY12" fmla="*/ 846827 h 895274"/>
                <a:gd name="connsiteX13" fmla="*/ 982989 w 1080061"/>
                <a:gd name="connsiteY13" fmla="*/ 854620 h 895274"/>
                <a:gd name="connsiteX14" fmla="*/ 916286 w 1080061"/>
                <a:gd name="connsiteY14" fmla="*/ 866999 h 895274"/>
                <a:gd name="connsiteX15" fmla="*/ 801357 w 1080061"/>
                <a:gd name="connsiteY15" fmla="*/ 869031 h 895274"/>
                <a:gd name="connsiteX16" fmla="*/ 717471 w 1080061"/>
                <a:gd name="connsiteY16" fmla="*/ 846489 h 895274"/>
                <a:gd name="connsiteX17" fmla="*/ 698439 w 1080061"/>
                <a:gd name="connsiteY17" fmla="*/ 798449 h 895274"/>
                <a:gd name="connsiteX18" fmla="*/ 716177 w 1080061"/>
                <a:gd name="connsiteY18" fmla="*/ 760016 h 895274"/>
                <a:gd name="connsiteX19" fmla="*/ 727818 w 1080061"/>
                <a:gd name="connsiteY19" fmla="*/ 716779 h 895274"/>
                <a:gd name="connsiteX20" fmla="*/ 712667 w 1080061"/>
                <a:gd name="connsiteY20" fmla="*/ 680194 h 895274"/>
                <a:gd name="connsiteX21" fmla="*/ 627672 w 1080061"/>
                <a:gd name="connsiteY21" fmla="*/ 631044 h 895274"/>
                <a:gd name="connsiteX22" fmla="*/ 565958 w 1080061"/>
                <a:gd name="connsiteY22" fmla="*/ 639545 h 895274"/>
                <a:gd name="connsiteX23" fmla="*/ 532837 w 1080061"/>
                <a:gd name="connsiteY23" fmla="*/ 664466 h 895274"/>
                <a:gd name="connsiteX24" fmla="*/ 510131 w 1080061"/>
                <a:gd name="connsiteY24" fmla="*/ 695105 h 895274"/>
                <a:gd name="connsiteX25" fmla="*/ 507866 w 1080061"/>
                <a:gd name="connsiteY25" fmla="*/ 699474 h 895274"/>
                <a:gd name="connsiteX26" fmla="*/ 501726 w 1080061"/>
                <a:gd name="connsiteY26" fmla="*/ 725949 h 895274"/>
                <a:gd name="connsiteX27" fmla="*/ 508863 w 1080061"/>
                <a:gd name="connsiteY27" fmla="*/ 754473 h 895274"/>
                <a:gd name="connsiteX28" fmla="*/ 538426 w 1080061"/>
                <a:gd name="connsiteY28" fmla="*/ 804361 h 895274"/>
                <a:gd name="connsiteX29" fmla="*/ 540644 w 1080061"/>
                <a:gd name="connsiteY29" fmla="*/ 807317 h 895274"/>
                <a:gd name="connsiteX30" fmla="*/ 534177 w 1080061"/>
                <a:gd name="connsiteY30" fmla="*/ 863858 h 895274"/>
                <a:gd name="connsiteX31" fmla="*/ 489277 w 1080061"/>
                <a:gd name="connsiteY31" fmla="*/ 886585 h 895274"/>
                <a:gd name="connsiteX32" fmla="*/ 423868 w 1080061"/>
                <a:gd name="connsiteY32" fmla="*/ 894899 h 895274"/>
                <a:gd name="connsiteX33" fmla="*/ 375642 w 1080061"/>
                <a:gd name="connsiteY33" fmla="*/ 889357 h 895274"/>
                <a:gd name="connsiteX34" fmla="*/ 250736 w 1080061"/>
                <a:gd name="connsiteY34" fmla="*/ 854250 h 895274"/>
                <a:gd name="connsiteX35" fmla="*/ 241048 w 1080061"/>
                <a:gd name="connsiteY35" fmla="*/ 848887 h 895274"/>
                <a:gd name="connsiteX36" fmla="*/ 240939 w 1080061"/>
                <a:gd name="connsiteY36" fmla="*/ 849075 h 895274"/>
                <a:gd name="connsiteX37" fmla="*/ 238989 w 1080061"/>
                <a:gd name="connsiteY37" fmla="*/ 849725 h 895274"/>
                <a:gd name="connsiteX38" fmla="*/ 239647 w 1080061"/>
                <a:gd name="connsiteY38" fmla="*/ 848706 h 895274"/>
                <a:gd name="connsiteX39" fmla="*/ 240387 w 1080061"/>
                <a:gd name="connsiteY39" fmla="*/ 848521 h 895274"/>
                <a:gd name="connsiteX40" fmla="*/ 240389 w 1080061"/>
                <a:gd name="connsiteY40" fmla="*/ 848522 h 895274"/>
                <a:gd name="connsiteX41" fmla="*/ 240390 w 1080061"/>
                <a:gd name="connsiteY41" fmla="*/ 848522 h 895274"/>
                <a:gd name="connsiteX42" fmla="*/ 256094 w 1080061"/>
                <a:gd name="connsiteY42" fmla="*/ 797526 h 895274"/>
                <a:gd name="connsiteX43" fmla="*/ 269398 w 1080061"/>
                <a:gd name="connsiteY43" fmla="*/ 725279 h 895274"/>
                <a:gd name="connsiteX44" fmla="*/ 247410 w 1080061"/>
                <a:gd name="connsiteY44" fmla="*/ 568593 h 895274"/>
                <a:gd name="connsiteX45" fmla="*/ 223575 w 1080061"/>
                <a:gd name="connsiteY45" fmla="*/ 524063 h 895274"/>
                <a:gd name="connsiteX46" fmla="*/ 173316 w 1080061"/>
                <a:gd name="connsiteY46" fmla="*/ 519813 h 895274"/>
                <a:gd name="connsiteX47" fmla="*/ 137286 w 1080061"/>
                <a:gd name="connsiteY47" fmla="*/ 549931 h 895274"/>
                <a:gd name="connsiteX48" fmla="*/ 49519 w 1080061"/>
                <a:gd name="connsiteY48" fmla="*/ 546789 h 895274"/>
                <a:gd name="connsiteX49" fmla="*/ 13373 w 1080061"/>
                <a:gd name="connsiteY49" fmla="*/ 504154 h 895274"/>
                <a:gd name="connsiteX50" fmla="*/ 1873 w 1080061"/>
                <a:gd name="connsiteY50" fmla="*/ 473530 h 895274"/>
                <a:gd name="connsiteX51" fmla="*/ 31777 w 1080061"/>
                <a:gd name="connsiteY51" fmla="*/ 525171 h 895274"/>
                <a:gd name="connsiteX52" fmla="*/ 53766 w 1080061"/>
                <a:gd name="connsiteY52" fmla="*/ 547344 h 895274"/>
                <a:gd name="connsiteX53" fmla="*/ 132848 w 1080061"/>
                <a:gd name="connsiteY53" fmla="*/ 550300 h 895274"/>
                <a:gd name="connsiteX54" fmla="*/ 168324 w 1080061"/>
                <a:gd name="connsiteY54" fmla="*/ 520737 h 895274"/>
                <a:gd name="connsiteX55" fmla="*/ 228559 w 1080061"/>
                <a:gd name="connsiteY55" fmla="*/ 526464 h 895274"/>
                <a:gd name="connsiteX56" fmla="*/ 252580 w 1080061"/>
                <a:gd name="connsiteY56" fmla="*/ 575060 h 895274"/>
                <a:gd name="connsiteX57" fmla="*/ 270827 w 1080061"/>
                <a:gd name="connsiteY57" fmla="*/ 660586 h 895274"/>
                <a:gd name="connsiteX58" fmla="*/ 270827 w 1080061"/>
                <a:gd name="connsiteY58" fmla="*/ 660586 h 895274"/>
                <a:gd name="connsiteX59" fmla="*/ 252580 w 1080061"/>
                <a:gd name="connsiteY59" fmla="*/ 575059 h 895274"/>
                <a:gd name="connsiteX60" fmla="*/ 228559 w 1080061"/>
                <a:gd name="connsiteY60" fmla="*/ 526463 h 895274"/>
                <a:gd name="connsiteX61" fmla="*/ 168324 w 1080061"/>
                <a:gd name="connsiteY61" fmla="*/ 520736 h 895274"/>
                <a:gd name="connsiteX62" fmla="*/ 132848 w 1080061"/>
                <a:gd name="connsiteY62" fmla="*/ 550299 h 895274"/>
                <a:gd name="connsiteX63" fmla="*/ 53766 w 1080061"/>
                <a:gd name="connsiteY63" fmla="*/ 547343 h 895274"/>
                <a:gd name="connsiteX64" fmla="*/ 31777 w 1080061"/>
                <a:gd name="connsiteY64" fmla="*/ 525170 h 895274"/>
                <a:gd name="connsiteX65" fmla="*/ 1873 w 1080061"/>
                <a:gd name="connsiteY65" fmla="*/ 473529 h 895274"/>
                <a:gd name="connsiteX66" fmla="*/ 1137 w 1080061"/>
                <a:gd name="connsiteY66" fmla="*/ 471570 h 895274"/>
                <a:gd name="connsiteX67" fmla="*/ 0 w 1080061"/>
                <a:gd name="connsiteY67" fmla="*/ 396385 h 895274"/>
                <a:gd name="connsiteX68" fmla="*/ 29933 w 1080061"/>
                <a:gd name="connsiteY68" fmla="*/ 331531 h 895274"/>
                <a:gd name="connsiteX69" fmla="*/ 89615 w 1080061"/>
                <a:gd name="connsiteY69" fmla="*/ 310651 h 895274"/>
                <a:gd name="connsiteX70" fmla="*/ 142274 w 1080061"/>
                <a:gd name="connsiteY70" fmla="*/ 329867 h 895274"/>
                <a:gd name="connsiteX71" fmla="*/ 165135 w 1080061"/>
                <a:gd name="connsiteY71" fmla="*/ 338148 h 895274"/>
                <a:gd name="connsiteX72" fmla="*/ 165138 w 1080061"/>
                <a:gd name="connsiteY72" fmla="*/ 338148 h 895274"/>
                <a:gd name="connsiteX73" fmla="*/ 165142 w 1080061"/>
                <a:gd name="connsiteY73" fmla="*/ 338149 h 895274"/>
                <a:gd name="connsiteX74" fmla="*/ 167029 w 1080061"/>
                <a:gd name="connsiteY74" fmla="*/ 338266 h 895274"/>
                <a:gd name="connsiteX75" fmla="*/ 167036 w 1080061"/>
                <a:gd name="connsiteY75" fmla="*/ 338265 h 895274"/>
                <a:gd name="connsiteX76" fmla="*/ 186135 w 1080061"/>
                <a:gd name="connsiteY76" fmla="*/ 336772 h 895274"/>
                <a:gd name="connsiteX77" fmla="*/ 202511 w 1080061"/>
                <a:gd name="connsiteY77" fmla="*/ 321736 h 895274"/>
                <a:gd name="connsiteX78" fmla="*/ 225423 w 1080061"/>
                <a:gd name="connsiteY78" fmla="*/ 254295 h 895274"/>
                <a:gd name="connsiteX79" fmla="*/ 230227 w 1080061"/>
                <a:gd name="connsiteY79" fmla="*/ 195537 h 895274"/>
                <a:gd name="connsiteX80" fmla="*/ 226697 w 1080061"/>
                <a:gd name="connsiteY80" fmla="*/ 133230 h 895274"/>
                <a:gd name="connsiteX81" fmla="*/ 226080 w 1080061"/>
                <a:gd name="connsiteY81" fmla="*/ 128042 h 895274"/>
                <a:gd name="connsiteX82" fmla="*/ 208608 w 1080061"/>
                <a:gd name="connsiteY82" fmla="*/ 40144 h 895274"/>
                <a:gd name="connsiteX83" fmla="*/ 208412 w 1080061"/>
                <a:gd name="connsiteY83" fmla="*/ 37997 h 895274"/>
                <a:gd name="connsiteX84" fmla="*/ 206767 w 1080061"/>
                <a:gd name="connsiteY84" fmla="*/ 27846 h 895274"/>
                <a:gd name="connsiteX85" fmla="*/ 204363 w 1080061"/>
                <a:gd name="connsiteY85" fmla="*/ 1693 h 895274"/>
                <a:gd name="connsiteX86" fmla="*/ 205082 w 1080061"/>
                <a:gd name="connsiteY86" fmla="*/ 1657 h 895274"/>
                <a:gd name="connsiteX87" fmla="*/ 237892 w 1080061"/>
                <a:gd name="connsiteY87" fmla="*/ 0 h 895274"/>
                <a:gd name="connsiteX0" fmla="*/ 238989 w 1080061"/>
                <a:gd name="connsiteY0" fmla="*/ 849725 h 895274"/>
                <a:gd name="connsiteX1" fmla="*/ 238849 w 1080061"/>
                <a:gd name="connsiteY1" fmla="*/ 849942 h 895274"/>
                <a:gd name="connsiteX2" fmla="*/ 238916 w 1080061"/>
                <a:gd name="connsiteY2" fmla="*/ 849750 h 895274"/>
                <a:gd name="connsiteX3" fmla="*/ 238989 w 1080061"/>
                <a:gd name="connsiteY3" fmla="*/ 849725 h 895274"/>
                <a:gd name="connsiteX4" fmla="*/ 1137 w 1080061"/>
                <a:gd name="connsiteY4" fmla="*/ 471571 h 895274"/>
                <a:gd name="connsiteX5" fmla="*/ 1873 w 1080061"/>
                <a:gd name="connsiteY5" fmla="*/ 473530 h 895274"/>
                <a:gd name="connsiteX6" fmla="*/ 1336 w 1080061"/>
                <a:gd name="connsiteY6" fmla="*/ 472604 h 895274"/>
                <a:gd name="connsiteX7" fmla="*/ 1137 w 1080061"/>
                <a:gd name="connsiteY7" fmla="*/ 471571 h 895274"/>
                <a:gd name="connsiteX8" fmla="*/ 237892 w 1080061"/>
                <a:gd name="connsiteY8" fmla="*/ 0 h 895274"/>
                <a:gd name="connsiteX9" fmla="*/ 1075876 w 1080061"/>
                <a:gd name="connsiteY9" fmla="*/ 756209 h 895274"/>
                <a:gd name="connsiteX10" fmla="*/ 1079799 w 1080061"/>
                <a:gd name="connsiteY10" fmla="*/ 833888 h 895274"/>
                <a:gd name="connsiteX11" fmla="*/ 1080061 w 1080061"/>
                <a:gd name="connsiteY11" fmla="*/ 839081 h 895274"/>
                <a:gd name="connsiteX12" fmla="*/ 1030965 w 1080061"/>
                <a:gd name="connsiteY12" fmla="*/ 846827 h 895274"/>
                <a:gd name="connsiteX13" fmla="*/ 982989 w 1080061"/>
                <a:gd name="connsiteY13" fmla="*/ 854620 h 895274"/>
                <a:gd name="connsiteX14" fmla="*/ 916286 w 1080061"/>
                <a:gd name="connsiteY14" fmla="*/ 866999 h 895274"/>
                <a:gd name="connsiteX15" fmla="*/ 801357 w 1080061"/>
                <a:gd name="connsiteY15" fmla="*/ 869031 h 895274"/>
                <a:gd name="connsiteX16" fmla="*/ 717471 w 1080061"/>
                <a:gd name="connsiteY16" fmla="*/ 846489 h 895274"/>
                <a:gd name="connsiteX17" fmla="*/ 698439 w 1080061"/>
                <a:gd name="connsiteY17" fmla="*/ 798449 h 895274"/>
                <a:gd name="connsiteX18" fmla="*/ 716177 w 1080061"/>
                <a:gd name="connsiteY18" fmla="*/ 760016 h 895274"/>
                <a:gd name="connsiteX19" fmla="*/ 727818 w 1080061"/>
                <a:gd name="connsiteY19" fmla="*/ 716779 h 895274"/>
                <a:gd name="connsiteX20" fmla="*/ 712667 w 1080061"/>
                <a:gd name="connsiteY20" fmla="*/ 680194 h 895274"/>
                <a:gd name="connsiteX21" fmla="*/ 627672 w 1080061"/>
                <a:gd name="connsiteY21" fmla="*/ 631044 h 895274"/>
                <a:gd name="connsiteX22" fmla="*/ 565958 w 1080061"/>
                <a:gd name="connsiteY22" fmla="*/ 639545 h 895274"/>
                <a:gd name="connsiteX23" fmla="*/ 532837 w 1080061"/>
                <a:gd name="connsiteY23" fmla="*/ 664466 h 895274"/>
                <a:gd name="connsiteX24" fmla="*/ 510131 w 1080061"/>
                <a:gd name="connsiteY24" fmla="*/ 695105 h 895274"/>
                <a:gd name="connsiteX25" fmla="*/ 507866 w 1080061"/>
                <a:gd name="connsiteY25" fmla="*/ 699474 h 895274"/>
                <a:gd name="connsiteX26" fmla="*/ 501726 w 1080061"/>
                <a:gd name="connsiteY26" fmla="*/ 725949 h 895274"/>
                <a:gd name="connsiteX27" fmla="*/ 508863 w 1080061"/>
                <a:gd name="connsiteY27" fmla="*/ 754473 h 895274"/>
                <a:gd name="connsiteX28" fmla="*/ 538426 w 1080061"/>
                <a:gd name="connsiteY28" fmla="*/ 804361 h 895274"/>
                <a:gd name="connsiteX29" fmla="*/ 540644 w 1080061"/>
                <a:gd name="connsiteY29" fmla="*/ 807317 h 895274"/>
                <a:gd name="connsiteX30" fmla="*/ 534177 w 1080061"/>
                <a:gd name="connsiteY30" fmla="*/ 863858 h 895274"/>
                <a:gd name="connsiteX31" fmla="*/ 489277 w 1080061"/>
                <a:gd name="connsiteY31" fmla="*/ 886585 h 895274"/>
                <a:gd name="connsiteX32" fmla="*/ 423868 w 1080061"/>
                <a:gd name="connsiteY32" fmla="*/ 894899 h 895274"/>
                <a:gd name="connsiteX33" fmla="*/ 375642 w 1080061"/>
                <a:gd name="connsiteY33" fmla="*/ 889357 h 895274"/>
                <a:gd name="connsiteX34" fmla="*/ 250736 w 1080061"/>
                <a:gd name="connsiteY34" fmla="*/ 854250 h 895274"/>
                <a:gd name="connsiteX35" fmla="*/ 241048 w 1080061"/>
                <a:gd name="connsiteY35" fmla="*/ 848887 h 895274"/>
                <a:gd name="connsiteX36" fmla="*/ 240939 w 1080061"/>
                <a:gd name="connsiteY36" fmla="*/ 849075 h 895274"/>
                <a:gd name="connsiteX37" fmla="*/ 238989 w 1080061"/>
                <a:gd name="connsiteY37" fmla="*/ 849725 h 895274"/>
                <a:gd name="connsiteX38" fmla="*/ 239647 w 1080061"/>
                <a:gd name="connsiteY38" fmla="*/ 848706 h 895274"/>
                <a:gd name="connsiteX39" fmla="*/ 240387 w 1080061"/>
                <a:gd name="connsiteY39" fmla="*/ 848521 h 895274"/>
                <a:gd name="connsiteX40" fmla="*/ 240389 w 1080061"/>
                <a:gd name="connsiteY40" fmla="*/ 848522 h 895274"/>
                <a:gd name="connsiteX41" fmla="*/ 240390 w 1080061"/>
                <a:gd name="connsiteY41" fmla="*/ 848522 h 895274"/>
                <a:gd name="connsiteX42" fmla="*/ 256094 w 1080061"/>
                <a:gd name="connsiteY42" fmla="*/ 797526 h 895274"/>
                <a:gd name="connsiteX43" fmla="*/ 269398 w 1080061"/>
                <a:gd name="connsiteY43" fmla="*/ 725279 h 895274"/>
                <a:gd name="connsiteX44" fmla="*/ 247410 w 1080061"/>
                <a:gd name="connsiteY44" fmla="*/ 568593 h 895274"/>
                <a:gd name="connsiteX45" fmla="*/ 223575 w 1080061"/>
                <a:gd name="connsiteY45" fmla="*/ 524063 h 895274"/>
                <a:gd name="connsiteX46" fmla="*/ 173316 w 1080061"/>
                <a:gd name="connsiteY46" fmla="*/ 519813 h 895274"/>
                <a:gd name="connsiteX47" fmla="*/ 137286 w 1080061"/>
                <a:gd name="connsiteY47" fmla="*/ 549931 h 895274"/>
                <a:gd name="connsiteX48" fmla="*/ 49519 w 1080061"/>
                <a:gd name="connsiteY48" fmla="*/ 546789 h 895274"/>
                <a:gd name="connsiteX49" fmla="*/ 13373 w 1080061"/>
                <a:gd name="connsiteY49" fmla="*/ 504154 h 895274"/>
                <a:gd name="connsiteX50" fmla="*/ 1873 w 1080061"/>
                <a:gd name="connsiteY50" fmla="*/ 473530 h 895274"/>
                <a:gd name="connsiteX51" fmla="*/ 31777 w 1080061"/>
                <a:gd name="connsiteY51" fmla="*/ 525171 h 895274"/>
                <a:gd name="connsiteX52" fmla="*/ 53766 w 1080061"/>
                <a:gd name="connsiteY52" fmla="*/ 547344 h 895274"/>
                <a:gd name="connsiteX53" fmla="*/ 132848 w 1080061"/>
                <a:gd name="connsiteY53" fmla="*/ 550300 h 895274"/>
                <a:gd name="connsiteX54" fmla="*/ 168324 w 1080061"/>
                <a:gd name="connsiteY54" fmla="*/ 520737 h 895274"/>
                <a:gd name="connsiteX55" fmla="*/ 228559 w 1080061"/>
                <a:gd name="connsiteY55" fmla="*/ 526464 h 895274"/>
                <a:gd name="connsiteX56" fmla="*/ 252580 w 1080061"/>
                <a:gd name="connsiteY56" fmla="*/ 575060 h 895274"/>
                <a:gd name="connsiteX57" fmla="*/ 270827 w 1080061"/>
                <a:gd name="connsiteY57" fmla="*/ 660586 h 895274"/>
                <a:gd name="connsiteX58" fmla="*/ 270827 w 1080061"/>
                <a:gd name="connsiteY58" fmla="*/ 660586 h 895274"/>
                <a:gd name="connsiteX59" fmla="*/ 252580 w 1080061"/>
                <a:gd name="connsiteY59" fmla="*/ 575059 h 895274"/>
                <a:gd name="connsiteX60" fmla="*/ 228559 w 1080061"/>
                <a:gd name="connsiteY60" fmla="*/ 526463 h 895274"/>
                <a:gd name="connsiteX61" fmla="*/ 168324 w 1080061"/>
                <a:gd name="connsiteY61" fmla="*/ 520736 h 895274"/>
                <a:gd name="connsiteX62" fmla="*/ 132848 w 1080061"/>
                <a:gd name="connsiteY62" fmla="*/ 550299 h 895274"/>
                <a:gd name="connsiteX63" fmla="*/ 53766 w 1080061"/>
                <a:gd name="connsiteY63" fmla="*/ 547343 h 895274"/>
                <a:gd name="connsiteX64" fmla="*/ 31777 w 1080061"/>
                <a:gd name="connsiteY64" fmla="*/ 525170 h 895274"/>
                <a:gd name="connsiteX65" fmla="*/ 1873 w 1080061"/>
                <a:gd name="connsiteY65" fmla="*/ 473529 h 895274"/>
                <a:gd name="connsiteX66" fmla="*/ 0 w 1080061"/>
                <a:gd name="connsiteY66" fmla="*/ 396385 h 895274"/>
                <a:gd name="connsiteX67" fmla="*/ 29933 w 1080061"/>
                <a:gd name="connsiteY67" fmla="*/ 331531 h 895274"/>
                <a:gd name="connsiteX68" fmla="*/ 89615 w 1080061"/>
                <a:gd name="connsiteY68" fmla="*/ 310651 h 895274"/>
                <a:gd name="connsiteX69" fmla="*/ 142274 w 1080061"/>
                <a:gd name="connsiteY69" fmla="*/ 329867 h 895274"/>
                <a:gd name="connsiteX70" fmla="*/ 165135 w 1080061"/>
                <a:gd name="connsiteY70" fmla="*/ 338148 h 895274"/>
                <a:gd name="connsiteX71" fmla="*/ 165138 w 1080061"/>
                <a:gd name="connsiteY71" fmla="*/ 338148 h 895274"/>
                <a:gd name="connsiteX72" fmla="*/ 165142 w 1080061"/>
                <a:gd name="connsiteY72" fmla="*/ 338149 h 895274"/>
                <a:gd name="connsiteX73" fmla="*/ 167029 w 1080061"/>
                <a:gd name="connsiteY73" fmla="*/ 338266 h 895274"/>
                <a:gd name="connsiteX74" fmla="*/ 167036 w 1080061"/>
                <a:gd name="connsiteY74" fmla="*/ 338265 h 895274"/>
                <a:gd name="connsiteX75" fmla="*/ 186135 w 1080061"/>
                <a:gd name="connsiteY75" fmla="*/ 336772 h 895274"/>
                <a:gd name="connsiteX76" fmla="*/ 202511 w 1080061"/>
                <a:gd name="connsiteY76" fmla="*/ 321736 h 895274"/>
                <a:gd name="connsiteX77" fmla="*/ 225423 w 1080061"/>
                <a:gd name="connsiteY77" fmla="*/ 254295 h 895274"/>
                <a:gd name="connsiteX78" fmla="*/ 230227 w 1080061"/>
                <a:gd name="connsiteY78" fmla="*/ 195537 h 895274"/>
                <a:gd name="connsiteX79" fmla="*/ 226697 w 1080061"/>
                <a:gd name="connsiteY79" fmla="*/ 133230 h 895274"/>
                <a:gd name="connsiteX80" fmla="*/ 226080 w 1080061"/>
                <a:gd name="connsiteY80" fmla="*/ 128042 h 895274"/>
                <a:gd name="connsiteX81" fmla="*/ 208608 w 1080061"/>
                <a:gd name="connsiteY81" fmla="*/ 40144 h 895274"/>
                <a:gd name="connsiteX82" fmla="*/ 208412 w 1080061"/>
                <a:gd name="connsiteY82" fmla="*/ 37997 h 895274"/>
                <a:gd name="connsiteX83" fmla="*/ 206767 w 1080061"/>
                <a:gd name="connsiteY83" fmla="*/ 27846 h 895274"/>
                <a:gd name="connsiteX84" fmla="*/ 204363 w 1080061"/>
                <a:gd name="connsiteY84" fmla="*/ 1693 h 895274"/>
                <a:gd name="connsiteX85" fmla="*/ 205082 w 1080061"/>
                <a:gd name="connsiteY85" fmla="*/ 1657 h 895274"/>
                <a:gd name="connsiteX86" fmla="*/ 237892 w 1080061"/>
                <a:gd name="connsiteY86" fmla="*/ 0 h 895274"/>
                <a:gd name="connsiteX0" fmla="*/ 238989 w 1080061"/>
                <a:gd name="connsiteY0" fmla="*/ 849725 h 895274"/>
                <a:gd name="connsiteX1" fmla="*/ 238849 w 1080061"/>
                <a:gd name="connsiteY1" fmla="*/ 849942 h 895274"/>
                <a:gd name="connsiteX2" fmla="*/ 238916 w 1080061"/>
                <a:gd name="connsiteY2" fmla="*/ 849750 h 895274"/>
                <a:gd name="connsiteX3" fmla="*/ 238989 w 1080061"/>
                <a:gd name="connsiteY3" fmla="*/ 849725 h 895274"/>
                <a:gd name="connsiteX4" fmla="*/ 1137 w 1080061"/>
                <a:gd name="connsiteY4" fmla="*/ 471571 h 895274"/>
                <a:gd name="connsiteX5" fmla="*/ 1873 w 1080061"/>
                <a:gd name="connsiteY5" fmla="*/ 473530 h 895274"/>
                <a:gd name="connsiteX6" fmla="*/ 1336 w 1080061"/>
                <a:gd name="connsiteY6" fmla="*/ 472604 h 895274"/>
                <a:gd name="connsiteX7" fmla="*/ 1137 w 1080061"/>
                <a:gd name="connsiteY7" fmla="*/ 471571 h 895274"/>
                <a:gd name="connsiteX8" fmla="*/ 237892 w 1080061"/>
                <a:gd name="connsiteY8" fmla="*/ 0 h 895274"/>
                <a:gd name="connsiteX9" fmla="*/ 1075876 w 1080061"/>
                <a:gd name="connsiteY9" fmla="*/ 756209 h 895274"/>
                <a:gd name="connsiteX10" fmla="*/ 1079799 w 1080061"/>
                <a:gd name="connsiteY10" fmla="*/ 833888 h 895274"/>
                <a:gd name="connsiteX11" fmla="*/ 1080061 w 1080061"/>
                <a:gd name="connsiteY11" fmla="*/ 839081 h 895274"/>
                <a:gd name="connsiteX12" fmla="*/ 1030965 w 1080061"/>
                <a:gd name="connsiteY12" fmla="*/ 846827 h 895274"/>
                <a:gd name="connsiteX13" fmla="*/ 982989 w 1080061"/>
                <a:gd name="connsiteY13" fmla="*/ 854620 h 895274"/>
                <a:gd name="connsiteX14" fmla="*/ 916286 w 1080061"/>
                <a:gd name="connsiteY14" fmla="*/ 866999 h 895274"/>
                <a:gd name="connsiteX15" fmla="*/ 801357 w 1080061"/>
                <a:gd name="connsiteY15" fmla="*/ 869031 h 895274"/>
                <a:gd name="connsiteX16" fmla="*/ 717471 w 1080061"/>
                <a:gd name="connsiteY16" fmla="*/ 846489 h 895274"/>
                <a:gd name="connsiteX17" fmla="*/ 698439 w 1080061"/>
                <a:gd name="connsiteY17" fmla="*/ 798449 h 895274"/>
                <a:gd name="connsiteX18" fmla="*/ 716177 w 1080061"/>
                <a:gd name="connsiteY18" fmla="*/ 760016 h 895274"/>
                <a:gd name="connsiteX19" fmla="*/ 727818 w 1080061"/>
                <a:gd name="connsiteY19" fmla="*/ 716779 h 895274"/>
                <a:gd name="connsiteX20" fmla="*/ 712667 w 1080061"/>
                <a:gd name="connsiteY20" fmla="*/ 680194 h 895274"/>
                <a:gd name="connsiteX21" fmla="*/ 627672 w 1080061"/>
                <a:gd name="connsiteY21" fmla="*/ 631044 h 895274"/>
                <a:gd name="connsiteX22" fmla="*/ 565958 w 1080061"/>
                <a:gd name="connsiteY22" fmla="*/ 639545 h 895274"/>
                <a:gd name="connsiteX23" fmla="*/ 532837 w 1080061"/>
                <a:gd name="connsiteY23" fmla="*/ 664466 h 895274"/>
                <a:gd name="connsiteX24" fmla="*/ 510131 w 1080061"/>
                <a:gd name="connsiteY24" fmla="*/ 695105 h 895274"/>
                <a:gd name="connsiteX25" fmla="*/ 507866 w 1080061"/>
                <a:gd name="connsiteY25" fmla="*/ 699474 h 895274"/>
                <a:gd name="connsiteX26" fmla="*/ 501726 w 1080061"/>
                <a:gd name="connsiteY26" fmla="*/ 725949 h 895274"/>
                <a:gd name="connsiteX27" fmla="*/ 508863 w 1080061"/>
                <a:gd name="connsiteY27" fmla="*/ 754473 h 895274"/>
                <a:gd name="connsiteX28" fmla="*/ 538426 w 1080061"/>
                <a:gd name="connsiteY28" fmla="*/ 804361 h 895274"/>
                <a:gd name="connsiteX29" fmla="*/ 540644 w 1080061"/>
                <a:gd name="connsiteY29" fmla="*/ 807317 h 895274"/>
                <a:gd name="connsiteX30" fmla="*/ 534177 w 1080061"/>
                <a:gd name="connsiteY30" fmla="*/ 863858 h 895274"/>
                <a:gd name="connsiteX31" fmla="*/ 489277 w 1080061"/>
                <a:gd name="connsiteY31" fmla="*/ 886585 h 895274"/>
                <a:gd name="connsiteX32" fmla="*/ 423868 w 1080061"/>
                <a:gd name="connsiteY32" fmla="*/ 894899 h 895274"/>
                <a:gd name="connsiteX33" fmla="*/ 375642 w 1080061"/>
                <a:gd name="connsiteY33" fmla="*/ 889357 h 895274"/>
                <a:gd name="connsiteX34" fmla="*/ 250736 w 1080061"/>
                <a:gd name="connsiteY34" fmla="*/ 854250 h 895274"/>
                <a:gd name="connsiteX35" fmla="*/ 241048 w 1080061"/>
                <a:gd name="connsiteY35" fmla="*/ 848887 h 895274"/>
                <a:gd name="connsiteX36" fmla="*/ 240939 w 1080061"/>
                <a:gd name="connsiteY36" fmla="*/ 849075 h 895274"/>
                <a:gd name="connsiteX37" fmla="*/ 238989 w 1080061"/>
                <a:gd name="connsiteY37" fmla="*/ 849725 h 895274"/>
                <a:gd name="connsiteX38" fmla="*/ 239647 w 1080061"/>
                <a:gd name="connsiteY38" fmla="*/ 848706 h 895274"/>
                <a:gd name="connsiteX39" fmla="*/ 240387 w 1080061"/>
                <a:gd name="connsiteY39" fmla="*/ 848521 h 895274"/>
                <a:gd name="connsiteX40" fmla="*/ 240389 w 1080061"/>
                <a:gd name="connsiteY40" fmla="*/ 848522 h 895274"/>
                <a:gd name="connsiteX41" fmla="*/ 240390 w 1080061"/>
                <a:gd name="connsiteY41" fmla="*/ 848522 h 895274"/>
                <a:gd name="connsiteX42" fmla="*/ 256094 w 1080061"/>
                <a:gd name="connsiteY42" fmla="*/ 797526 h 895274"/>
                <a:gd name="connsiteX43" fmla="*/ 269398 w 1080061"/>
                <a:gd name="connsiteY43" fmla="*/ 725279 h 895274"/>
                <a:gd name="connsiteX44" fmla="*/ 247410 w 1080061"/>
                <a:gd name="connsiteY44" fmla="*/ 568593 h 895274"/>
                <a:gd name="connsiteX45" fmla="*/ 223575 w 1080061"/>
                <a:gd name="connsiteY45" fmla="*/ 524063 h 895274"/>
                <a:gd name="connsiteX46" fmla="*/ 173316 w 1080061"/>
                <a:gd name="connsiteY46" fmla="*/ 519813 h 895274"/>
                <a:gd name="connsiteX47" fmla="*/ 137286 w 1080061"/>
                <a:gd name="connsiteY47" fmla="*/ 549931 h 895274"/>
                <a:gd name="connsiteX48" fmla="*/ 49519 w 1080061"/>
                <a:gd name="connsiteY48" fmla="*/ 546789 h 895274"/>
                <a:gd name="connsiteX49" fmla="*/ 13373 w 1080061"/>
                <a:gd name="connsiteY49" fmla="*/ 504154 h 895274"/>
                <a:gd name="connsiteX50" fmla="*/ 1873 w 1080061"/>
                <a:gd name="connsiteY50" fmla="*/ 473530 h 895274"/>
                <a:gd name="connsiteX51" fmla="*/ 31777 w 1080061"/>
                <a:gd name="connsiteY51" fmla="*/ 525171 h 895274"/>
                <a:gd name="connsiteX52" fmla="*/ 53766 w 1080061"/>
                <a:gd name="connsiteY52" fmla="*/ 547344 h 895274"/>
                <a:gd name="connsiteX53" fmla="*/ 132848 w 1080061"/>
                <a:gd name="connsiteY53" fmla="*/ 550300 h 895274"/>
                <a:gd name="connsiteX54" fmla="*/ 168324 w 1080061"/>
                <a:gd name="connsiteY54" fmla="*/ 520737 h 895274"/>
                <a:gd name="connsiteX55" fmla="*/ 228559 w 1080061"/>
                <a:gd name="connsiteY55" fmla="*/ 526464 h 895274"/>
                <a:gd name="connsiteX56" fmla="*/ 252580 w 1080061"/>
                <a:gd name="connsiteY56" fmla="*/ 575060 h 895274"/>
                <a:gd name="connsiteX57" fmla="*/ 270827 w 1080061"/>
                <a:gd name="connsiteY57" fmla="*/ 660586 h 895274"/>
                <a:gd name="connsiteX58" fmla="*/ 270827 w 1080061"/>
                <a:gd name="connsiteY58" fmla="*/ 660586 h 895274"/>
                <a:gd name="connsiteX59" fmla="*/ 252580 w 1080061"/>
                <a:gd name="connsiteY59" fmla="*/ 575059 h 895274"/>
                <a:gd name="connsiteX60" fmla="*/ 228559 w 1080061"/>
                <a:gd name="connsiteY60" fmla="*/ 526463 h 895274"/>
                <a:gd name="connsiteX61" fmla="*/ 168324 w 1080061"/>
                <a:gd name="connsiteY61" fmla="*/ 520736 h 895274"/>
                <a:gd name="connsiteX62" fmla="*/ 132848 w 1080061"/>
                <a:gd name="connsiteY62" fmla="*/ 550299 h 895274"/>
                <a:gd name="connsiteX63" fmla="*/ 53766 w 1080061"/>
                <a:gd name="connsiteY63" fmla="*/ 547343 h 895274"/>
                <a:gd name="connsiteX64" fmla="*/ 31777 w 1080061"/>
                <a:gd name="connsiteY64" fmla="*/ 525170 h 895274"/>
                <a:gd name="connsiteX65" fmla="*/ 0 w 1080061"/>
                <a:gd name="connsiteY65" fmla="*/ 396385 h 895274"/>
                <a:gd name="connsiteX66" fmla="*/ 29933 w 1080061"/>
                <a:gd name="connsiteY66" fmla="*/ 331531 h 895274"/>
                <a:gd name="connsiteX67" fmla="*/ 89615 w 1080061"/>
                <a:gd name="connsiteY67" fmla="*/ 310651 h 895274"/>
                <a:gd name="connsiteX68" fmla="*/ 142274 w 1080061"/>
                <a:gd name="connsiteY68" fmla="*/ 329867 h 895274"/>
                <a:gd name="connsiteX69" fmla="*/ 165135 w 1080061"/>
                <a:gd name="connsiteY69" fmla="*/ 338148 h 895274"/>
                <a:gd name="connsiteX70" fmla="*/ 165138 w 1080061"/>
                <a:gd name="connsiteY70" fmla="*/ 338148 h 895274"/>
                <a:gd name="connsiteX71" fmla="*/ 165142 w 1080061"/>
                <a:gd name="connsiteY71" fmla="*/ 338149 h 895274"/>
                <a:gd name="connsiteX72" fmla="*/ 167029 w 1080061"/>
                <a:gd name="connsiteY72" fmla="*/ 338266 h 895274"/>
                <a:gd name="connsiteX73" fmla="*/ 167036 w 1080061"/>
                <a:gd name="connsiteY73" fmla="*/ 338265 h 895274"/>
                <a:gd name="connsiteX74" fmla="*/ 186135 w 1080061"/>
                <a:gd name="connsiteY74" fmla="*/ 336772 h 895274"/>
                <a:gd name="connsiteX75" fmla="*/ 202511 w 1080061"/>
                <a:gd name="connsiteY75" fmla="*/ 321736 h 895274"/>
                <a:gd name="connsiteX76" fmla="*/ 225423 w 1080061"/>
                <a:gd name="connsiteY76" fmla="*/ 254295 h 895274"/>
                <a:gd name="connsiteX77" fmla="*/ 230227 w 1080061"/>
                <a:gd name="connsiteY77" fmla="*/ 195537 h 895274"/>
                <a:gd name="connsiteX78" fmla="*/ 226697 w 1080061"/>
                <a:gd name="connsiteY78" fmla="*/ 133230 h 895274"/>
                <a:gd name="connsiteX79" fmla="*/ 226080 w 1080061"/>
                <a:gd name="connsiteY79" fmla="*/ 128042 h 895274"/>
                <a:gd name="connsiteX80" fmla="*/ 208608 w 1080061"/>
                <a:gd name="connsiteY80" fmla="*/ 40144 h 895274"/>
                <a:gd name="connsiteX81" fmla="*/ 208412 w 1080061"/>
                <a:gd name="connsiteY81" fmla="*/ 37997 h 895274"/>
                <a:gd name="connsiteX82" fmla="*/ 206767 w 1080061"/>
                <a:gd name="connsiteY82" fmla="*/ 27846 h 895274"/>
                <a:gd name="connsiteX83" fmla="*/ 204363 w 1080061"/>
                <a:gd name="connsiteY83" fmla="*/ 1693 h 895274"/>
                <a:gd name="connsiteX84" fmla="*/ 205082 w 1080061"/>
                <a:gd name="connsiteY84" fmla="*/ 1657 h 895274"/>
                <a:gd name="connsiteX85" fmla="*/ 237892 w 1080061"/>
                <a:gd name="connsiteY85" fmla="*/ 0 h 895274"/>
                <a:gd name="connsiteX0" fmla="*/ 238989 w 1080061"/>
                <a:gd name="connsiteY0" fmla="*/ 849725 h 895274"/>
                <a:gd name="connsiteX1" fmla="*/ 238849 w 1080061"/>
                <a:gd name="connsiteY1" fmla="*/ 849942 h 895274"/>
                <a:gd name="connsiteX2" fmla="*/ 238916 w 1080061"/>
                <a:gd name="connsiteY2" fmla="*/ 849750 h 895274"/>
                <a:gd name="connsiteX3" fmla="*/ 238989 w 1080061"/>
                <a:gd name="connsiteY3" fmla="*/ 849725 h 895274"/>
                <a:gd name="connsiteX4" fmla="*/ 1137 w 1080061"/>
                <a:gd name="connsiteY4" fmla="*/ 471571 h 895274"/>
                <a:gd name="connsiteX5" fmla="*/ 1873 w 1080061"/>
                <a:gd name="connsiteY5" fmla="*/ 473530 h 895274"/>
                <a:gd name="connsiteX6" fmla="*/ 1336 w 1080061"/>
                <a:gd name="connsiteY6" fmla="*/ 472604 h 895274"/>
                <a:gd name="connsiteX7" fmla="*/ 1137 w 1080061"/>
                <a:gd name="connsiteY7" fmla="*/ 471571 h 895274"/>
                <a:gd name="connsiteX8" fmla="*/ 237892 w 1080061"/>
                <a:gd name="connsiteY8" fmla="*/ 0 h 895274"/>
                <a:gd name="connsiteX9" fmla="*/ 1075876 w 1080061"/>
                <a:gd name="connsiteY9" fmla="*/ 756209 h 895274"/>
                <a:gd name="connsiteX10" fmla="*/ 1079799 w 1080061"/>
                <a:gd name="connsiteY10" fmla="*/ 833888 h 895274"/>
                <a:gd name="connsiteX11" fmla="*/ 1080061 w 1080061"/>
                <a:gd name="connsiteY11" fmla="*/ 839081 h 895274"/>
                <a:gd name="connsiteX12" fmla="*/ 1030965 w 1080061"/>
                <a:gd name="connsiteY12" fmla="*/ 846827 h 895274"/>
                <a:gd name="connsiteX13" fmla="*/ 982989 w 1080061"/>
                <a:gd name="connsiteY13" fmla="*/ 854620 h 895274"/>
                <a:gd name="connsiteX14" fmla="*/ 916286 w 1080061"/>
                <a:gd name="connsiteY14" fmla="*/ 866999 h 895274"/>
                <a:gd name="connsiteX15" fmla="*/ 801357 w 1080061"/>
                <a:gd name="connsiteY15" fmla="*/ 869031 h 895274"/>
                <a:gd name="connsiteX16" fmla="*/ 717471 w 1080061"/>
                <a:gd name="connsiteY16" fmla="*/ 846489 h 895274"/>
                <a:gd name="connsiteX17" fmla="*/ 698439 w 1080061"/>
                <a:gd name="connsiteY17" fmla="*/ 798449 h 895274"/>
                <a:gd name="connsiteX18" fmla="*/ 716177 w 1080061"/>
                <a:gd name="connsiteY18" fmla="*/ 760016 h 895274"/>
                <a:gd name="connsiteX19" fmla="*/ 727818 w 1080061"/>
                <a:gd name="connsiteY19" fmla="*/ 716779 h 895274"/>
                <a:gd name="connsiteX20" fmla="*/ 712667 w 1080061"/>
                <a:gd name="connsiteY20" fmla="*/ 680194 h 895274"/>
                <a:gd name="connsiteX21" fmla="*/ 627672 w 1080061"/>
                <a:gd name="connsiteY21" fmla="*/ 631044 h 895274"/>
                <a:gd name="connsiteX22" fmla="*/ 565958 w 1080061"/>
                <a:gd name="connsiteY22" fmla="*/ 639545 h 895274"/>
                <a:gd name="connsiteX23" fmla="*/ 532837 w 1080061"/>
                <a:gd name="connsiteY23" fmla="*/ 664466 h 895274"/>
                <a:gd name="connsiteX24" fmla="*/ 510131 w 1080061"/>
                <a:gd name="connsiteY24" fmla="*/ 695105 h 895274"/>
                <a:gd name="connsiteX25" fmla="*/ 507866 w 1080061"/>
                <a:gd name="connsiteY25" fmla="*/ 699474 h 895274"/>
                <a:gd name="connsiteX26" fmla="*/ 501726 w 1080061"/>
                <a:gd name="connsiteY26" fmla="*/ 725949 h 895274"/>
                <a:gd name="connsiteX27" fmla="*/ 508863 w 1080061"/>
                <a:gd name="connsiteY27" fmla="*/ 754473 h 895274"/>
                <a:gd name="connsiteX28" fmla="*/ 538426 w 1080061"/>
                <a:gd name="connsiteY28" fmla="*/ 804361 h 895274"/>
                <a:gd name="connsiteX29" fmla="*/ 540644 w 1080061"/>
                <a:gd name="connsiteY29" fmla="*/ 807317 h 895274"/>
                <a:gd name="connsiteX30" fmla="*/ 534177 w 1080061"/>
                <a:gd name="connsiteY30" fmla="*/ 863858 h 895274"/>
                <a:gd name="connsiteX31" fmla="*/ 489277 w 1080061"/>
                <a:gd name="connsiteY31" fmla="*/ 886585 h 895274"/>
                <a:gd name="connsiteX32" fmla="*/ 423868 w 1080061"/>
                <a:gd name="connsiteY32" fmla="*/ 894899 h 895274"/>
                <a:gd name="connsiteX33" fmla="*/ 375642 w 1080061"/>
                <a:gd name="connsiteY33" fmla="*/ 889357 h 895274"/>
                <a:gd name="connsiteX34" fmla="*/ 250736 w 1080061"/>
                <a:gd name="connsiteY34" fmla="*/ 854250 h 895274"/>
                <a:gd name="connsiteX35" fmla="*/ 241048 w 1080061"/>
                <a:gd name="connsiteY35" fmla="*/ 848887 h 895274"/>
                <a:gd name="connsiteX36" fmla="*/ 240939 w 1080061"/>
                <a:gd name="connsiteY36" fmla="*/ 849075 h 895274"/>
                <a:gd name="connsiteX37" fmla="*/ 238989 w 1080061"/>
                <a:gd name="connsiteY37" fmla="*/ 849725 h 895274"/>
                <a:gd name="connsiteX38" fmla="*/ 239647 w 1080061"/>
                <a:gd name="connsiteY38" fmla="*/ 848706 h 895274"/>
                <a:gd name="connsiteX39" fmla="*/ 240387 w 1080061"/>
                <a:gd name="connsiteY39" fmla="*/ 848521 h 895274"/>
                <a:gd name="connsiteX40" fmla="*/ 240389 w 1080061"/>
                <a:gd name="connsiteY40" fmla="*/ 848522 h 895274"/>
                <a:gd name="connsiteX41" fmla="*/ 240390 w 1080061"/>
                <a:gd name="connsiteY41" fmla="*/ 848522 h 895274"/>
                <a:gd name="connsiteX42" fmla="*/ 256094 w 1080061"/>
                <a:gd name="connsiteY42" fmla="*/ 797526 h 895274"/>
                <a:gd name="connsiteX43" fmla="*/ 269398 w 1080061"/>
                <a:gd name="connsiteY43" fmla="*/ 725279 h 895274"/>
                <a:gd name="connsiteX44" fmla="*/ 247410 w 1080061"/>
                <a:gd name="connsiteY44" fmla="*/ 568593 h 895274"/>
                <a:gd name="connsiteX45" fmla="*/ 223575 w 1080061"/>
                <a:gd name="connsiteY45" fmla="*/ 524063 h 895274"/>
                <a:gd name="connsiteX46" fmla="*/ 173316 w 1080061"/>
                <a:gd name="connsiteY46" fmla="*/ 519813 h 895274"/>
                <a:gd name="connsiteX47" fmla="*/ 137286 w 1080061"/>
                <a:gd name="connsiteY47" fmla="*/ 549931 h 895274"/>
                <a:gd name="connsiteX48" fmla="*/ 49519 w 1080061"/>
                <a:gd name="connsiteY48" fmla="*/ 546789 h 895274"/>
                <a:gd name="connsiteX49" fmla="*/ 13373 w 1080061"/>
                <a:gd name="connsiteY49" fmla="*/ 504154 h 895274"/>
                <a:gd name="connsiteX50" fmla="*/ 31777 w 1080061"/>
                <a:gd name="connsiteY50" fmla="*/ 525171 h 895274"/>
                <a:gd name="connsiteX51" fmla="*/ 53766 w 1080061"/>
                <a:gd name="connsiteY51" fmla="*/ 547344 h 895274"/>
                <a:gd name="connsiteX52" fmla="*/ 132848 w 1080061"/>
                <a:gd name="connsiteY52" fmla="*/ 550300 h 895274"/>
                <a:gd name="connsiteX53" fmla="*/ 168324 w 1080061"/>
                <a:gd name="connsiteY53" fmla="*/ 520737 h 895274"/>
                <a:gd name="connsiteX54" fmla="*/ 228559 w 1080061"/>
                <a:gd name="connsiteY54" fmla="*/ 526464 h 895274"/>
                <a:gd name="connsiteX55" fmla="*/ 252580 w 1080061"/>
                <a:gd name="connsiteY55" fmla="*/ 575060 h 895274"/>
                <a:gd name="connsiteX56" fmla="*/ 270827 w 1080061"/>
                <a:gd name="connsiteY56" fmla="*/ 660586 h 895274"/>
                <a:gd name="connsiteX57" fmla="*/ 270827 w 1080061"/>
                <a:gd name="connsiteY57" fmla="*/ 660586 h 895274"/>
                <a:gd name="connsiteX58" fmla="*/ 252580 w 1080061"/>
                <a:gd name="connsiteY58" fmla="*/ 575059 h 895274"/>
                <a:gd name="connsiteX59" fmla="*/ 228559 w 1080061"/>
                <a:gd name="connsiteY59" fmla="*/ 526463 h 895274"/>
                <a:gd name="connsiteX60" fmla="*/ 168324 w 1080061"/>
                <a:gd name="connsiteY60" fmla="*/ 520736 h 895274"/>
                <a:gd name="connsiteX61" fmla="*/ 132848 w 1080061"/>
                <a:gd name="connsiteY61" fmla="*/ 550299 h 895274"/>
                <a:gd name="connsiteX62" fmla="*/ 53766 w 1080061"/>
                <a:gd name="connsiteY62" fmla="*/ 547343 h 895274"/>
                <a:gd name="connsiteX63" fmla="*/ 31777 w 1080061"/>
                <a:gd name="connsiteY63" fmla="*/ 525170 h 895274"/>
                <a:gd name="connsiteX64" fmla="*/ 0 w 1080061"/>
                <a:gd name="connsiteY64" fmla="*/ 396385 h 895274"/>
                <a:gd name="connsiteX65" fmla="*/ 29933 w 1080061"/>
                <a:gd name="connsiteY65" fmla="*/ 331531 h 895274"/>
                <a:gd name="connsiteX66" fmla="*/ 89615 w 1080061"/>
                <a:gd name="connsiteY66" fmla="*/ 310651 h 895274"/>
                <a:gd name="connsiteX67" fmla="*/ 142274 w 1080061"/>
                <a:gd name="connsiteY67" fmla="*/ 329867 h 895274"/>
                <a:gd name="connsiteX68" fmla="*/ 165135 w 1080061"/>
                <a:gd name="connsiteY68" fmla="*/ 338148 h 895274"/>
                <a:gd name="connsiteX69" fmla="*/ 165138 w 1080061"/>
                <a:gd name="connsiteY69" fmla="*/ 338148 h 895274"/>
                <a:gd name="connsiteX70" fmla="*/ 165142 w 1080061"/>
                <a:gd name="connsiteY70" fmla="*/ 338149 h 895274"/>
                <a:gd name="connsiteX71" fmla="*/ 167029 w 1080061"/>
                <a:gd name="connsiteY71" fmla="*/ 338266 h 895274"/>
                <a:gd name="connsiteX72" fmla="*/ 167036 w 1080061"/>
                <a:gd name="connsiteY72" fmla="*/ 338265 h 895274"/>
                <a:gd name="connsiteX73" fmla="*/ 186135 w 1080061"/>
                <a:gd name="connsiteY73" fmla="*/ 336772 h 895274"/>
                <a:gd name="connsiteX74" fmla="*/ 202511 w 1080061"/>
                <a:gd name="connsiteY74" fmla="*/ 321736 h 895274"/>
                <a:gd name="connsiteX75" fmla="*/ 225423 w 1080061"/>
                <a:gd name="connsiteY75" fmla="*/ 254295 h 895274"/>
                <a:gd name="connsiteX76" fmla="*/ 230227 w 1080061"/>
                <a:gd name="connsiteY76" fmla="*/ 195537 h 895274"/>
                <a:gd name="connsiteX77" fmla="*/ 226697 w 1080061"/>
                <a:gd name="connsiteY77" fmla="*/ 133230 h 895274"/>
                <a:gd name="connsiteX78" fmla="*/ 226080 w 1080061"/>
                <a:gd name="connsiteY78" fmla="*/ 128042 h 895274"/>
                <a:gd name="connsiteX79" fmla="*/ 208608 w 1080061"/>
                <a:gd name="connsiteY79" fmla="*/ 40144 h 895274"/>
                <a:gd name="connsiteX80" fmla="*/ 208412 w 1080061"/>
                <a:gd name="connsiteY80" fmla="*/ 37997 h 895274"/>
                <a:gd name="connsiteX81" fmla="*/ 206767 w 1080061"/>
                <a:gd name="connsiteY81" fmla="*/ 27846 h 895274"/>
                <a:gd name="connsiteX82" fmla="*/ 204363 w 1080061"/>
                <a:gd name="connsiteY82" fmla="*/ 1693 h 895274"/>
                <a:gd name="connsiteX83" fmla="*/ 205082 w 1080061"/>
                <a:gd name="connsiteY83" fmla="*/ 1657 h 895274"/>
                <a:gd name="connsiteX84" fmla="*/ 237892 w 1080061"/>
                <a:gd name="connsiteY84" fmla="*/ 0 h 895274"/>
                <a:gd name="connsiteX0" fmla="*/ 238989 w 1080061"/>
                <a:gd name="connsiteY0" fmla="*/ 849725 h 895274"/>
                <a:gd name="connsiteX1" fmla="*/ 238849 w 1080061"/>
                <a:gd name="connsiteY1" fmla="*/ 849942 h 895274"/>
                <a:gd name="connsiteX2" fmla="*/ 238916 w 1080061"/>
                <a:gd name="connsiteY2" fmla="*/ 849750 h 895274"/>
                <a:gd name="connsiteX3" fmla="*/ 238989 w 1080061"/>
                <a:gd name="connsiteY3" fmla="*/ 849725 h 895274"/>
                <a:gd name="connsiteX4" fmla="*/ 1336 w 1080061"/>
                <a:gd name="connsiteY4" fmla="*/ 472604 h 895274"/>
                <a:gd name="connsiteX5" fmla="*/ 1873 w 1080061"/>
                <a:gd name="connsiteY5" fmla="*/ 473530 h 895274"/>
                <a:gd name="connsiteX6" fmla="*/ 1336 w 1080061"/>
                <a:gd name="connsiteY6" fmla="*/ 472604 h 895274"/>
                <a:gd name="connsiteX7" fmla="*/ 237892 w 1080061"/>
                <a:gd name="connsiteY7" fmla="*/ 0 h 895274"/>
                <a:gd name="connsiteX8" fmla="*/ 1075876 w 1080061"/>
                <a:gd name="connsiteY8" fmla="*/ 756209 h 895274"/>
                <a:gd name="connsiteX9" fmla="*/ 1079799 w 1080061"/>
                <a:gd name="connsiteY9" fmla="*/ 833888 h 895274"/>
                <a:gd name="connsiteX10" fmla="*/ 1080061 w 1080061"/>
                <a:gd name="connsiteY10" fmla="*/ 839081 h 895274"/>
                <a:gd name="connsiteX11" fmla="*/ 1030965 w 1080061"/>
                <a:gd name="connsiteY11" fmla="*/ 846827 h 895274"/>
                <a:gd name="connsiteX12" fmla="*/ 982989 w 1080061"/>
                <a:gd name="connsiteY12" fmla="*/ 854620 h 895274"/>
                <a:gd name="connsiteX13" fmla="*/ 916286 w 1080061"/>
                <a:gd name="connsiteY13" fmla="*/ 866999 h 895274"/>
                <a:gd name="connsiteX14" fmla="*/ 801357 w 1080061"/>
                <a:gd name="connsiteY14" fmla="*/ 869031 h 895274"/>
                <a:gd name="connsiteX15" fmla="*/ 717471 w 1080061"/>
                <a:gd name="connsiteY15" fmla="*/ 846489 h 895274"/>
                <a:gd name="connsiteX16" fmla="*/ 698439 w 1080061"/>
                <a:gd name="connsiteY16" fmla="*/ 798449 h 895274"/>
                <a:gd name="connsiteX17" fmla="*/ 716177 w 1080061"/>
                <a:gd name="connsiteY17" fmla="*/ 760016 h 895274"/>
                <a:gd name="connsiteX18" fmla="*/ 727818 w 1080061"/>
                <a:gd name="connsiteY18" fmla="*/ 716779 h 895274"/>
                <a:gd name="connsiteX19" fmla="*/ 712667 w 1080061"/>
                <a:gd name="connsiteY19" fmla="*/ 680194 h 895274"/>
                <a:gd name="connsiteX20" fmla="*/ 627672 w 1080061"/>
                <a:gd name="connsiteY20" fmla="*/ 631044 h 895274"/>
                <a:gd name="connsiteX21" fmla="*/ 565958 w 1080061"/>
                <a:gd name="connsiteY21" fmla="*/ 639545 h 895274"/>
                <a:gd name="connsiteX22" fmla="*/ 532837 w 1080061"/>
                <a:gd name="connsiteY22" fmla="*/ 664466 h 895274"/>
                <a:gd name="connsiteX23" fmla="*/ 510131 w 1080061"/>
                <a:gd name="connsiteY23" fmla="*/ 695105 h 895274"/>
                <a:gd name="connsiteX24" fmla="*/ 507866 w 1080061"/>
                <a:gd name="connsiteY24" fmla="*/ 699474 h 895274"/>
                <a:gd name="connsiteX25" fmla="*/ 501726 w 1080061"/>
                <a:gd name="connsiteY25" fmla="*/ 725949 h 895274"/>
                <a:gd name="connsiteX26" fmla="*/ 508863 w 1080061"/>
                <a:gd name="connsiteY26" fmla="*/ 754473 h 895274"/>
                <a:gd name="connsiteX27" fmla="*/ 538426 w 1080061"/>
                <a:gd name="connsiteY27" fmla="*/ 804361 h 895274"/>
                <a:gd name="connsiteX28" fmla="*/ 540644 w 1080061"/>
                <a:gd name="connsiteY28" fmla="*/ 807317 h 895274"/>
                <a:gd name="connsiteX29" fmla="*/ 534177 w 1080061"/>
                <a:gd name="connsiteY29" fmla="*/ 863858 h 895274"/>
                <a:gd name="connsiteX30" fmla="*/ 489277 w 1080061"/>
                <a:gd name="connsiteY30" fmla="*/ 886585 h 895274"/>
                <a:gd name="connsiteX31" fmla="*/ 423868 w 1080061"/>
                <a:gd name="connsiteY31" fmla="*/ 894899 h 895274"/>
                <a:gd name="connsiteX32" fmla="*/ 375642 w 1080061"/>
                <a:gd name="connsiteY32" fmla="*/ 889357 h 895274"/>
                <a:gd name="connsiteX33" fmla="*/ 250736 w 1080061"/>
                <a:gd name="connsiteY33" fmla="*/ 854250 h 895274"/>
                <a:gd name="connsiteX34" fmla="*/ 241048 w 1080061"/>
                <a:gd name="connsiteY34" fmla="*/ 848887 h 895274"/>
                <a:gd name="connsiteX35" fmla="*/ 240939 w 1080061"/>
                <a:gd name="connsiteY35" fmla="*/ 849075 h 895274"/>
                <a:gd name="connsiteX36" fmla="*/ 238989 w 1080061"/>
                <a:gd name="connsiteY36" fmla="*/ 849725 h 895274"/>
                <a:gd name="connsiteX37" fmla="*/ 239647 w 1080061"/>
                <a:gd name="connsiteY37" fmla="*/ 848706 h 895274"/>
                <a:gd name="connsiteX38" fmla="*/ 240387 w 1080061"/>
                <a:gd name="connsiteY38" fmla="*/ 848521 h 895274"/>
                <a:gd name="connsiteX39" fmla="*/ 240389 w 1080061"/>
                <a:gd name="connsiteY39" fmla="*/ 848522 h 895274"/>
                <a:gd name="connsiteX40" fmla="*/ 240390 w 1080061"/>
                <a:gd name="connsiteY40" fmla="*/ 848522 h 895274"/>
                <a:gd name="connsiteX41" fmla="*/ 256094 w 1080061"/>
                <a:gd name="connsiteY41" fmla="*/ 797526 h 895274"/>
                <a:gd name="connsiteX42" fmla="*/ 269398 w 1080061"/>
                <a:gd name="connsiteY42" fmla="*/ 725279 h 895274"/>
                <a:gd name="connsiteX43" fmla="*/ 247410 w 1080061"/>
                <a:gd name="connsiteY43" fmla="*/ 568593 h 895274"/>
                <a:gd name="connsiteX44" fmla="*/ 223575 w 1080061"/>
                <a:gd name="connsiteY44" fmla="*/ 524063 h 895274"/>
                <a:gd name="connsiteX45" fmla="*/ 173316 w 1080061"/>
                <a:gd name="connsiteY45" fmla="*/ 519813 h 895274"/>
                <a:gd name="connsiteX46" fmla="*/ 137286 w 1080061"/>
                <a:gd name="connsiteY46" fmla="*/ 549931 h 895274"/>
                <a:gd name="connsiteX47" fmla="*/ 49519 w 1080061"/>
                <a:gd name="connsiteY47" fmla="*/ 546789 h 895274"/>
                <a:gd name="connsiteX48" fmla="*/ 13373 w 1080061"/>
                <a:gd name="connsiteY48" fmla="*/ 504154 h 895274"/>
                <a:gd name="connsiteX49" fmla="*/ 31777 w 1080061"/>
                <a:gd name="connsiteY49" fmla="*/ 525171 h 895274"/>
                <a:gd name="connsiteX50" fmla="*/ 53766 w 1080061"/>
                <a:gd name="connsiteY50" fmla="*/ 547344 h 895274"/>
                <a:gd name="connsiteX51" fmla="*/ 132848 w 1080061"/>
                <a:gd name="connsiteY51" fmla="*/ 550300 h 895274"/>
                <a:gd name="connsiteX52" fmla="*/ 168324 w 1080061"/>
                <a:gd name="connsiteY52" fmla="*/ 520737 h 895274"/>
                <a:gd name="connsiteX53" fmla="*/ 228559 w 1080061"/>
                <a:gd name="connsiteY53" fmla="*/ 526464 h 895274"/>
                <a:gd name="connsiteX54" fmla="*/ 252580 w 1080061"/>
                <a:gd name="connsiteY54" fmla="*/ 575060 h 895274"/>
                <a:gd name="connsiteX55" fmla="*/ 270827 w 1080061"/>
                <a:gd name="connsiteY55" fmla="*/ 660586 h 895274"/>
                <a:gd name="connsiteX56" fmla="*/ 270827 w 1080061"/>
                <a:gd name="connsiteY56" fmla="*/ 660586 h 895274"/>
                <a:gd name="connsiteX57" fmla="*/ 252580 w 1080061"/>
                <a:gd name="connsiteY57" fmla="*/ 575059 h 895274"/>
                <a:gd name="connsiteX58" fmla="*/ 228559 w 1080061"/>
                <a:gd name="connsiteY58" fmla="*/ 526463 h 895274"/>
                <a:gd name="connsiteX59" fmla="*/ 168324 w 1080061"/>
                <a:gd name="connsiteY59" fmla="*/ 520736 h 895274"/>
                <a:gd name="connsiteX60" fmla="*/ 132848 w 1080061"/>
                <a:gd name="connsiteY60" fmla="*/ 550299 h 895274"/>
                <a:gd name="connsiteX61" fmla="*/ 53766 w 1080061"/>
                <a:gd name="connsiteY61" fmla="*/ 547343 h 895274"/>
                <a:gd name="connsiteX62" fmla="*/ 31777 w 1080061"/>
                <a:gd name="connsiteY62" fmla="*/ 525170 h 895274"/>
                <a:gd name="connsiteX63" fmla="*/ 0 w 1080061"/>
                <a:gd name="connsiteY63" fmla="*/ 396385 h 895274"/>
                <a:gd name="connsiteX64" fmla="*/ 29933 w 1080061"/>
                <a:gd name="connsiteY64" fmla="*/ 331531 h 895274"/>
                <a:gd name="connsiteX65" fmla="*/ 89615 w 1080061"/>
                <a:gd name="connsiteY65" fmla="*/ 310651 h 895274"/>
                <a:gd name="connsiteX66" fmla="*/ 142274 w 1080061"/>
                <a:gd name="connsiteY66" fmla="*/ 329867 h 895274"/>
                <a:gd name="connsiteX67" fmla="*/ 165135 w 1080061"/>
                <a:gd name="connsiteY67" fmla="*/ 338148 h 895274"/>
                <a:gd name="connsiteX68" fmla="*/ 165138 w 1080061"/>
                <a:gd name="connsiteY68" fmla="*/ 338148 h 895274"/>
                <a:gd name="connsiteX69" fmla="*/ 165142 w 1080061"/>
                <a:gd name="connsiteY69" fmla="*/ 338149 h 895274"/>
                <a:gd name="connsiteX70" fmla="*/ 167029 w 1080061"/>
                <a:gd name="connsiteY70" fmla="*/ 338266 h 895274"/>
                <a:gd name="connsiteX71" fmla="*/ 167036 w 1080061"/>
                <a:gd name="connsiteY71" fmla="*/ 338265 h 895274"/>
                <a:gd name="connsiteX72" fmla="*/ 186135 w 1080061"/>
                <a:gd name="connsiteY72" fmla="*/ 336772 h 895274"/>
                <a:gd name="connsiteX73" fmla="*/ 202511 w 1080061"/>
                <a:gd name="connsiteY73" fmla="*/ 321736 h 895274"/>
                <a:gd name="connsiteX74" fmla="*/ 225423 w 1080061"/>
                <a:gd name="connsiteY74" fmla="*/ 254295 h 895274"/>
                <a:gd name="connsiteX75" fmla="*/ 230227 w 1080061"/>
                <a:gd name="connsiteY75" fmla="*/ 195537 h 895274"/>
                <a:gd name="connsiteX76" fmla="*/ 226697 w 1080061"/>
                <a:gd name="connsiteY76" fmla="*/ 133230 h 895274"/>
                <a:gd name="connsiteX77" fmla="*/ 226080 w 1080061"/>
                <a:gd name="connsiteY77" fmla="*/ 128042 h 895274"/>
                <a:gd name="connsiteX78" fmla="*/ 208608 w 1080061"/>
                <a:gd name="connsiteY78" fmla="*/ 40144 h 895274"/>
                <a:gd name="connsiteX79" fmla="*/ 208412 w 1080061"/>
                <a:gd name="connsiteY79" fmla="*/ 37997 h 895274"/>
                <a:gd name="connsiteX80" fmla="*/ 206767 w 1080061"/>
                <a:gd name="connsiteY80" fmla="*/ 27846 h 895274"/>
                <a:gd name="connsiteX81" fmla="*/ 204363 w 1080061"/>
                <a:gd name="connsiteY81" fmla="*/ 1693 h 895274"/>
                <a:gd name="connsiteX82" fmla="*/ 205082 w 1080061"/>
                <a:gd name="connsiteY82" fmla="*/ 1657 h 895274"/>
                <a:gd name="connsiteX83" fmla="*/ 237892 w 1080061"/>
                <a:gd name="connsiteY83" fmla="*/ 0 h 895274"/>
                <a:gd name="connsiteX0" fmla="*/ 238989 w 1080061"/>
                <a:gd name="connsiteY0" fmla="*/ 849725 h 895274"/>
                <a:gd name="connsiteX1" fmla="*/ 238849 w 1080061"/>
                <a:gd name="connsiteY1" fmla="*/ 849942 h 895274"/>
                <a:gd name="connsiteX2" fmla="*/ 238916 w 1080061"/>
                <a:gd name="connsiteY2" fmla="*/ 849750 h 895274"/>
                <a:gd name="connsiteX3" fmla="*/ 238989 w 1080061"/>
                <a:gd name="connsiteY3" fmla="*/ 849725 h 895274"/>
                <a:gd name="connsiteX4" fmla="*/ 237892 w 1080061"/>
                <a:gd name="connsiteY4" fmla="*/ 0 h 895274"/>
                <a:gd name="connsiteX5" fmla="*/ 1075876 w 1080061"/>
                <a:gd name="connsiteY5" fmla="*/ 756209 h 895274"/>
                <a:gd name="connsiteX6" fmla="*/ 1079799 w 1080061"/>
                <a:gd name="connsiteY6" fmla="*/ 833888 h 895274"/>
                <a:gd name="connsiteX7" fmla="*/ 1080061 w 1080061"/>
                <a:gd name="connsiteY7" fmla="*/ 839081 h 895274"/>
                <a:gd name="connsiteX8" fmla="*/ 1030965 w 1080061"/>
                <a:gd name="connsiteY8" fmla="*/ 846827 h 895274"/>
                <a:gd name="connsiteX9" fmla="*/ 982989 w 1080061"/>
                <a:gd name="connsiteY9" fmla="*/ 854620 h 895274"/>
                <a:gd name="connsiteX10" fmla="*/ 916286 w 1080061"/>
                <a:gd name="connsiteY10" fmla="*/ 866999 h 895274"/>
                <a:gd name="connsiteX11" fmla="*/ 801357 w 1080061"/>
                <a:gd name="connsiteY11" fmla="*/ 869031 h 895274"/>
                <a:gd name="connsiteX12" fmla="*/ 717471 w 1080061"/>
                <a:gd name="connsiteY12" fmla="*/ 846489 h 895274"/>
                <a:gd name="connsiteX13" fmla="*/ 698439 w 1080061"/>
                <a:gd name="connsiteY13" fmla="*/ 798449 h 895274"/>
                <a:gd name="connsiteX14" fmla="*/ 716177 w 1080061"/>
                <a:gd name="connsiteY14" fmla="*/ 760016 h 895274"/>
                <a:gd name="connsiteX15" fmla="*/ 727818 w 1080061"/>
                <a:gd name="connsiteY15" fmla="*/ 716779 h 895274"/>
                <a:gd name="connsiteX16" fmla="*/ 712667 w 1080061"/>
                <a:gd name="connsiteY16" fmla="*/ 680194 h 895274"/>
                <a:gd name="connsiteX17" fmla="*/ 627672 w 1080061"/>
                <a:gd name="connsiteY17" fmla="*/ 631044 h 895274"/>
                <a:gd name="connsiteX18" fmla="*/ 565958 w 1080061"/>
                <a:gd name="connsiteY18" fmla="*/ 639545 h 895274"/>
                <a:gd name="connsiteX19" fmla="*/ 532837 w 1080061"/>
                <a:gd name="connsiteY19" fmla="*/ 664466 h 895274"/>
                <a:gd name="connsiteX20" fmla="*/ 510131 w 1080061"/>
                <a:gd name="connsiteY20" fmla="*/ 695105 h 895274"/>
                <a:gd name="connsiteX21" fmla="*/ 507866 w 1080061"/>
                <a:gd name="connsiteY21" fmla="*/ 699474 h 895274"/>
                <a:gd name="connsiteX22" fmla="*/ 501726 w 1080061"/>
                <a:gd name="connsiteY22" fmla="*/ 725949 h 895274"/>
                <a:gd name="connsiteX23" fmla="*/ 508863 w 1080061"/>
                <a:gd name="connsiteY23" fmla="*/ 754473 h 895274"/>
                <a:gd name="connsiteX24" fmla="*/ 538426 w 1080061"/>
                <a:gd name="connsiteY24" fmla="*/ 804361 h 895274"/>
                <a:gd name="connsiteX25" fmla="*/ 540644 w 1080061"/>
                <a:gd name="connsiteY25" fmla="*/ 807317 h 895274"/>
                <a:gd name="connsiteX26" fmla="*/ 534177 w 1080061"/>
                <a:gd name="connsiteY26" fmla="*/ 863858 h 895274"/>
                <a:gd name="connsiteX27" fmla="*/ 489277 w 1080061"/>
                <a:gd name="connsiteY27" fmla="*/ 886585 h 895274"/>
                <a:gd name="connsiteX28" fmla="*/ 423868 w 1080061"/>
                <a:gd name="connsiteY28" fmla="*/ 894899 h 895274"/>
                <a:gd name="connsiteX29" fmla="*/ 375642 w 1080061"/>
                <a:gd name="connsiteY29" fmla="*/ 889357 h 895274"/>
                <a:gd name="connsiteX30" fmla="*/ 250736 w 1080061"/>
                <a:gd name="connsiteY30" fmla="*/ 854250 h 895274"/>
                <a:gd name="connsiteX31" fmla="*/ 241048 w 1080061"/>
                <a:gd name="connsiteY31" fmla="*/ 848887 h 895274"/>
                <a:gd name="connsiteX32" fmla="*/ 240939 w 1080061"/>
                <a:gd name="connsiteY32" fmla="*/ 849075 h 895274"/>
                <a:gd name="connsiteX33" fmla="*/ 238989 w 1080061"/>
                <a:gd name="connsiteY33" fmla="*/ 849725 h 895274"/>
                <a:gd name="connsiteX34" fmla="*/ 239647 w 1080061"/>
                <a:gd name="connsiteY34" fmla="*/ 848706 h 895274"/>
                <a:gd name="connsiteX35" fmla="*/ 240387 w 1080061"/>
                <a:gd name="connsiteY35" fmla="*/ 848521 h 895274"/>
                <a:gd name="connsiteX36" fmla="*/ 240389 w 1080061"/>
                <a:gd name="connsiteY36" fmla="*/ 848522 h 895274"/>
                <a:gd name="connsiteX37" fmla="*/ 240390 w 1080061"/>
                <a:gd name="connsiteY37" fmla="*/ 848522 h 895274"/>
                <a:gd name="connsiteX38" fmla="*/ 256094 w 1080061"/>
                <a:gd name="connsiteY38" fmla="*/ 797526 h 895274"/>
                <a:gd name="connsiteX39" fmla="*/ 269398 w 1080061"/>
                <a:gd name="connsiteY39" fmla="*/ 725279 h 895274"/>
                <a:gd name="connsiteX40" fmla="*/ 247410 w 1080061"/>
                <a:gd name="connsiteY40" fmla="*/ 568593 h 895274"/>
                <a:gd name="connsiteX41" fmla="*/ 223575 w 1080061"/>
                <a:gd name="connsiteY41" fmla="*/ 524063 h 895274"/>
                <a:gd name="connsiteX42" fmla="*/ 173316 w 1080061"/>
                <a:gd name="connsiteY42" fmla="*/ 519813 h 895274"/>
                <a:gd name="connsiteX43" fmla="*/ 137286 w 1080061"/>
                <a:gd name="connsiteY43" fmla="*/ 549931 h 895274"/>
                <a:gd name="connsiteX44" fmla="*/ 49519 w 1080061"/>
                <a:gd name="connsiteY44" fmla="*/ 546789 h 895274"/>
                <a:gd name="connsiteX45" fmla="*/ 13373 w 1080061"/>
                <a:gd name="connsiteY45" fmla="*/ 504154 h 895274"/>
                <a:gd name="connsiteX46" fmla="*/ 31777 w 1080061"/>
                <a:gd name="connsiteY46" fmla="*/ 525171 h 895274"/>
                <a:gd name="connsiteX47" fmla="*/ 53766 w 1080061"/>
                <a:gd name="connsiteY47" fmla="*/ 547344 h 895274"/>
                <a:gd name="connsiteX48" fmla="*/ 132848 w 1080061"/>
                <a:gd name="connsiteY48" fmla="*/ 550300 h 895274"/>
                <a:gd name="connsiteX49" fmla="*/ 168324 w 1080061"/>
                <a:gd name="connsiteY49" fmla="*/ 520737 h 895274"/>
                <a:gd name="connsiteX50" fmla="*/ 228559 w 1080061"/>
                <a:gd name="connsiteY50" fmla="*/ 526464 h 895274"/>
                <a:gd name="connsiteX51" fmla="*/ 252580 w 1080061"/>
                <a:gd name="connsiteY51" fmla="*/ 575060 h 895274"/>
                <a:gd name="connsiteX52" fmla="*/ 270827 w 1080061"/>
                <a:gd name="connsiteY52" fmla="*/ 660586 h 895274"/>
                <a:gd name="connsiteX53" fmla="*/ 270827 w 1080061"/>
                <a:gd name="connsiteY53" fmla="*/ 660586 h 895274"/>
                <a:gd name="connsiteX54" fmla="*/ 252580 w 1080061"/>
                <a:gd name="connsiteY54" fmla="*/ 575059 h 895274"/>
                <a:gd name="connsiteX55" fmla="*/ 228559 w 1080061"/>
                <a:gd name="connsiteY55" fmla="*/ 526463 h 895274"/>
                <a:gd name="connsiteX56" fmla="*/ 168324 w 1080061"/>
                <a:gd name="connsiteY56" fmla="*/ 520736 h 895274"/>
                <a:gd name="connsiteX57" fmla="*/ 132848 w 1080061"/>
                <a:gd name="connsiteY57" fmla="*/ 550299 h 895274"/>
                <a:gd name="connsiteX58" fmla="*/ 53766 w 1080061"/>
                <a:gd name="connsiteY58" fmla="*/ 547343 h 895274"/>
                <a:gd name="connsiteX59" fmla="*/ 31777 w 1080061"/>
                <a:gd name="connsiteY59" fmla="*/ 525170 h 895274"/>
                <a:gd name="connsiteX60" fmla="*/ 0 w 1080061"/>
                <a:gd name="connsiteY60" fmla="*/ 396385 h 895274"/>
                <a:gd name="connsiteX61" fmla="*/ 29933 w 1080061"/>
                <a:gd name="connsiteY61" fmla="*/ 331531 h 895274"/>
                <a:gd name="connsiteX62" fmla="*/ 89615 w 1080061"/>
                <a:gd name="connsiteY62" fmla="*/ 310651 h 895274"/>
                <a:gd name="connsiteX63" fmla="*/ 142274 w 1080061"/>
                <a:gd name="connsiteY63" fmla="*/ 329867 h 895274"/>
                <a:gd name="connsiteX64" fmla="*/ 165135 w 1080061"/>
                <a:gd name="connsiteY64" fmla="*/ 338148 h 895274"/>
                <a:gd name="connsiteX65" fmla="*/ 165138 w 1080061"/>
                <a:gd name="connsiteY65" fmla="*/ 338148 h 895274"/>
                <a:gd name="connsiteX66" fmla="*/ 165142 w 1080061"/>
                <a:gd name="connsiteY66" fmla="*/ 338149 h 895274"/>
                <a:gd name="connsiteX67" fmla="*/ 167029 w 1080061"/>
                <a:gd name="connsiteY67" fmla="*/ 338266 h 895274"/>
                <a:gd name="connsiteX68" fmla="*/ 167036 w 1080061"/>
                <a:gd name="connsiteY68" fmla="*/ 338265 h 895274"/>
                <a:gd name="connsiteX69" fmla="*/ 186135 w 1080061"/>
                <a:gd name="connsiteY69" fmla="*/ 336772 h 895274"/>
                <a:gd name="connsiteX70" fmla="*/ 202511 w 1080061"/>
                <a:gd name="connsiteY70" fmla="*/ 321736 h 895274"/>
                <a:gd name="connsiteX71" fmla="*/ 225423 w 1080061"/>
                <a:gd name="connsiteY71" fmla="*/ 254295 h 895274"/>
                <a:gd name="connsiteX72" fmla="*/ 230227 w 1080061"/>
                <a:gd name="connsiteY72" fmla="*/ 195537 h 895274"/>
                <a:gd name="connsiteX73" fmla="*/ 226697 w 1080061"/>
                <a:gd name="connsiteY73" fmla="*/ 133230 h 895274"/>
                <a:gd name="connsiteX74" fmla="*/ 226080 w 1080061"/>
                <a:gd name="connsiteY74" fmla="*/ 128042 h 895274"/>
                <a:gd name="connsiteX75" fmla="*/ 208608 w 1080061"/>
                <a:gd name="connsiteY75" fmla="*/ 40144 h 895274"/>
                <a:gd name="connsiteX76" fmla="*/ 208412 w 1080061"/>
                <a:gd name="connsiteY76" fmla="*/ 37997 h 895274"/>
                <a:gd name="connsiteX77" fmla="*/ 206767 w 1080061"/>
                <a:gd name="connsiteY77" fmla="*/ 27846 h 895274"/>
                <a:gd name="connsiteX78" fmla="*/ 204363 w 1080061"/>
                <a:gd name="connsiteY78" fmla="*/ 1693 h 895274"/>
                <a:gd name="connsiteX79" fmla="*/ 205082 w 1080061"/>
                <a:gd name="connsiteY79" fmla="*/ 1657 h 895274"/>
                <a:gd name="connsiteX80" fmla="*/ 237892 w 1080061"/>
                <a:gd name="connsiteY80" fmla="*/ 0 h 895274"/>
                <a:gd name="connsiteX0" fmla="*/ 238989 w 1080061"/>
                <a:gd name="connsiteY0" fmla="*/ 849725 h 895274"/>
                <a:gd name="connsiteX1" fmla="*/ 238849 w 1080061"/>
                <a:gd name="connsiteY1" fmla="*/ 849942 h 895274"/>
                <a:gd name="connsiteX2" fmla="*/ 238916 w 1080061"/>
                <a:gd name="connsiteY2" fmla="*/ 849750 h 895274"/>
                <a:gd name="connsiteX3" fmla="*/ 238989 w 1080061"/>
                <a:gd name="connsiteY3" fmla="*/ 849725 h 895274"/>
                <a:gd name="connsiteX4" fmla="*/ 237892 w 1080061"/>
                <a:gd name="connsiteY4" fmla="*/ 0 h 895274"/>
                <a:gd name="connsiteX5" fmla="*/ 1075876 w 1080061"/>
                <a:gd name="connsiteY5" fmla="*/ 756209 h 895274"/>
                <a:gd name="connsiteX6" fmla="*/ 1079799 w 1080061"/>
                <a:gd name="connsiteY6" fmla="*/ 833888 h 895274"/>
                <a:gd name="connsiteX7" fmla="*/ 1080061 w 1080061"/>
                <a:gd name="connsiteY7" fmla="*/ 839081 h 895274"/>
                <a:gd name="connsiteX8" fmla="*/ 1030965 w 1080061"/>
                <a:gd name="connsiteY8" fmla="*/ 846827 h 895274"/>
                <a:gd name="connsiteX9" fmla="*/ 982989 w 1080061"/>
                <a:gd name="connsiteY9" fmla="*/ 854620 h 895274"/>
                <a:gd name="connsiteX10" fmla="*/ 916286 w 1080061"/>
                <a:gd name="connsiteY10" fmla="*/ 866999 h 895274"/>
                <a:gd name="connsiteX11" fmla="*/ 801357 w 1080061"/>
                <a:gd name="connsiteY11" fmla="*/ 869031 h 895274"/>
                <a:gd name="connsiteX12" fmla="*/ 717471 w 1080061"/>
                <a:gd name="connsiteY12" fmla="*/ 846489 h 895274"/>
                <a:gd name="connsiteX13" fmla="*/ 698439 w 1080061"/>
                <a:gd name="connsiteY13" fmla="*/ 798449 h 895274"/>
                <a:gd name="connsiteX14" fmla="*/ 716177 w 1080061"/>
                <a:gd name="connsiteY14" fmla="*/ 760016 h 895274"/>
                <a:gd name="connsiteX15" fmla="*/ 727818 w 1080061"/>
                <a:gd name="connsiteY15" fmla="*/ 716779 h 895274"/>
                <a:gd name="connsiteX16" fmla="*/ 712667 w 1080061"/>
                <a:gd name="connsiteY16" fmla="*/ 680194 h 895274"/>
                <a:gd name="connsiteX17" fmla="*/ 627672 w 1080061"/>
                <a:gd name="connsiteY17" fmla="*/ 631044 h 895274"/>
                <a:gd name="connsiteX18" fmla="*/ 565958 w 1080061"/>
                <a:gd name="connsiteY18" fmla="*/ 639545 h 895274"/>
                <a:gd name="connsiteX19" fmla="*/ 532837 w 1080061"/>
                <a:gd name="connsiteY19" fmla="*/ 664466 h 895274"/>
                <a:gd name="connsiteX20" fmla="*/ 510131 w 1080061"/>
                <a:gd name="connsiteY20" fmla="*/ 695105 h 895274"/>
                <a:gd name="connsiteX21" fmla="*/ 507866 w 1080061"/>
                <a:gd name="connsiteY21" fmla="*/ 699474 h 895274"/>
                <a:gd name="connsiteX22" fmla="*/ 501726 w 1080061"/>
                <a:gd name="connsiteY22" fmla="*/ 725949 h 895274"/>
                <a:gd name="connsiteX23" fmla="*/ 508863 w 1080061"/>
                <a:gd name="connsiteY23" fmla="*/ 754473 h 895274"/>
                <a:gd name="connsiteX24" fmla="*/ 538426 w 1080061"/>
                <a:gd name="connsiteY24" fmla="*/ 804361 h 895274"/>
                <a:gd name="connsiteX25" fmla="*/ 540644 w 1080061"/>
                <a:gd name="connsiteY25" fmla="*/ 807317 h 895274"/>
                <a:gd name="connsiteX26" fmla="*/ 534177 w 1080061"/>
                <a:gd name="connsiteY26" fmla="*/ 863858 h 895274"/>
                <a:gd name="connsiteX27" fmla="*/ 489277 w 1080061"/>
                <a:gd name="connsiteY27" fmla="*/ 886585 h 895274"/>
                <a:gd name="connsiteX28" fmla="*/ 423868 w 1080061"/>
                <a:gd name="connsiteY28" fmla="*/ 894899 h 895274"/>
                <a:gd name="connsiteX29" fmla="*/ 375642 w 1080061"/>
                <a:gd name="connsiteY29" fmla="*/ 889357 h 895274"/>
                <a:gd name="connsiteX30" fmla="*/ 250736 w 1080061"/>
                <a:gd name="connsiteY30" fmla="*/ 854250 h 895274"/>
                <a:gd name="connsiteX31" fmla="*/ 241048 w 1080061"/>
                <a:gd name="connsiteY31" fmla="*/ 848887 h 895274"/>
                <a:gd name="connsiteX32" fmla="*/ 240939 w 1080061"/>
                <a:gd name="connsiteY32" fmla="*/ 849075 h 895274"/>
                <a:gd name="connsiteX33" fmla="*/ 238989 w 1080061"/>
                <a:gd name="connsiteY33" fmla="*/ 849725 h 895274"/>
                <a:gd name="connsiteX34" fmla="*/ 239647 w 1080061"/>
                <a:gd name="connsiteY34" fmla="*/ 848706 h 895274"/>
                <a:gd name="connsiteX35" fmla="*/ 240387 w 1080061"/>
                <a:gd name="connsiteY35" fmla="*/ 848521 h 895274"/>
                <a:gd name="connsiteX36" fmla="*/ 240389 w 1080061"/>
                <a:gd name="connsiteY36" fmla="*/ 848522 h 895274"/>
                <a:gd name="connsiteX37" fmla="*/ 240390 w 1080061"/>
                <a:gd name="connsiteY37" fmla="*/ 848522 h 895274"/>
                <a:gd name="connsiteX38" fmla="*/ 256094 w 1080061"/>
                <a:gd name="connsiteY38" fmla="*/ 797526 h 895274"/>
                <a:gd name="connsiteX39" fmla="*/ 269398 w 1080061"/>
                <a:gd name="connsiteY39" fmla="*/ 725279 h 895274"/>
                <a:gd name="connsiteX40" fmla="*/ 247410 w 1080061"/>
                <a:gd name="connsiteY40" fmla="*/ 568593 h 895274"/>
                <a:gd name="connsiteX41" fmla="*/ 223575 w 1080061"/>
                <a:gd name="connsiteY41" fmla="*/ 524063 h 895274"/>
                <a:gd name="connsiteX42" fmla="*/ 173316 w 1080061"/>
                <a:gd name="connsiteY42" fmla="*/ 519813 h 895274"/>
                <a:gd name="connsiteX43" fmla="*/ 137286 w 1080061"/>
                <a:gd name="connsiteY43" fmla="*/ 549931 h 895274"/>
                <a:gd name="connsiteX44" fmla="*/ 49519 w 1080061"/>
                <a:gd name="connsiteY44" fmla="*/ 546789 h 895274"/>
                <a:gd name="connsiteX45" fmla="*/ 31777 w 1080061"/>
                <a:gd name="connsiteY45" fmla="*/ 525171 h 895274"/>
                <a:gd name="connsiteX46" fmla="*/ 53766 w 1080061"/>
                <a:gd name="connsiteY46" fmla="*/ 547344 h 895274"/>
                <a:gd name="connsiteX47" fmla="*/ 132848 w 1080061"/>
                <a:gd name="connsiteY47" fmla="*/ 550300 h 895274"/>
                <a:gd name="connsiteX48" fmla="*/ 168324 w 1080061"/>
                <a:gd name="connsiteY48" fmla="*/ 520737 h 895274"/>
                <a:gd name="connsiteX49" fmla="*/ 228559 w 1080061"/>
                <a:gd name="connsiteY49" fmla="*/ 526464 h 895274"/>
                <a:gd name="connsiteX50" fmla="*/ 252580 w 1080061"/>
                <a:gd name="connsiteY50" fmla="*/ 575060 h 895274"/>
                <a:gd name="connsiteX51" fmla="*/ 270827 w 1080061"/>
                <a:gd name="connsiteY51" fmla="*/ 660586 h 895274"/>
                <a:gd name="connsiteX52" fmla="*/ 270827 w 1080061"/>
                <a:gd name="connsiteY52" fmla="*/ 660586 h 895274"/>
                <a:gd name="connsiteX53" fmla="*/ 252580 w 1080061"/>
                <a:gd name="connsiteY53" fmla="*/ 575059 h 895274"/>
                <a:gd name="connsiteX54" fmla="*/ 228559 w 1080061"/>
                <a:gd name="connsiteY54" fmla="*/ 526463 h 895274"/>
                <a:gd name="connsiteX55" fmla="*/ 168324 w 1080061"/>
                <a:gd name="connsiteY55" fmla="*/ 520736 h 895274"/>
                <a:gd name="connsiteX56" fmla="*/ 132848 w 1080061"/>
                <a:gd name="connsiteY56" fmla="*/ 550299 h 895274"/>
                <a:gd name="connsiteX57" fmla="*/ 53766 w 1080061"/>
                <a:gd name="connsiteY57" fmla="*/ 547343 h 895274"/>
                <a:gd name="connsiteX58" fmla="*/ 31777 w 1080061"/>
                <a:gd name="connsiteY58" fmla="*/ 525170 h 895274"/>
                <a:gd name="connsiteX59" fmla="*/ 0 w 1080061"/>
                <a:gd name="connsiteY59" fmla="*/ 396385 h 895274"/>
                <a:gd name="connsiteX60" fmla="*/ 29933 w 1080061"/>
                <a:gd name="connsiteY60" fmla="*/ 331531 h 895274"/>
                <a:gd name="connsiteX61" fmla="*/ 89615 w 1080061"/>
                <a:gd name="connsiteY61" fmla="*/ 310651 h 895274"/>
                <a:gd name="connsiteX62" fmla="*/ 142274 w 1080061"/>
                <a:gd name="connsiteY62" fmla="*/ 329867 h 895274"/>
                <a:gd name="connsiteX63" fmla="*/ 165135 w 1080061"/>
                <a:gd name="connsiteY63" fmla="*/ 338148 h 895274"/>
                <a:gd name="connsiteX64" fmla="*/ 165138 w 1080061"/>
                <a:gd name="connsiteY64" fmla="*/ 338148 h 895274"/>
                <a:gd name="connsiteX65" fmla="*/ 165142 w 1080061"/>
                <a:gd name="connsiteY65" fmla="*/ 338149 h 895274"/>
                <a:gd name="connsiteX66" fmla="*/ 167029 w 1080061"/>
                <a:gd name="connsiteY66" fmla="*/ 338266 h 895274"/>
                <a:gd name="connsiteX67" fmla="*/ 167036 w 1080061"/>
                <a:gd name="connsiteY67" fmla="*/ 338265 h 895274"/>
                <a:gd name="connsiteX68" fmla="*/ 186135 w 1080061"/>
                <a:gd name="connsiteY68" fmla="*/ 336772 h 895274"/>
                <a:gd name="connsiteX69" fmla="*/ 202511 w 1080061"/>
                <a:gd name="connsiteY69" fmla="*/ 321736 h 895274"/>
                <a:gd name="connsiteX70" fmla="*/ 225423 w 1080061"/>
                <a:gd name="connsiteY70" fmla="*/ 254295 h 895274"/>
                <a:gd name="connsiteX71" fmla="*/ 230227 w 1080061"/>
                <a:gd name="connsiteY71" fmla="*/ 195537 h 895274"/>
                <a:gd name="connsiteX72" fmla="*/ 226697 w 1080061"/>
                <a:gd name="connsiteY72" fmla="*/ 133230 h 895274"/>
                <a:gd name="connsiteX73" fmla="*/ 226080 w 1080061"/>
                <a:gd name="connsiteY73" fmla="*/ 128042 h 895274"/>
                <a:gd name="connsiteX74" fmla="*/ 208608 w 1080061"/>
                <a:gd name="connsiteY74" fmla="*/ 40144 h 895274"/>
                <a:gd name="connsiteX75" fmla="*/ 208412 w 1080061"/>
                <a:gd name="connsiteY75" fmla="*/ 37997 h 895274"/>
                <a:gd name="connsiteX76" fmla="*/ 206767 w 1080061"/>
                <a:gd name="connsiteY76" fmla="*/ 27846 h 895274"/>
                <a:gd name="connsiteX77" fmla="*/ 204363 w 1080061"/>
                <a:gd name="connsiteY77" fmla="*/ 1693 h 895274"/>
                <a:gd name="connsiteX78" fmla="*/ 205082 w 1080061"/>
                <a:gd name="connsiteY78" fmla="*/ 1657 h 895274"/>
                <a:gd name="connsiteX79" fmla="*/ 237892 w 1080061"/>
                <a:gd name="connsiteY79" fmla="*/ 0 h 895274"/>
                <a:gd name="connsiteX0" fmla="*/ 238989 w 1080061"/>
                <a:gd name="connsiteY0" fmla="*/ 849725 h 895274"/>
                <a:gd name="connsiteX1" fmla="*/ 238849 w 1080061"/>
                <a:gd name="connsiteY1" fmla="*/ 849942 h 895274"/>
                <a:gd name="connsiteX2" fmla="*/ 238916 w 1080061"/>
                <a:gd name="connsiteY2" fmla="*/ 849750 h 895274"/>
                <a:gd name="connsiteX3" fmla="*/ 238989 w 1080061"/>
                <a:gd name="connsiteY3" fmla="*/ 849725 h 895274"/>
                <a:gd name="connsiteX4" fmla="*/ 237892 w 1080061"/>
                <a:gd name="connsiteY4" fmla="*/ 0 h 895274"/>
                <a:gd name="connsiteX5" fmla="*/ 1075876 w 1080061"/>
                <a:gd name="connsiteY5" fmla="*/ 756209 h 895274"/>
                <a:gd name="connsiteX6" fmla="*/ 1079799 w 1080061"/>
                <a:gd name="connsiteY6" fmla="*/ 833888 h 895274"/>
                <a:gd name="connsiteX7" fmla="*/ 1080061 w 1080061"/>
                <a:gd name="connsiteY7" fmla="*/ 839081 h 895274"/>
                <a:gd name="connsiteX8" fmla="*/ 1030965 w 1080061"/>
                <a:gd name="connsiteY8" fmla="*/ 846827 h 895274"/>
                <a:gd name="connsiteX9" fmla="*/ 982989 w 1080061"/>
                <a:gd name="connsiteY9" fmla="*/ 854620 h 895274"/>
                <a:gd name="connsiteX10" fmla="*/ 916286 w 1080061"/>
                <a:gd name="connsiteY10" fmla="*/ 866999 h 895274"/>
                <a:gd name="connsiteX11" fmla="*/ 801357 w 1080061"/>
                <a:gd name="connsiteY11" fmla="*/ 869031 h 895274"/>
                <a:gd name="connsiteX12" fmla="*/ 717471 w 1080061"/>
                <a:gd name="connsiteY12" fmla="*/ 846489 h 895274"/>
                <a:gd name="connsiteX13" fmla="*/ 698439 w 1080061"/>
                <a:gd name="connsiteY13" fmla="*/ 798449 h 895274"/>
                <a:gd name="connsiteX14" fmla="*/ 716177 w 1080061"/>
                <a:gd name="connsiteY14" fmla="*/ 760016 h 895274"/>
                <a:gd name="connsiteX15" fmla="*/ 727818 w 1080061"/>
                <a:gd name="connsiteY15" fmla="*/ 716779 h 895274"/>
                <a:gd name="connsiteX16" fmla="*/ 712667 w 1080061"/>
                <a:gd name="connsiteY16" fmla="*/ 680194 h 895274"/>
                <a:gd name="connsiteX17" fmla="*/ 627672 w 1080061"/>
                <a:gd name="connsiteY17" fmla="*/ 631044 h 895274"/>
                <a:gd name="connsiteX18" fmla="*/ 565958 w 1080061"/>
                <a:gd name="connsiteY18" fmla="*/ 639545 h 895274"/>
                <a:gd name="connsiteX19" fmla="*/ 532837 w 1080061"/>
                <a:gd name="connsiteY19" fmla="*/ 664466 h 895274"/>
                <a:gd name="connsiteX20" fmla="*/ 510131 w 1080061"/>
                <a:gd name="connsiteY20" fmla="*/ 695105 h 895274"/>
                <a:gd name="connsiteX21" fmla="*/ 507866 w 1080061"/>
                <a:gd name="connsiteY21" fmla="*/ 699474 h 895274"/>
                <a:gd name="connsiteX22" fmla="*/ 501726 w 1080061"/>
                <a:gd name="connsiteY22" fmla="*/ 725949 h 895274"/>
                <a:gd name="connsiteX23" fmla="*/ 508863 w 1080061"/>
                <a:gd name="connsiteY23" fmla="*/ 754473 h 895274"/>
                <a:gd name="connsiteX24" fmla="*/ 538426 w 1080061"/>
                <a:gd name="connsiteY24" fmla="*/ 804361 h 895274"/>
                <a:gd name="connsiteX25" fmla="*/ 540644 w 1080061"/>
                <a:gd name="connsiteY25" fmla="*/ 807317 h 895274"/>
                <a:gd name="connsiteX26" fmla="*/ 534177 w 1080061"/>
                <a:gd name="connsiteY26" fmla="*/ 863858 h 895274"/>
                <a:gd name="connsiteX27" fmla="*/ 489277 w 1080061"/>
                <a:gd name="connsiteY27" fmla="*/ 886585 h 895274"/>
                <a:gd name="connsiteX28" fmla="*/ 423868 w 1080061"/>
                <a:gd name="connsiteY28" fmla="*/ 894899 h 895274"/>
                <a:gd name="connsiteX29" fmla="*/ 375642 w 1080061"/>
                <a:gd name="connsiteY29" fmla="*/ 889357 h 895274"/>
                <a:gd name="connsiteX30" fmla="*/ 250736 w 1080061"/>
                <a:gd name="connsiteY30" fmla="*/ 854250 h 895274"/>
                <a:gd name="connsiteX31" fmla="*/ 241048 w 1080061"/>
                <a:gd name="connsiteY31" fmla="*/ 848887 h 895274"/>
                <a:gd name="connsiteX32" fmla="*/ 240939 w 1080061"/>
                <a:gd name="connsiteY32" fmla="*/ 849075 h 895274"/>
                <a:gd name="connsiteX33" fmla="*/ 238989 w 1080061"/>
                <a:gd name="connsiteY33" fmla="*/ 849725 h 895274"/>
                <a:gd name="connsiteX34" fmla="*/ 239647 w 1080061"/>
                <a:gd name="connsiteY34" fmla="*/ 848706 h 895274"/>
                <a:gd name="connsiteX35" fmla="*/ 240387 w 1080061"/>
                <a:gd name="connsiteY35" fmla="*/ 848521 h 895274"/>
                <a:gd name="connsiteX36" fmla="*/ 240389 w 1080061"/>
                <a:gd name="connsiteY36" fmla="*/ 848522 h 895274"/>
                <a:gd name="connsiteX37" fmla="*/ 240390 w 1080061"/>
                <a:gd name="connsiteY37" fmla="*/ 848522 h 895274"/>
                <a:gd name="connsiteX38" fmla="*/ 256094 w 1080061"/>
                <a:gd name="connsiteY38" fmla="*/ 797526 h 895274"/>
                <a:gd name="connsiteX39" fmla="*/ 269398 w 1080061"/>
                <a:gd name="connsiteY39" fmla="*/ 725279 h 895274"/>
                <a:gd name="connsiteX40" fmla="*/ 247410 w 1080061"/>
                <a:gd name="connsiteY40" fmla="*/ 568593 h 895274"/>
                <a:gd name="connsiteX41" fmla="*/ 223575 w 1080061"/>
                <a:gd name="connsiteY41" fmla="*/ 524063 h 895274"/>
                <a:gd name="connsiteX42" fmla="*/ 173316 w 1080061"/>
                <a:gd name="connsiteY42" fmla="*/ 519813 h 895274"/>
                <a:gd name="connsiteX43" fmla="*/ 137286 w 1080061"/>
                <a:gd name="connsiteY43" fmla="*/ 549931 h 895274"/>
                <a:gd name="connsiteX44" fmla="*/ 49519 w 1080061"/>
                <a:gd name="connsiteY44" fmla="*/ 546789 h 895274"/>
                <a:gd name="connsiteX45" fmla="*/ 31777 w 1080061"/>
                <a:gd name="connsiteY45" fmla="*/ 525171 h 895274"/>
                <a:gd name="connsiteX46" fmla="*/ 53766 w 1080061"/>
                <a:gd name="connsiteY46" fmla="*/ 547344 h 895274"/>
                <a:gd name="connsiteX47" fmla="*/ 132848 w 1080061"/>
                <a:gd name="connsiteY47" fmla="*/ 550300 h 895274"/>
                <a:gd name="connsiteX48" fmla="*/ 168324 w 1080061"/>
                <a:gd name="connsiteY48" fmla="*/ 520737 h 895274"/>
                <a:gd name="connsiteX49" fmla="*/ 228559 w 1080061"/>
                <a:gd name="connsiteY49" fmla="*/ 526464 h 895274"/>
                <a:gd name="connsiteX50" fmla="*/ 252580 w 1080061"/>
                <a:gd name="connsiteY50" fmla="*/ 575060 h 895274"/>
                <a:gd name="connsiteX51" fmla="*/ 270827 w 1080061"/>
                <a:gd name="connsiteY51" fmla="*/ 660586 h 895274"/>
                <a:gd name="connsiteX52" fmla="*/ 270827 w 1080061"/>
                <a:gd name="connsiteY52" fmla="*/ 660586 h 895274"/>
                <a:gd name="connsiteX53" fmla="*/ 252580 w 1080061"/>
                <a:gd name="connsiteY53" fmla="*/ 575059 h 895274"/>
                <a:gd name="connsiteX54" fmla="*/ 228559 w 1080061"/>
                <a:gd name="connsiteY54" fmla="*/ 526463 h 895274"/>
                <a:gd name="connsiteX55" fmla="*/ 168324 w 1080061"/>
                <a:gd name="connsiteY55" fmla="*/ 520736 h 895274"/>
                <a:gd name="connsiteX56" fmla="*/ 132848 w 1080061"/>
                <a:gd name="connsiteY56" fmla="*/ 550299 h 895274"/>
                <a:gd name="connsiteX57" fmla="*/ 53766 w 1080061"/>
                <a:gd name="connsiteY57" fmla="*/ 547343 h 895274"/>
                <a:gd name="connsiteX58" fmla="*/ 0 w 1080061"/>
                <a:gd name="connsiteY58" fmla="*/ 396385 h 895274"/>
                <a:gd name="connsiteX59" fmla="*/ 29933 w 1080061"/>
                <a:gd name="connsiteY59" fmla="*/ 331531 h 895274"/>
                <a:gd name="connsiteX60" fmla="*/ 89615 w 1080061"/>
                <a:gd name="connsiteY60" fmla="*/ 310651 h 895274"/>
                <a:gd name="connsiteX61" fmla="*/ 142274 w 1080061"/>
                <a:gd name="connsiteY61" fmla="*/ 329867 h 895274"/>
                <a:gd name="connsiteX62" fmla="*/ 165135 w 1080061"/>
                <a:gd name="connsiteY62" fmla="*/ 338148 h 895274"/>
                <a:gd name="connsiteX63" fmla="*/ 165138 w 1080061"/>
                <a:gd name="connsiteY63" fmla="*/ 338148 h 895274"/>
                <a:gd name="connsiteX64" fmla="*/ 165142 w 1080061"/>
                <a:gd name="connsiteY64" fmla="*/ 338149 h 895274"/>
                <a:gd name="connsiteX65" fmla="*/ 167029 w 1080061"/>
                <a:gd name="connsiteY65" fmla="*/ 338266 h 895274"/>
                <a:gd name="connsiteX66" fmla="*/ 167036 w 1080061"/>
                <a:gd name="connsiteY66" fmla="*/ 338265 h 895274"/>
                <a:gd name="connsiteX67" fmla="*/ 186135 w 1080061"/>
                <a:gd name="connsiteY67" fmla="*/ 336772 h 895274"/>
                <a:gd name="connsiteX68" fmla="*/ 202511 w 1080061"/>
                <a:gd name="connsiteY68" fmla="*/ 321736 h 895274"/>
                <a:gd name="connsiteX69" fmla="*/ 225423 w 1080061"/>
                <a:gd name="connsiteY69" fmla="*/ 254295 h 895274"/>
                <a:gd name="connsiteX70" fmla="*/ 230227 w 1080061"/>
                <a:gd name="connsiteY70" fmla="*/ 195537 h 895274"/>
                <a:gd name="connsiteX71" fmla="*/ 226697 w 1080061"/>
                <a:gd name="connsiteY71" fmla="*/ 133230 h 895274"/>
                <a:gd name="connsiteX72" fmla="*/ 226080 w 1080061"/>
                <a:gd name="connsiteY72" fmla="*/ 128042 h 895274"/>
                <a:gd name="connsiteX73" fmla="*/ 208608 w 1080061"/>
                <a:gd name="connsiteY73" fmla="*/ 40144 h 895274"/>
                <a:gd name="connsiteX74" fmla="*/ 208412 w 1080061"/>
                <a:gd name="connsiteY74" fmla="*/ 37997 h 895274"/>
                <a:gd name="connsiteX75" fmla="*/ 206767 w 1080061"/>
                <a:gd name="connsiteY75" fmla="*/ 27846 h 895274"/>
                <a:gd name="connsiteX76" fmla="*/ 204363 w 1080061"/>
                <a:gd name="connsiteY76" fmla="*/ 1693 h 895274"/>
                <a:gd name="connsiteX77" fmla="*/ 205082 w 1080061"/>
                <a:gd name="connsiteY77" fmla="*/ 1657 h 895274"/>
                <a:gd name="connsiteX78" fmla="*/ 237892 w 1080061"/>
                <a:gd name="connsiteY78" fmla="*/ 0 h 895274"/>
                <a:gd name="connsiteX0" fmla="*/ 238989 w 1080061"/>
                <a:gd name="connsiteY0" fmla="*/ 849725 h 895274"/>
                <a:gd name="connsiteX1" fmla="*/ 238849 w 1080061"/>
                <a:gd name="connsiteY1" fmla="*/ 849942 h 895274"/>
                <a:gd name="connsiteX2" fmla="*/ 238916 w 1080061"/>
                <a:gd name="connsiteY2" fmla="*/ 849750 h 895274"/>
                <a:gd name="connsiteX3" fmla="*/ 238989 w 1080061"/>
                <a:gd name="connsiteY3" fmla="*/ 849725 h 895274"/>
                <a:gd name="connsiteX4" fmla="*/ 237892 w 1080061"/>
                <a:gd name="connsiteY4" fmla="*/ 0 h 895274"/>
                <a:gd name="connsiteX5" fmla="*/ 1075876 w 1080061"/>
                <a:gd name="connsiteY5" fmla="*/ 756209 h 895274"/>
                <a:gd name="connsiteX6" fmla="*/ 1079799 w 1080061"/>
                <a:gd name="connsiteY6" fmla="*/ 833888 h 895274"/>
                <a:gd name="connsiteX7" fmla="*/ 1080061 w 1080061"/>
                <a:gd name="connsiteY7" fmla="*/ 839081 h 895274"/>
                <a:gd name="connsiteX8" fmla="*/ 1030965 w 1080061"/>
                <a:gd name="connsiteY8" fmla="*/ 846827 h 895274"/>
                <a:gd name="connsiteX9" fmla="*/ 982989 w 1080061"/>
                <a:gd name="connsiteY9" fmla="*/ 854620 h 895274"/>
                <a:gd name="connsiteX10" fmla="*/ 916286 w 1080061"/>
                <a:gd name="connsiteY10" fmla="*/ 866999 h 895274"/>
                <a:gd name="connsiteX11" fmla="*/ 801357 w 1080061"/>
                <a:gd name="connsiteY11" fmla="*/ 869031 h 895274"/>
                <a:gd name="connsiteX12" fmla="*/ 717471 w 1080061"/>
                <a:gd name="connsiteY12" fmla="*/ 846489 h 895274"/>
                <a:gd name="connsiteX13" fmla="*/ 698439 w 1080061"/>
                <a:gd name="connsiteY13" fmla="*/ 798449 h 895274"/>
                <a:gd name="connsiteX14" fmla="*/ 716177 w 1080061"/>
                <a:gd name="connsiteY14" fmla="*/ 760016 h 895274"/>
                <a:gd name="connsiteX15" fmla="*/ 727818 w 1080061"/>
                <a:gd name="connsiteY15" fmla="*/ 716779 h 895274"/>
                <a:gd name="connsiteX16" fmla="*/ 712667 w 1080061"/>
                <a:gd name="connsiteY16" fmla="*/ 680194 h 895274"/>
                <a:gd name="connsiteX17" fmla="*/ 627672 w 1080061"/>
                <a:gd name="connsiteY17" fmla="*/ 631044 h 895274"/>
                <a:gd name="connsiteX18" fmla="*/ 565958 w 1080061"/>
                <a:gd name="connsiteY18" fmla="*/ 639545 h 895274"/>
                <a:gd name="connsiteX19" fmla="*/ 532837 w 1080061"/>
                <a:gd name="connsiteY19" fmla="*/ 664466 h 895274"/>
                <a:gd name="connsiteX20" fmla="*/ 510131 w 1080061"/>
                <a:gd name="connsiteY20" fmla="*/ 695105 h 895274"/>
                <a:gd name="connsiteX21" fmla="*/ 507866 w 1080061"/>
                <a:gd name="connsiteY21" fmla="*/ 699474 h 895274"/>
                <a:gd name="connsiteX22" fmla="*/ 501726 w 1080061"/>
                <a:gd name="connsiteY22" fmla="*/ 725949 h 895274"/>
                <a:gd name="connsiteX23" fmla="*/ 508863 w 1080061"/>
                <a:gd name="connsiteY23" fmla="*/ 754473 h 895274"/>
                <a:gd name="connsiteX24" fmla="*/ 538426 w 1080061"/>
                <a:gd name="connsiteY24" fmla="*/ 804361 h 895274"/>
                <a:gd name="connsiteX25" fmla="*/ 540644 w 1080061"/>
                <a:gd name="connsiteY25" fmla="*/ 807317 h 895274"/>
                <a:gd name="connsiteX26" fmla="*/ 534177 w 1080061"/>
                <a:gd name="connsiteY26" fmla="*/ 863858 h 895274"/>
                <a:gd name="connsiteX27" fmla="*/ 489277 w 1080061"/>
                <a:gd name="connsiteY27" fmla="*/ 886585 h 895274"/>
                <a:gd name="connsiteX28" fmla="*/ 423868 w 1080061"/>
                <a:gd name="connsiteY28" fmla="*/ 894899 h 895274"/>
                <a:gd name="connsiteX29" fmla="*/ 375642 w 1080061"/>
                <a:gd name="connsiteY29" fmla="*/ 889357 h 895274"/>
                <a:gd name="connsiteX30" fmla="*/ 250736 w 1080061"/>
                <a:gd name="connsiteY30" fmla="*/ 854250 h 895274"/>
                <a:gd name="connsiteX31" fmla="*/ 241048 w 1080061"/>
                <a:gd name="connsiteY31" fmla="*/ 848887 h 895274"/>
                <a:gd name="connsiteX32" fmla="*/ 240939 w 1080061"/>
                <a:gd name="connsiteY32" fmla="*/ 849075 h 895274"/>
                <a:gd name="connsiteX33" fmla="*/ 238989 w 1080061"/>
                <a:gd name="connsiteY33" fmla="*/ 849725 h 895274"/>
                <a:gd name="connsiteX34" fmla="*/ 239647 w 1080061"/>
                <a:gd name="connsiteY34" fmla="*/ 848706 h 895274"/>
                <a:gd name="connsiteX35" fmla="*/ 240387 w 1080061"/>
                <a:gd name="connsiteY35" fmla="*/ 848521 h 895274"/>
                <a:gd name="connsiteX36" fmla="*/ 240389 w 1080061"/>
                <a:gd name="connsiteY36" fmla="*/ 848522 h 895274"/>
                <a:gd name="connsiteX37" fmla="*/ 240390 w 1080061"/>
                <a:gd name="connsiteY37" fmla="*/ 848522 h 895274"/>
                <a:gd name="connsiteX38" fmla="*/ 256094 w 1080061"/>
                <a:gd name="connsiteY38" fmla="*/ 797526 h 895274"/>
                <a:gd name="connsiteX39" fmla="*/ 269398 w 1080061"/>
                <a:gd name="connsiteY39" fmla="*/ 725279 h 895274"/>
                <a:gd name="connsiteX40" fmla="*/ 247410 w 1080061"/>
                <a:gd name="connsiteY40" fmla="*/ 568593 h 895274"/>
                <a:gd name="connsiteX41" fmla="*/ 223575 w 1080061"/>
                <a:gd name="connsiteY41" fmla="*/ 524063 h 895274"/>
                <a:gd name="connsiteX42" fmla="*/ 173316 w 1080061"/>
                <a:gd name="connsiteY42" fmla="*/ 519813 h 895274"/>
                <a:gd name="connsiteX43" fmla="*/ 137286 w 1080061"/>
                <a:gd name="connsiteY43" fmla="*/ 549931 h 895274"/>
                <a:gd name="connsiteX44" fmla="*/ 49519 w 1080061"/>
                <a:gd name="connsiteY44" fmla="*/ 546789 h 895274"/>
                <a:gd name="connsiteX45" fmla="*/ 53766 w 1080061"/>
                <a:gd name="connsiteY45" fmla="*/ 547344 h 895274"/>
                <a:gd name="connsiteX46" fmla="*/ 132848 w 1080061"/>
                <a:gd name="connsiteY46" fmla="*/ 550300 h 895274"/>
                <a:gd name="connsiteX47" fmla="*/ 168324 w 1080061"/>
                <a:gd name="connsiteY47" fmla="*/ 520737 h 895274"/>
                <a:gd name="connsiteX48" fmla="*/ 228559 w 1080061"/>
                <a:gd name="connsiteY48" fmla="*/ 526464 h 895274"/>
                <a:gd name="connsiteX49" fmla="*/ 252580 w 1080061"/>
                <a:gd name="connsiteY49" fmla="*/ 575060 h 895274"/>
                <a:gd name="connsiteX50" fmla="*/ 270827 w 1080061"/>
                <a:gd name="connsiteY50" fmla="*/ 660586 h 895274"/>
                <a:gd name="connsiteX51" fmla="*/ 270827 w 1080061"/>
                <a:gd name="connsiteY51" fmla="*/ 660586 h 895274"/>
                <a:gd name="connsiteX52" fmla="*/ 252580 w 1080061"/>
                <a:gd name="connsiteY52" fmla="*/ 575059 h 895274"/>
                <a:gd name="connsiteX53" fmla="*/ 228559 w 1080061"/>
                <a:gd name="connsiteY53" fmla="*/ 526463 h 895274"/>
                <a:gd name="connsiteX54" fmla="*/ 168324 w 1080061"/>
                <a:gd name="connsiteY54" fmla="*/ 520736 h 895274"/>
                <a:gd name="connsiteX55" fmla="*/ 132848 w 1080061"/>
                <a:gd name="connsiteY55" fmla="*/ 550299 h 895274"/>
                <a:gd name="connsiteX56" fmla="*/ 53766 w 1080061"/>
                <a:gd name="connsiteY56" fmla="*/ 547343 h 895274"/>
                <a:gd name="connsiteX57" fmla="*/ 0 w 1080061"/>
                <a:gd name="connsiteY57" fmla="*/ 396385 h 895274"/>
                <a:gd name="connsiteX58" fmla="*/ 29933 w 1080061"/>
                <a:gd name="connsiteY58" fmla="*/ 331531 h 895274"/>
                <a:gd name="connsiteX59" fmla="*/ 89615 w 1080061"/>
                <a:gd name="connsiteY59" fmla="*/ 310651 h 895274"/>
                <a:gd name="connsiteX60" fmla="*/ 142274 w 1080061"/>
                <a:gd name="connsiteY60" fmla="*/ 329867 h 895274"/>
                <a:gd name="connsiteX61" fmla="*/ 165135 w 1080061"/>
                <a:gd name="connsiteY61" fmla="*/ 338148 h 895274"/>
                <a:gd name="connsiteX62" fmla="*/ 165138 w 1080061"/>
                <a:gd name="connsiteY62" fmla="*/ 338148 h 895274"/>
                <a:gd name="connsiteX63" fmla="*/ 165142 w 1080061"/>
                <a:gd name="connsiteY63" fmla="*/ 338149 h 895274"/>
                <a:gd name="connsiteX64" fmla="*/ 167029 w 1080061"/>
                <a:gd name="connsiteY64" fmla="*/ 338266 h 895274"/>
                <a:gd name="connsiteX65" fmla="*/ 167036 w 1080061"/>
                <a:gd name="connsiteY65" fmla="*/ 338265 h 895274"/>
                <a:gd name="connsiteX66" fmla="*/ 186135 w 1080061"/>
                <a:gd name="connsiteY66" fmla="*/ 336772 h 895274"/>
                <a:gd name="connsiteX67" fmla="*/ 202511 w 1080061"/>
                <a:gd name="connsiteY67" fmla="*/ 321736 h 895274"/>
                <a:gd name="connsiteX68" fmla="*/ 225423 w 1080061"/>
                <a:gd name="connsiteY68" fmla="*/ 254295 h 895274"/>
                <a:gd name="connsiteX69" fmla="*/ 230227 w 1080061"/>
                <a:gd name="connsiteY69" fmla="*/ 195537 h 895274"/>
                <a:gd name="connsiteX70" fmla="*/ 226697 w 1080061"/>
                <a:gd name="connsiteY70" fmla="*/ 133230 h 895274"/>
                <a:gd name="connsiteX71" fmla="*/ 226080 w 1080061"/>
                <a:gd name="connsiteY71" fmla="*/ 128042 h 895274"/>
                <a:gd name="connsiteX72" fmla="*/ 208608 w 1080061"/>
                <a:gd name="connsiteY72" fmla="*/ 40144 h 895274"/>
                <a:gd name="connsiteX73" fmla="*/ 208412 w 1080061"/>
                <a:gd name="connsiteY73" fmla="*/ 37997 h 895274"/>
                <a:gd name="connsiteX74" fmla="*/ 206767 w 1080061"/>
                <a:gd name="connsiteY74" fmla="*/ 27846 h 895274"/>
                <a:gd name="connsiteX75" fmla="*/ 204363 w 1080061"/>
                <a:gd name="connsiteY75" fmla="*/ 1693 h 895274"/>
                <a:gd name="connsiteX76" fmla="*/ 205082 w 1080061"/>
                <a:gd name="connsiteY76" fmla="*/ 1657 h 895274"/>
                <a:gd name="connsiteX77" fmla="*/ 237892 w 1080061"/>
                <a:gd name="connsiteY77" fmla="*/ 0 h 895274"/>
                <a:gd name="connsiteX0" fmla="*/ 238989 w 1080061"/>
                <a:gd name="connsiteY0" fmla="*/ 849725 h 895274"/>
                <a:gd name="connsiteX1" fmla="*/ 238849 w 1080061"/>
                <a:gd name="connsiteY1" fmla="*/ 849942 h 895274"/>
                <a:gd name="connsiteX2" fmla="*/ 238916 w 1080061"/>
                <a:gd name="connsiteY2" fmla="*/ 849750 h 895274"/>
                <a:gd name="connsiteX3" fmla="*/ 238989 w 1080061"/>
                <a:gd name="connsiteY3" fmla="*/ 849725 h 895274"/>
                <a:gd name="connsiteX4" fmla="*/ 237892 w 1080061"/>
                <a:gd name="connsiteY4" fmla="*/ 0 h 895274"/>
                <a:gd name="connsiteX5" fmla="*/ 1075876 w 1080061"/>
                <a:gd name="connsiteY5" fmla="*/ 756209 h 895274"/>
                <a:gd name="connsiteX6" fmla="*/ 1079799 w 1080061"/>
                <a:gd name="connsiteY6" fmla="*/ 833888 h 895274"/>
                <a:gd name="connsiteX7" fmla="*/ 1080061 w 1080061"/>
                <a:gd name="connsiteY7" fmla="*/ 839081 h 895274"/>
                <a:gd name="connsiteX8" fmla="*/ 1030965 w 1080061"/>
                <a:gd name="connsiteY8" fmla="*/ 846827 h 895274"/>
                <a:gd name="connsiteX9" fmla="*/ 982989 w 1080061"/>
                <a:gd name="connsiteY9" fmla="*/ 854620 h 895274"/>
                <a:gd name="connsiteX10" fmla="*/ 916286 w 1080061"/>
                <a:gd name="connsiteY10" fmla="*/ 866999 h 895274"/>
                <a:gd name="connsiteX11" fmla="*/ 801357 w 1080061"/>
                <a:gd name="connsiteY11" fmla="*/ 869031 h 895274"/>
                <a:gd name="connsiteX12" fmla="*/ 717471 w 1080061"/>
                <a:gd name="connsiteY12" fmla="*/ 846489 h 895274"/>
                <a:gd name="connsiteX13" fmla="*/ 698439 w 1080061"/>
                <a:gd name="connsiteY13" fmla="*/ 798449 h 895274"/>
                <a:gd name="connsiteX14" fmla="*/ 716177 w 1080061"/>
                <a:gd name="connsiteY14" fmla="*/ 760016 h 895274"/>
                <a:gd name="connsiteX15" fmla="*/ 727818 w 1080061"/>
                <a:gd name="connsiteY15" fmla="*/ 716779 h 895274"/>
                <a:gd name="connsiteX16" fmla="*/ 712667 w 1080061"/>
                <a:gd name="connsiteY16" fmla="*/ 680194 h 895274"/>
                <a:gd name="connsiteX17" fmla="*/ 627672 w 1080061"/>
                <a:gd name="connsiteY17" fmla="*/ 631044 h 895274"/>
                <a:gd name="connsiteX18" fmla="*/ 565958 w 1080061"/>
                <a:gd name="connsiteY18" fmla="*/ 639545 h 895274"/>
                <a:gd name="connsiteX19" fmla="*/ 532837 w 1080061"/>
                <a:gd name="connsiteY19" fmla="*/ 664466 h 895274"/>
                <a:gd name="connsiteX20" fmla="*/ 510131 w 1080061"/>
                <a:gd name="connsiteY20" fmla="*/ 695105 h 895274"/>
                <a:gd name="connsiteX21" fmla="*/ 507866 w 1080061"/>
                <a:gd name="connsiteY21" fmla="*/ 699474 h 895274"/>
                <a:gd name="connsiteX22" fmla="*/ 501726 w 1080061"/>
                <a:gd name="connsiteY22" fmla="*/ 725949 h 895274"/>
                <a:gd name="connsiteX23" fmla="*/ 508863 w 1080061"/>
                <a:gd name="connsiteY23" fmla="*/ 754473 h 895274"/>
                <a:gd name="connsiteX24" fmla="*/ 538426 w 1080061"/>
                <a:gd name="connsiteY24" fmla="*/ 804361 h 895274"/>
                <a:gd name="connsiteX25" fmla="*/ 540644 w 1080061"/>
                <a:gd name="connsiteY25" fmla="*/ 807317 h 895274"/>
                <a:gd name="connsiteX26" fmla="*/ 534177 w 1080061"/>
                <a:gd name="connsiteY26" fmla="*/ 863858 h 895274"/>
                <a:gd name="connsiteX27" fmla="*/ 489277 w 1080061"/>
                <a:gd name="connsiteY27" fmla="*/ 886585 h 895274"/>
                <a:gd name="connsiteX28" fmla="*/ 423868 w 1080061"/>
                <a:gd name="connsiteY28" fmla="*/ 894899 h 895274"/>
                <a:gd name="connsiteX29" fmla="*/ 375642 w 1080061"/>
                <a:gd name="connsiteY29" fmla="*/ 889357 h 895274"/>
                <a:gd name="connsiteX30" fmla="*/ 250736 w 1080061"/>
                <a:gd name="connsiteY30" fmla="*/ 854250 h 895274"/>
                <a:gd name="connsiteX31" fmla="*/ 241048 w 1080061"/>
                <a:gd name="connsiteY31" fmla="*/ 848887 h 895274"/>
                <a:gd name="connsiteX32" fmla="*/ 240939 w 1080061"/>
                <a:gd name="connsiteY32" fmla="*/ 849075 h 895274"/>
                <a:gd name="connsiteX33" fmla="*/ 238989 w 1080061"/>
                <a:gd name="connsiteY33" fmla="*/ 849725 h 895274"/>
                <a:gd name="connsiteX34" fmla="*/ 239647 w 1080061"/>
                <a:gd name="connsiteY34" fmla="*/ 848706 h 895274"/>
                <a:gd name="connsiteX35" fmla="*/ 240387 w 1080061"/>
                <a:gd name="connsiteY35" fmla="*/ 848521 h 895274"/>
                <a:gd name="connsiteX36" fmla="*/ 240389 w 1080061"/>
                <a:gd name="connsiteY36" fmla="*/ 848522 h 895274"/>
                <a:gd name="connsiteX37" fmla="*/ 240390 w 1080061"/>
                <a:gd name="connsiteY37" fmla="*/ 848522 h 895274"/>
                <a:gd name="connsiteX38" fmla="*/ 256094 w 1080061"/>
                <a:gd name="connsiteY38" fmla="*/ 797526 h 895274"/>
                <a:gd name="connsiteX39" fmla="*/ 269398 w 1080061"/>
                <a:gd name="connsiteY39" fmla="*/ 725279 h 895274"/>
                <a:gd name="connsiteX40" fmla="*/ 247410 w 1080061"/>
                <a:gd name="connsiteY40" fmla="*/ 568593 h 895274"/>
                <a:gd name="connsiteX41" fmla="*/ 223575 w 1080061"/>
                <a:gd name="connsiteY41" fmla="*/ 524063 h 895274"/>
                <a:gd name="connsiteX42" fmla="*/ 173316 w 1080061"/>
                <a:gd name="connsiteY42" fmla="*/ 519813 h 895274"/>
                <a:gd name="connsiteX43" fmla="*/ 137286 w 1080061"/>
                <a:gd name="connsiteY43" fmla="*/ 549931 h 895274"/>
                <a:gd name="connsiteX44" fmla="*/ 49519 w 1080061"/>
                <a:gd name="connsiteY44" fmla="*/ 546789 h 895274"/>
                <a:gd name="connsiteX45" fmla="*/ 53766 w 1080061"/>
                <a:gd name="connsiteY45" fmla="*/ 547344 h 895274"/>
                <a:gd name="connsiteX46" fmla="*/ 132848 w 1080061"/>
                <a:gd name="connsiteY46" fmla="*/ 550300 h 895274"/>
                <a:gd name="connsiteX47" fmla="*/ 168324 w 1080061"/>
                <a:gd name="connsiteY47" fmla="*/ 520737 h 895274"/>
                <a:gd name="connsiteX48" fmla="*/ 228559 w 1080061"/>
                <a:gd name="connsiteY48" fmla="*/ 526464 h 895274"/>
                <a:gd name="connsiteX49" fmla="*/ 252580 w 1080061"/>
                <a:gd name="connsiteY49" fmla="*/ 575060 h 895274"/>
                <a:gd name="connsiteX50" fmla="*/ 270827 w 1080061"/>
                <a:gd name="connsiteY50" fmla="*/ 660586 h 895274"/>
                <a:gd name="connsiteX51" fmla="*/ 270827 w 1080061"/>
                <a:gd name="connsiteY51" fmla="*/ 660586 h 895274"/>
                <a:gd name="connsiteX52" fmla="*/ 252580 w 1080061"/>
                <a:gd name="connsiteY52" fmla="*/ 575059 h 895274"/>
                <a:gd name="connsiteX53" fmla="*/ 228559 w 1080061"/>
                <a:gd name="connsiteY53" fmla="*/ 526463 h 895274"/>
                <a:gd name="connsiteX54" fmla="*/ 168324 w 1080061"/>
                <a:gd name="connsiteY54" fmla="*/ 520736 h 895274"/>
                <a:gd name="connsiteX55" fmla="*/ 132848 w 1080061"/>
                <a:gd name="connsiteY55" fmla="*/ 550299 h 895274"/>
                <a:gd name="connsiteX56" fmla="*/ 0 w 1080061"/>
                <a:gd name="connsiteY56" fmla="*/ 396385 h 895274"/>
                <a:gd name="connsiteX57" fmla="*/ 29933 w 1080061"/>
                <a:gd name="connsiteY57" fmla="*/ 331531 h 895274"/>
                <a:gd name="connsiteX58" fmla="*/ 89615 w 1080061"/>
                <a:gd name="connsiteY58" fmla="*/ 310651 h 895274"/>
                <a:gd name="connsiteX59" fmla="*/ 142274 w 1080061"/>
                <a:gd name="connsiteY59" fmla="*/ 329867 h 895274"/>
                <a:gd name="connsiteX60" fmla="*/ 165135 w 1080061"/>
                <a:gd name="connsiteY60" fmla="*/ 338148 h 895274"/>
                <a:gd name="connsiteX61" fmla="*/ 165138 w 1080061"/>
                <a:gd name="connsiteY61" fmla="*/ 338148 h 895274"/>
                <a:gd name="connsiteX62" fmla="*/ 165142 w 1080061"/>
                <a:gd name="connsiteY62" fmla="*/ 338149 h 895274"/>
                <a:gd name="connsiteX63" fmla="*/ 167029 w 1080061"/>
                <a:gd name="connsiteY63" fmla="*/ 338266 h 895274"/>
                <a:gd name="connsiteX64" fmla="*/ 167036 w 1080061"/>
                <a:gd name="connsiteY64" fmla="*/ 338265 h 895274"/>
                <a:gd name="connsiteX65" fmla="*/ 186135 w 1080061"/>
                <a:gd name="connsiteY65" fmla="*/ 336772 h 895274"/>
                <a:gd name="connsiteX66" fmla="*/ 202511 w 1080061"/>
                <a:gd name="connsiteY66" fmla="*/ 321736 h 895274"/>
                <a:gd name="connsiteX67" fmla="*/ 225423 w 1080061"/>
                <a:gd name="connsiteY67" fmla="*/ 254295 h 895274"/>
                <a:gd name="connsiteX68" fmla="*/ 230227 w 1080061"/>
                <a:gd name="connsiteY68" fmla="*/ 195537 h 895274"/>
                <a:gd name="connsiteX69" fmla="*/ 226697 w 1080061"/>
                <a:gd name="connsiteY69" fmla="*/ 133230 h 895274"/>
                <a:gd name="connsiteX70" fmla="*/ 226080 w 1080061"/>
                <a:gd name="connsiteY70" fmla="*/ 128042 h 895274"/>
                <a:gd name="connsiteX71" fmla="*/ 208608 w 1080061"/>
                <a:gd name="connsiteY71" fmla="*/ 40144 h 895274"/>
                <a:gd name="connsiteX72" fmla="*/ 208412 w 1080061"/>
                <a:gd name="connsiteY72" fmla="*/ 37997 h 895274"/>
                <a:gd name="connsiteX73" fmla="*/ 206767 w 1080061"/>
                <a:gd name="connsiteY73" fmla="*/ 27846 h 895274"/>
                <a:gd name="connsiteX74" fmla="*/ 204363 w 1080061"/>
                <a:gd name="connsiteY74" fmla="*/ 1693 h 895274"/>
                <a:gd name="connsiteX75" fmla="*/ 205082 w 1080061"/>
                <a:gd name="connsiteY75" fmla="*/ 1657 h 895274"/>
                <a:gd name="connsiteX76" fmla="*/ 237892 w 1080061"/>
                <a:gd name="connsiteY76" fmla="*/ 0 h 895274"/>
                <a:gd name="connsiteX0" fmla="*/ 238989 w 1080061"/>
                <a:gd name="connsiteY0" fmla="*/ 849725 h 895274"/>
                <a:gd name="connsiteX1" fmla="*/ 238849 w 1080061"/>
                <a:gd name="connsiteY1" fmla="*/ 849942 h 895274"/>
                <a:gd name="connsiteX2" fmla="*/ 238916 w 1080061"/>
                <a:gd name="connsiteY2" fmla="*/ 849750 h 895274"/>
                <a:gd name="connsiteX3" fmla="*/ 238989 w 1080061"/>
                <a:gd name="connsiteY3" fmla="*/ 849725 h 895274"/>
                <a:gd name="connsiteX4" fmla="*/ 237892 w 1080061"/>
                <a:gd name="connsiteY4" fmla="*/ 0 h 895274"/>
                <a:gd name="connsiteX5" fmla="*/ 1075876 w 1080061"/>
                <a:gd name="connsiteY5" fmla="*/ 756209 h 895274"/>
                <a:gd name="connsiteX6" fmla="*/ 1079799 w 1080061"/>
                <a:gd name="connsiteY6" fmla="*/ 833888 h 895274"/>
                <a:gd name="connsiteX7" fmla="*/ 1080061 w 1080061"/>
                <a:gd name="connsiteY7" fmla="*/ 839081 h 895274"/>
                <a:gd name="connsiteX8" fmla="*/ 1030965 w 1080061"/>
                <a:gd name="connsiteY8" fmla="*/ 846827 h 895274"/>
                <a:gd name="connsiteX9" fmla="*/ 982989 w 1080061"/>
                <a:gd name="connsiteY9" fmla="*/ 854620 h 895274"/>
                <a:gd name="connsiteX10" fmla="*/ 916286 w 1080061"/>
                <a:gd name="connsiteY10" fmla="*/ 866999 h 895274"/>
                <a:gd name="connsiteX11" fmla="*/ 801357 w 1080061"/>
                <a:gd name="connsiteY11" fmla="*/ 869031 h 895274"/>
                <a:gd name="connsiteX12" fmla="*/ 717471 w 1080061"/>
                <a:gd name="connsiteY12" fmla="*/ 846489 h 895274"/>
                <a:gd name="connsiteX13" fmla="*/ 698439 w 1080061"/>
                <a:gd name="connsiteY13" fmla="*/ 798449 h 895274"/>
                <a:gd name="connsiteX14" fmla="*/ 716177 w 1080061"/>
                <a:gd name="connsiteY14" fmla="*/ 760016 h 895274"/>
                <a:gd name="connsiteX15" fmla="*/ 727818 w 1080061"/>
                <a:gd name="connsiteY15" fmla="*/ 716779 h 895274"/>
                <a:gd name="connsiteX16" fmla="*/ 712667 w 1080061"/>
                <a:gd name="connsiteY16" fmla="*/ 680194 h 895274"/>
                <a:gd name="connsiteX17" fmla="*/ 627672 w 1080061"/>
                <a:gd name="connsiteY17" fmla="*/ 631044 h 895274"/>
                <a:gd name="connsiteX18" fmla="*/ 565958 w 1080061"/>
                <a:gd name="connsiteY18" fmla="*/ 639545 h 895274"/>
                <a:gd name="connsiteX19" fmla="*/ 532837 w 1080061"/>
                <a:gd name="connsiteY19" fmla="*/ 664466 h 895274"/>
                <a:gd name="connsiteX20" fmla="*/ 510131 w 1080061"/>
                <a:gd name="connsiteY20" fmla="*/ 695105 h 895274"/>
                <a:gd name="connsiteX21" fmla="*/ 507866 w 1080061"/>
                <a:gd name="connsiteY21" fmla="*/ 699474 h 895274"/>
                <a:gd name="connsiteX22" fmla="*/ 501726 w 1080061"/>
                <a:gd name="connsiteY22" fmla="*/ 725949 h 895274"/>
                <a:gd name="connsiteX23" fmla="*/ 508863 w 1080061"/>
                <a:gd name="connsiteY23" fmla="*/ 754473 h 895274"/>
                <a:gd name="connsiteX24" fmla="*/ 538426 w 1080061"/>
                <a:gd name="connsiteY24" fmla="*/ 804361 h 895274"/>
                <a:gd name="connsiteX25" fmla="*/ 540644 w 1080061"/>
                <a:gd name="connsiteY25" fmla="*/ 807317 h 895274"/>
                <a:gd name="connsiteX26" fmla="*/ 534177 w 1080061"/>
                <a:gd name="connsiteY26" fmla="*/ 863858 h 895274"/>
                <a:gd name="connsiteX27" fmla="*/ 489277 w 1080061"/>
                <a:gd name="connsiteY27" fmla="*/ 886585 h 895274"/>
                <a:gd name="connsiteX28" fmla="*/ 423868 w 1080061"/>
                <a:gd name="connsiteY28" fmla="*/ 894899 h 895274"/>
                <a:gd name="connsiteX29" fmla="*/ 375642 w 1080061"/>
                <a:gd name="connsiteY29" fmla="*/ 889357 h 895274"/>
                <a:gd name="connsiteX30" fmla="*/ 250736 w 1080061"/>
                <a:gd name="connsiteY30" fmla="*/ 854250 h 895274"/>
                <a:gd name="connsiteX31" fmla="*/ 241048 w 1080061"/>
                <a:gd name="connsiteY31" fmla="*/ 848887 h 895274"/>
                <a:gd name="connsiteX32" fmla="*/ 240939 w 1080061"/>
                <a:gd name="connsiteY32" fmla="*/ 849075 h 895274"/>
                <a:gd name="connsiteX33" fmla="*/ 238989 w 1080061"/>
                <a:gd name="connsiteY33" fmla="*/ 849725 h 895274"/>
                <a:gd name="connsiteX34" fmla="*/ 239647 w 1080061"/>
                <a:gd name="connsiteY34" fmla="*/ 848706 h 895274"/>
                <a:gd name="connsiteX35" fmla="*/ 240387 w 1080061"/>
                <a:gd name="connsiteY35" fmla="*/ 848521 h 895274"/>
                <a:gd name="connsiteX36" fmla="*/ 240389 w 1080061"/>
                <a:gd name="connsiteY36" fmla="*/ 848522 h 895274"/>
                <a:gd name="connsiteX37" fmla="*/ 240390 w 1080061"/>
                <a:gd name="connsiteY37" fmla="*/ 848522 h 895274"/>
                <a:gd name="connsiteX38" fmla="*/ 256094 w 1080061"/>
                <a:gd name="connsiteY38" fmla="*/ 797526 h 895274"/>
                <a:gd name="connsiteX39" fmla="*/ 269398 w 1080061"/>
                <a:gd name="connsiteY39" fmla="*/ 725279 h 895274"/>
                <a:gd name="connsiteX40" fmla="*/ 247410 w 1080061"/>
                <a:gd name="connsiteY40" fmla="*/ 568593 h 895274"/>
                <a:gd name="connsiteX41" fmla="*/ 223575 w 1080061"/>
                <a:gd name="connsiteY41" fmla="*/ 524063 h 895274"/>
                <a:gd name="connsiteX42" fmla="*/ 173316 w 1080061"/>
                <a:gd name="connsiteY42" fmla="*/ 519813 h 895274"/>
                <a:gd name="connsiteX43" fmla="*/ 137286 w 1080061"/>
                <a:gd name="connsiteY43" fmla="*/ 549931 h 895274"/>
                <a:gd name="connsiteX44" fmla="*/ 49519 w 1080061"/>
                <a:gd name="connsiteY44" fmla="*/ 546789 h 895274"/>
                <a:gd name="connsiteX45" fmla="*/ 132848 w 1080061"/>
                <a:gd name="connsiteY45" fmla="*/ 550300 h 895274"/>
                <a:gd name="connsiteX46" fmla="*/ 168324 w 1080061"/>
                <a:gd name="connsiteY46" fmla="*/ 520737 h 895274"/>
                <a:gd name="connsiteX47" fmla="*/ 228559 w 1080061"/>
                <a:gd name="connsiteY47" fmla="*/ 526464 h 895274"/>
                <a:gd name="connsiteX48" fmla="*/ 252580 w 1080061"/>
                <a:gd name="connsiteY48" fmla="*/ 575060 h 895274"/>
                <a:gd name="connsiteX49" fmla="*/ 270827 w 1080061"/>
                <a:gd name="connsiteY49" fmla="*/ 660586 h 895274"/>
                <a:gd name="connsiteX50" fmla="*/ 270827 w 1080061"/>
                <a:gd name="connsiteY50" fmla="*/ 660586 h 895274"/>
                <a:gd name="connsiteX51" fmla="*/ 252580 w 1080061"/>
                <a:gd name="connsiteY51" fmla="*/ 575059 h 895274"/>
                <a:gd name="connsiteX52" fmla="*/ 228559 w 1080061"/>
                <a:gd name="connsiteY52" fmla="*/ 526463 h 895274"/>
                <a:gd name="connsiteX53" fmla="*/ 168324 w 1080061"/>
                <a:gd name="connsiteY53" fmla="*/ 520736 h 895274"/>
                <a:gd name="connsiteX54" fmla="*/ 132848 w 1080061"/>
                <a:gd name="connsiteY54" fmla="*/ 550299 h 895274"/>
                <a:gd name="connsiteX55" fmla="*/ 0 w 1080061"/>
                <a:gd name="connsiteY55" fmla="*/ 396385 h 895274"/>
                <a:gd name="connsiteX56" fmla="*/ 29933 w 1080061"/>
                <a:gd name="connsiteY56" fmla="*/ 331531 h 895274"/>
                <a:gd name="connsiteX57" fmla="*/ 89615 w 1080061"/>
                <a:gd name="connsiteY57" fmla="*/ 310651 h 895274"/>
                <a:gd name="connsiteX58" fmla="*/ 142274 w 1080061"/>
                <a:gd name="connsiteY58" fmla="*/ 329867 h 895274"/>
                <a:gd name="connsiteX59" fmla="*/ 165135 w 1080061"/>
                <a:gd name="connsiteY59" fmla="*/ 338148 h 895274"/>
                <a:gd name="connsiteX60" fmla="*/ 165138 w 1080061"/>
                <a:gd name="connsiteY60" fmla="*/ 338148 h 895274"/>
                <a:gd name="connsiteX61" fmla="*/ 165142 w 1080061"/>
                <a:gd name="connsiteY61" fmla="*/ 338149 h 895274"/>
                <a:gd name="connsiteX62" fmla="*/ 167029 w 1080061"/>
                <a:gd name="connsiteY62" fmla="*/ 338266 h 895274"/>
                <a:gd name="connsiteX63" fmla="*/ 167036 w 1080061"/>
                <a:gd name="connsiteY63" fmla="*/ 338265 h 895274"/>
                <a:gd name="connsiteX64" fmla="*/ 186135 w 1080061"/>
                <a:gd name="connsiteY64" fmla="*/ 336772 h 895274"/>
                <a:gd name="connsiteX65" fmla="*/ 202511 w 1080061"/>
                <a:gd name="connsiteY65" fmla="*/ 321736 h 895274"/>
                <a:gd name="connsiteX66" fmla="*/ 225423 w 1080061"/>
                <a:gd name="connsiteY66" fmla="*/ 254295 h 895274"/>
                <a:gd name="connsiteX67" fmla="*/ 230227 w 1080061"/>
                <a:gd name="connsiteY67" fmla="*/ 195537 h 895274"/>
                <a:gd name="connsiteX68" fmla="*/ 226697 w 1080061"/>
                <a:gd name="connsiteY68" fmla="*/ 133230 h 895274"/>
                <a:gd name="connsiteX69" fmla="*/ 226080 w 1080061"/>
                <a:gd name="connsiteY69" fmla="*/ 128042 h 895274"/>
                <a:gd name="connsiteX70" fmla="*/ 208608 w 1080061"/>
                <a:gd name="connsiteY70" fmla="*/ 40144 h 895274"/>
                <a:gd name="connsiteX71" fmla="*/ 208412 w 1080061"/>
                <a:gd name="connsiteY71" fmla="*/ 37997 h 895274"/>
                <a:gd name="connsiteX72" fmla="*/ 206767 w 1080061"/>
                <a:gd name="connsiteY72" fmla="*/ 27846 h 895274"/>
                <a:gd name="connsiteX73" fmla="*/ 204363 w 1080061"/>
                <a:gd name="connsiteY73" fmla="*/ 1693 h 895274"/>
                <a:gd name="connsiteX74" fmla="*/ 205082 w 1080061"/>
                <a:gd name="connsiteY74" fmla="*/ 1657 h 895274"/>
                <a:gd name="connsiteX75" fmla="*/ 237892 w 1080061"/>
                <a:gd name="connsiteY75" fmla="*/ 0 h 895274"/>
                <a:gd name="connsiteX0" fmla="*/ 238989 w 1080061"/>
                <a:gd name="connsiteY0" fmla="*/ 849725 h 895274"/>
                <a:gd name="connsiteX1" fmla="*/ 238849 w 1080061"/>
                <a:gd name="connsiteY1" fmla="*/ 849942 h 895274"/>
                <a:gd name="connsiteX2" fmla="*/ 238916 w 1080061"/>
                <a:gd name="connsiteY2" fmla="*/ 849750 h 895274"/>
                <a:gd name="connsiteX3" fmla="*/ 238989 w 1080061"/>
                <a:gd name="connsiteY3" fmla="*/ 849725 h 895274"/>
                <a:gd name="connsiteX4" fmla="*/ 237892 w 1080061"/>
                <a:gd name="connsiteY4" fmla="*/ 0 h 895274"/>
                <a:gd name="connsiteX5" fmla="*/ 1075876 w 1080061"/>
                <a:gd name="connsiteY5" fmla="*/ 756209 h 895274"/>
                <a:gd name="connsiteX6" fmla="*/ 1079799 w 1080061"/>
                <a:gd name="connsiteY6" fmla="*/ 833888 h 895274"/>
                <a:gd name="connsiteX7" fmla="*/ 1080061 w 1080061"/>
                <a:gd name="connsiteY7" fmla="*/ 839081 h 895274"/>
                <a:gd name="connsiteX8" fmla="*/ 1030965 w 1080061"/>
                <a:gd name="connsiteY8" fmla="*/ 846827 h 895274"/>
                <a:gd name="connsiteX9" fmla="*/ 982989 w 1080061"/>
                <a:gd name="connsiteY9" fmla="*/ 854620 h 895274"/>
                <a:gd name="connsiteX10" fmla="*/ 916286 w 1080061"/>
                <a:gd name="connsiteY10" fmla="*/ 866999 h 895274"/>
                <a:gd name="connsiteX11" fmla="*/ 801357 w 1080061"/>
                <a:gd name="connsiteY11" fmla="*/ 869031 h 895274"/>
                <a:gd name="connsiteX12" fmla="*/ 717471 w 1080061"/>
                <a:gd name="connsiteY12" fmla="*/ 846489 h 895274"/>
                <a:gd name="connsiteX13" fmla="*/ 698439 w 1080061"/>
                <a:gd name="connsiteY13" fmla="*/ 798449 h 895274"/>
                <a:gd name="connsiteX14" fmla="*/ 716177 w 1080061"/>
                <a:gd name="connsiteY14" fmla="*/ 760016 h 895274"/>
                <a:gd name="connsiteX15" fmla="*/ 727818 w 1080061"/>
                <a:gd name="connsiteY15" fmla="*/ 716779 h 895274"/>
                <a:gd name="connsiteX16" fmla="*/ 712667 w 1080061"/>
                <a:gd name="connsiteY16" fmla="*/ 680194 h 895274"/>
                <a:gd name="connsiteX17" fmla="*/ 627672 w 1080061"/>
                <a:gd name="connsiteY17" fmla="*/ 631044 h 895274"/>
                <a:gd name="connsiteX18" fmla="*/ 565958 w 1080061"/>
                <a:gd name="connsiteY18" fmla="*/ 639545 h 895274"/>
                <a:gd name="connsiteX19" fmla="*/ 532837 w 1080061"/>
                <a:gd name="connsiteY19" fmla="*/ 664466 h 895274"/>
                <a:gd name="connsiteX20" fmla="*/ 510131 w 1080061"/>
                <a:gd name="connsiteY20" fmla="*/ 695105 h 895274"/>
                <a:gd name="connsiteX21" fmla="*/ 507866 w 1080061"/>
                <a:gd name="connsiteY21" fmla="*/ 699474 h 895274"/>
                <a:gd name="connsiteX22" fmla="*/ 501726 w 1080061"/>
                <a:gd name="connsiteY22" fmla="*/ 725949 h 895274"/>
                <a:gd name="connsiteX23" fmla="*/ 508863 w 1080061"/>
                <a:gd name="connsiteY23" fmla="*/ 754473 h 895274"/>
                <a:gd name="connsiteX24" fmla="*/ 538426 w 1080061"/>
                <a:gd name="connsiteY24" fmla="*/ 804361 h 895274"/>
                <a:gd name="connsiteX25" fmla="*/ 540644 w 1080061"/>
                <a:gd name="connsiteY25" fmla="*/ 807317 h 895274"/>
                <a:gd name="connsiteX26" fmla="*/ 534177 w 1080061"/>
                <a:gd name="connsiteY26" fmla="*/ 863858 h 895274"/>
                <a:gd name="connsiteX27" fmla="*/ 489277 w 1080061"/>
                <a:gd name="connsiteY27" fmla="*/ 886585 h 895274"/>
                <a:gd name="connsiteX28" fmla="*/ 423868 w 1080061"/>
                <a:gd name="connsiteY28" fmla="*/ 894899 h 895274"/>
                <a:gd name="connsiteX29" fmla="*/ 375642 w 1080061"/>
                <a:gd name="connsiteY29" fmla="*/ 889357 h 895274"/>
                <a:gd name="connsiteX30" fmla="*/ 250736 w 1080061"/>
                <a:gd name="connsiteY30" fmla="*/ 854250 h 895274"/>
                <a:gd name="connsiteX31" fmla="*/ 241048 w 1080061"/>
                <a:gd name="connsiteY31" fmla="*/ 848887 h 895274"/>
                <a:gd name="connsiteX32" fmla="*/ 240939 w 1080061"/>
                <a:gd name="connsiteY32" fmla="*/ 849075 h 895274"/>
                <a:gd name="connsiteX33" fmla="*/ 238989 w 1080061"/>
                <a:gd name="connsiteY33" fmla="*/ 849725 h 895274"/>
                <a:gd name="connsiteX34" fmla="*/ 239647 w 1080061"/>
                <a:gd name="connsiteY34" fmla="*/ 848706 h 895274"/>
                <a:gd name="connsiteX35" fmla="*/ 240387 w 1080061"/>
                <a:gd name="connsiteY35" fmla="*/ 848521 h 895274"/>
                <a:gd name="connsiteX36" fmla="*/ 240389 w 1080061"/>
                <a:gd name="connsiteY36" fmla="*/ 848522 h 895274"/>
                <a:gd name="connsiteX37" fmla="*/ 240390 w 1080061"/>
                <a:gd name="connsiteY37" fmla="*/ 848522 h 895274"/>
                <a:gd name="connsiteX38" fmla="*/ 256094 w 1080061"/>
                <a:gd name="connsiteY38" fmla="*/ 797526 h 895274"/>
                <a:gd name="connsiteX39" fmla="*/ 269398 w 1080061"/>
                <a:gd name="connsiteY39" fmla="*/ 725279 h 895274"/>
                <a:gd name="connsiteX40" fmla="*/ 247410 w 1080061"/>
                <a:gd name="connsiteY40" fmla="*/ 568593 h 895274"/>
                <a:gd name="connsiteX41" fmla="*/ 223575 w 1080061"/>
                <a:gd name="connsiteY41" fmla="*/ 524063 h 895274"/>
                <a:gd name="connsiteX42" fmla="*/ 173316 w 1080061"/>
                <a:gd name="connsiteY42" fmla="*/ 519813 h 895274"/>
                <a:gd name="connsiteX43" fmla="*/ 137286 w 1080061"/>
                <a:gd name="connsiteY43" fmla="*/ 549931 h 895274"/>
                <a:gd name="connsiteX44" fmla="*/ 132848 w 1080061"/>
                <a:gd name="connsiteY44" fmla="*/ 550300 h 895274"/>
                <a:gd name="connsiteX45" fmla="*/ 168324 w 1080061"/>
                <a:gd name="connsiteY45" fmla="*/ 520737 h 895274"/>
                <a:gd name="connsiteX46" fmla="*/ 228559 w 1080061"/>
                <a:gd name="connsiteY46" fmla="*/ 526464 h 895274"/>
                <a:gd name="connsiteX47" fmla="*/ 252580 w 1080061"/>
                <a:gd name="connsiteY47" fmla="*/ 575060 h 895274"/>
                <a:gd name="connsiteX48" fmla="*/ 270827 w 1080061"/>
                <a:gd name="connsiteY48" fmla="*/ 660586 h 895274"/>
                <a:gd name="connsiteX49" fmla="*/ 270827 w 1080061"/>
                <a:gd name="connsiteY49" fmla="*/ 660586 h 895274"/>
                <a:gd name="connsiteX50" fmla="*/ 252580 w 1080061"/>
                <a:gd name="connsiteY50" fmla="*/ 575059 h 895274"/>
                <a:gd name="connsiteX51" fmla="*/ 228559 w 1080061"/>
                <a:gd name="connsiteY51" fmla="*/ 526463 h 895274"/>
                <a:gd name="connsiteX52" fmla="*/ 168324 w 1080061"/>
                <a:gd name="connsiteY52" fmla="*/ 520736 h 895274"/>
                <a:gd name="connsiteX53" fmla="*/ 132848 w 1080061"/>
                <a:gd name="connsiteY53" fmla="*/ 550299 h 895274"/>
                <a:gd name="connsiteX54" fmla="*/ 0 w 1080061"/>
                <a:gd name="connsiteY54" fmla="*/ 396385 h 895274"/>
                <a:gd name="connsiteX55" fmla="*/ 29933 w 1080061"/>
                <a:gd name="connsiteY55" fmla="*/ 331531 h 895274"/>
                <a:gd name="connsiteX56" fmla="*/ 89615 w 1080061"/>
                <a:gd name="connsiteY56" fmla="*/ 310651 h 895274"/>
                <a:gd name="connsiteX57" fmla="*/ 142274 w 1080061"/>
                <a:gd name="connsiteY57" fmla="*/ 329867 h 895274"/>
                <a:gd name="connsiteX58" fmla="*/ 165135 w 1080061"/>
                <a:gd name="connsiteY58" fmla="*/ 338148 h 895274"/>
                <a:gd name="connsiteX59" fmla="*/ 165138 w 1080061"/>
                <a:gd name="connsiteY59" fmla="*/ 338148 h 895274"/>
                <a:gd name="connsiteX60" fmla="*/ 165142 w 1080061"/>
                <a:gd name="connsiteY60" fmla="*/ 338149 h 895274"/>
                <a:gd name="connsiteX61" fmla="*/ 167029 w 1080061"/>
                <a:gd name="connsiteY61" fmla="*/ 338266 h 895274"/>
                <a:gd name="connsiteX62" fmla="*/ 167036 w 1080061"/>
                <a:gd name="connsiteY62" fmla="*/ 338265 h 895274"/>
                <a:gd name="connsiteX63" fmla="*/ 186135 w 1080061"/>
                <a:gd name="connsiteY63" fmla="*/ 336772 h 895274"/>
                <a:gd name="connsiteX64" fmla="*/ 202511 w 1080061"/>
                <a:gd name="connsiteY64" fmla="*/ 321736 h 895274"/>
                <a:gd name="connsiteX65" fmla="*/ 225423 w 1080061"/>
                <a:gd name="connsiteY65" fmla="*/ 254295 h 895274"/>
                <a:gd name="connsiteX66" fmla="*/ 230227 w 1080061"/>
                <a:gd name="connsiteY66" fmla="*/ 195537 h 895274"/>
                <a:gd name="connsiteX67" fmla="*/ 226697 w 1080061"/>
                <a:gd name="connsiteY67" fmla="*/ 133230 h 895274"/>
                <a:gd name="connsiteX68" fmla="*/ 226080 w 1080061"/>
                <a:gd name="connsiteY68" fmla="*/ 128042 h 895274"/>
                <a:gd name="connsiteX69" fmla="*/ 208608 w 1080061"/>
                <a:gd name="connsiteY69" fmla="*/ 40144 h 895274"/>
                <a:gd name="connsiteX70" fmla="*/ 208412 w 1080061"/>
                <a:gd name="connsiteY70" fmla="*/ 37997 h 895274"/>
                <a:gd name="connsiteX71" fmla="*/ 206767 w 1080061"/>
                <a:gd name="connsiteY71" fmla="*/ 27846 h 895274"/>
                <a:gd name="connsiteX72" fmla="*/ 204363 w 1080061"/>
                <a:gd name="connsiteY72" fmla="*/ 1693 h 895274"/>
                <a:gd name="connsiteX73" fmla="*/ 205082 w 1080061"/>
                <a:gd name="connsiteY73" fmla="*/ 1657 h 895274"/>
                <a:gd name="connsiteX74" fmla="*/ 237892 w 1080061"/>
                <a:gd name="connsiteY74" fmla="*/ 0 h 895274"/>
                <a:gd name="connsiteX0" fmla="*/ 238989 w 1080061"/>
                <a:gd name="connsiteY0" fmla="*/ 849725 h 895274"/>
                <a:gd name="connsiteX1" fmla="*/ 238849 w 1080061"/>
                <a:gd name="connsiteY1" fmla="*/ 849942 h 895274"/>
                <a:gd name="connsiteX2" fmla="*/ 238916 w 1080061"/>
                <a:gd name="connsiteY2" fmla="*/ 849750 h 895274"/>
                <a:gd name="connsiteX3" fmla="*/ 238989 w 1080061"/>
                <a:gd name="connsiteY3" fmla="*/ 849725 h 895274"/>
                <a:gd name="connsiteX4" fmla="*/ 237892 w 1080061"/>
                <a:gd name="connsiteY4" fmla="*/ 0 h 895274"/>
                <a:gd name="connsiteX5" fmla="*/ 1075876 w 1080061"/>
                <a:gd name="connsiteY5" fmla="*/ 756209 h 895274"/>
                <a:gd name="connsiteX6" fmla="*/ 1079799 w 1080061"/>
                <a:gd name="connsiteY6" fmla="*/ 833888 h 895274"/>
                <a:gd name="connsiteX7" fmla="*/ 1080061 w 1080061"/>
                <a:gd name="connsiteY7" fmla="*/ 839081 h 895274"/>
                <a:gd name="connsiteX8" fmla="*/ 1030965 w 1080061"/>
                <a:gd name="connsiteY8" fmla="*/ 846827 h 895274"/>
                <a:gd name="connsiteX9" fmla="*/ 982989 w 1080061"/>
                <a:gd name="connsiteY9" fmla="*/ 854620 h 895274"/>
                <a:gd name="connsiteX10" fmla="*/ 916286 w 1080061"/>
                <a:gd name="connsiteY10" fmla="*/ 866999 h 895274"/>
                <a:gd name="connsiteX11" fmla="*/ 801357 w 1080061"/>
                <a:gd name="connsiteY11" fmla="*/ 869031 h 895274"/>
                <a:gd name="connsiteX12" fmla="*/ 717471 w 1080061"/>
                <a:gd name="connsiteY12" fmla="*/ 846489 h 895274"/>
                <a:gd name="connsiteX13" fmla="*/ 698439 w 1080061"/>
                <a:gd name="connsiteY13" fmla="*/ 798449 h 895274"/>
                <a:gd name="connsiteX14" fmla="*/ 716177 w 1080061"/>
                <a:gd name="connsiteY14" fmla="*/ 760016 h 895274"/>
                <a:gd name="connsiteX15" fmla="*/ 727818 w 1080061"/>
                <a:gd name="connsiteY15" fmla="*/ 716779 h 895274"/>
                <a:gd name="connsiteX16" fmla="*/ 712667 w 1080061"/>
                <a:gd name="connsiteY16" fmla="*/ 680194 h 895274"/>
                <a:gd name="connsiteX17" fmla="*/ 627672 w 1080061"/>
                <a:gd name="connsiteY17" fmla="*/ 631044 h 895274"/>
                <a:gd name="connsiteX18" fmla="*/ 565958 w 1080061"/>
                <a:gd name="connsiteY18" fmla="*/ 639545 h 895274"/>
                <a:gd name="connsiteX19" fmla="*/ 532837 w 1080061"/>
                <a:gd name="connsiteY19" fmla="*/ 664466 h 895274"/>
                <a:gd name="connsiteX20" fmla="*/ 510131 w 1080061"/>
                <a:gd name="connsiteY20" fmla="*/ 695105 h 895274"/>
                <a:gd name="connsiteX21" fmla="*/ 507866 w 1080061"/>
                <a:gd name="connsiteY21" fmla="*/ 699474 h 895274"/>
                <a:gd name="connsiteX22" fmla="*/ 501726 w 1080061"/>
                <a:gd name="connsiteY22" fmla="*/ 725949 h 895274"/>
                <a:gd name="connsiteX23" fmla="*/ 508863 w 1080061"/>
                <a:gd name="connsiteY23" fmla="*/ 754473 h 895274"/>
                <a:gd name="connsiteX24" fmla="*/ 538426 w 1080061"/>
                <a:gd name="connsiteY24" fmla="*/ 804361 h 895274"/>
                <a:gd name="connsiteX25" fmla="*/ 540644 w 1080061"/>
                <a:gd name="connsiteY25" fmla="*/ 807317 h 895274"/>
                <a:gd name="connsiteX26" fmla="*/ 534177 w 1080061"/>
                <a:gd name="connsiteY26" fmla="*/ 863858 h 895274"/>
                <a:gd name="connsiteX27" fmla="*/ 489277 w 1080061"/>
                <a:gd name="connsiteY27" fmla="*/ 886585 h 895274"/>
                <a:gd name="connsiteX28" fmla="*/ 423868 w 1080061"/>
                <a:gd name="connsiteY28" fmla="*/ 894899 h 895274"/>
                <a:gd name="connsiteX29" fmla="*/ 375642 w 1080061"/>
                <a:gd name="connsiteY29" fmla="*/ 889357 h 895274"/>
                <a:gd name="connsiteX30" fmla="*/ 250736 w 1080061"/>
                <a:gd name="connsiteY30" fmla="*/ 854250 h 895274"/>
                <a:gd name="connsiteX31" fmla="*/ 241048 w 1080061"/>
                <a:gd name="connsiteY31" fmla="*/ 848887 h 895274"/>
                <a:gd name="connsiteX32" fmla="*/ 240939 w 1080061"/>
                <a:gd name="connsiteY32" fmla="*/ 849075 h 895274"/>
                <a:gd name="connsiteX33" fmla="*/ 238989 w 1080061"/>
                <a:gd name="connsiteY33" fmla="*/ 849725 h 895274"/>
                <a:gd name="connsiteX34" fmla="*/ 239647 w 1080061"/>
                <a:gd name="connsiteY34" fmla="*/ 848706 h 895274"/>
                <a:gd name="connsiteX35" fmla="*/ 240387 w 1080061"/>
                <a:gd name="connsiteY35" fmla="*/ 848521 h 895274"/>
                <a:gd name="connsiteX36" fmla="*/ 240389 w 1080061"/>
                <a:gd name="connsiteY36" fmla="*/ 848522 h 895274"/>
                <a:gd name="connsiteX37" fmla="*/ 240390 w 1080061"/>
                <a:gd name="connsiteY37" fmla="*/ 848522 h 895274"/>
                <a:gd name="connsiteX38" fmla="*/ 256094 w 1080061"/>
                <a:gd name="connsiteY38" fmla="*/ 797526 h 895274"/>
                <a:gd name="connsiteX39" fmla="*/ 269398 w 1080061"/>
                <a:gd name="connsiteY39" fmla="*/ 725279 h 895274"/>
                <a:gd name="connsiteX40" fmla="*/ 247410 w 1080061"/>
                <a:gd name="connsiteY40" fmla="*/ 568593 h 895274"/>
                <a:gd name="connsiteX41" fmla="*/ 223575 w 1080061"/>
                <a:gd name="connsiteY41" fmla="*/ 524063 h 895274"/>
                <a:gd name="connsiteX42" fmla="*/ 173316 w 1080061"/>
                <a:gd name="connsiteY42" fmla="*/ 519813 h 895274"/>
                <a:gd name="connsiteX43" fmla="*/ 137286 w 1080061"/>
                <a:gd name="connsiteY43" fmla="*/ 549931 h 895274"/>
                <a:gd name="connsiteX44" fmla="*/ 132848 w 1080061"/>
                <a:gd name="connsiteY44" fmla="*/ 550300 h 895274"/>
                <a:gd name="connsiteX45" fmla="*/ 168324 w 1080061"/>
                <a:gd name="connsiteY45" fmla="*/ 520737 h 895274"/>
                <a:gd name="connsiteX46" fmla="*/ 228559 w 1080061"/>
                <a:gd name="connsiteY46" fmla="*/ 526464 h 895274"/>
                <a:gd name="connsiteX47" fmla="*/ 252580 w 1080061"/>
                <a:gd name="connsiteY47" fmla="*/ 575060 h 895274"/>
                <a:gd name="connsiteX48" fmla="*/ 270827 w 1080061"/>
                <a:gd name="connsiteY48" fmla="*/ 660586 h 895274"/>
                <a:gd name="connsiteX49" fmla="*/ 270827 w 1080061"/>
                <a:gd name="connsiteY49" fmla="*/ 660586 h 895274"/>
                <a:gd name="connsiteX50" fmla="*/ 252580 w 1080061"/>
                <a:gd name="connsiteY50" fmla="*/ 575059 h 895274"/>
                <a:gd name="connsiteX51" fmla="*/ 228559 w 1080061"/>
                <a:gd name="connsiteY51" fmla="*/ 526463 h 895274"/>
                <a:gd name="connsiteX52" fmla="*/ 168324 w 1080061"/>
                <a:gd name="connsiteY52" fmla="*/ 520736 h 895274"/>
                <a:gd name="connsiteX53" fmla="*/ 132848 w 1080061"/>
                <a:gd name="connsiteY53" fmla="*/ 550299 h 895274"/>
                <a:gd name="connsiteX54" fmla="*/ 0 w 1080061"/>
                <a:gd name="connsiteY54" fmla="*/ 396385 h 895274"/>
                <a:gd name="connsiteX55" fmla="*/ 29933 w 1080061"/>
                <a:gd name="connsiteY55" fmla="*/ 331531 h 895274"/>
                <a:gd name="connsiteX56" fmla="*/ 89615 w 1080061"/>
                <a:gd name="connsiteY56" fmla="*/ 310651 h 895274"/>
                <a:gd name="connsiteX57" fmla="*/ 142274 w 1080061"/>
                <a:gd name="connsiteY57" fmla="*/ 329867 h 895274"/>
                <a:gd name="connsiteX58" fmla="*/ 165135 w 1080061"/>
                <a:gd name="connsiteY58" fmla="*/ 338148 h 895274"/>
                <a:gd name="connsiteX59" fmla="*/ 165138 w 1080061"/>
                <a:gd name="connsiteY59" fmla="*/ 338148 h 895274"/>
                <a:gd name="connsiteX60" fmla="*/ 165142 w 1080061"/>
                <a:gd name="connsiteY60" fmla="*/ 338149 h 895274"/>
                <a:gd name="connsiteX61" fmla="*/ 167029 w 1080061"/>
                <a:gd name="connsiteY61" fmla="*/ 338266 h 895274"/>
                <a:gd name="connsiteX62" fmla="*/ 167036 w 1080061"/>
                <a:gd name="connsiteY62" fmla="*/ 338265 h 895274"/>
                <a:gd name="connsiteX63" fmla="*/ 186135 w 1080061"/>
                <a:gd name="connsiteY63" fmla="*/ 336772 h 895274"/>
                <a:gd name="connsiteX64" fmla="*/ 202511 w 1080061"/>
                <a:gd name="connsiteY64" fmla="*/ 321736 h 895274"/>
                <a:gd name="connsiteX65" fmla="*/ 225423 w 1080061"/>
                <a:gd name="connsiteY65" fmla="*/ 254295 h 895274"/>
                <a:gd name="connsiteX66" fmla="*/ 230227 w 1080061"/>
                <a:gd name="connsiteY66" fmla="*/ 195537 h 895274"/>
                <a:gd name="connsiteX67" fmla="*/ 226697 w 1080061"/>
                <a:gd name="connsiteY67" fmla="*/ 133230 h 895274"/>
                <a:gd name="connsiteX68" fmla="*/ 226080 w 1080061"/>
                <a:gd name="connsiteY68" fmla="*/ 128042 h 895274"/>
                <a:gd name="connsiteX69" fmla="*/ 208608 w 1080061"/>
                <a:gd name="connsiteY69" fmla="*/ 40144 h 895274"/>
                <a:gd name="connsiteX70" fmla="*/ 208412 w 1080061"/>
                <a:gd name="connsiteY70" fmla="*/ 37997 h 895274"/>
                <a:gd name="connsiteX71" fmla="*/ 206767 w 1080061"/>
                <a:gd name="connsiteY71" fmla="*/ 27846 h 895274"/>
                <a:gd name="connsiteX72" fmla="*/ 204363 w 1080061"/>
                <a:gd name="connsiteY72" fmla="*/ 1693 h 895274"/>
                <a:gd name="connsiteX73" fmla="*/ 205082 w 1080061"/>
                <a:gd name="connsiteY73" fmla="*/ 1657 h 895274"/>
                <a:gd name="connsiteX74" fmla="*/ 237892 w 1080061"/>
                <a:gd name="connsiteY74" fmla="*/ 0 h 895274"/>
                <a:gd name="connsiteX0" fmla="*/ 240348 w 1081420"/>
                <a:gd name="connsiteY0" fmla="*/ 849725 h 895274"/>
                <a:gd name="connsiteX1" fmla="*/ 240208 w 1081420"/>
                <a:gd name="connsiteY1" fmla="*/ 849942 h 895274"/>
                <a:gd name="connsiteX2" fmla="*/ 240275 w 1081420"/>
                <a:gd name="connsiteY2" fmla="*/ 849750 h 895274"/>
                <a:gd name="connsiteX3" fmla="*/ 240348 w 1081420"/>
                <a:gd name="connsiteY3" fmla="*/ 849725 h 895274"/>
                <a:gd name="connsiteX4" fmla="*/ 239251 w 1081420"/>
                <a:gd name="connsiteY4" fmla="*/ 0 h 895274"/>
                <a:gd name="connsiteX5" fmla="*/ 1077235 w 1081420"/>
                <a:gd name="connsiteY5" fmla="*/ 756209 h 895274"/>
                <a:gd name="connsiteX6" fmla="*/ 1081158 w 1081420"/>
                <a:gd name="connsiteY6" fmla="*/ 833888 h 895274"/>
                <a:gd name="connsiteX7" fmla="*/ 1081420 w 1081420"/>
                <a:gd name="connsiteY7" fmla="*/ 839081 h 895274"/>
                <a:gd name="connsiteX8" fmla="*/ 1032324 w 1081420"/>
                <a:gd name="connsiteY8" fmla="*/ 846827 h 895274"/>
                <a:gd name="connsiteX9" fmla="*/ 984348 w 1081420"/>
                <a:gd name="connsiteY9" fmla="*/ 854620 h 895274"/>
                <a:gd name="connsiteX10" fmla="*/ 917645 w 1081420"/>
                <a:gd name="connsiteY10" fmla="*/ 866999 h 895274"/>
                <a:gd name="connsiteX11" fmla="*/ 802716 w 1081420"/>
                <a:gd name="connsiteY11" fmla="*/ 869031 h 895274"/>
                <a:gd name="connsiteX12" fmla="*/ 718830 w 1081420"/>
                <a:gd name="connsiteY12" fmla="*/ 846489 h 895274"/>
                <a:gd name="connsiteX13" fmla="*/ 699798 w 1081420"/>
                <a:gd name="connsiteY13" fmla="*/ 798449 h 895274"/>
                <a:gd name="connsiteX14" fmla="*/ 717536 w 1081420"/>
                <a:gd name="connsiteY14" fmla="*/ 760016 h 895274"/>
                <a:gd name="connsiteX15" fmla="*/ 729177 w 1081420"/>
                <a:gd name="connsiteY15" fmla="*/ 716779 h 895274"/>
                <a:gd name="connsiteX16" fmla="*/ 714026 w 1081420"/>
                <a:gd name="connsiteY16" fmla="*/ 680194 h 895274"/>
                <a:gd name="connsiteX17" fmla="*/ 629031 w 1081420"/>
                <a:gd name="connsiteY17" fmla="*/ 631044 h 895274"/>
                <a:gd name="connsiteX18" fmla="*/ 567317 w 1081420"/>
                <a:gd name="connsiteY18" fmla="*/ 639545 h 895274"/>
                <a:gd name="connsiteX19" fmla="*/ 534196 w 1081420"/>
                <a:gd name="connsiteY19" fmla="*/ 664466 h 895274"/>
                <a:gd name="connsiteX20" fmla="*/ 511490 w 1081420"/>
                <a:gd name="connsiteY20" fmla="*/ 695105 h 895274"/>
                <a:gd name="connsiteX21" fmla="*/ 509225 w 1081420"/>
                <a:gd name="connsiteY21" fmla="*/ 699474 h 895274"/>
                <a:gd name="connsiteX22" fmla="*/ 503085 w 1081420"/>
                <a:gd name="connsiteY22" fmla="*/ 725949 h 895274"/>
                <a:gd name="connsiteX23" fmla="*/ 510222 w 1081420"/>
                <a:gd name="connsiteY23" fmla="*/ 754473 h 895274"/>
                <a:gd name="connsiteX24" fmla="*/ 539785 w 1081420"/>
                <a:gd name="connsiteY24" fmla="*/ 804361 h 895274"/>
                <a:gd name="connsiteX25" fmla="*/ 542003 w 1081420"/>
                <a:gd name="connsiteY25" fmla="*/ 807317 h 895274"/>
                <a:gd name="connsiteX26" fmla="*/ 535536 w 1081420"/>
                <a:gd name="connsiteY26" fmla="*/ 863858 h 895274"/>
                <a:gd name="connsiteX27" fmla="*/ 490636 w 1081420"/>
                <a:gd name="connsiteY27" fmla="*/ 886585 h 895274"/>
                <a:gd name="connsiteX28" fmla="*/ 425227 w 1081420"/>
                <a:gd name="connsiteY28" fmla="*/ 894899 h 895274"/>
                <a:gd name="connsiteX29" fmla="*/ 377001 w 1081420"/>
                <a:gd name="connsiteY29" fmla="*/ 889357 h 895274"/>
                <a:gd name="connsiteX30" fmla="*/ 252095 w 1081420"/>
                <a:gd name="connsiteY30" fmla="*/ 854250 h 895274"/>
                <a:gd name="connsiteX31" fmla="*/ 242407 w 1081420"/>
                <a:gd name="connsiteY31" fmla="*/ 848887 h 895274"/>
                <a:gd name="connsiteX32" fmla="*/ 242298 w 1081420"/>
                <a:gd name="connsiteY32" fmla="*/ 849075 h 895274"/>
                <a:gd name="connsiteX33" fmla="*/ 240348 w 1081420"/>
                <a:gd name="connsiteY33" fmla="*/ 849725 h 895274"/>
                <a:gd name="connsiteX34" fmla="*/ 241006 w 1081420"/>
                <a:gd name="connsiteY34" fmla="*/ 848706 h 895274"/>
                <a:gd name="connsiteX35" fmla="*/ 241746 w 1081420"/>
                <a:gd name="connsiteY35" fmla="*/ 848521 h 895274"/>
                <a:gd name="connsiteX36" fmla="*/ 241748 w 1081420"/>
                <a:gd name="connsiteY36" fmla="*/ 848522 h 895274"/>
                <a:gd name="connsiteX37" fmla="*/ 241749 w 1081420"/>
                <a:gd name="connsiteY37" fmla="*/ 848522 h 895274"/>
                <a:gd name="connsiteX38" fmla="*/ 257453 w 1081420"/>
                <a:gd name="connsiteY38" fmla="*/ 797526 h 895274"/>
                <a:gd name="connsiteX39" fmla="*/ 270757 w 1081420"/>
                <a:gd name="connsiteY39" fmla="*/ 725279 h 895274"/>
                <a:gd name="connsiteX40" fmla="*/ 248769 w 1081420"/>
                <a:gd name="connsiteY40" fmla="*/ 568593 h 895274"/>
                <a:gd name="connsiteX41" fmla="*/ 224934 w 1081420"/>
                <a:gd name="connsiteY41" fmla="*/ 524063 h 895274"/>
                <a:gd name="connsiteX42" fmla="*/ 174675 w 1081420"/>
                <a:gd name="connsiteY42" fmla="*/ 519813 h 895274"/>
                <a:gd name="connsiteX43" fmla="*/ 138645 w 1081420"/>
                <a:gd name="connsiteY43" fmla="*/ 549931 h 895274"/>
                <a:gd name="connsiteX44" fmla="*/ 134207 w 1081420"/>
                <a:gd name="connsiteY44" fmla="*/ 550300 h 895274"/>
                <a:gd name="connsiteX45" fmla="*/ 169683 w 1081420"/>
                <a:gd name="connsiteY45" fmla="*/ 520737 h 895274"/>
                <a:gd name="connsiteX46" fmla="*/ 229918 w 1081420"/>
                <a:gd name="connsiteY46" fmla="*/ 526464 h 895274"/>
                <a:gd name="connsiteX47" fmla="*/ 253939 w 1081420"/>
                <a:gd name="connsiteY47" fmla="*/ 575060 h 895274"/>
                <a:gd name="connsiteX48" fmla="*/ 272186 w 1081420"/>
                <a:gd name="connsiteY48" fmla="*/ 660586 h 895274"/>
                <a:gd name="connsiteX49" fmla="*/ 272186 w 1081420"/>
                <a:gd name="connsiteY49" fmla="*/ 660586 h 895274"/>
                <a:gd name="connsiteX50" fmla="*/ 253939 w 1081420"/>
                <a:gd name="connsiteY50" fmla="*/ 575059 h 895274"/>
                <a:gd name="connsiteX51" fmla="*/ 229918 w 1081420"/>
                <a:gd name="connsiteY51" fmla="*/ 526463 h 895274"/>
                <a:gd name="connsiteX52" fmla="*/ 169683 w 1081420"/>
                <a:gd name="connsiteY52" fmla="*/ 520736 h 895274"/>
                <a:gd name="connsiteX53" fmla="*/ 134207 w 1081420"/>
                <a:gd name="connsiteY53" fmla="*/ 550299 h 895274"/>
                <a:gd name="connsiteX54" fmla="*/ 1359 w 1081420"/>
                <a:gd name="connsiteY54" fmla="*/ 396385 h 895274"/>
                <a:gd name="connsiteX55" fmla="*/ 31292 w 1081420"/>
                <a:gd name="connsiteY55" fmla="*/ 331531 h 895274"/>
                <a:gd name="connsiteX56" fmla="*/ 90974 w 1081420"/>
                <a:gd name="connsiteY56" fmla="*/ 310651 h 895274"/>
                <a:gd name="connsiteX57" fmla="*/ 143633 w 1081420"/>
                <a:gd name="connsiteY57" fmla="*/ 329867 h 895274"/>
                <a:gd name="connsiteX58" fmla="*/ 166494 w 1081420"/>
                <a:gd name="connsiteY58" fmla="*/ 338148 h 895274"/>
                <a:gd name="connsiteX59" fmla="*/ 166497 w 1081420"/>
                <a:gd name="connsiteY59" fmla="*/ 338148 h 895274"/>
                <a:gd name="connsiteX60" fmla="*/ 166501 w 1081420"/>
                <a:gd name="connsiteY60" fmla="*/ 338149 h 895274"/>
                <a:gd name="connsiteX61" fmla="*/ 168388 w 1081420"/>
                <a:gd name="connsiteY61" fmla="*/ 338266 h 895274"/>
                <a:gd name="connsiteX62" fmla="*/ 168395 w 1081420"/>
                <a:gd name="connsiteY62" fmla="*/ 338265 h 895274"/>
                <a:gd name="connsiteX63" fmla="*/ 187494 w 1081420"/>
                <a:gd name="connsiteY63" fmla="*/ 336772 h 895274"/>
                <a:gd name="connsiteX64" fmla="*/ 203870 w 1081420"/>
                <a:gd name="connsiteY64" fmla="*/ 321736 h 895274"/>
                <a:gd name="connsiteX65" fmla="*/ 226782 w 1081420"/>
                <a:gd name="connsiteY65" fmla="*/ 254295 h 895274"/>
                <a:gd name="connsiteX66" fmla="*/ 231586 w 1081420"/>
                <a:gd name="connsiteY66" fmla="*/ 195537 h 895274"/>
                <a:gd name="connsiteX67" fmla="*/ 228056 w 1081420"/>
                <a:gd name="connsiteY67" fmla="*/ 133230 h 895274"/>
                <a:gd name="connsiteX68" fmla="*/ 227439 w 1081420"/>
                <a:gd name="connsiteY68" fmla="*/ 128042 h 895274"/>
                <a:gd name="connsiteX69" fmla="*/ 209967 w 1081420"/>
                <a:gd name="connsiteY69" fmla="*/ 40144 h 895274"/>
                <a:gd name="connsiteX70" fmla="*/ 209771 w 1081420"/>
                <a:gd name="connsiteY70" fmla="*/ 37997 h 895274"/>
                <a:gd name="connsiteX71" fmla="*/ 208126 w 1081420"/>
                <a:gd name="connsiteY71" fmla="*/ 27846 h 895274"/>
                <a:gd name="connsiteX72" fmla="*/ 205722 w 1081420"/>
                <a:gd name="connsiteY72" fmla="*/ 1693 h 895274"/>
                <a:gd name="connsiteX73" fmla="*/ 206441 w 1081420"/>
                <a:gd name="connsiteY73" fmla="*/ 1657 h 895274"/>
                <a:gd name="connsiteX74" fmla="*/ 239251 w 1081420"/>
                <a:gd name="connsiteY74" fmla="*/ 0 h 895274"/>
                <a:gd name="connsiteX0" fmla="*/ 239812 w 1080884"/>
                <a:gd name="connsiteY0" fmla="*/ 849725 h 895274"/>
                <a:gd name="connsiteX1" fmla="*/ 239672 w 1080884"/>
                <a:gd name="connsiteY1" fmla="*/ 849942 h 895274"/>
                <a:gd name="connsiteX2" fmla="*/ 239739 w 1080884"/>
                <a:gd name="connsiteY2" fmla="*/ 849750 h 895274"/>
                <a:gd name="connsiteX3" fmla="*/ 239812 w 1080884"/>
                <a:gd name="connsiteY3" fmla="*/ 849725 h 895274"/>
                <a:gd name="connsiteX4" fmla="*/ 238715 w 1080884"/>
                <a:gd name="connsiteY4" fmla="*/ 0 h 895274"/>
                <a:gd name="connsiteX5" fmla="*/ 1076699 w 1080884"/>
                <a:gd name="connsiteY5" fmla="*/ 756209 h 895274"/>
                <a:gd name="connsiteX6" fmla="*/ 1080622 w 1080884"/>
                <a:gd name="connsiteY6" fmla="*/ 833888 h 895274"/>
                <a:gd name="connsiteX7" fmla="*/ 1080884 w 1080884"/>
                <a:gd name="connsiteY7" fmla="*/ 839081 h 895274"/>
                <a:gd name="connsiteX8" fmla="*/ 1031788 w 1080884"/>
                <a:gd name="connsiteY8" fmla="*/ 846827 h 895274"/>
                <a:gd name="connsiteX9" fmla="*/ 983812 w 1080884"/>
                <a:gd name="connsiteY9" fmla="*/ 854620 h 895274"/>
                <a:gd name="connsiteX10" fmla="*/ 917109 w 1080884"/>
                <a:gd name="connsiteY10" fmla="*/ 866999 h 895274"/>
                <a:gd name="connsiteX11" fmla="*/ 802180 w 1080884"/>
                <a:gd name="connsiteY11" fmla="*/ 869031 h 895274"/>
                <a:gd name="connsiteX12" fmla="*/ 718294 w 1080884"/>
                <a:gd name="connsiteY12" fmla="*/ 846489 h 895274"/>
                <a:gd name="connsiteX13" fmla="*/ 699262 w 1080884"/>
                <a:gd name="connsiteY13" fmla="*/ 798449 h 895274"/>
                <a:gd name="connsiteX14" fmla="*/ 717000 w 1080884"/>
                <a:gd name="connsiteY14" fmla="*/ 760016 h 895274"/>
                <a:gd name="connsiteX15" fmla="*/ 728641 w 1080884"/>
                <a:gd name="connsiteY15" fmla="*/ 716779 h 895274"/>
                <a:gd name="connsiteX16" fmla="*/ 713490 w 1080884"/>
                <a:gd name="connsiteY16" fmla="*/ 680194 h 895274"/>
                <a:gd name="connsiteX17" fmla="*/ 628495 w 1080884"/>
                <a:gd name="connsiteY17" fmla="*/ 631044 h 895274"/>
                <a:gd name="connsiteX18" fmla="*/ 566781 w 1080884"/>
                <a:gd name="connsiteY18" fmla="*/ 639545 h 895274"/>
                <a:gd name="connsiteX19" fmla="*/ 533660 w 1080884"/>
                <a:gd name="connsiteY19" fmla="*/ 664466 h 895274"/>
                <a:gd name="connsiteX20" fmla="*/ 510954 w 1080884"/>
                <a:gd name="connsiteY20" fmla="*/ 695105 h 895274"/>
                <a:gd name="connsiteX21" fmla="*/ 508689 w 1080884"/>
                <a:gd name="connsiteY21" fmla="*/ 699474 h 895274"/>
                <a:gd name="connsiteX22" fmla="*/ 502549 w 1080884"/>
                <a:gd name="connsiteY22" fmla="*/ 725949 h 895274"/>
                <a:gd name="connsiteX23" fmla="*/ 509686 w 1080884"/>
                <a:gd name="connsiteY23" fmla="*/ 754473 h 895274"/>
                <a:gd name="connsiteX24" fmla="*/ 539249 w 1080884"/>
                <a:gd name="connsiteY24" fmla="*/ 804361 h 895274"/>
                <a:gd name="connsiteX25" fmla="*/ 541467 w 1080884"/>
                <a:gd name="connsiteY25" fmla="*/ 807317 h 895274"/>
                <a:gd name="connsiteX26" fmla="*/ 535000 w 1080884"/>
                <a:gd name="connsiteY26" fmla="*/ 863858 h 895274"/>
                <a:gd name="connsiteX27" fmla="*/ 490100 w 1080884"/>
                <a:gd name="connsiteY27" fmla="*/ 886585 h 895274"/>
                <a:gd name="connsiteX28" fmla="*/ 424691 w 1080884"/>
                <a:gd name="connsiteY28" fmla="*/ 894899 h 895274"/>
                <a:gd name="connsiteX29" fmla="*/ 376465 w 1080884"/>
                <a:gd name="connsiteY29" fmla="*/ 889357 h 895274"/>
                <a:gd name="connsiteX30" fmla="*/ 251559 w 1080884"/>
                <a:gd name="connsiteY30" fmla="*/ 854250 h 895274"/>
                <a:gd name="connsiteX31" fmla="*/ 241871 w 1080884"/>
                <a:gd name="connsiteY31" fmla="*/ 848887 h 895274"/>
                <a:gd name="connsiteX32" fmla="*/ 241762 w 1080884"/>
                <a:gd name="connsiteY32" fmla="*/ 849075 h 895274"/>
                <a:gd name="connsiteX33" fmla="*/ 239812 w 1080884"/>
                <a:gd name="connsiteY33" fmla="*/ 849725 h 895274"/>
                <a:gd name="connsiteX34" fmla="*/ 240470 w 1080884"/>
                <a:gd name="connsiteY34" fmla="*/ 848706 h 895274"/>
                <a:gd name="connsiteX35" fmla="*/ 241210 w 1080884"/>
                <a:gd name="connsiteY35" fmla="*/ 848521 h 895274"/>
                <a:gd name="connsiteX36" fmla="*/ 241212 w 1080884"/>
                <a:gd name="connsiteY36" fmla="*/ 848522 h 895274"/>
                <a:gd name="connsiteX37" fmla="*/ 241213 w 1080884"/>
                <a:gd name="connsiteY37" fmla="*/ 848522 h 895274"/>
                <a:gd name="connsiteX38" fmla="*/ 256917 w 1080884"/>
                <a:gd name="connsiteY38" fmla="*/ 797526 h 895274"/>
                <a:gd name="connsiteX39" fmla="*/ 270221 w 1080884"/>
                <a:gd name="connsiteY39" fmla="*/ 725279 h 895274"/>
                <a:gd name="connsiteX40" fmla="*/ 248233 w 1080884"/>
                <a:gd name="connsiteY40" fmla="*/ 568593 h 895274"/>
                <a:gd name="connsiteX41" fmla="*/ 224398 w 1080884"/>
                <a:gd name="connsiteY41" fmla="*/ 524063 h 895274"/>
                <a:gd name="connsiteX42" fmla="*/ 174139 w 1080884"/>
                <a:gd name="connsiteY42" fmla="*/ 519813 h 895274"/>
                <a:gd name="connsiteX43" fmla="*/ 138109 w 1080884"/>
                <a:gd name="connsiteY43" fmla="*/ 549931 h 895274"/>
                <a:gd name="connsiteX44" fmla="*/ 133671 w 1080884"/>
                <a:gd name="connsiteY44" fmla="*/ 550300 h 895274"/>
                <a:gd name="connsiteX45" fmla="*/ 169147 w 1080884"/>
                <a:gd name="connsiteY45" fmla="*/ 520737 h 895274"/>
                <a:gd name="connsiteX46" fmla="*/ 229382 w 1080884"/>
                <a:gd name="connsiteY46" fmla="*/ 526464 h 895274"/>
                <a:gd name="connsiteX47" fmla="*/ 253403 w 1080884"/>
                <a:gd name="connsiteY47" fmla="*/ 575060 h 895274"/>
                <a:gd name="connsiteX48" fmla="*/ 271650 w 1080884"/>
                <a:gd name="connsiteY48" fmla="*/ 660586 h 895274"/>
                <a:gd name="connsiteX49" fmla="*/ 271650 w 1080884"/>
                <a:gd name="connsiteY49" fmla="*/ 660586 h 895274"/>
                <a:gd name="connsiteX50" fmla="*/ 253403 w 1080884"/>
                <a:gd name="connsiteY50" fmla="*/ 575059 h 895274"/>
                <a:gd name="connsiteX51" fmla="*/ 229382 w 1080884"/>
                <a:gd name="connsiteY51" fmla="*/ 526463 h 895274"/>
                <a:gd name="connsiteX52" fmla="*/ 169147 w 1080884"/>
                <a:gd name="connsiteY52" fmla="*/ 520736 h 895274"/>
                <a:gd name="connsiteX53" fmla="*/ 133671 w 1080884"/>
                <a:gd name="connsiteY53" fmla="*/ 550299 h 895274"/>
                <a:gd name="connsiteX54" fmla="*/ 823 w 1080884"/>
                <a:gd name="connsiteY54" fmla="*/ 396385 h 895274"/>
                <a:gd name="connsiteX55" fmla="*/ 30756 w 1080884"/>
                <a:gd name="connsiteY55" fmla="*/ 331531 h 895274"/>
                <a:gd name="connsiteX56" fmla="*/ 90438 w 1080884"/>
                <a:gd name="connsiteY56" fmla="*/ 310651 h 895274"/>
                <a:gd name="connsiteX57" fmla="*/ 143097 w 1080884"/>
                <a:gd name="connsiteY57" fmla="*/ 329867 h 895274"/>
                <a:gd name="connsiteX58" fmla="*/ 165958 w 1080884"/>
                <a:gd name="connsiteY58" fmla="*/ 338148 h 895274"/>
                <a:gd name="connsiteX59" fmla="*/ 165961 w 1080884"/>
                <a:gd name="connsiteY59" fmla="*/ 338148 h 895274"/>
                <a:gd name="connsiteX60" fmla="*/ 165965 w 1080884"/>
                <a:gd name="connsiteY60" fmla="*/ 338149 h 895274"/>
                <a:gd name="connsiteX61" fmla="*/ 167852 w 1080884"/>
                <a:gd name="connsiteY61" fmla="*/ 338266 h 895274"/>
                <a:gd name="connsiteX62" fmla="*/ 167859 w 1080884"/>
                <a:gd name="connsiteY62" fmla="*/ 338265 h 895274"/>
                <a:gd name="connsiteX63" fmla="*/ 186958 w 1080884"/>
                <a:gd name="connsiteY63" fmla="*/ 336772 h 895274"/>
                <a:gd name="connsiteX64" fmla="*/ 203334 w 1080884"/>
                <a:gd name="connsiteY64" fmla="*/ 321736 h 895274"/>
                <a:gd name="connsiteX65" fmla="*/ 226246 w 1080884"/>
                <a:gd name="connsiteY65" fmla="*/ 254295 h 895274"/>
                <a:gd name="connsiteX66" fmla="*/ 231050 w 1080884"/>
                <a:gd name="connsiteY66" fmla="*/ 195537 h 895274"/>
                <a:gd name="connsiteX67" fmla="*/ 227520 w 1080884"/>
                <a:gd name="connsiteY67" fmla="*/ 133230 h 895274"/>
                <a:gd name="connsiteX68" fmla="*/ 226903 w 1080884"/>
                <a:gd name="connsiteY68" fmla="*/ 128042 h 895274"/>
                <a:gd name="connsiteX69" fmla="*/ 209431 w 1080884"/>
                <a:gd name="connsiteY69" fmla="*/ 40144 h 895274"/>
                <a:gd name="connsiteX70" fmla="*/ 209235 w 1080884"/>
                <a:gd name="connsiteY70" fmla="*/ 37997 h 895274"/>
                <a:gd name="connsiteX71" fmla="*/ 207590 w 1080884"/>
                <a:gd name="connsiteY71" fmla="*/ 27846 h 895274"/>
                <a:gd name="connsiteX72" fmla="*/ 205186 w 1080884"/>
                <a:gd name="connsiteY72" fmla="*/ 1693 h 895274"/>
                <a:gd name="connsiteX73" fmla="*/ 205905 w 1080884"/>
                <a:gd name="connsiteY73" fmla="*/ 1657 h 895274"/>
                <a:gd name="connsiteX74" fmla="*/ 238715 w 1080884"/>
                <a:gd name="connsiteY74" fmla="*/ 0 h 895274"/>
                <a:gd name="connsiteX0" fmla="*/ 241651 w 1082723"/>
                <a:gd name="connsiteY0" fmla="*/ 849725 h 895274"/>
                <a:gd name="connsiteX1" fmla="*/ 241511 w 1082723"/>
                <a:gd name="connsiteY1" fmla="*/ 849942 h 895274"/>
                <a:gd name="connsiteX2" fmla="*/ 241578 w 1082723"/>
                <a:gd name="connsiteY2" fmla="*/ 849750 h 895274"/>
                <a:gd name="connsiteX3" fmla="*/ 241651 w 1082723"/>
                <a:gd name="connsiteY3" fmla="*/ 849725 h 895274"/>
                <a:gd name="connsiteX4" fmla="*/ 240554 w 1082723"/>
                <a:gd name="connsiteY4" fmla="*/ 0 h 895274"/>
                <a:gd name="connsiteX5" fmla="*/ 1078538 w 1082723"/>
                <a:gd name="connsiteY5" fmla="*/ 756209 h 895274"/>
                <a:gd name="connsiteX6" fmla="*/ 1082461 w 1082723"/>
                <a:gd name="connsiteY6" fmla="*/ 833888 h 895274"/>
                <a:gd name="connsiteX7" fmla="*/ 1082723 w 1082723"/>
                <a:gd name="connsiteY7" fmla="*/ 839081 h 895274"/>
                <a:gd name="connsiteX8" fmla="*/ 1033627 w 1082723"/>
                <a:gd name="connsiteY8" fmla="*/ 846827 h 895274"/>
                <a:gd name="connsiteX9" fmla="*/ 985651 w 1082723"/>
                <a:gd name="connsiteY9" fmla="*/ 854620 h 895274"/>
                <a:gd name="connsiteX10" fmla="*/ 918948 w 1082723"/>
                <a:gd name="connsiteY10" fmla="*/ 866999 h 895274"/>
                <a:gd name="connsiteX11" fmla="*/ 804019 w 1082723"/>
                <a:gd name="connsiteY11" fmla="*/ 869031 h 895274"/>
                <a:gd name="connsiteX12" fmla="*/ 720133 w 1082723"/>
                <a:gd name="connsiteY12" fmla="*/ 846489 h 895274"/>
                <a:gd name="connsiteX13" fmla="*/ 701101 w 1082723"/>
                <a:gd name="connsiteY13" fmla="*/ 798449 h 895274"/>
                <a:gd name="connsiteX14" fmla="*/ 718839 w 1082723"/>
                <a:gd name="connsiteY14" fmla="*/ 760016 h 895274"/>
                <a:gd name="connsiteX15" fmla="*/ 730480 w 1082723"/>
                <a:gd name="connsiteY15" fmla="*/ 716779 h 895274"/>
                <a:gd name="connsiteX16" fmla="*/ 715329 w 1082723"/>
                <a:gd name="connsiteY16" fmla="*/ 680194 h 895274"/>
                <a:gd name="connsiteX17" fmla="*/ 630334 w 1082723"/>
                <a:gd name="connsiteY17" fmla="*/ 631044 h 895274"/>
                <a:gd name="connsiteX18" fmla="*/ 568620 w 1082723"/>
                <a:gd name="connsiteY18" fmla="*/ 639545 h 895274"/>
                <a:gd name="connsiteX19" fmla="*/ 535499 w 1082723"/>
                <a:gd name="connsiteY19" fmla="*/ 664466 h 895274"/>
                <a:gd name="connsiteX20" fmla="*/ 512793 w 1082723"/>
                <a:gd name="connsiteY20" fmla="*/ 695105 h 895274"/>
                <a:gd name="connsiteX21" fmla="*/ 510528 w 1082723"/>
                <a:gd name="connsiteY21" fmla="*/ 699474 h 895274"/>
                <a:gd name="connsiteX22" fmla="*/ 504388 w 1082723"/>
                <a:gd name="connsiteY22" fmla="*/ 725949 h 895274"/>
                <a:gd name="connsiteX23" fmla="*/ 511525 w 1082723"/>
                <a:gd name="connsiteY23" fmla="*/ 754473 h 895274"/>
                <a:gd name="connsiteX24" fmla="*/ 541088 w 1082723"/>
                <a:gd name="connsiteY24" fmla="*/ 804361 h 895274"/>
                <a:gd name="connsiteX25" fmla="*/ 543306 w 1082723"/>
                <a:gd name="connsiteY25" fmla="*/ 807317 h 895274"/>
                <a:gd name="connsiteX26" fmla="*/ 536839 w 1082723"/>
                <a:gd name="connsiteY26" fmla="*/ 863858 h 895274"/>
                <a:gd name="connsiteX27" fmla="*/ 491939 w 1082723"/>
                <a:gd name="connsiteY27" fmla="*/ 886585 h 895274"/>
                <a:gd name="connsiteX28" fmla="*/ 426530 w 1082723"/>
                <a:gd name="connsiteY28" fmla="*/ 894899 h 895274"/>
                <a:gd name="connsiteX29" fmla="*/ 378304 w 1082723"/>
                <a:gd name="connsiteY29" fmla="*/ 889357 h 895274"/>
                <a:gd name="connsiteX30" fmla="*/ 253398 w 1082723"/>
                <a:gd name="connsiteY30" fmla="*/ 854250 h 895274"/>
                <a:gd name="connsiteX31" fmla="*/ 243710 w 1082723"/>
                <a:gd name="connsiteY31" fmla="*/ 848887 h 895274"/>
                <a:gd name="connsiteX32" fmla="*/ 243601 w 1082723"/>
                <a:gd name="connsiteY32" fmla="*/ 849075 h 895274"/>
                <a:gd name="connsiteX33" fmla="*/ 241651 w 1082723"/>
                <a:gd name="connsiteY33" fmla="*/ 849725 h 895274"/>
                <a:gd name="connsiteX34" fmla="*/ 242309 w 1082723"/>
                <a:gd name="connsiteY34" fmla="*/ 848706 h 895274"/>
                <a:gd name="connsiteX35" fmla="*/ 243049 w 1082723"/>
                <a:gd name="connsiteY35" fmla="*/ 848521 h 895274"/>
                <a:gd name="connsiteX36" fmla="*/ 243051 w 1082723"/>
                <a:gd name="connsiteY36" fmla="*/ 848522 h 895274"/>
                <a:gd name="connsiteX37" fmla="*/ 243052 w 1082723"/>
                <a:gd name="connsiteY37" fmla="*/ 848522 h 895274"/>
                <a:gd name="connsiteX38" fmla="*/ 258756 w 1082723"/>
                <a:gd name="connsiteY38" fmla="*/ 797526 h 895274"/>
                <a:gd name="connsiteX39" fmla="*/ 272060 w 1082723"/>
                <a:gd name="connsiteY39" fmla="*/ 725279 h 895274"/>
                <a:gd name="connsiteX40" fmla="*/ 250072 w 1082723"/>
                <a:gd name="connsiteY40" fmla="*/ 568593 h 895274"/>
                <a:gd name="connsiteX41" fmla="*/ 226237 w 1082723"/>
                <a:gd name="connsiteY41" fmla="*/ 524063 h 895274"/>
                <a:gd name="connsiteX42" fmla="*/ 175978 w 1082723"/>
                <a:gd name="connsiteY42" fmla="*/ 519813 h 895274"/>
                <a:gd name="connsiteX43" fmla="*/ 139948 w 1082723"/>
                <a:gd name="connsiteY43" fmla="*/ 549931 h 895274"/>
                <a:gd name="connsiteX44" fmla="*/ 135510 w 1082723"/>
                <a:gd name="connsiteY44" fmla="*/ 550300 h 895274"/>
                <a:gd name="connsiteX45" fmla="*/ 170986 w 1082723"/>
                <a:gd name="connsiteY45" fmla="*/ 520737 h 895274"/>
                <a:gd name="connsiteX46" fmla="*/ 231221 w 1082723"/>
                <a:gd name="connsiteY46" fmla="*/ 526464 h 895274"/>
                <a:gd name="connsiteX47" fmla="*/ 255242 w 1082723"/>
                <a:gd name="connsiteY47" fmla="*/ 575060 h 895274"/>
                <a:gd name="connsiteX48" fmla="*/ 273489 w 1082723"/>
                <a:gd name="connsiteY48" fmla="*/ 660586 h 895274"/>
                <a:gd name="connsiteX49" fmla="*/ 273489 w 1082723"/>
                <a:gd name="connsiteY49" fmla="*/ 660586 h 895274"/>
                <a:gd name="connsiteX50" fmla="*/ 255242 w 1082723"/>
                <a:gd name="connsiteY50" fmla="*/ 575059 h 895274"/>
                <a:gd name="connsiteX51" fmla="*/ 231221 w 1082723"/>
                <a:gd name="connsiteY51" fmla="*/ 526463 h 895274"/>
                <a:gd name="connsiteX52" fmla="*/ 170986 w 1082723"/>
                <a:gd name="connsiteY52" fmla="*/ 520736 h 895274"/>
                <a:gd name="connsiteX53" fmla="*/ 135510 w 1082723"/>
                <a:gd name="connsiteY53" fmla="*/ 550299 h 895274"/>
                <a:gd name="connsiteX54" fmla="*/ 281 w 1082723"/>
                <a:gd name="connsiteY54" fmla="*/ 415435 h 895274"/>
                <a:gd name="connsiteX55" fmla="*/ 32595 w 1082723"/>
                <a:gd name="connsiteY55" fmla="*/ 331531 h 895274"/>
                <a:gd name="connsiteX56" fmla="*/ 92277 w 1082723"/>
                <a:gd name="connsiteY56" fmla="*/ 310651 h 895274"/>
                <a:gd name="connsiteX57" fmla="*/ 144936 w 1082723"/>
                <a:gd name="connsiteY57" fmla="*/ 329867 h 895274"/>
                <a:gd name="connsiteX58" fmla="*/ 167797 w 1082723"/>
                <a:gd name="connsiteY58" fmla="*/ 338148 h 895274"/>
                <a:gd name="connsiteX59" fmla="*/ 167800 w 1082723"/>
                <a:gd name="connsiteY59" fmla="*/ 338148 h 895274"/>
                <a:gd name="connsiteX60" fmla="*/ 167804 w 1082723"/>
                <a:gd name="connsiteY60" fmla="*/ 338149 h 895274"/>
                <a:gd name="connsiteX61" fmla="*/ 169691 w 1082723"/>
                <a:gd name="connsiteY61" fmla="*/ 338266 h 895274"/>
                <a:gd name="connsiteX62" fmla="*/ 169698 w 1082723"/>
                <a:gd name="connsiteY62" fmla="*/ 338265 h 895274"/>
                <a:gd name="connsiteX63" fmla="*/ 188797 w 1082723"/>
                <a:gd name="connsiteY63" fmla="*/ 336772 h 895274"/>
                <a:gd name="connsiteX64" fmla="*/ 205173 w 1082723"/>
                <a:gd name="connsiteY64" fmla="*/ 321736 h 895274"/>
                <a:gd name="connsiteX65" fmla="*/ 228085 w 1082723"/>
                <a:gd name="connsiteY65" fmla="*/ 254295 h 895274"/>
                <a:gd name="connsiteX66" fmla="*/ 232889 w 1082723"/>
                <a:gd name="connsiteY66" fmla="*/ 195537 h 895274"/>
                <a:gd name="connsiteX67" fmla="*/ 229359 w 1082723"/>
                <a:gd name="connsiteY67" fmla="*/ 133230 h 895274"/>
                <a:gd name="connsiteX68" fmla="*/ 228742 w 1082723"/>
                <a:gd name="connsiteY68" fmla="*/ 128042 h 895274"/>
                <a:gd name="connsiteX69" fmla="*/ 211270 w 1082723"/>
                <a:gd name="connsiteY69" fmla="*/ 40144 h 895274"/>
                <a:gd name="connsiteX70" fmla="*/ 211074 w 1082723"/>
                <a:gd name="connsiteY70" fmla="*/ 37997 h 895274"/>
                <a:gd name="connsiteX71" fmla="*/ 209429 w 1082723"/>
                <a:gd name="connsiteY71" fmla="*/ 27846 h 895274"/>
                <a:gd name="connsiteX72" fmla="*/ 207025 w 1082723"/>
                <a:gd name="connsiteY72" fmla="*/ 1693 h 895274"/>
                <a:gd name="connsiteX73" fmla="*/ 207744 w 1082723"/>
                <a:gd name="connsiteY73" fmla="*/ 1657 h 895274"/>
                <a:gd name="connsiteX74" fmla="*/ 240554 w 1082723"/>
                <a:gd name="connsiteY74" fmla="*/ 0 h 895274"/>
                <a:gd name="connsiteX0" fmla="*/ 242145 w 1083217"/>
                <a:gd name="connsiteY0" fmla="*/ 849725 h 895274"/>
                <a:gd name="connsiteX1" fmla="*/ 242005 w 1083217"/>
                <a:gd name="connsiteY1" fmla="*/ 849942 h 895274"/>
                <a:gd name="connsiteX2" fmla="*/ 242072 w 1083217"/>
                <a:gd name="connsiteY2" fmla="*/ 849750 h 895274"/>
                <a:gd name="connsiteX3" fmla="*/ 242145 w 1083217"/>
                <a:gd name="connsiteY3" fmla="*/ 849725 h 895274"/>
                <a:gd name="connsiteX4" fmla="*/ 241048 w 1083217"/>
                <a:gd name="connsiteY4" fmla="*/ 0 h 895274"/>
                <a:gd name="connsiteX5" fmla="*/ 1079032 w 1083217"/>
                <a:gd name="connsiteY5" fmla="*/ 756209 h 895274"/>
                <a:gd name="connsiteX6" fmla="*/ 1082955 w 1083217"/>
                <a:gd name="connsiteY6" fmla="*/ 833888 h 895274"/>
                <a:gd name="connsiteX7" fmla="*/ 1083217 w 1083217"/>
                <a:gd name="connsiteY7" fmla="*/ 839081 h 895274"/>
                <a:gd name="connsiteX8" fmla="*/ 1034121 w 1083217"/>
                <a:gd name="connsiteY8" fmla="*/ 846827 h 895274"/>
                <a:gd name="connsiteX9" fmla="*/ 986145 w 1083217"/>
                <a:gd name="connsiteY9" fmla="*/ 854620 h 895274"/>
                <a:gd name="connsiteX10" fmla="*/ 919442 w 1083217"/>
                <a:gd name="connsiteY10" fmla="*/ 866999 h 895274"/>
                <a:gd name="connsiteX11" fmla="*/ 804513 w 1083217"/>
                <a:gd name="connsiteY11" fmla="*/ 869031 h 895274"/>
                <a:gd name="connsiteX12" fmla="*/ 720627 w 1083217"/>
                <a:gd name="connsiteY12" fmla="*/ 846489 h 895274"/>
                <a:gd name="connsiteX13" fmla="*/ 701595 w 1083217"/>
                <a:gd name="connsiteY13" fmla="*/ 798449 h 895274"/>
                <a:gd name="connsiteX14" fmla="*/ 719333 w 1083217"/>
                <a:gd name="connsiteY14" fmla="*/ 760016 h 895274"/>
                <a:gd name="connsiteX15" fmla="*/ 730974 w 1083217"/>
                <a:gd name="connsiteY15" fmla="*/ 716779 h 895274"/>
                <a:gd name="connsiteX16" fmla="*/ 715823 w 1083217"/>
                <a:gd name="connsiteY16" fmla="*/ 680194 h 895274"/>
                <a:gd name="connsiteX17" fmla="*/ 630828 w 1083217"/>
                <a:gd name="connsiteY17" fmla="*/ 631044 h 895274"/>
                <a:gd name="connsiteX18" fmla="*/ 569114 w 1083217"/>
                <a:gd name="connsiteY18" fmla="*/ 639545 h 895274"/>
                <a:gd name="connsiteX19" fmla="*/ 535993 w 1083217"/>
                <a:gd name="connsiteY19" fmla="*/ 664466 h 895274"/>
                <a:gd name="connsiteX20" fmla="*/ 513287 w 1083217"/>
                <a:gd name="connsiteY20" fmla="*/ 695105 h 895274"/>
                <a:gd name="connsiteX21" fmla="*/ 511022 w 1083217"/>
                <a:gd name="connsiteY21" fmla="*/ 699474 h 895274"/>
                <a:gd name="connsiteX22" fmla="*/ 504882 w 1083217"/>
                <a:gd name="connsiteY22" fmla="*/ 725949 h 895274"/>
                <a:gd name="connsiteX23" fmla="*/ 512019 w 1083217"/>
                <a:gd name="connsiteY23" fmla="*/ 754473 h 895274"/>
                <a:gd name="connsiteX24" fmla="*/ 541582 w 1083217"/>
                <a:gd name="connsiteY24" fmla="*/ 804361 h 895274"/>
                <a:gd name="connsiteX25" fmla="*/ 543800 w 1083217"/>
                <a:gd name="connsiteY25" fmla="*/ 807317 h 895274"/>
                <a:gd name="connsiteX26" fmla="*/ 537333 w 1083217"/>
                <a:gd name="connsiteY26" fmla="*/ 863858 h 895274"/>
                <a:gd name="connsiteX27" fmla="*/ 492433 w 1083217"/>
                <a:gd name="connsiteY27" fmla="*/ 886585 h 895274"/>
                <a:gd name="connsiteX28" fmla="*/ 427024 w 1083217"/>
                <a:gd name="connsiteY28" fmla="*/ 894899 h 895274"/>
                <a:gd name="connsiteX29" fmla="*/ 378798 w 1083217"/>
                <a:gd name="connsiteY29" fmla="*/ 889357 h 895274"/>
                <a:gd name="connsiteX30" fmla="*/ 253892 w 1083217"/>
                <a:gd name="connsiteY30" fmla="*/ 854250 h 895274"/>
                <a:gd name="connsiteX31" fmla="*/ 244204 w 1083217"/>
                <a:gd name="connsiteY31" fmla="*/ 848887 h 895274"/>
                <a:gd name="connsiteX32" fmla="*/ 244095 w 1083217"/>
                <a:gd name="connsiteY32" fmla="*/ 849075 h 895274"/>
                <a:gd name="connsiteX33" fmla="*/ 242145 w 1083217"/>
                <a:gd name="connsiteY33" fmla="*/ 849725 h 895274"/>
                <a:gd name="connsiteX34" fmla="*/ 242803 w 1083217"/>
                <a:gd name="connsiteY34" fmla="*/ 848706 h 895274"/>
                <a:gd name="connsiteX35" fmla="*/ 243543 w 1083217"/>
                <a:gd name="connsiteY35" fmla="*/ 848521 h 895274"/>
                <a:gd name="connsiteX36" fmla="*/ 243545 w 1083217"/>
                <a:gd name="connsiteY36" fmla="*/ 848522 h 895274"/>
                <a:gd name="connsiteX37" fmla="*/ 243546 w 1083217"/>
                <a:gd name="connsiteY37" fmla="*/ 848522 h 895274"/>
                <a:gd name="connsiteX38" fmla="*/ 259250 w 1083217"/>
                <a:gd name="connsiteY38" fmla="*/ 797526 h 895274"/>
                <a:gd name="connsiteX39" fmla="*/ 272554 w 1083217"/>
                <a:gd name="connsiteY39" fmla="*/ 725279 h 895274"/>
                <a:gd name="connsiteX40" fmla="*/ 250566 w 1083217"/>
                <a:gd name="connsiteY40" fmla="*/ 568593 h 895274"/>
                <a:gd name="connsiteX41" fmla="*/ 226731 w 1083217"/>
                <a:gd name="connsiteY41" fmla="*/ 524063 h 895274"/>
                <a:gd name="connsiteX42" fmla="*/ 176472 w 1083217"/>
                <a:gd name="connsiteY42" fmla="*/ 519813 h 895274"/>
                <a:gd name="connsiteX43" fmla="*/ 140442 w 1083217"/>
                <a:gd name="connsiteY43" fmla="*/ 549931 h 895274"/>
                <a:gd name="connsiteX44" fmla="*/ 136004 w 1083217"/>
                <a:gd name="connsiteY44" fmla="*/ 550300 h 895274"/>
                <a:gd name="connsiteX45" fmla="*/ 171480 w 1083217"/>
                <a:gd name="connsiteY45" fmla="*/ 520737 h 895274"/>
                <a:gd name="connsiteX46" fmla="*/ 231715 w 1083217"/>
                <a:gd name="connsiteY46" fmla="*/ 526464 h 895274"/>
                <a:gd name="connsiteX47" fmla="*/ 255736 w 1083217"/>
                <a:gd name="connsiteY47" fmla="*/ 575060 h 895274"/>
                <a:gd name="connsiteX48" fmla="*/ 273983 w 1083217"/>
                <a:gd name="connsiteY48" fmla="*/ 660586 h 895274"/>
                <a:gd name="connsiteX49" fmla="*/ 273983 w 1083217"/>
                <a:gd name="connsiteY49" fmla="*/ 660586 h 895274"/>
                <a:gd name="connsiteX50" fmla="*/ 255736 w 1083217"/>
                <a:gd name="connsiteY50" fmla="*/ 575059 h 895274"/>
                <a:gd name="connsiteX51" fmla="*/ 231715 w 1083217"/>
                <a:gd name="connsiteY51" fmla="*/ 526463 h 895274"/>
                <a:gd name="connsiteX52" fmla="*/ 171480 w 1083217"/>
                <a:gd name="connsiteY52" fmla="*/ 520736 h 895274"/>
                <a:gd name="connsiteX53" fmla="*/ 136004 w 1083217"/>
                <a:gd name="connsiteY53" fmla="*/ 550299 h 895274"/>
                <a:gd name="connsiteX54" fmla="*/ 775 w 1083217"/>
                <a:gd name="connsiteY54" fmla="*/ 415435 h 895274"/>
                <a:gd name="connsiteX55" fmla="*/ 33089 w 1083217"/>
                <a:gd name="connsiteY55" fmla="*/ 331531 h 895274"/>
                <a:gd name="connsiteX56" fmla="*/ 92771 w 1083217"/>
                <a:gd name="connsiteY56" fmla="*/ 310651 h 895274"/>
                <a:gd name="connsiteX57" fmla="*/ 145430 w 1083217"/>
                <a:gd name="connsiteY57" fmla="*/ 329867 h 895274"/>
                <a:gd name="connsiteX58" fmla="*/ 168291 w 1083217"/>
                <a:gd name="connsiteY58" fmla="*/ 338148 h 895274"/>
                <a:gd name="connsiteX59" fmla="*/ 168294 w 1083217"/>
                <a:gd name="connsiteY59" fmla="*/ 338148 h 895274"/>
                <a:gd name="connsiteX60" fmla="*/ 168298 w 1083217"/>
                <a:gd name="connsiteY60" fmla="*/ 338149 h 895274"/>
                <a:gd name="connsiteX61" fmla="*/ 170185 w 1083217"/>
                <a:gd name="connsiteY61" fmla="*/ 338266 h 895274"/>
                <a:gd name="connsiteX62" fmla="*/ 170192 w 1083217"/>
                <a:gd name="connsiteY62" fmla="*/ 338265 h 895274"/>
                <a:gd name="connsiteX63" fmla="*/ 189291 w 1083217"/>
                <a:gd name="connsiteY63" fmla="*/ 336772 h 895274"/>
                <a:gd name="connsiteX64" fmla="*/ 205667 w 1083217"/>
                <a:gd name="connsiteY64" fmla="*/ 321736 h 895274"/>
                <a:gd name="connsiteX65" fmla="*/ 228579 w 1083217"/>
                <a:gd name="connsiteY65" fmla="*/ 254295 h 895274"/>
                <a:gd name="connsiteX66" fmla="*/ 233383 w 1083217"/>
                <a:gd name="connsiteY66" fmla="*/ 195537 h 895274"/>
                <a:gd name="connsiteX67" fmla="*/ 229853 w 1083217"/>
                <a:gd name="connsiteY67" fmla="*/ 133230 h 895274"/>
                <a:gd name="connsiteX68" fmla="*/ 229236 w 1083217"/>
                <a:gd name="connsiteY68" fmla="*/ 128042 h 895274"/>
                <a:gd name="connsiteX69" fmla="*/ 211764 w 1083217"/>
                <a:gd name="connsiteY69" fmla="*/ 40144 h 895274"/>
                <a:gd name="connsiteX70" fmla="*/ 211568 w 1083217"/>
                <a:gd name="connsiteY70" fmla="*/ 37997 h 895274"/>
                <a:gd name="connsiteX71" fmla="*/ 209923 w 1083217"/>
                <a:gd name="connsiteY71" fmla="*/ 27846 h 895274"/>
                <a:gd name="connsiteX72" fmla="*/ 207519 w 1083217"/>
                <a:gd name="connsiteY72" fmla="*/ 1693 h 895274"/>
                <a:gd name="connsiteX73" fmla="*/ 208238 w 1083217"/>
                <a:gd name="connsiteY73" fmla="*/ 1657 h 895274"/>
                <a:gd name="connsiteX74" fmla="*/ 241048 w 1083217"/>
                <a:gd name="connsiteY74" fmla="*/ 0 h 895274"/>
                <a:gd name="connsiteX0" fmla="*/ 242319 w 1083391"/>
                <a:gd name="connsiteY0" fmla="*/ 849725 h 895274"/>
                <a:gd name="connsiteX1" fmla="*/ 242179 w 1083391"/>
                <a:gd name="connsiteY1" fmla="*/ 849942 h 895274"/>
                <a:gd name="connsiteX2" fmla="*/ 242246 w 1083391"/>
                <a:gd name="connsiteY2" fmla="*/ 849750 h 895274"/>
                <a:gd name="connsiteX3" fmla="*/ 242319 w 1083391"/>
                <a:gd name="connsiteY3" fmla="*/ 849725 h 895274"/>
                <a:gd name="connsiteX4" fmla="*/ 241222 w 1083391"/>
                <a:gd name="connsiteY4" fmla="*/ 0 h 895274"/>
                <a:gd name="connsiteX5" fmla="*/ 1079206 w 1083391"/>
                <a:gd name="connsiteY5" fmla="*/ 756209 h 895274"/>
                <a:gd name="connsiteX6" fmla="*/ 1083129 w 1083391"/>
                <a:gd name="connsiteY6" fmla="*/ 833888 h 895274"/>
                <a:gd name="connsiteX7" fmla="*/ 1083391 w 1083391"/>
                <a:gd name="connsiteY7" fmla="*/ 839081 h 895274"/>
                <a:gd name="connsiteX8" fmla="*/ 1034295 w 1083391"/>
                <a:gd name="connsiteY8" fmla="*/ 846827 h 895274"/>
                <a:gd name="connsiteX9" fmla="*/ 986319 w 1083391"/>
                <a:gd name="connsiteY9" fmla="*/ 854620 h 895274"/>
                <a:gd name="connsiteX10" fmla="*/ 919616 w 1083391"/>
                <a:gd name="connsiteY10" fmla="*/ 866999 h 895274"/>
                <a:gd name="connsiteX11" fmla="*/ 804687 w 1083391"/>
                <a:gd name="connsiteY11" fmla="*/ 869031 h 895274"/>
                <a:gd name="connsiteX12" fmla="*/ 720801 w 1083391"/>
                <a:gd name="connsiteY12" fmla="*/ 846489 h 895274"/>
                <a:gd name="connsiteX13" fmla="*/ 701769 w 1083391"/>
                <a:gd name="connsiteY13" fmla="*/ 798449 h 895274"/>
                <a:gd name="connsiteX14" fmla="*/ 719507 w 1083391"/>
                <a:gd name="connsiteY14" fmla="*/ 760016 h 895274"/>
                <a:gd name="connsiteX15" fmla="*/ 731148 w 1083391"/>
                <a:gd name="connsiteY15" fmla="*/ 716779 h 895274"/>
                <a:gd name="connsiteX16" fmla="*/ 715997 w 1083391"/>
                <a:gd name="connsiteY16" fmla="*/ 680194 h 895274"/>
                <a:gd name="connsiteX17" fmla="*/ 631002 w 1083391"/>
                <a:gd name="connsiteY17" fmla="*/ 631044 h 895274"/>
                <a:gd name="connsiteX18" fmla="*/ 569288 w 1083391"/>
                <a:gd name="connsiteY18" fmla="*/ 639545 h 895274"/>
                <a:gd name="connsiteX19" fmla="*/ 536167 w 1083391"/>
                <a:gd name="connsiteY19" fmla="*/ 664466 h 895274"/>
                <a:gd name="connsiteX20" fmla="*/ 513461 w 1083391"/>
                <a:gd name="connsiteY20" fmla="*/ 695105 h 895274"/>
                <a:gd name="connsiteX21" fmla="*/ 511196 w 1083391"/>
                <a:gd name="connsiteY21" fmla="*/ 699474 h 895274"/>
                <a:gd name="connsiteX22" fmla="*/ 505056 w 1083391"/>
                <a:gd name="connsiteY22" fmla="*/ 725949 h 895274"/>
                <a:gd name="connsiteX23" fmla="*/ 512193 w 1083391"/>
                <a:gd name="connsiteY23" fmla="*/ 754473 h 895274"/>
                <a:gd name="connsiteX24" fmla="*/ 541756 w 1083391"/>
                <a:gd name="connsiteY24" fmla="*/ 804361 h 895274"/>
                <a:gd name="connsiteX25" fmla="*/ 543974 w 1083391"/>
                <a:gd name="connsiteY25" fmla="*/ 807317 h 895274"/>
                <a:gd name="connsiteX26" fmla="*/ 537507 w 1083391"/>
                <a:gd name="connsiteY26" fmla="*/ 863858 h 895274"/>
                <a:gd name="connsiteX27" fmla="*/ 492607 w 1083391"/>
                <a:gd name="connsiteY27" fmla="*/ 886585 h 895274"/>
                <a:gd name="connsiteX28" fmla="*/ 427198 w 1083391"/>
                <a:gd name="connsiteY28" fmla="*/ 894899 h 895274"/>
                <a:gd name="connsiteX29" fmla="*/ 378972 w 1083391"/>
                <a:gd name="connsiteY29" fmla="*/ 889357 h 895274"/>
                <a:gd name="connsiteX30" fmla="*/ 254066 w 1083391"/>
                <a:gd name="connsiteY30" fmla="*/ 854250 h 895274"/>
                <a:gd name="connsiteX31" fmla="*/ 244378 w 1083391"/>
                <a:gd name="connsiteY31" fmla="*/ 848887 h 895274"/>
                <a:gd name="connsiteX32" fmla="*/ 244269 w 1083391"/>
                <a:gd name="connsiteY32" fmla="*/ 849075 h 895274"/>
                <a:gd name="connsiteX33" fmla="*/ 242319 w 1083391"/>
                <a:gd name="connsiteY33" fmla="*/ 849725 h 895274"/>
                <a:gd name="connsiteX34" fmla="*/ 242977 w 1083391"/>
                <a:gd name="connsiteY34" fmla="*/ 848706 h 895274"/>
                <a:gd name="connsiteX35" fmla="*/ 243717 w 1083391"/>
                <a:gd name="connsiteY35" fmla="*/ 848521 h 895274"/>
                <a:gd name="connsiteX36" fmla="*/ 243719 w 1083391"/>
                <a:gd name="connsiteY36" fmla="*/ 848522 h 895274"/>
                <a:gd name="connsiteX37" fmla="*/ 243720 w 1083391"/>
                <a:gd name="connsiteY37" fmla="*/ 848522 h 895274"/>
                <a:gd name="connsiteX38" fmla="*/ 259424 w 1083391"/>
                <a:gd name="connsiteY38" fmla="*/ 797526 h 895274"/>
                <a:gd name="connsiteX39" fmla="*/ 272728 w 1083391"/>
                <a:gd name="connsiteY39" fmla="*/ 725279 h 895274"/>
                <a:gd name="connsiteX40" fmla="*/ 250740 w 1083391"/>
                <a:gd name="connsiteY40" fmla="*/ 568593 h 895274"/>
                <a:gd name="connsiteX41" fmla="*/ 226905 w 1083391"/>
                <a:gd name="connsiteY41" fmla="*/ 524063 h 895274"/>
                <a:gd name="connsiteX42" fmla="*/ 176646 w 1083391"/>
                <a:gd name="connsiteY42" fmla="*/ 519813 h 895274"/>
                <a:gd name="connsiteX43" fmla="*/ 140616 w 1083391"/>
                <a:gd name="connsiteY43" fmla="*/ 549931 h 895274"/>
                <a:gd name="connsiteX44" fmla="*/ 136178 w 1083391"/>
                <a:gd name="connsiteY44" fmla="*/ 550300 h 895274"/>
                <a:gd name="connsiteX45" fmla="*/ 171654 w 1083391"/>
                <a:gd name="connsiteY45" fmla="*/ 520737 h 895274"/>
                <a:gd name="connsiteX46" fmla="*/ 231889 w 1083391"/>
                <a:gd name="connsiteY46" fmla="*/ 526464 h 895274"/>
                <a:gd name="connsiteX47" fmla="*/ 255910 w 1083391"/>
                <a:gd name="connsiteY47" fmla="*/ 575060 h 895274"/>
                <a:gd name="connsiteX48" fmla="*/ 274157 w 1083391"/>
                <a:gd name="connsiteY48" fmla="*/ 660586 h 895274"/>
                <a:gd name="connsiteX49" fmla="*/ 274157 w 1083391"/>
                <a:gd name="connsiteY49" fmla="*/ 660586 h 895274"/>
                <a:gd name="connsiteX50" fmla="*/ 255910 w 1083391"/>
                <a:gd name="connsiteY50" fmla="*/ 575059 h 895274"/>
                <a:gd name="connsiteX51" fmla="*/ 231889 w 1083391"/>
                <a:gd name="connsiteY51" fmla="*/ 526463 h 895274"/>
                <a:gd name="connsiteX52" fmla="*/ 171654 w 1083391"/>
                <a:gd name="connsiteY52" fmla="*/ 520736 h 895274"/>
                <a:gd name="connsiteX53" fmla="*/ 136178 w 1083391"/>
                <a:gd name="connsiteY53" fmla="*/ 550299 h 895274"/>
                <a:gd name="connsiteX54" fmla="*/ 949 w 1083391"/>
                <a:gd name="connsiteY54" fmla="*/ 415435 h 895274"/>
                <a:gd name="connsiteX55" fmla="*/ 33263 w 1083391"/>
                <a:gd name="connsiteY55" fmla="*/ 331531 h 895274"/>
                <a:gd name="connsiteX56" fmla="*/ 92945 w 1083391"/>
                <a:gd name="connsiteY56" fmla="*/ 310651 h 895274"/>
                <a:gd name="connsiteX57" fmla="*/ 145604 w 1083391"/>
                <a:gd name="connsiteY57" fmla="*/ 329867 h 895274"/>
                <a:gd name="connsiteX58" fmla="*/ 168465 w 1083391"/>
                <a:gd name="connsiteY58" fmla="*/ 338148 h 895274"/>
                <a:gd name="connsiteX59" fmla="*/ 168468 w 1083391"/>
                <a:gd name="connsiteY59" fmla="*/ 338148 h 895274"/>
                <a:gd name="connsiteX60" fmla="*/ 168472 w 1083391"/>
                <a:gd name="connsiteY60" fmla="*/ 338149 h 895274"/>
                <a:gd name="connsiteX61" fmla="*/ 170359 w 1083391"/>
                <a:gd name="connsiteY61" fmla="*/ 338266 h 895274"/>
                <a:gd name="connsiteX62" fmla="*/ 170366 w 1083391"/>
                <a:gd name="connsiteY62" fmla="*/ 338265 h 895274"/>
                <a:gd name="connsiteX63" fmla="*/ 189465 w 1083391"/>
                <a:gd name="connsiteY63" fmla="*/ 336772 h 895274"/>
                <a:gd name="connsiteX64" fmla="*/ 205841 w 1083391"/>
                <a:gd name="connsiteY64" fmla="*/ 321736 h 895274"/>
                <a:gd name="connsiteX65" fmla="*/ 228753 w 1083391"/>
                <a:gd name="connsiteY65" fmla="*/ 254295 h 895274"/>
                <a:gd name="connsiteX66" fmla="*/ 233557 w 1083391"/>
                <a:gd name="connsiteY66" fmla="*/ 195537 h 895274"/>
                <a:gd name="connsiteX67" fmla="*/ 230027 w 1083391"/>
                <a:gd name="connsiteY67" fmla="*/ 133230 h 895274"/>
                <a:gd name="connsiteX68" fmla="*/ 229410 w 1083391"/>
                <a:gd name="connsiteY68" fmla="*/ 128042 h 895274"/>
                <a:gd name="connsiteX69" fmla="*/ 211938 w 1083391"/>
                <a:gd name="connsiteY69" fmla="*/ 40144 h 895274"/>
                <a:gd name="connsiteX70" fmla="*/ 211742 w 1083391"/>
                <a:gd name="connsiteY70" fmla="*/ 37997 h 895274"/>
                <a:gd name="connsiteX71" fmla="*/ 210097 w 1083391"/>
                <a:gd name="connsiteY71" fmla="*/ 27846 h 895274"/>
                <a:gd name="connsiteX72" fmla="*/ 207693 w 1083391"/>
                <a:gd name="connsiteY72" fmla="*/ 1693 h 895274"/>
                <a:gd name="connsiteX73" fmla="*/ 208412 w 1083391"/>
                <a:gd name="connsiteY73" fmla="*/ 1657 h 895274"/>
                <a:gd name="connsiteX74" fmla="*/ 241222 w 1083391"/>
                <a:gd name="connsiteY74" fmla="*/ 0 h 895274"/>
                <a:gd name="connsiteX0" fmla="*/ 241370 w 1082442"/>
                <a:gd name="connsiteY0" fmla="*/ 849725 h 895274"/>
                <a:gd name="connsiteX1" fmla="*/ 241230 w 1082442"/>
                <a:gd name="connsiteY1" fmla="*/ 849942 h 895274"/>
                <a:gd name="connsiteX2" fmla="*/ 241297 w 1082442"/>
                <a:gd name="connsiteY2" fmla="*/ 849750 h 895274"/>
                <a:gd name="connsiteX3" fmla="*/ 241370 w 1082442"/>
                <a:gd name="connsiteY3" fmla="*/ 849725 h 895274"/>
                <a:gd name="connsiteX4" fmla="*/ 240273 w 1082442"/>
                <a:gd name="connsiteY4" fmla="*/ 0 h 895274"/>
                <a:gd name="connsiteX5" fmla="*/ 1078257 w 1082442"/>
                <a:gd name="connsiteY5" fmla="*/ 756209 h 895274"/>
                <a:gd name="connsiteX6" fmla="*/ 1082180 w 1082442"/>
                <a:gd name="connsiteY6" fmla="*/ 833888 h 895274"/>
                <a:gd name="connsiteX7" fmla="*/ 1082442 w 1082442"/>
                <a:gd name="connsiteY7" fmla="*/ 839081 h 895274"/>
                <a:gd name="connsiteX8" fmla="*/ 1033346 w 1082442"/>
                <a:gd name="connsiteY8" fmla="*/ 846827 h 895274"/>
                <a:gd name="connsiteX9" fmla="*/ 985370 w 1082442"/>
                <a:gd name="connsiteY9" fmla="*/ 854620 h 895274"/>
                <a:gd name="connsiteX10" fmla="*/ 918667 w 1082442"/>
                <a:gd name="connsiteY10" fmla="*/ 866999 h 895274"/>
                <a:gd name="connsiteX11" fmla="*/ 803738 w 1082442"/>
                <a:gd name="connsiteY11" fmla="*/ 869031 h 895274"/>
                <a:gd name="connsiteX12" fmla="*/ 719852 w 1082442"/>
                <a:gd name="connsiteY12" fmla="*/ 846489 h 895274"/>
                <a:gd name="connsiteX13" fmla="*/ 700820 w 1082442"/>
                <a:gd name="connsiteY13" fmla="*/ 798449 h 895274"/>
                <a:gd name="connsiteX14" fmla="*/ 718558 w 1082442"/>
                <a:gd name="connsiteY14" fmla="*/ 760016 h 895274"/>
                <a:gd name="connsiteX15" fmla="*/ 730199 w 1082442"/>
                <a:gd name="connsiteY15" fmla="*/ 716779 h 895274"/>
                <a:gd name="connsiteX16" fmla="*/ 715048 w 1082442"/>
                <a:gd name="connsiteY16" fmla="*/ 680194 h 895274"/>
                <a:gd name="connsiteX17" fmla="*/ 630053 w 1082442"/>
                <a:gd name="connsiteY17" fmla="*/ 631044 h 895274"/>
                <a:gd name="connsiteX18" fmla="*/ 568339 w 1082442"/>
                <a:gd name="connsiteY18" fmla="*/ 639545 h 895274"/>
                <a:gd name="connsiteX19" fmla="*/ 535218 w 1082442"/>
                <a:gd name="connsiteY19" fmla="*/ 664466 h 895274"/>
                <a:gd name="connsiteX20" fmla="*/ 512512 w 1082442"/>
                <a:gd name="connsiteY20" fmla="*/ 695105 h 895274"/>
                <a:gd name="connsiteX21" fmla="*/ 510247 w 1082442"/>
                <a:gd name="connsiteY21" fmla="*/ 699474 h 895274"/>
                <a:gd name="connsiteX22" fmla="*/ 504107 w 1082442"/>
                <a:gd name="connsiteY22" fmla="*/ 725949 h 895274"/>
                <a:gd name="connsiteX23" fmla="*/ 511244 w 1082442"/>
                <a:gd name="connsiteY23" fmla="*/ 754473 h 895274"/>
                <a:gd name="connsiteX24" fmla="*/ 540807 w 1082442"/>
                <a:gd name="connsiteY24" fmla="*/ 804361 h 895274"/>
                <a:gd name="connsiteX25" fmla="*/ 543025 w 1082442"/>
                <a:gd name="connsiteY25" fmla="*/ 807317 h 895274"/>
                <a:gd name="connsiteX26" fmla="*/ 536558 w 1082442"/>
                <a:gd name="connsiteY26" fmla="*/ 863858 h 895274"/>
                <a:gd name="connsiteX27" fmla="*/ 491658 w 1082442"/>
                <a:gd name="connsiteY27" fmla="*/ 886585 h 895274"/>
                <a:gd name="connsiteX28" fmla="*/ 426249 w 1082442"/>
                <a:gd name="connsiteY28" fmla="*/ 894899 h 895274"/>
                <a:gd name="connsiteX29" fmla="*/ 378023 w 1082442"/>
                <a:gd name="connsiteY29" fmla="*/ 889357 h 895274"/>
                <a:gd name="connsiteX30" fmla="*/ 253117 w 1082442"/>
                <a:gd name="connsiteY30" fmla="*/ 854250 h 895274"/>
                <a:gd name="connsiteX31" fmla="*/ 243429 w 1082442"/>
                <a:gd name="connsiteY31" fmla="*/ 848887 h 895274"/>
                <a:gd name="connsiteX32" fmla="*/ 243320 w 1082442"/>
                <a:gd name="connsiteY32" fmla="*/ 849075 h 895274"/>
                <a:gd name="connsiteX33" fmla="*/ 241370 w 1082442"/>
                <a:gd name="connsiteY33" fmla="*/ 849725 h 895274"/>
                <a:gd name="connsiteX34" fmla="*/ 242028 w 1082442"/>
                <a:gd name="connsiteY34" fmla="*/ 848706 h 895274"/>
                <a:gd name="connsiteX35" fmla="*/ 242768 w 1082442"/>
                <a:gd name="connsiteY35" fmla="*/ 848521 h 895274"/>
                <a:gd name="connsiteX36" fmla="*/ 242770 w 1082442"/>
                <a:gd name="connsiteY36" fmla="*/ 848522 h 895274"/>
                <a:gd name="connsiteX37" fmla="*/ 242771 w 1082442"/>
                <a:gd name="connsiteY37" fmla="*/ 848522 h 895274"/>
                <a:gd name="connsiteX38" fmla="*/ 258475 w 1082442"/>
                <a:gd name="connsiteY38" fmla="*/ 797526 h 895274"/>
                <a:gd name="connsiteX39" fmla="*/ 271779 w 1082442"/>
                <a:gd name="connsiteY39" fmla="*/ 725279 h 895274"/>
                <a:gd name="connsiteX40" fmla="*/ 249791 w 1082442"/>
                <a:gd name="connsiteY40" fmla="*/ 568593 h 895274"/>
                <a:gd name="connsiteX41" fmla="*/ 225956 w 1082442"/>
                <a:gd name="connsiteY41" fmla="*/ 524063 h 895274"/>
                <a:gd name="connsiteX42" fmla="*/ 175697 w 1082442"/>
                <a:gd name="connsiteY42" fmla="*/ 519813 h 895274"/>
                <a:gd name="connsiteX43" fmla="*/ 139667 w 1082442"/>
                <a:gd name="connsiteY43" fmla="*/ 549931 h 895274"/>
                <a:gd name="connsiteX44" fmla="*/ 135229 w 1082442"/>
                <a:gd name="connsiteY44" fmla="*/ 550300 h 895274"/>
                <a:gd name="connsiteX45" fmla="*/ 170705 w 1082442"/>
                <a:gd name="connsiteY45" fmla="*/ 520737 h 895274"/>
                <a:gd name="connsiteX46" fmla="*/ 230940 w 1082442"/>
                <a:gd name="connsiteY46" fmla="*/ 526464 h 895274"/>
                <a:gd name="connsiteX47" fmla="*/ 254961 w 1082442"/>
                <a:gd name="connsiteY47" fmla="*/ 575060 h 895274"/>
                <a:gd name="connsiteX48" fmla="*/ 273208 w 1082442"/>
                <a:gd name="connsiteY48" fmla="*/ 660586 h 895274"/>
                <a:gd name="connsiteX49" fmla="*/ 273208 w 1082442"/>
                <a:gd name="connsiteY49" fmla="*/ 660586 h 895274"/>
                <a:gd name="connsiteX50" fmla="*/ 254961 w 1082442"/>
                <a:gd name="connsiteY50" fmla="*/ 575059 h 895274"/>
                <a:gd name="connsiteX51" fmla="*/ 230940 w 1082442"/>
                <a:gd name="connsiteY51" fmla="*/ 526463 h 895274"/>
                <a:gd name="connsiteX52" fmla="*/ 170705 w 1082442"/>
                <a:gd name="connsiteY52" fmla="*/ 520736 h 895274"/>
                <a:gd name="connsiteX53" fmla="*/ 0 w 1082442"/>
                <a:gd name="connsiteY53" fmla="*/ 415435 h 895274"/>
                <a:gd name="connsiteX54" fmla="*/ 32314 w 1082442"/>
                <a:gd name="connsiteY54" fmla="*/ 331531 h 895274"/>
                <a:gd name="connsiteX55" fmla="*/ 91996 w 1082442"/>
                <a:gd name="connsiteY55" fmla="*/ 310651 h 895274"/>
                <a:gd name="connsiteX56" fmla="*/ 144655 w 1082442"/>
                <a:gd name="connsiteY56" fmla="*/ 329867 h 895274"/>
                <a:gd name="connsiteX57" fmla="*/ 167516 w 1082442"/>
                <a:gd name="connsiteY57" fmla="*/ 338148 h 895274"/>
                <a:gd name="connsiteX58" fmla="*/ 167519 w 1082442"/>
                <a:gd name="connsiteY58" fmla="*/ 338148 h 895274"/>
                <a:gd name="connsiteX59" fmla="*/ 167523 w 1082442"/>
                <a:gd name="connsiteY59" fmla="*/ 338149 h 895274"/>
                <a:gd name="connsiteX60" fmla="*/ 169410 w 1082442"/>
                <a:gd name="connsiteY60" fmla="*/ 338266 h 895274"/>
                <a:gd name="connsiteX61" fmla="*/ 169417 w 1082442"/>
                <a:gd name="connsiteY61" fmla="*/ 338265 h 895274"/>
                <a:gd name="connsiteX62" fmla="*/ 188516 w 1082442"/>
                <a:gd name="connsiteY62" fmla="*/ 336772 h 895274"/>
                <a:gd name="connsiteX63" fmla="*/ 204892 w 1082442"/>
                <a:gd name="connsiteY63" fmla="*/ 321736 h 895274"/>
                <a:gd name="connsiteX64" fmla="*/ 227804 w 1082442"/>
                <a:gd name="connsiteY64" fmla="*/ 254295 h 895274"/>
                <a:gd name="connsiteX65" fmla="*/ 232608 w 1082442"/>
                <a:gd name="connsiteY65" fmla="*/ 195537 h 895274"/>
                <a:gd name="connsiteX66" fmla="*/ 229078 w 1082442"/>
                <a:gd name="connsiteY66" fmla="*/ 133230 h 895274"/>
                <a:gd name="connsiteX67" fmla="*/ 228461 w 1082442"/>
                <a:gd name="connsiteY67" fmla="*/ 128042 h 895274"/>
                <a:gd name="connsiteX68" fmla="*/ 210989 w 1082442"/>
                <a:gd name="connsiteY68" fmla="*/ 40144 h 895274"/>
                <a:gd name="connsiteX69" fmla="*/ 210793 w 1082442"/>
                <a:gd name="connsiteY69" fmla="*/ 37997 h 895274"/>
                <a:gd name="connsiteX70" fmla="*/ 209148 w 1082442"/>
                <a:gd name="connsiteY70" fmla="*/ 27846 h 895274"/>
                <a:gd name="connsiteX71" fmla="*/ 206744 w 1082442"/>
                <a:gd name="connsiteY71" fmla="*/ 1693 h 895274"/>
                <a:gd name="connsiteX72" fmla="*/ 207463 w 1082442"/>
                <a:gd name="connsiteY72" fmla="*/ 1657 h 895274"/>
                <a:gd name="connsiteX73" fmla="*/ 240273 w 1082442"/>
                <a:gd name="connsiteY73" fmla="*/ 0 h 895274"/>
                <a:gd name="connsiteX0" fmla="*/ 241370 w 1082442"/>
                <a:gd name="connsiteY0" fmla="*/ 849725 h 895274"/>
                <a:gd name="connsiteX1" fmla="*/ 241230 w 1082442"/>
                <a:gd name="connsiteY1" fmla="*/ 849942 h 895274"/>
                <a:gd name="connsiteX2" fmla="*/ 241297 w 1082442"/>
                <a:gd name="connsiteY2" fmla="*/ 849750 h 895274"/>
                <a:gd name="connsiteX3" fmla="*/ 241370 w 1082442"/>
                <a:gd name="connsiteY3" fmla="*/ 849725 h 895274"/>
                <a:gd name="connsiteX4" fmla="*/ 240273 w 1082442"/>
                <a:gd name="connsiteY4" fmla="*/ 0 h 895274"/>
                <a:gd name="connsiteX5" fmla="*/ 1078257 w 1082442"/>
                <a:gd name="connsiteY5" fmla="*/ 756209 h 895274"/>
                <a:gd name="connsiteX6" fmla="*/ 1082180 w 1082442"/>
                <a:gd name="connsiteY6" fmla="*/ 833888 h 895274"/>
                <a:gd name="connsiteX7" fmla="*/ 1082442 w 1082442"/>
                <a:gd name="connsiteY7" fmla="*/ 839081 h 895274"/>
                <a:gd name="connsiteX8" fmla="*/ 1033346 w 1082442"/>
                <a:gd name="connsiteY8" fmla="*/ 846827 h 895274"/>
                <a:gd name="connsiteX9" fmla="*/ 985370 w 1082442"/>
                <a:gd name="connsiteY9" fmla="*/ 854620 h 895274"/>
                <a:gd name="connsiteX10" fmla="*/ 918667 w 1082442"/>
                <a:gd name="connsiteY10" fmla="*/ 866999 h 895274"/>
                <a:gd name="connsiteX11" fmla="*/ 803738 w 1082442"/>
                <a:gd name="connsiteY11" fmla="*/ 869031 h 895274"/>
                <a:gd name="connsiteX12" fmla="*/ 719852 w 1082442"/>
                <a:gd name="connsiteY12" fmla="*/ 846489 h 895274"/>
                <a:gd name="connsiteX13" fmla="*/ 700820 w 1082442"/>
                <a:gd name="connsiteY13" fmla="*/ 798449 h 895274"/>
                <a:gd name="connsiteX14" fmla="*/ 718558 w 1082442"/>
                <a:gd name="connsiteY14" fmla="*/ 760016 h 895274"/>
                <a:gd name="connsiteX15" fmla="*/ 730199 w 1082442"/>
                <a:gd name="connsiteY15" fmla="*/ 716779 h 895274"/>
                <a:gd name="connsiteX16" fmla="*/ 715048 w 1082442"/>
                <a:gd name="connsiteY16" fmla="*/ 680194 h 895274"/>
                <a:gd name="connsiteX17" fmla="*/ 630053 w 1082442"/>
                <a:gd name="connsiteY17" fmla="*/ 631044 h 895274"/>
                <a:gd name="connsiteX18" fmla="*/ 568339 w 1082442"/>
                <a:gd name="connsiteY18" fmla="*/ 639545 h 895274"/>
                <a:gd name="connsiteX19" fmla="*/ 535218 w 1082442"/>
                <a:gd name="connsiteY19" fmla="*/ 664466 h 895274"/>
                <a:gd name="connsiteX20" fmla="*/ 512512 w 1082442"/>
                <a:gd name="connsiteY20" fmla="*/ 695105 h 895274"/>
                <a:gd name="connsiteX21" fmla="*/ 510247 w 1082442"/>
                <a:gd name="connsiteY21" fmla="*/ 699474 h 895274"/>
                <a:gd name="connsiteX22" fmla="*/ 504107 w 1082442"/>
                <a:gd name="connsiteY22" fmla="*/ 725949 h 895274"/>
                <a:gd name="connsiteX23" fmla="*/ 511244 w 1082442"/>
                <a:gd name="connsiteY23" fmla="*/ 754473 h 895274"/>
                <a:gd name="connsiteX24" fmla="*/ 540807 w 1082442"/>
                <a:gd name="connsiteY24" fmla="*/ 804361 h 895274"/>
                <a:gd name="connsiteX25" fmla="*/ 543025 w 1082442"/>
                <a:gd name="connsiteY25" fmla="*/ 807317 h 895274"/>
                <a:gd name="connsiteX26" fmla="*/ 536558 w 1082442"/>
                <a:gd name="connsiteY26" fmla="*/ 863858 h 895274"/>
                <a:gd name="connsiteX27" fmla="*/ 491658 w 1082442"/>
                <a:gd name="connsiteY27" fmla="*/ 886585 h 895274"/>
                <a:gd name="connsiteX28" fmla="*/ 426249 w 1082442"/>
                <a:gd name="connsiteY28" fmla="*/ 894899 h 895274"/>
                <a:gd name="connsiteX29" fmla="*/ 378023 w 1082442"/>
                <a:gd name="connsiteY29" fmla="*/ 889357 h 895274"/>
                <a:gd name="connsiteX30" fmla="*/ 253117 w 1082442"/>
                <a:gd name="connsiteY30" fmla="*/ 854250 h 895274"/>
                <a:gd name="connsiteX31" fmla="*/ 243429 w 1082442"/>
                <a:gd name="connsiteY31" fmla="*/ 848887 h 895274"/>
                <a:gd name="connsiteX32" fmla="*/ 243320 w 1082442"/>
                <a:gd name="connsiteY32" fmla="*/ 849075 h 895274"/>
                <a:gd name="connsiteX33" fmla="*/ 241370 w 1082442"/>
                <a:gd name="connsiteY33" fmla="*/ 849725 h 895274"/>
                <a:gd name="connsiteX34" fmla="*/ 242028 w 1082442"/>
                <a:gd name="connsiteY34" fmla="*/ 848706 h 895274"/>
                <a:gd name="connsiteX35" fmla="*/ 242768 w 1082442"/>
                <a:gd name="connsiteY35" fmla="*/ 848521 h 895274"/>
                <a:gd name="connsiteX36" fmla="*/ 242770 w 1082442"/>
                <a:gd name="connsiteY36" fmla="*/ 848522 h 895274"/>
                <a:gd name="connsiteX37" fmla="*/ 242771 w 1082442"/>
                <a:gd name="connsiteY37" fmla="*/ 848522 h 895274"/>
                <a:gd name="connsiteX38" fmla="*/ 258475 w 1082442"/>
                <a:gd name="connsiteY38" fmla="*/ 797526 h 895274"/>
                <a:gd name="connsiteX39" fmla="*/ 271779 w 1082442"/>
                <a:gd name="connsiteY39" fmla="*/ 725279 h 895274"/>
                <a:gd name="connsiteX40" fmla="*/ 249791 w 1082442"/>
                <a:gd name="connsiteY40" fmla="*/ 568593 h 895274"/>
                <a:gd name="connsiteX41" fmla="*/ 225956 w 1082442"/>
                <a:gd name="connsiteY41" fmla="*/ 524063 h 895274"/>
                <a:gd name="connsiteX42" fmla="*/ 175697 w 1082442"/>
                <a:gd name="connsiteY42" fmla="*/ 519813 h 895274"/>
                <a:gd name="connsiteX43" fmla="*/ 139667 w 1082442"/>
                <a:gd name="connsiteY43" fmla="*/ 549931 h 895274"/>
                <a:gd name="connsiteX44" fmla="*/ 135229 w 1082442"/>
                <a:gd name="connsiteY44" fmla="*/ 550300 h 895274"/>
                <a:gd name="connsiteX45" fmla="*/ 170705 w 1082442"/>
                <a:gd name="connsiteY45" fmla="*/ 520737 h 895274"/>
                <a:gd name="connsiteX46" fmla="*/ 230940 w 1082442"/>
                <a:gd name="connsiteY46" fmla="*/ 526464 h 895274"/>
                <a:gd name="connsiteX47" fmla="*/ 254961 w 1082442"/>
                <a:gd name="connsiteY47" fmla="*/ 575060 h 895274"/>
                <a:gd name="connsiteX48" fmla="*/ 273208 w 1082442"/>
                <a:gd name="connsiteY48" fmla="*/ 660586 h 895274"/>
                <a:gd name="connsiteX49" fmla="*/ 273208 w 1082442"/>
                <a:gd name="connsiteY49" fmla="*/ 660586 h 895274"/>
                <a:gd name="connsiteX50" fmla="*/ 254961 w 1082442"/>
                <a:gd name="connsiteY50" fmla="*/ 575059 h 895274"/>
                <a:gd name="connsiteX51" fmla="*/ 230940 w 1082442"/>
                <a:gd name="connsiteY51" fmla="*/ 526463 h 895274"/>
                <a:gd name="connsiteX52" fmla="*/ 0 w 1082442"/>
                <a:gd name="connsiteY52" fmla="*/ 415435 h 895274"/>
                <a:gd name="connsiteX53" fmla="*/ 32314 w 1082442"/>
                <a:gd name="connsiteY53" fmla="*/ 331531 h 895274"/>
                <a:gd name="connsiteX54" fmla="*/ 91996 w 1082442"/>
                <a:gd name="connsiteY54" fmla="*/ 310651 h 895274"/>
                <a:gd name="connsiteX55" fmla="*/ 144655 w 1082442"/>
                <a:gd name="connsiteY55" fmla="*/ 329867 h 895274"/>
                <a:gd name="connsiteX56" fmla="*/ 167516 w 1082442"/>
                <a:gd name="connsiteY56" fmla="*/ 338148 h 895274"/>
                <a:gd name="connsiteX57" fmla="*/ 167519 w 1082442"/>
                <a:gd name="connsiteY57" fmla="*/ 338148 h 895274"/>
                <a:gd name="connsiteX58" fmla="*/ 167523 w 1082442"/>
                <a:gd name="connsiteY58" fmla="*/ 338149 h 895274"/>
                <a:gd name="connsiteX59" fmla="*/ 169410 w 1082442"/>
                <a:gd name="connsiteY59" fmla="*/ 338266 h 895274"/>
                <a:gd name="connsiteX60" fmla="*/ 169417 w 1082442"/>
                <a:gd name="connsiteY60" fmla="*/ 338265 h 895274"/>
                <a:gd name="connsiteX61" fmla="*/ 188516 w 1082442"/>
                <a:gd name="connsiteY61" fmla="*/ 336772 h 895274"/>
                <a:gd name="connsiteX62" fmla="*/ 204892 w 1082442"/>
                <a:gd name="connsiteY62" fmla="*/ 321736 h 895274"/>
                <a:gd name="connsiteX63" fmla="*/ 227804 w 1082442"/>
                <a:gd name="connsiteY63" fmla="*/ 254295 h 895274"/>
                <a:gd name="connsiteX64" fmla="*/ 232608 w 1082442"/>
                <a:gd name="connsiteY64" fmla="*/ 195537 h 895274"/>
                <a:gd name="connsiteX65" fmla="*/ 229078 w 1082442"/>
                <a:gd name="connsiteY65" fmla="*/ 133230 h 895274"/>
                <a:gd name="connsiteX66" fmla="*/ 228461 w 1082442"/>
                <a:gd name="connsiteY66" fmla="*/ 128042 h 895274"/>
                <a:gd name="connsiteX67" fmla="*/ 210989 w 1082442"/>
                <a:gd name="connsiteY67" fmla="*/ 40144 h 895274"/>
                <a:gd name="connsiteX68" fmla="*/ 210793 w 1082442"/>
                <a:gd name="connsiteY68" fmla="*/ 37997 h 895274"/>
                <a:gd name="connsiteX69" fmla="*/ 209148 w 1082442"/>
                <a:gd name="connsiteY69" fmla="*/ 27846 h 895274"/>
                <a:gd name="connsiteX70" fmla="*/ 206744 w 1082442"/>
                <a:gd name="connsiteY70" fmla="*/ 1693 h 895274"/>
                <a:gd name="connsiteX71" fmla="*/ 207463 w 1082442"/>
                <a:gd name="connsiteY71" fmla="*/ 1657 h 895274"/>
                <a:gd name="connsiteX72" fmla="*/ 240273 w 1082442"/>
                <a:gd name="connsiteY72" fmla="*/ 0 h 895274"/>
                <a:gd name="connsiteX0" fmla="*/ 241370 w 1082442"/>
                <a:gd name="connsiteY0" fmla="*/ 849725 h 895274"/>
                <a:gd name="connsiteX1" fmla="*/ 241230 w 1082442"/>
                <a:gd name="connsiteY1" fmla="*/ 849942 h 895274"/>
                <a:gd name="connsiteX2" fmla="*/ 241297 w 1082442"/>
                <a:gd name="connsiteY2" fmla="*/ 849750 h 895274"/>
                <a:gd name="connsiteX3" fmla="*/ 241370 w 1082442"/>
                <a:gd name="connsiteY3" fmla="*/ 849725 h 895274"/>
                <a:gd name="connsiteX4" fmla="*/ 240273 w 1082442"/>
                <a:gd name="connsiteY4" fmla="*/ 0 h 895274"/>
                <a:gd name="connsiteX5" fmla="*/ 1078257 w 1082442"/>
                <a:gd name="connsiteY5" fmla="*/ 756209 h 895274"/>
                <a:gd name="connsiteX6" fmla="*/ 1082180 w 1082442"/>
                <a:gd name="connsiteY6" fmla="*/ 833888 h 895274"/>
                <a:gd name="connsiteX7" fmla="*/ 1082442 w 1082442"/>
                <a:gd name="connsiteY7" fmla="*/ 839081 h 895274"/>
                <a:gd name="connsiteX8" fmla="*/ 1033346 w 1082442"/>
                <a:gd name="connsiteY8" fmla="*/ 846827 h 895274"/>
                <a:gd name="connsiteX9" fmla="*/ 985370 w 1082442"/>
                <a:gd name="connsiteY9" fmla="*/ 854620 h 895274"/>
                <a:gd name="connsiteX10" fmla="*/ 918667 w 1082442"/>
                <a:gd name="connsiteY10" fmla="*/ 866999 h 895274"/>
                <a:gd name="connsiteX11" fmla="*/ 803738 w 1082442"/>
                <a:gd name="connsiteY11" fmla="*/ 869031 h 895274"/>
                <a:gd name="connsiteX12" fmla="*/ 719852 w 1082442"/>
                <a:gd name="connsiteY12" fmla="*/ 846489 h 895274"/>
                <a:gd name="connsiteX13" fmla="*/ 700820 w 1082442"/>
                <a:gd name="connsiteY13" fmla="*/ 798449 h 895274"/>
                <a:gd name="connsiteX14" fmla="*/ 718558 w 1082442"/>
                <a:gd name="connsiteY14" fmla="*/ 760016 h 895274"/>
                <a:gd name="connsiteX15" fmla="*/ 730199 w 1082442"/>
                <a:gd name="connsiteY15" fmla="*/ 716779 h 895274"/>
                <a:gd name="connsiteX16" fmla="*/ 715048 w 1082442"/>
                <a:gd name="connsiteY16" fmla="*/ 680194 h 895274"/>
                <a:gd name="connsiteX17" fmla="*/ 630053 w 1082442"/>
                <a:gd name="connsiteY17" fmla="*/ 631044 h 895274"/>
                <a:gd name="connsiteX18" fmla="*/ 568339 w 1082442"/>
                <a:gd name="connsiteY18" fmla="*/ 639545 h 895274"/>
                <a:gd name="connsiteX19" fmla="*/ 535218 w 1082442"/>
                <a:gd name="connsiteY19" fmla="*/ 664466 h 895274"/>
                <a:gd name="connsiteX20" fmla="*/ 512512 w 1082442"/>
                <a:gd name="connsiteY20" fmla="*/ 695105 h 895274"/>
                <a:gd name="connsiteX21" fmla="*/ 510247 w 1082442"/>
                <a:gd name="connsiteY21" fmla="*/ 699474 h 895274"/>
                <a:gd name="connsiteX22" fmla="*/ 504107 w 1082442"/>
                <a:gd name="connsiteY22" fmla="*/ 725949 h 895274"/>
                <a:gd name="connsiteX23" fmla="*/ 511244 w 1082442"/>
                <a:gd name="connsiteY23" fmla="*/ 754473 h 895274"/>
                <a:gd name="connsiteX24" fmla="*/ 540807 w 1082442"/>
                <a:gd name="connsiteY24" fmla="*/ 804361 h 895274"/>
                <a:gd name="connsiteX25" fmla="*/ 543025 w 1082442"/>
                <a:gd name="connsiteY25" fmla="*/ 807317 h 895274"/>
                <a:gd name="connsiteX26" fmla="*/ 536558 w 1082442"/>
                <a:gd name="connsiteY26" fmla="*/ 863858 h 895274"/>
                <a:gd name="connsiteX27" fmla="*/ 491658 w 1082442"/>
                <a:gd name="connsiteY27" fmla="*/ 886585 h 895274"/>
                <a:gd name="connsiteX28" fmla="*/ 426249 w 1082442"/>
                <a:gd name="connsiteY28" fmla="*/ 894899 h 895274"/>
                <a:gd name="connsiteX29" fmla="*/ 378023 w 1082442"/>
                <a:gd name="connsiteY29" fmla="*/ 889357 h 895274"/>
                <a:gd name="connsiteX30" fmla="*/ 253117 w 1082442"/>
                <a:gd name="connsiteY30" fmla="*/ 854250 h 895274"/>
                <a:gd name="connsiteX31" fmla="*/ 243429 w 1082442"/>
                <a:gd name="connsiteY31" fmla="*/ 848887 h 895274"/>
                <a:gd name="connsiteX32" fmla="*/ 243320 w 1082442"/>
                <a:gd name="connsiteY32" fmla="*/ 849075 h 895274"/>
                <a:gd name="connsiteX33" fmla="*/ 241370 w 1082442"/>
                <a:gd name="connsiteY33" fmla="*/ 849725 h 895274"/>
                <a:gd name="connsiteX34" fmla="*/ 242028 w 1082442"/>
                <a:gd name="connsiteY34" fmla="*/ 848706 h 895274"/>
                <a:gd name="connsiteX35" fmla="*/ 242768 w 1082442"/>
                <a:gd name="connsiteY35" fmla="*/ 848521 h 895274"/>
                <a:gd name="connsiteX36" fmla="*/ 242770 w 1082442"/>
                <a:gd name="connsiteY36" fmla="*/ 848522 h 895274"/>
                <a:gd name="connsiteX37" fmla="*/ 242771 w 1082442"/>
                <a:gd name="connsiteY37" fmla="*/ 848522 h 895274"/>
                <a:gd name="connsiteX38" fmla="*/ 258475 w 1082442"/>
                <a:gd name="connsiteY38" fmla="*/ 797526 h 895274"/>
                <a:gd name="connsiteX39" fmla="*/ 271779 w 1082442"/>
                <a:gd name="connsiteY39" fmla="*/ 725279 h 895274"/>
                <a:gd name="connsiteX40" fmla="*/ 249791 w 1082442"/>
                <a:gd name="connsiteY40" fmla="*/ 568593 h 895274"/>
                <a:gd name="connsiteX41" fmla="*/ 225956 w 1082442"/>
                <a:gd name="connsiteY41" fmla="*/ 524063 h 895274"/>
                <a:gd name="connsiteX42" fmla="*/ 175697 w 1082442"/>
                <a:gd name="connsiteY42" fmla="*/ 519813 h 895274"/>
                <a:gd name="connsiteX43" fmla="*/ 139667 w 1082442"/>
                <a:gd name="connsiteY43" fmla="*/ 549931 h 895274"/>
                <a:gd name="connsiteX44" fmla="*/ 170705 w 1082442"/>
                <a:gd name="connsiteY44" fmla="*/ 520737 h 895274"/>
                <a:gd name="connsiteX45" fmla="*/ 230940 w 1082442"/>
                <a:gd name="connsiteY45" fmla="*/ 526464 h 895274"/>
                <a:gd name="connsiteX46" fmla="*/ 254961 w 1082442"/>
                <a:gd name="connsiteY46" fmla="*/ 575060 h 895274"/>
                <a:gd name="connsiteX47" fmla="*/ 273208 w 1082442"/>
                <a:gd name="connsiteY47" fmla="*/ 660586 h 895274"/>
                <a:gd name="connsiteX48" fmla="*/ 273208 w 1082442"/>
                <a:gd name="connsiteY48" fmla="*/ 660586 h 895274"/>
                <a:gd name="connsiteX49" fmla="*/ 254961 w 1082442"/>
                <a:gd name="connsiteY49" fmla="*/ 575059 h 895274"/>
                <a:gd name="connsiteX50" fmla="*/ 230940 w 1082442"/>
                <a:gd name="connsiteY50" fmla="*/ 526463 h 895274"/>
                <a:gd name="connsiteX51" fmla="*/ 0 w 1082442"/>
                <a:gd name="connsiteY51" fmla="*/ 415435 h 895274"/>
                <a:gd name="connsiteX52" fmla="*/ 32314 w 1082442"/>
                <a:gd name="connsiteY52" fmla="*/ 331531 h 895274"/>
                <a:gd name="connsiteX53" fmla="*/ 91996 w 1082442"/>
                <a:gd name="connsiteY53" fmla="*/ 310651 h 895274"/>
                <a:gd name="connsiteX54" fmla="*/ 144655 w 1082442"/>
                <a:gd name="connsiteY54" fmla="*/ 329867 h 895274"/>
                <a:gd name="connsiteX55" fmla="*/ 167516 w 1082442"/>
                <a:gd name="connsiteY55" fmla="*/ 338148 h 895274"/>
                <a:gd name="connsiteX56" fmla="*/ 167519 w 1082442"/>
                <a:gd name="connsiteY56" fmla="*/ 338148 h 895274"/>
                <a:gd name="connsiteX57" fmla="*/ 167523 w 1082442"/>
                <a:gd name="connsiteY57" fmla="*/ 338149 h 895274"/>
                <a:gd name="connsiteX58" fmla="*/ 169410 w 1082442"/>
                <a:gd name="connsiteY58" fmla="*/ 338266 h 895274"/>
                <a:gd name="connsiteX59" fmla="*/ 169417 w 1082442"/>
                <a:gd name="connsiteY59" fmla="*/ 338265 h 895274"/>
                <a:gd name="connsiteX60" fmla="*/ 188516 w 1082442"/>
                <a:gd name="connsiteY60" fmla="*/ 336772 h 895274"/>
                <a:gd name="connsiteX61" fmla="*/ 204892 w 1082442"/>
                <a:gd name="connsiteY61" fmla="*/ 321736 h 895274"/>
                <a:gd name="connsiteX62" fmla="*/ 227804 w 1082442"/>
                <a:gd name="connsiteY62" fmla="*/ 254295 h 895274"/>
                <a:gd name="connsiteX63" fmla="*/ 232608 w 1082442"/>
                <a:gd name="connsiteY63" fmla="*/ 195537 h 895274"/>
                <a:gd name="connsiteX64" fmla="*/ 229078 w 1082442"/>
                <a:gd name="connsiteY64" fmla="*/ 133230 h 895274"/>
                <a:gd name="connsiteX65" fmla="*/ 228461 w 1082442"/>
                <a:gd name="connsiteY65" fmla="*/ 128042 h 895274"/>
                <a:gd name="connsiteX66" fmla="*/ 210989 w 1082442"/>
                <a:gd name="connsiteY66" fmla="*/ 40144 h 895274"/>
                <a:gd name="connsiteX67" fmla="*/ 210793 w 1082442"/>
                <a:gd name="connsiteY67" fmla="*/ 37997 h 895274"/>
                <a:gd name="connsiteX68" fmla="*/ 209148 w 1082442"/>
                <a:gd name="connsiteY68" fmla="*/ 27846 h 895274"/>
                <a:gd name="connsiteX69" fmla="*/ 206744 w 1082442"/>
                <a:gd name="connsiteY69" fmla="*/ 1693 h 895274"/>
                <a:gd name="connsiteX70" fmla="*/ 207463 w 1082442"/>
                <a:gd name="connsiteY70" fmla="*/ 1657 h 895274"/>
                <a:gd name="connsiteX71" fmla="*/ 240273 w 1082442"/>
                <a:gd name="connsiteY71" fmla="*/ 0 h 895274"/>
                <a:gd name="connsiteX0" fmla="*/ 241370 w 1082442"/>
                <a:gd name="connsiteY0" fmla="*/ 849725 h 895274"/>
                <a:gd name="connsiteX1" fmla="*/ 241230 w 1082442"/>
                <a:gd name="connsiteY1" fmla="*/ 849942 h 895274"/>
                <a:gd name="connsiteX2" fmla="*/ 241297 w 1082442"/>
                <a:gd name="connsiteY2" fmla="*/ 849750 h 895274"/>
                <a:gd name="connsiteX3" fmla="*/ 241370 w 1082442"/>
                <a:gd name="connsiteY3" fmla="*/ 849725 h 895274"/>
                <a:gd name="connsiteX4" fmla="*/ 240273 w 1082442"/>
                <a:gd name="connsiteY4" fmla="*/ 0 h 895274"/>
                <a:gd name="connsiteX5" fmla="*/ 1078257 w 1082442"/>
                <a:gd name="connsiteY5" fmla="*/ 756209 h 895274"/>
                <a:gd name="connsiteX6" fmla="*/ 1082180 w 1082442"/>
                <a:gd name="connsiteY6" fmla="*/ 833888 h 895274"/>
                <a:gd name="connsiteX7" fmla="*/ 1082442 w 1082442"/>
                <a:gd name="connsiteY7" fmla="*/ 839081 h 895274"/>
                <a:gd name="connsiteX8" fmla="*/ 1033346 w 1082442"/>
                <a:gd name="connsiteY8" fmla="*/ 846827 h 895274"/>
                <a:gd name="connsiteX9" fmla="*/ 985370 w 1082442"/>
                <a:gd name="connsiteY9" fmla="*/ 854620 h 895274"/>
                <a:gd name="connsiteX10" fmla="*/ 918667 w 1082442"/>
                <a:gd name="connsiteY10" fmla="*/ 866999 h 895274"/>
                <a:gd name="connsiteX11" fmla="*/ 803738 w 1082442"/>
                <a:gd name="connsiteY11" fmla="*/ 869031 h 895274"/>
                <a:gd name="connsiteX12" fmla="*/ 719852 w 1082442"/>
                <a:gd name="connsiteY12" fmla="*/ 846489 h 895274"/>
                <a:gd name="connsiteX13" fmla="*/ 700820 w 1082442"/>
                <a:gd name="connsiteY13" fmla="*/ 798449 h 895274"/>
                <a:gd name="connsiteX14" fmla="*/ 718558 w 1082442"/>
                <a:gd name="connsiteY14" fmla="*/ 760016 h 895274"/>
                <a:gd name="connsiteX15" fmla="*/ 730199 w 1082442"/>
                <a:gd name="connsiteY15" fmla="*/ 716779 h 895274"/>
                <a:gd name="connsiteX16" fmla="*/ 715048 w 1082442"/>
                <a:gd name="connsiteY16" fmla="*/ 680194 h 895274"/>
                <a:gd name="connsiteX17" fmla="*/ 630053 w 1082442"/>
                <a:gd name="connsiteY17" fmla="*/ 631044 h 895274"/>
                <a:gd name="connsiteX18" fmla="*/ 568339 w 1082442"/>
                <a:gd name="connsiteY18" fmla="*/ 639545 h 895274"/>
                <a:gd name="connsiteX19" fmla="*/ 535218 w 1082442"/>
                <a:gd name="connsiteY19" fmla="*/ 664466 h 895274"/>
                <a:gd name="connsiteX20" fmla="*/ 512512 w 1082442"/>
                <a:gd name="connsiteY20" fmla="*/ 695105 h 895274"/>
                <a:gd name="connsiteX21" fmla="*/ 510247 w 1082442"/>
                <a:gd name="connsiteY21" fmla="*/ 699474 h 895274"/>
                <a:gd name="connsiteX22" fmla="*/ 504107 w 1082442"/>
                <a:gd name="connsiteY22" fmla="*/ 725949 h 895274"/>
                <a:gd name="connsiteX23" fmla="*/ 511244 w 1082442"/>
                <a:gd name="connsiteY23" fmla="*/ 754473 h 895274"/>
                <a:gd name="connsiteX24" fmla="*/ 540807 w 1082442"/>
                <a:gd name="connsiteY24" fmla="*/ 804361 h 895274"/>
                <a:gd name="connsiteX25" fmla="*/ 543025 w 1082442"/>
                <a:gd name="connsiteY25" fmla="*/ 807317 h 895274"/>
                <a:gd name="connsiteX26" fmla="*/ 536558 w 1082442"/>
                <a:gd name="connsiteY26" fmla="*/ 863858 h 895274"/>
                <a:gd name="connsiteX27" fmla="*/ 491658 w 1082442"/>
                <a:gd name="connsiteY27" fmla="*/ 886585 h 895274"/>
                <a:gd name="connsiteX28" fmla="*/ 426249 w 1082442"/>
                <a:gd name="connsiteY28" fmla="*/ 894899 h 895274"/>
                <a:gd name="connsiteX29" fmla="*/ 378023 w 1082442"/>
                <a:gd name="connsiteY29" fmla="*/ 889357 h 895274"/>
                <a:gd name="connsiteX30" fmla="*/ 253117 w 1082442"/>
                <a:gd name="connsiteY30" fmla="*/ 854250 h 895274"/>
                <a:gd name="connsiteX31" fmla="*/ 243429 w 1082442"/>
                <a:gd name="connsiteY31" fmla="*/ 848887 h 895274"/>
                <a:gd name="connsiteX32" fmla="*/ 243320 w 1082442"/>
                <a:gd name="connsiteY32" fmla="*/ 849075 h 895274"/>
                <a:gd name="connsiteX33" fmla="*/ 241370 w 1082442"/>
                <a:gd name="connsiteY33" fmla="*/ 849725 h 895274"/>
                <a:gd name="connsiteX34" fmla="*/ 242028 w 1082442"/>
                <a:gd name="connsiteY34" fmla="*/ 848706 h 895274"/>
                <a:gd name="connsiteX35" fmla="*/ 242768 w 1082442"/>
                <a:gd name="connsiteY35" fmla="*/ 848521 h 895274"/>
                <a:gd name="connsiteX36" fmla="*/ 242770 w 1082442"/>
                <a:gd name="connsiteY36" fmla="*/ 848522 h 895274"/>
                <a:gd name="connsiteX37" fmla="*/ 242771 w 1082442"/>
                <a:gd name="connsiteY37" fmla="*/ 848522 h 895274"/>
                <a:gd name="connsiteX38" fmla="*/ 258475 w 1082442"/>
                <a:gd name="connsiteY38" fmla="*/ 797526 h 895274"/>
                <a:gd name="connsiteX39" fmla="*/ 271779 w 1082442"/>
                <a:gd name="connsiteY39" fmla="*/ 725279 h 895274"/>
                <a:gd name="connsiteX40" fmla="*/ 249791 w 1082442"/>
                <a:gd name="connsiteY40" fmla="*/ 568593 h 895274"/>
                <a:gd name="connsiteX41" fmla="*/ 225956 w 1082442"/>
                <a:gd name="connsiteY41" fmla="*/ 524063 h 895274"/>
                <a:gd name="connsiteX42" fmla="*/ 175697 w 1082442"/>
                <a:gd name="connsiteY42" fmla="*/ 519813 h 895274"/>
                <a:gd name="connsiteX43" fmla="*/ 170705 w 1082442"/>
                <a:gd name="connsiteY43" fmla="*/ 520737 h 895274"/>
                <a:gd name="connsiteX44" fmla="*/ 230940 w 1082442"/>
                <a:gd name="connsiteY44" fmla="*/ 526464 h 895274"/>
                <a:gd name="connsiteX45" fmla="*/ 254961 w 1082442"/>
                <a:gd name="connsiteY45" fmla="*/ 575060 h 895274"/>
                <a:gd name="connsiteX46" fmla="*/ 273208 w 1082442"/>
                <a:gd name="connsiteY46" fmla="*/ 660586 h 895274"/>
                <a:gd name="connsiteX47" fmla="*/ 273208 w 1082442"/>
                <a:gd name="connsiteY47" fmla="*/ 660586 h 895274"/>
                <a:gd name="connsiteX48" fmla="*/ 254961 w 1082442"/>
                <a:gd name="connsiteY48" fmla="*/ 575059 h 895274"/>
                <a:gd name="connsiteX49" fmla="*/ 230940 w 1082442"/>
                <a:gd name="connsiteY49" fmla="*/ 526463 h 895274"/>
                <a:gd name="connsiteX50" fmla="*/ 0 w 1082442"/>
                <a:gd name="connsiteY50" fmla="*/ 415435 h 895274"/>
                <a:gd name="connsiteX51" fmla="*/ 32314 w 1082442"/>
                <a:gd name="connsiteY51" fmla="*/ 331531 h 895274"/>
                <a:gd name="connsiteX52" fmla="*/ 91996 w 1082442"/>
                <a:gd name="connsiteY52" fmla="*/ 310651 h 895274"/>
                <a:gd name="connsiteX53" fmla="*/ 144655 w 1082442"/>
                <a:gd name="connsiteY53" fmla="*/ 329867 h 895274"/>
                <a:gd name="connsiteX54" fmla="*/ 167516 w 1082442"/>
                <a:gd name="connsiteY54" fmla="*/ 338148 h 895274"/>
                <a:gd name="connsiteX55" fmla="*/ 167519 w 1082442"/>
                <a:gd name="connsiteY55" fmla="*/ 338148 h 895274"/>
                <a:gd name="connsiteX56" fmla="*/ 167523 w 1082442"/>
                <a:gd name="connsiteY56" fmla="*/ 338149 h 895274"/>
                <a:gd name="connsiteX57" fmla="*/ 169410 w 1082442"/>
                <a:gd name="connsiteY57" fmla="*/ 338266 h 895274"/>
                <a:gd name="connsiteX58" fmla="*/ 169417 w 1082442"/>
                <a:gd name="connsiteY58" fmla="*/ 338265 h 895274"/>
                <a:gd name="connsiteX59" fmla="*/ 188516 w 1082442"/>
                <a:gd name="connsiteY59" fmla="*/ 336772 h 895274"/>
                <a:gd name="connsiteX60" fmla="*/ 204892 w 1082442"/>
                <a:gd name="connsiteY60" fmla="*/ 321736 h 895274"/>
                <a:gd name="connsiteX61" fmla="*/ 227804 w 1082442"/>
                <a:gd name="connsiteY61" fmla="*/ 254295 h 895274"/>
                <a:gd name="connsiteX62" fmla="*/ 232608 w 1082442"/>
                <a:gd name="connsiteY62" fmla="*/ 195537 h 895274"/>
                <a:gd name="connsiteX63" fmla="*/ 229078 w 1082442"/>
                <a:gd name="connsiteY63" fmla="*/ 133230 h 895274"/>
                <a:gd name="connsiteX64" fmla="*/ 228461 w 1082442"/>
                <a:gd name="connsiteY64" fmla="*/ 128042 h 895274"/>
                <a:gd name="connsiteX65" fmla="*/ 210989 w 1082442"/>
                <a:gd name="connsiteY65" fmla="*/ 40144 h 895274"/>
                <a:gd name="connsiteX66" fmla="*/ 210793 w 1082442"/>
                <a:gd name="connsiteY66" fmla="*/ 37997 h 895274"/>
                <a:gd name="connsiteX67" fmla="*/ 209148 w 1082442"/>
                <a:gd name="connsiteY67" fmla="*/ 27846 h 895274"/>
                <a:gd name="connsiteX68" fmla="*/ 206744 w 1082442"/>
                <a:gd name="connsiteY68" fmla="*/ 1693 h 895274"/>
                <a:gd name="connsiteX69" fmla="*/ 207463 w 1082442"/>
                <a:gd name="connsiteY69" fmla="*/ 1657 h 895274"/>
                <a:gd name="connsiteX70" fmla="*/ 240273 w 1082442"/>
                <a:gd name="connsiteY70" fmla="*/ 0 h 895274"/>
                <a:gd name="connsiteX0" fmla="*/ 241370 w 1082442"/>
                <a:gd name="connsiteY0" fmla="*/ 849725 h 895274"/>
                <a:gd name="connsiteX1" fmla="*/ 241230 w 1082442"/>
                <a:gd name="connsiteY1" fmla="*/ 849942 h 895274"/>
                <a:gd name="connsiteX2" fmla="*/ 241297 w 1082442"/>
                <a:gd name="connsiteY2" fmla="*/ 849750 h 895274"/>
                <a:gd name="connsiteX3" fmla="*/ 241370 w 1082442"/>
                <a:gd name="connsiteY3" fmla="*/ 849725 h 895274"/>
                <a:gd name="connsiteX4" fmla="*/ 240273 w 1082442"/>
                <a:gd name="connsiteY4" fmla="*/ 0 h 895274"/>
                <a:gd name="connsiteX5" fmla="*/ 1078257 w 1082442"/>
                <a:gd name="connsiteY5" fmla="*/ 756209 h 895274"/>
                <a:gd name="connsiteX6" fmla="*/ 1082180 w 1082442"/>
                <a:gd name="connsiteY6" fmla="*/ 833888 h 895274"/>
                <a:gd name="connsiteX7" fmla="*/ 1082442 w 1082442"/>
                <a:gd name="connsiteY7" fmla="*/ 839081 h 895274"/>
                <a:gd name="connsiteX8" fmla="*/ 1033346 w 1082442"/>
                <a:gd name="connsiteY8" fmla="*/ 846827 h 895274"/>
                <a:gd name="connsiteX9" fmla="*/ 985370 w 1082442"/>
                <a:gd name="connsiteY9" fmla="*/ 854620 h 895274"/>
                <a:gd name="connsiteX10" fmla="*/ 918667 w 1082442"/>
                <a:gd name="connsiteY10" fmla="*/ 866999 h 895274"/>
                <a:gd name="connsiteX11" fmla="*/ 803738 w 1082442"/>
                <a:gd name="connsiteY11" fmla="*/ 869031 h 895274"/>
                <a:gd name="connsiteX12" fmla="*/ 719852 w 1082442"/>
                <a:gd name="connsiteY12" fmla="*/ 846489 h 895274"/>
                <a:gd name="connsiteX13" fmla="*/ 700820 w 1082442"/>
                <a:gd name="connsiteY13" fmla="*/ 798449 h 895274"/>
                <a:gd name="connsiteX14" fmla="*/ 718558 w 1082442"/>
                <a:gd name="connsiteY14" fmla="*/ 760016 h 895274"/>
                <a:gd name="connsiteX15" fmla="*/ 730199 w 1082442"/>
                <a:gd name="connsiteY15" fmla="*/ 716779 h 895274"/>
                <a:gd name="connsiteX16" fmla="*/ 715048 w 1082442"/>
                <a:gd name="connsiteY16" fmla="*/ 680194 h 895274"/>
                <a:gd name="connsiteX17" fmla="*/ 630053 w 1082442"/>
                <a:gd name="connsiteY17" fmla="*/ 631044 h 895274"/>
                <a:gd name="connsiteX18" fmla="*/ 568339 w 1082442"/>
                <a:gd name="connsiteY18" fmla="*/ 639545 h 895274"/>
                <a:gd name="connsiteX19" fmla="*/ 535218 w 1082442"/>
                <a:gd name="connsiteY19" fmla="*/ 664466 h 895274"/>
                <a:gd name="connsiteX20" fmla="*/ 512512 w 1082442"/>
                <a:gd name="connsiteY20" fmla="*/ 695105 h 895274"/>
                <a:gd name="connsiteX21" fmla="*/ 510247 w 1082442"/>
                <a:gd name="connsiteY21" fmla="*/ 699474 h 895274"/>
                <a:gd name="connsiteX22" fmla="*/ 504107 w 1082442"/>
                <a:gd name="connsiteY22" fmla="*/ 725949 h 895274"/>
                <a:gd name="connsiteX23" fmla="*/ 511244 w 1082442"/>
                <a:gd name="connsiteY23" fmla="*/ 754473 h 895274"/>
                <a:gd name="connsiteX24" fmla="*/ 540807 w 1082442"/>
                <a:gd name="connsiteY24" fmla="*/ 804361 h 895274"/>
                <a:gd name="connsiteX25" fmla="*/ 543025 w 1082442"/>
                <a:gd name="connsiteY25" fmla="*/ 807317 h 895274"/>
                <a:gd name="connsiteX26" fmla="*/ 536558 w 1082442"/>
                <a:gd name="connsiteY26" fmla="*/ 863858 h 895274"/>
                <a:gd name="connsiteX27" fmla="*/ 491658 w 1082442"/>
                <a:gd name="connsiteY27" fmla="*/ 886585 h 895274"/>
                <a:gd name="connsiteX28" fmla="*/ 426249 w 1082442"/>
                <a:gd name="connsiteY28" fmla="*/ 894899 h 895274"/>
                <a:gd name="connsiteX29" fmla="*/ 378023 w 1082442"/>
                <a:gd name="connsiteY29" fmla="*/ 889357 h 895274"/>
                <a:gd name="connsiteX30" fmla="*/ 253117 w 1082442"/>
                <a:gd name="connsiteY30" fmla="*/ 854250 h 895274"/>
                <a:gd name="connsiteX31" fmla="*/ 243429 w 1082442"/>
                <a:gd name="connsiteY31" fmla="*/ 848887 h 895274"/>
                <a:gd name="connsiteX32" fmla="*/ 243320 w 1082442"/>
                <a:gd name="connsiteY32" fmla="*/ 849075 h 895274"/>
                <a:gd name="connsiteX33" fmla="*/ 241370 w 1082442"/>
                <a:gd name="connsiteY33" fmla="*/ 849725 h 895274"/>
                <a:gd name="connsiteX34" fmla="*/ 242028 w 1082442"/>
                <a:gd name="connsiteY34" fmla="*/ 848706 h 895274"/>
                <a:gd name="connsiteX35" fmla="*/ 242768 w 1082442"/>
                <a:gd name="connsiteY35" fmla="*/ 848521 h 895274"/>
                <a:gd name="connsiteX36" fmla="*/ 242770 w 1082442"/>
                <a:gd name="connsiteY36" fmla="*/ 848522 h 895274"/>
                <a:gd name="connsiteX37" fmla="*/ 242771 w 1082442"/>
                <a:gd name="connsiteY37" fmla="*/ 848522 h 895274"/>
                <a:gd name="connsiteX38" fmla="*/ 258475 w 1082442"/>
                <a:gd name="connsiteY38" fmla="*/ 797526 h 895274"/>
                <a:gd name="connsiteX39" fmla="*/ 271779 w 1082442"/>
                <a:gd name="connsiteY39" fmla="*/ 725279 h 895274"/>
                <a:gd name="connsiteX40" fmla="*/ 249791 w 1082442"/>
                <a:gd name="connsiteY40" fmla="*/ 568593 h 895274"/>
                <a:gd name="connsiteX41" fmla="*/ 225956 w 1082442"/>
                <a:gd name="connsiteY41" fmla="*/ 524063 h 895274"/>
                <a:gd name="connsiteX42" fmla="*/ 175697 w 1082442"/>
                <a:gd name="connsiteY42" fmla="*/ 519813 h 895274"/>
                <a:gd name="connsiteX43" fmla="*/ 230940 w 1082442"/>
                <a:gd name="connsiteY43" fmla="*/ 526464 h 895274"/>
                <a:gd name="connsiteX44" fmla="*/ 254961 w 1082442"/>
                <a:gd name="connsiteY44" fmla="*/ 575060 h 895274"/>
                <a:gd name="connsiteX45" fmla="*/ 273208 w 1082442"/>
                <a:gd name="connsiteY45" fmla="*/ 660586 h 895274"/>
                <a:gd name="connsiteX46" fmla="*/ 273208 w 1082442"/>
                <a:gd name="connsiteY46" fmla="*/ 660586 h 895274"/>
                <a:gd name="connsiteX47" fmla="*/ 254961 w 1082442"/>
                <a:gd name="connsiteY47" fmla="*/ 575059 h 895274"/>
                <a:gd name="connsiteX48" fmla="*/ 230940 w 1082442"/>
                <a:gd name="connsiteY48" fmla="*/ 526463 h 895274"/>
                <a:gd name="connsiteX49" fmla="*/ 0 w 1082442"/>
                <a:gd name="connsiteY49" fmla="*/ 415435 h 895274"/>
                <a:gd name="connsiteX50" fmla="*/ 32314 w 1082442"/>
                <a:gd name="connsiteY50" fmla="*/ 331531 h 895274"/>
                <a:gd name="connsiteX51" fmla="*/ 91996 w 1082442"/>
                <a:gd name="connsiteY51" fmla="*/ 310651 h 895274"/>
                <a:gd name="connsiteX52" fmla="*/ 144655 w 1082442"/>
                <a:gd name="connsiteY52" fmla="*/ 329867 h 895274"/>
                <a:gd name="connsiteX53" fmla="*/ 167516 w 1082442"/>
                <a:gd name="connsiteY53" fmla="*/ 338148 h 895274"/>
                <a:gd name="connsiteX54" fmla="*/ 167519 w 1082442"/>
                <a:gd name="connsiteY54" fmla="*/ 338148 h 895274"/>
                <a:gd name="connsiteX55" fmla="*/ 167523 w 1082442"/>
                <a:gd name="connsiteY55" fmla="*/ 338149 h 895274"/>
                <a:gd name="connsiteX56" fmla="*/ 169410 w 1082442"/>
                <a:gd name="connsiteY56" fmla="*/ 338266 h 895274"/>
                <a:gd name="connsiteX57" fmla="*/ 169417 w 1082442"/>
                <a:gd name="connsiteY57" fmla="*/ 338265 h 895274"/>
                <a:gd name="connsiteX58" fmla="*/ 188516 w 1082442"/>
                <a:gd name="connsiteY58" fmla="*/ 336772 h 895274"/>
                <a:gd name="connsiteX59" fmla="*/ 204892 w 1082442"/>
                <a:gd name="connsiteY59" fmla="*/ 321736 h 895274"/>
                <a:gd name="connsiteX60" fmla="*/ 227804 w 1082442"/>
                <a:gd name="connsiteY60" fmla="*/ 254295 h 895274"/>
                <a:gd name="connsiteX61" fmla="*/ 232608 w 1082442"/>
                <a:gd name="connsiteY61" fmla="*/ 195537 h 895274"/>
                <a:gd name="connsiteX62" fmla="*/ 229078 w 1082442"/>
                <a:gd name="connsiteY62" fmla="*/ 133230 h 895274"/>
                <a:gd name="connsiteX63" fmla="*/ 228461 w 1082442"/>
                <a:gd name="connsiteY63" fmla="*/ 128042 h 895274"/>
                <a:gd name="connsiteX64" fmla="*/ 210989 w 1082442"/>
                <a:gd name="connsiteY64" fmla="*/ 40144 h 895274"/>
                <a:gd name="connsiteX65" fmla="*/ 210793 w 1082442"/>
                <a:gd name="connsiteY65" fmla="*/ 37997 h 895274"/>
                <a:gd name="connsiteX66" fmla="*/ 209148 w 1082442"/>
                <a:gd name="connsiteY66" fmla="*/ 27846 h 895274"/>
                <a:gd name="connsiteX67" fmla="*/ 206744 w 1082442"/>
                <a:gd name="connsiteY67" fmla="*/ 1693 h 895274"/>
                <a:gd name="connsiteX68" fmla="*/ 207463 w 1082442"/>
                <a:gd name="connsiteY68" fmla="*/ 1657 h 895274"/>
                <a:gd name="connsiteX69" fmla="*/ 240273 w 1082442"/>
                <a:gd name="connsiteY69" fmla="*/ 0 h 895274"/>
                <a:gd name="connsiteX0" fmla="*/ 241370 w 1082442"/>
                <a:gd name="connsiteY0" fmla="*/ 849725 h 895274"/>
                <a:gd name="connsiteX1" fmla="*/ 241230 w 1082442"/>
                <a:gd name="connsiteY1" fmla="*/ 849942 h 895274"/>
                <a:gd name="connsiteX2" fmla="*/ 241297 w 1082442"/>
                <a:gd name="connsiteY2" fmla="*/ 849750 h 895274"/>
                <a:gd name="connsiteX3" fmla="*/ 241370 w 1082442"/>
                <a:gd name="connsiteY3" fmla="*/ 849725 h 895274"/>
                <a:gd name="connsiteX4" fmla="*/ 240273 w 1082442"/>
                <a:gd name="connsiteY4" fmla="*/ 0 h 895274"/>
                <a:gd name="connsiteX5" fmla="*/ 1078257 w 1082442"/>
                <a:gd name="connsiteY5" fmla="*/ 756209 h 895274"/>
                <a:gd name="connsiteX6" fmla="*/ 1082180 w 1082442"/>
                <a:gd name="connsiteY6" fmla="*/ 833888 h 895274"/>
                <a:gd name="connsiteX7" fmla="*/ 1082442 w 1082442"/>
                <a:gd name="connsiteY7" fmla="*/ 839081 h 895274"/>
                <a:gd name="connsiteX8" fmla="*/ 1033346 w 1082442"/>
                <a:gd name="connsiteY8" fmla="*/ 846827 h 895274"/>
                <a:gd name="connsiteX9" fmla="*/ 985370 w 1082442"/>
                <a:gd name="connsiteY9" fmla="*/ 854620 h 895274"/>
                <a:gd name="connsiteX10" fmla="*/ 918667 w 1082442"/>
                <a:gd name="connsiteY10" fmla="*/ 866999 h 895274"/>
                <a:gd name="connsiteX11" fmla="*/ 803738 w 1082442"/>
                <a:gd name="connsiteY11" fmla="*/ 869031 h 895274"/>
                <a:gd name="connsiteX12" fmla="*/ 719852 w 1082442"/>
                <a:gd name="connsiteY12" fmla="*/ 846489 h 895274"/>
                <a:gd name="connsiteX13" fmla="*/ 700820 w 1082442"/>
                <a:gd name="connsiteY13" fmla="*/ 798449 h 895274"/>
                <a:gd name="connsiteX14" fmla="*/ 718558 w 1082442"/>
                <a:gd name="connsiteY14" fmla="*/ 760016 h 895274"/>
                <a:gd name="connsiteX15" fmla="*/ 730199 w 1082442"/>
                <a:gd name="connsiteY15" fmla="*/ 716779 h 895274"/>
                <a:gd name="connsiteX16" fmla="*/ 715048 w 1082442"/>
                <a:gd name="connsiteY16" fmla="*/ 680194 h 895274"/>
                <a:gd name="connsiteX17" fmla="*/ 630053 w 1082442"/>
                <a:gd name="connsiteY17" fmla="*/ 631044 h 895274"/>
                <a:gd name="connsiteX18" fmla="*/ 568339 w 1082442"/>
                <a:gd name="connsiteY18" fmla="*/ 639545 h 895274"/>
                <a:gd name="connsiteX19" fmla="*/ 535218 w 1082442"/>
                <a:gd name="connsiteY19" fmla="*/ 664466 h 895274"/>
                <a:gd name="connsiteX20" fmla="*/ 512512 w 1082442"/>
                <a:gd name="connsiteY20" fmla="*/ 695105 h 895274"/>
                <a:gd name="connsiteX21" fmla="*/ 510247 w 1082442"/>
                <a:gd name="connsiteY21" fmla="*/ 699474 h 895274"/>
                <a:gd name="connsiteX22" fmla="*/ 504107 w 1082442"/>
                <a:gd name="connsiteY22" fmla="*/ 725949 h 895274"/>
                <a:gd name="connsiteX23" fmla="*/ 511244 w 1082442"/>
                <a:gd name="connsiteY23" fmla="*/ 754473 h 895274"/>
                <a:gd name="connsiteX24" fmla="*/ 540807 w 1082442"/>
                <a:gd name="connsiteY24" fmla="*/ 804361 h 895274"/>
                <a:gd name="connsiteX25" fmla="*/ 543025 w 1082442"/>
                <a:gd name="connsiteY25" fmla="*/ 807317 h 895274"/>
                <a:gd name="connsiteX26" fmla="*/ 536558 w 1082442"/>
                <a:gd name="connsiteY26" fmla="*/ 863858 h 895274"/>
                <a:gd name="connsiteX27" fmla="*/ 491658 w 1082442"/>
                <a:gd name="connsiteY27" fmla="*/ 886585 h 895274"/>
                <a:gd name="connsiteX28" fmla="*/ 426249 w 1082442"/>
                <a:gd name="connsiteY28" fmla="*/ 894899 h 895274"/>
                <a:gd name="connsiteX29" fmla="*/ 378023 w 1082442"/>
                <a:gd name="connsiteY29" fmla="*/ 889357 h 895274"/>
                <a:gd name="connsiteX30" fmla="*/ 253117 w 1082442"/>
                <a:gd name="connsiteY30" fmla="*/ 854250 h 895274"/>
                <a:gd name="connsiteX31" fmla="*/ 243429 w 1082442"/>
                <a:gd name="connsiteY31" fmla="*/ 848887 h 895274"/>
                <a:gd name="connsiteX32" fmla="*/ 243320 w 1082442"/>
                <a:gd name="connsiteY32" fmla="*/ 849075 h 895274"/>
                <a:gd name="connsiteX33" fmla="*/ 241370 w 1082442"/>
                <a:gd name="connsiteY33" fmla="*/ 849725 h 895274"/>
                <a:gd name="connsiteX34" fmla="*/ 242028 w 1082442"/>
                <a:gd name="connsiteY34" fmla="*/ 848706 h 895274"/>
                <a:gd name="connsiteX35" fmla="*/ 242768 w 1082442"/>
                <a:gd name="connsiteY35" fmla="*/ 848521 h 895274"/>
                <a:gd name="connsiteX36" fmla="*/ 242770 w 1082442"/>
                <a:gd name="connsiteY36" fmla="*/ 848522 h 895274"/>
                <a:gd name="connsiteX37" fmla="*/ 242771 w 1082442"/>
                <a:gd name="connsiteY37" fmla="*/ 848522 h 895274"/>
                <a:gd name="connsiteX38" fmla="*/ 258475 w 1082442"/>
                <a:gd name="connsiteY38" fmla="*/ 797526 h 895274"/>
                <a:gd name="connsiteX39" fmla="*/ 271779 w 1082442"/>
                <a:gd name="connsiteY39" fmla="*/ 725279 h 895274"/>
                <a:gd name="connsiteX40" fmla="*/ 249791 w 1082442"/>
                <a:gd name="connsiteY40" fmla="*/ 568593 h 895274"/>
                <a:gd name="connsiteX41" fmla="*/ 225956 w 1082442"/>
                <a:gd name="connsiteY41" fmla="*/ 524063 h 895274"/>
                <a:gd name="connsiteX42" fmla="*/ 230940 w 1082442"/>
                <a:gd name="connsiteY42" fmla="*/ 526464 h 895274"/>
                <a:gd name="connsiteX43" fmla="*/ 254961 w 1082442"/>
                <a:gd name="connsiteY43" fmla="*/ 575060 h 895274"/>
                <a:gd name="connsiteX44" fmla="*/ 273208 w 1082442"/>
                <a:gd name="connsiteY44" fmla="*/ 660586 h 895274"/>
                <a:gd name="connsiteX45" fmla="*/ 273208 w 1082442"/>
                <a:gd name="connsiteY45" fmla="*/ 660586 h 895274"/>
                <a:gd name="connsiteX46" fmla="*/ 254961 w 1082442"/>
                <a:gd name="connsiteY46" fmla="*/ 575059 h 895274"/>
                <a:gd name="connsiteX47" fmla="*/ 230940 w 1082442"/>
                <a:gd name="connsiteY47" fmla="*/ 526463 h 895274"/>
                <a:gd name="connsiteX48" fmla="*/ 0 w 1082442"/>
                <a:gd name="connsiteY48" fmla="*/ 415435 h 895274"/>
                <a:gd name="connsiteX49" fmla="*/ 32314 w 1082442"/>
                <a:gd name="connsiteY49" fmla="*/ 331531 h 895274"/>
                <a:gd name="connsiteX50" fmla="*/ 91996 w 1082442"/>
                <a:gd name="connsiteY50" fmla="*/ 310651 h 895274"/>
                <a:gd name="connsiteX51" fmla="*/ 144655 w 1082442"/>
                <a:gd name="connsiteY51" fmla="*/ 329867 h 895274"/>
                <a:gd name="connsiteX52" fmla="*/ 167516 w 1082442"/>
                <a:gd name="connsiteY52" fmla="*/ 338148 h 895274"/>
                <a:gd name="connsiteX53" fmla="*/ 167519 w 1082442"/>
                <a:gd name="connsiteY53" fmla="*/ 338148 h 895274"/>
                <a:gd name="connsiteX54" fmla="*/ 167523 w 1082442"/>
                <a:gd name="connsiteY54" fmla="*/ 338149 h 895274"/>
                <a:gd name="connsiteX55" fmla="*/ 169410 w 1082442"/>
                <a:gd name="connsiteY55" fmla="*/ 338266 h 895274"/>
                <a:gd name="connsiteX56" fmla="*/ 169417 w 1082442"/>
                <a:gd name="connsiteY56" fmla="*/ 338265 h 895274"/>
                <a:gd name="connsiteX57" fmla="*/ 188516 w 1082442"/>
                <a:gd name="connsiteY57" fmla="*/ 336772 h 895274"/>
                <a:gd name="connsiteX58" fmla="*/ 204892 w 1082442"/>
                <a:gd name="connsiteY58" fmla="*/ 321736 h 895274"/>
                <a:gd name="connsiteX59" fmla="*/ 227804 w 1082442"/>
                <a:gd name="connsiteY59" fmla="*/ 254295 h 895274"/>
                <a:gd name="connsiteX60" fmla="*/ 232608 w 1082442"/>
                <a:gd name="connsiteY60" fmla="*/ 195537 h 895274"/>
                <a:gd name="connsiteX61" fmla="*/ 229078 w 1082442"/>
                <a:gd name="connsiteY61" fmla="*/ 133230 h 895274"/>
                <a:gd name="connsiteX62" fmla="*/ 228461 w 1082442"/>
                <a:gd name="connsiteY62" fmla="*/ 128042 h 895274"/>
                <a:gd name="connsiteX63" fmla="*/ 210989 w 1082442"/>
                <a:gd name="connsiteY63" fmla="*/ 40144 h 895274"/>
                <a:gd name="connsiteX64" fmla="*/ 210793 w 1082442"/>
                <a:gd name="connsiteY64" fmla="*/ 37997 h 895274"/>
                <a:gd name="connsiteX65" fmla="*/ 209148 w 1082442"/>
                <a:gd name="connsiteY65" fmla="*/ 27846 h 895274"/>
                <a:gd name="connsiteX66" fmla="*/ 206744 w 1082442"/>
                <a:gd name="connsiteY66" fmla="*/ 1693 h 895274"/>
                <a:gd name="connsiteX67" fmla="*/ 207463 w 1082442"/>
                <a:gd name="connsiteY67" fmla="*/ 1657 h 895274"/>
                <a:gd name="connsiteX68" fmla="*/ 240273 w 1082442"/>
                <a:gd name="connsiteY68" fmla="*/ 0 h 895274"/>
                <a:gd name="connsiteX0" fmla="*/ 241370 w 1082442"/>
                <a:gd name="connsiteY0" fmla="*/ 849725 h 895274"/>
                <a:gd name="connsiteX1" fmla="*/ 241230 w 1082442"/>
                <a:gd name="connsiteY1" fmla="*/ 849942 h 895274"/>
                <a:gd name="connsiteX2" fmla="*/ 241297 w 1082442"/>
                <a:gd name="connsiteY2" fmla="*/ 849750 h 895274"/>
                <a:gd name="connsiteX3" fmla="*/ 241370 w 1082442"/>
                <a:gd name="connsiteY3" fmla="*/ 849725 h 895274"/>
                <a:gd name="connsiteX4" fmla="*/ 240273 w 1082442"/>
                <a:gd name="connsiteY4" fmla="*/ 0 h 895274"/>
                <a:gd name="connsiteX5" fmla="*/ 1078257 w 1082442"/>
                <a:gd name="connsiteY5" fmla="*/ 756209 h 895274"/>
                <a:gd name="connsiteX6" fmla="*/ 1082180 w 1082442"/>
                <a:gd name="connsiteY6" fmla="*/ 833888 h 895274"/>
                <a:gd name="connsiteX7" fmla="*/ 1082442 w 1082442"/>
                <a:gd name="connsiteY7" fmla="*/ 839081 h 895274"/>
                <a:gd name="connsiteX8" fmla="*/ 1033346 w 1082442"/>
                <a:gd name="connsiteY8" fmla="*/ 846827 h 895274"/>
                <a:gd name="connsiteX9" fmla="*/ 985370 w 1082442"/>
                <a:gd name="connsiteY9" fmla="*/ 854620 h 895274"/>
                <a:gd name="connsiteX10" fmla="*/ 918667 w 1082442"/>
                <a:gd name="connsiteY10" fmla="*/ 866999 h 895274"/>
                <a:gd name="connsiteX11" fmla="*/ 803738 w 1082442"/>
                <a:gd name="connsiteY11" fmla="*/ 869031 h 895274"/>
                <a:gd name="connsiteX12" fmla="*/ 719852 w 1082442"/>
                <a:gd name="connsiteY12" fmla="*/ 846489 h 895274"/>
                <a:gd name="connsiteX13" fmla="*/ 700820 w 1082442"/>
                <a:gd name="connsiteY13" fmla="*/ 798449 h 895274"/>
                <a:gd name="connsiteX14" fmla="*/ 718558 w 1082442"/>
                <a:gd name="connsiteY14" fmla="*/ 760016 h 895274"/>
                <a:gd name="connsiteX15" fmla="*/ 730199 w 1082442"/>
                <a:gd name="connsiteY15" fmla="*/ 716779 h 895274"/>
                <a:gd name="connsiteX16" fmla="*/ 715048 w 1082442"/>
                <a:gd name="connsiteY16" fmla="*/ 680194 h 895274"/>
                <a:gd name="connsiteX17" fmla="*/ 630053 w 1082442"/>
                <a:gd name="connsiteY17" fmla="*/ 631044 h 895274"/>
                <a:gd name="connsiteX18" fmla="*/ 568339 w 1082442"/>
                <a:gd name="connsiteY18" fmla="*/ 639545 h 895274"/>
                <a:gd name="connsiteX19" fmla="*/ 535218 w 1082442"/>
                <a:gd name="connsiteY19" fmla="*/ 664466 h 895274"/>
                <a:gd name="connsiteX20" fmla="*/ 512512 w 1082442"/>
                <a:gd name="connsiteY20" fmla="*/ 695105 h 895274"/>
                <a:gd name="connsiteX21" fmla="*/ 510247 w 1082442"/>
                <a:gd name="connsiteY21" fmla="*/ 699474 h 895274"/>
                <a:gd name="connsiteX22" fmla="*/ 504107 w 1082442"/>
                <a:gd name="connsiteY22" fmla="*/ 725949 h 895274"/>
                <a:gd name="connsiteX23" fmla="*/ 511244 w 1082442"/>
                <a:gd name="connsiteY23" fmla="*/ 754473 h 895274"/>
                <a:gd name="connsiteX24" fmla="*/ 540807 w 1082442"/>
                <a:gd name="connsiteY24" fmla="*/ 804361 h 895274"/>
                <a:gd name="connsiteX25" fmla="*/ 543025 w 1082442"/>
                <a:gd name="connsiteY25" fmla="*/ 807317 h 895274"/>
                <a:gd name="connsiteX26" fmla="*/ 536558 w 1082442"/>
                <a:gd name="connsiteY26" fmla="*/ 863858 h 895274"/>
                <a:gd name="connsiteX27" fmla="*/ 491658 w 1082442"/>
                <a:gd name="connsiteY27" fmla="*/ 886585 h 895274"/>
                <a:gd name="connsiteX28" fmla="*/ 426249 w 1082442"/>
                <a:gd name="connsiteY28" fmla="*/ 894899 h 895274"/>
                <a:gd name="connsiteX29" fmla="*/ 378023 w 1082442"/>
                <a:gd name="connsiteY29" fmla="*/ 889357 h 895274"/>
                <a:gd name="connsiteX30" fmla="*/ 253117 w 1082442"/>
                <a:gd name="connsiteY30" fmla="*/ 854250 h 895274"/>
                <a:gd name="connsiteX31" fmla="*/ 243429 w 1082442"/>
                <a:gd name="connsiteY31" fmla="*/ 848887 h 895274"/>
                <a:gd name="connsiteX32" fmla="*/ 243320 w 1082442"/>
                <a:gd name="connsiteY32" fmla="*/ 849075 h 895274"/>
                <a:gd name="connsiteX33" fmla="*/ 241370 w 1082442"/>
                <a:gd name="connsiteY33" fmla="*/ 849725 h 895274"/>
                <a:gd name="connsiteX34" fmla="*/ 242028 w 1082442"/>
                <a:gd name="connsiteY34" fmla="*/ 848706 h 895274"/>
                <a:gd name="connsiteX35" fmla="*/ 242768 w 1082442"/>
                <a:gd name="connsiteY35" fmla="*/ 848521 h 895274"/>
                <a:gd name="connsiteX36" fmla="*/ 242770 w 1082442"/>
                <a:gd name="connsiteY36" fmla="*/ 848522 h 895274"/>
                <a:gd name="connsiteX37" fmla="*/ 242771 w 1082442"/>
                <a:gd name="connsiteY37" fmla="*/ 848522 h 895274"/>
                <a:gd name="connsiteX38" fmla="*/ 258475 w 1082442"/>
                <a:gd name="connsiteY38" fmla="*/ 797526 h 895274"/>
                <a:gd name="connsiteX39" fmla="*/ 271779 w 1082442"/>
                <a:gd name="connsiteY39" fmla="*/ 725279 h 895274"/>
                <a:gd name="connsiteX40" fmla="*/ 249791 w 1082442"/>
                <a:gd name="connsiteY40" fmla="*/ 568593 h 895274"/>
                <a:gd name="connsiteX41" fmla="*/ 225956 w 1082442"/>
                <a:gd name="connsiteY41" fmla="*/ 524063 h 895274"/>
                <a:gd name="connsiteX42" fmla="*/ 230940 w 1082442"/>
                <a:gd name="connsiteY42" fmla="*/ 526464 h 895274"/>
                <a:gd name="connsiteX43" fmla="*/ 254961 w 1082442"/>
                <a:gd name="connsiteY43" fmla="*/ 575060 h 895274"/>
                <a:gd name="connsiteX44" fmla="*/ 273208 w 1082442"/>
                <a:gd name="connsiteY44" fmla="*/ 660586 h 895274"/>
                <a:gd name="connsiteX45" fmla="*/ 273208 w 1082442"/>
                <a:gd name="connsiteY45" fmla="*/ 660586 h 895274"/>
                <a:gd name="connsiteX46" fmla="*/ 254961 w 1082442"/>
                <a:gd name="connsiteY46" fmla="*/ 575059 h 895274"/>
                <a:gd name="connsiteX47" fmla="*/ 230940 w 1082442"/>
                <a:gd name="connsiteY47" fmla="*/ 526463 h 895274"/>
                <a:gd name="connsiteX48" fmla="*/ 0 w 1082442"/>
                <a:gd name="connsiteY48" fmla="*/ 415435 h 895274"/>
                <a:gd name="connsiteX49" fmla="*/ 32314 w 1082442"/>
                <a:gd name="connsiteY49" fmla="*/ 331531 h 895274"/>
                <a:gd name="connsiteX50" fmla="*/ 91996 w 1082442"/>
                <a:gd name="connsiteY50" fmla="*/ 310651 h 895274"/>
                <a:gd name="connsiteX51" fmla="*/ 144655 w 1082442"/>
                <a:gd name="connsiteY51" fmla="*/ 329867 h 895274"/>
                <a:gd name="connsiteX52" fmla="*/ 167516 w 1082442"/>
                <a:gd name="connsiteY52" fmla="*/ 338148 h 895274"/>
                <a:gd name="connsiteX53" fmla="*/ 167519 w 1082442"/>
                <a:gd name="connsiteY53" fmla="*/ 338148 h 895274"/>
                <a:gd name="connsiteX54" fmla="*/ 167523 w 1082442"/>
                <a:gd name="connsiteY54" fmla="*/ 338149 h 895274"/>
                <a:gd name="connsiteX55" fmla="*/ 169410 w 1082442"/>
                <a:gd name="connsiteY55" fmla="*/ 338266 h 895274"/>
                <a:gd name="connsiteX56" fmla="*/ 169417 w 1082442"/>
                <a:gd name="connsiteY56" fmla="*/ 338265 h 895274"/>
                <a:gd name="connsiteX57" fmla="*/ 188516 w 1082442"/>
                <a:gd name="connsiteY57" fmla="*/ 336772 h 895274"/>
                <a:gd name="connsiteX58" fmla="*/ 204892 w 1082442"/>
                <a:gd name="connsiteY58" fmla="*/ 321736 h 895274"/>
                <a:gd name="connsiteX59" fmla="*/ 227804 w 1082442"/>
                <a:gd name="connsiteY59" fmla="*/ 254295 h 895274"/>
                <a:gd name="connsiteX60" fmla="*/ 232608 w 1082442"/>
                <a:gd name="connsiteY60" fmla="*/ 195537 h 895274"/>
                <a:gd name="connsiteX61" fmla="*/ 229078 w 1082442"/>
                <a:gd name="connsiteY61" fmla="*/ 133230 h 895274"/>
                <a:gd name="connsiteX62" fmla="*/ 228461 w 1082442"/>
                <a:gd name="connsiteY62" fmla="*/ 128042 h 895274"/>
                <a:gd name="connsiteX63" fmla="*/ 210989 w 1082442"/>
                <a:gd name="connsiteY63" fmla="*/ 40144 h 895274"/>
                <a:gd name="connsiteX64" fmla="*/ 210793 w 1082442"/>
                <a:gd name="connsiteY64" fmla="*/ 37997 h 895274"/>
                <a:gd name="connsiteX65" fmla="*/ 209148 w 1082442"/>
                <a:gd name="connsiteY65" fmla="*/ 27846 h 895274"/>
                <a:gd name="connsiteX66" fmla="*/ 206744 w 1082442"/>
                <a:gd name="connsiteY66" fmla="*/ 1693 h 895274"/>
                <a:gd name="connsiteX67" fmla="*/ 207463 w 1082442"/>
                <a:gd name="connsiteY67" fmla="*/ 1657 h 895274"/>
                <a:gd name="connsiteX68" fmla="*/ 240273 w 1082442"/>
                <a:gd name="connsiteY68" fmla="*/ 0 h 895274"/>
                <a:gd name="connsiteX0" fmla="*/ 241370 w 1082442"/>
                <a:gd name="connsiteY0" fmla="*/ 849725 h 895274"/>
                <a:gd name="connsiteX1" fmla="*/ 241230 w 1082442"/>
                <a:gd name="connsiteY1" fmla="*/ 849942 h 895274"/>
                <a:gd name="connsiteX2" fmla="*/ 241297 w 1082442"/>
                <a:gd name="connsiteY2" fmla="*/ 849750 h 895274"/>
                <a:gd name="connsiteX3" fmla="*/ 241370 w 1082442"/>
                <a:gd name="connsiteY3" fmla="*/ 849725 h 895274"/>
                <a:gd name="connsiteX4" fmla="*/ 240273 w 1082442"/>
                <a:gd name="connsiteY4" fmla="*/ 0 h 895274"/>
                <a:gd name="connsiteX5" fmla="*/ 1078257 w 1082442"/>
                <a:gd name="connsiteY5" fmla="*/ 756209 h 895274"/>
                <a:gd name="connsiteX6" fmla="*/ 1082180 w 1082442"/>
                <a:gd name="connsiteY6" fmla="*/ 833888 h 895274"/>
                <a:gd name="connsiteX7" fmla="*/ 1082442 w 1082442"/>
                <a:gd name="connsiteY7" fmla="*/ 839081 h 895274"/>
                <a:gd name="connsiteX8" fmla="*/ 1033346 w 1082442"/>
                <a:gd name="connsiteY8" fmla="*/ 846827 h 895274"/>
                <a:gd name="connsiteX9" fmla="*/ 985370 w 1082442"/>
                <a:gd name="connsiteY9" fmla="*/ 854620 h 895274"/>
                <a:gd name="connsiteX10" fmla="*/ 918667 w 1082442"/>
                <a:gd name="connsiteY10" fmla="*/ 866999 h 895274"/>
                <a:gd name="connsiteX11" fmla="*/ 803738 w 1082442"/>
                <a:gd name="connsiteY11" fmla="*/ 869031 h 895274"/>
                <a:gd name="connsiteX12" fmla="*/ 719852 w 1082442"/>
                <a:gd name="connsiteY12" fmla="*/ 846489 h 895274"/>
                <a:gd name="connsiteX13" fmla="*/ 700820 w 1082442"/>
                <a:gd name="connsiteY13" fmla="*/ 798449 h 895274"/>
                <a:gd name="connsiteX14" fmla="*/ 718558 w 1082442"/>
                <a:gd name="connsiteY14" fmla="*/ 760016 h 895274"/>
                <a:gd name="connsiteX15" fmla="*/ 730199 w 1082442"/>
                <a:gd name="connsiteY15" fmla="*/ 716779 h 895274"/>
                <a:gd name="connsiteX16" fmla="*/ 715048 w 1082442"/>
                <a:gd name="connsiteY16" fmla="*/ 680194 h 895274"/>
                <a:gd name="connsiteX17" fmla="*/ 630053 w 1082442"/>
                <a:gd name="connsiteY17" fmla="*/ 631044 h 895274"/>
                <a:gd name="connsiteX18" fmla="*/ 568339 w 1082442"/>
                <a:gd name="connsiteY18" fmla="*/ 639545 h 895274"/>
                <a:gd name="connsiteX19" fmla="*/ 535218 w 1082442"/>
                <a:gd name="connsiteY19" fmla="*/ 664466 h 895274"/>
                <a:gd name="connsiteX20" fmla="*/ 512512 w 1082442"/>
                <a:gd name="connsiteY20" fmla="*/ 695105 h 895274"/>
                <a:gd name="connsiteX21" fmla="*/ 510247 w 1082442"/>
                <a:gd name="connsiteY21" fmla="*/ 699474 h 895274"/>
                <a:gd name="connsiteX22" fmla="*/ 504107 w 1082442"/>
                <a:gd name="connsiteY22" fmla="*/ 725949 h 895274"/>
                <a:gd name="connsiteX23" fmla="*/ 511244 w 1082442"/>
                <a:gd name="connsiteY23" fmla="*/ 754473 h 895274"/>
                <a:gd name="connsiteX24" fmla="*/ 540807 w 1082442"/>
                <a:gd name="connsiteY24" fmla="*/ 804361 h 895274"/>
                <a:gd name="connsiteX25" fmla="*/ 543025 w 1082442"/>
                <a:gd name="connsiteY25" fmla="*/ 807317 h 895274"/>
                <a:gd name="connsiteX26" fmla="*/ 536558 w 1082442"/>
                <a:gd name="connsiteY26" fmla="*/ 863858 h 895274"/>
                <a:gd name="connsiteX27" fmla="*/ 491658 w 1082442"/>
                <a:gd name="connsiteY27" fmla="*/ 886585 h 895274"/>
                <a:gd name="connsiteX28" fmla="*/ 426249 w 1082442"/>
                <a:gd name="connsiteY28" fmla="*/ 894899 h 895274"/>
                <a:gd name="connsiteX29" fmla="*/ 378023 w 1082442"/>
                <a:gd name="connsiteY29" fmla="*/ 889357 h 895274"/>
                <a:gd name="connsiteX30" fmla="*/ 253117 w 1082442"/>
                <a:gd name="connsiteY30" fmla="*/ 854250 h 895274"/>
                <a:gd name="connsiteX31" fmla="*/ 243429 w 1082442"/>
                <a:gd name="connsiteY31" fmla="*/ 848887 h 895274"/>
                <a:gd name="connsiteX32" fmla="*/ 243320 w 1082442"/>
                <a:gd name="connsiteY32" fmla="*/ 849075 h 895274"/>
                <a:gd name="connsiteX33" fmla="*/ 241370 w 1082442"/>
                <a:gd name="connsiteY33" fmla="*/ 849725 h 895274"/>
                <a:gd name="connsiteX34" fmla="*/ 242028 w 1082442"/>
                <a:gd name="connsiteY34" fmla="*/ 848706 h 895274"/>
                <a:gd name="connsiteX35" fmla="*/ 242768 w 1082442"/>
                <a:gd name="connsiteY35" fmla="*/ 848521 h 895274"/>
                <a:gd name="connsiteX36" fmla="*/ 242770 w 1082442"/>
                <a:gd name="connsiteY36" fmla="*/ 848522 h 895274"/>
                <a:gd name="connsiteX37" fmla="*/ 242771 w 1082442"/>
                <a:gd name="connsiteY37" fmla="*/ 848522 h 895274"/>
                <a:gd name="connsiteX38" fmla="*/ 258475 w 1082442"/>
                <a:gd name="connsiteY38" fmla="*/ 797526 h 895274"/>
                <a:gd name="connsiteX39" fmla="*/ 271779 w 1082442"/>
                <a:gd name="connsiteY39" fmla="*/ 725279 h 895274"/>
                <a:gd name="connsiteX40" fmla="*/ 249791 w 1082442"/>
                <a:gd name="connsiteY40" fmla="*/ 568593 h 895274"/>
                <a:gd name="connsiteX41" fmla="*/ 225956 w 1082442"/>
                <a:gd name="connsiteY41" fmla="*/ 524063 h 895274"/>
                <a:gd name="connsiteX42" fmla="*/ 230940 w 1082442"/>
                <a:gd name="connsiteY42" fmla="*/ 526464 h 895274"/>
                <a:gd name="connsiteX43" fmla="*/ 254961 w 1082442"/>
                <a:gd name="connsiteY43" fmla="*/ 575060 h 895274"/>
                <a:gd name="connsiteX44" fmla="*/ 273208 w 1082442"/>
                <a:gd name="connsiteY44" fmla="*/ 660586 h 895274"/>
                <a:gd name="connsiteX45" fmla="*/ 273208 w 1082442"/>
                <a:gd name="connsiteY45" fmla="*/ 660586 h 895274"/>
                <a:gd name="connsiteX46" fmla="*/ 254961 w 1082442"/>
                <a:gd name="connsiteY46" fmla="*/ 575059 h 895274"/>
                <a:gd name="connsiteX47" fmla="*/ 0 w 1082442"/>
                <a:gd name="connsiteY47" fmla="*/ 415435 h 895274"/>
                <a:gd name="connsiteX48" fmla="*/ 32314 w 1082442"/>
                <a:gd name="connsiteY48" fmla="*/ 331531 h 895274"/>
                <a:gd name="connsiteX49" fmla="*/ 91996 w 1082442"/>
                <a:gd name="connsiteY49" fmla="*/ 310651 h 895274"/>
                <a:gd name="connsiteX50" fmla="*/ 144655 w 1082442"/>
                <a:gd name="connsiteY50" fmla="*/ 329867 h 895274"/>
                <a:gd name="connsiteX51" fmla="*/ 167516 w 1082442"/>
                <a:gd name="connsiteY51" fmla="*/ 338148 h 895274"/>
                <a:gd name="connsiteX52" fmla="*/ 167519 w 1082442"/>
                <a:gd name="connsiteY52" fmla="*/ 338148 h 895274"/>
                <a:gd name="connsiteX53" fmla="*/ 167523 w 1082442"/>
                <a:gd name="connsiteY53" fmla="*/ 338149 h 895274"/>
                <a:gd name="connsiteX54" fmla="*/ 169410 w 1082442"/>
                <a:gd name="connsiteY54" fmla="*/ 338266 h 895274"/>
                <a:gd name="connsiteX55" fmla="*/ 169417 w 1082442"/>
                <a:gd name="connsiteY55" fmla="*/ 338265 h 895274"/>
                <a:gd name="connsiteX56" fmla="*/ 188516 w 1082442"/>
                <a:gd name="connsiteY56" fmla="*/ 336772 h 895274"/>
                <a:gd name="connsiteX57" fmla="*/ 204892 w 1082442"/>
                <a:gd name="connsiteY57" fmla="*/ 321736 h 895274"/>
                <a:gd name="connsiteX58" fmla="*/ 227804 w 1082442"/>
                <a:gd name="connsiteY58" fmla="*/ 254295 h 895274"/>
                <a:gd name="connsiteX59" fmla="*/ 232608 w 1082442"/>
                <a:gd name="connsiteY59" fmla="*/ 195537 h 895274"/>
                <a:gd name="connsiteX60" fmla="*/ 229078 w 1082442"/>
                <a:gd name="connsiteY60" fmla="*/ 133230 h 895274"/>
                <a:gd name="connsiteX61" fmla="*/ 228461 w 1082442"/>
                <a:gd name="connsiteY61" fmla="*/ 128042 h 895274"/>
                <a:gd name="connsiteX62" fmla="*/ 210989 w 1082442"/>
                <a:gd name="connsiteY62" fmla="*/ 40144 h 895274"/>
                <a:gd name="connsiteX63" fmla="*/ 210793 w 1082442"/>
                <a:gd name="connsiteY63" fmla="*/ 37997 h 895274"/>
                <a:gd name="connsiteX64" fmla="*/ 209148 w 1082442"/>
                <a:gd name="connsiteY64" fmla="*/ 27846 h 895274"/>
                <a:gd name="connsiteX65" fmla="*/ 206744 w 1082442"/>
                <a:gd name="connsiteY65" fmla="*/ 1693 h 895274"/>
                <a:gd name="connsiteX66" fmla="*/ 207463 w 1082442"/>
                <a:gd name="connsiteY66" fmla="*/ 1657 h 895274"/>
                <a:gd name="connsiteX67" fmla="*/ 240273 w 1082442"/>
                <a:gd name="connsiteY67" fmla="*/ 0 h 895274"/>
                <a:gd name="connsiteX0" fmla="*/ 241370 w 1082442"/>
                <a:gd name="connsiteY0" fmla="*/ 849725 h 895274"/>
                <a:gd name="connsiteX1" fmla="*/ 241230 w 1082442"/>
                <a:gd name="connsiteY1" fmla="*/ 849942 h 895274"/>
                <a:gd name="connsiteX2" fmla="*/ 241297 w 1082442"/>
                <a:gd name="connsiteY2" fmla="*/ 849750 h 895274"/>
                <a:gd name="connsiteX3" fmla="*/ 241370 w 1082442"/>
                <a:gd name="connsiteY3" fmla="*/ 849725 h 895274"/>
                <a:gd name="connsiteX4" fmla="*/ 240273 w 1082442"/>
                <a:gd name="connsiteY4" fmla="*/ 0 h 895274"/>
                <a:gd name="connsiteX5" fmla="*/ 1078257 w 1082442"/>
                <a:gd name="connsiteY5" fmla="*/ 756209 h 895274"/>
                <a:gd name="connsiteX6" fmla="*/ 1082180 w 1082442"/>
                <a:gd name="connsiteY6" fmla="*/ 833888 h 895274"/>
                <a:gd name="connsiteX7" fmla="*/ 1082442 w 1082442"/>
                <a:gd name="connsiteY7" fmla="*/ 839081 h 895274"/>
                <a:gd name="connsiteX8" fmla="*/ 1033346 w 1082442"/>
                <a:gd name="connsiteY8" fmla="*/ 846827 h 895274"/>
                <a:gd name="connsiteX9" fmla="*/ 985370 w 1082442"/>
                <a:gd name="connsiteY9" fmla="*/ 854620 h 895274"/>
                <a:gd name="connsiteX10" fmla="*/ 918667 w 1082442"/>
                <a:gd name="connsiteY10" fmla="*/ 866999 h 895274"/>
                <a:gd name="connsiteX11" fmla="*/ 803738 w 1082442"/>
                <a:gd name="connsiteY11" fmla="*/ 869031 h 895274"/>
                <a:gd name="connsiteX12" fmla="*/ 719852 w 1082442"/>
                <a:gd name="connsiteY12" fmla="*/ 846489 h 895274"/>
                <a:gd name="connsiteX13" fmla="*/ 700820 w 1082442"/>
                <a:gd name="connsiteY13" fmla="*/ 798449 h 895274"/>
                <a:gd name="connsiteX14" fmla="*/ 718558 w 1082442"/>
                <a:gd name="connsiteY14" fmla="*/ 760016 h 895274"/>
                <a:gd name="connsiteX15" fmla="*/ 730199 w 1082442"/>
                <a:gd name="connsiteY15" fmla="*/ 716779 h 895274"/>
                <a:gd name="connsiteX16" fmla="*/ 715048 w 1082442"/>
                <a:gd name="connsiteY16" fmla="*/ 680194 h 895274"/>
                <a:gd name="connsiteX17" fmla="*/ 630053 w 1082442"/>
                <a:gd name="connsiteY17" fmla="*/ 631044 h 895274"/>
                <a:gd name="connsiteX18" fmla="*/ 568339 w 1082442"/>
                <a:gd name="connsiteY18" fmla="*/ 639545 h 895274"/>
                <a:gd name="connsiteX19" fmla="*/ 535218 w 1082442"/>
                <a:gd name="connsiteY19" fmla="*/ 664466 h 895274"/>
                <a:gd name="connsiteX20" fmla="*/ 512512 w 1082442"/>
                <a:gd name="connsiteY20" fmla="*/ 695105 h 895274"/>
                <a:gd name="connsiteX21" fmla="*/ 510247 w 1082442"/>
                <a:gd name="connsiteY21" fmla="*/ 699474 h 895274"/>
                <a:gd name="connsiteX22" fmla="*/ 504107 w 1082442"/>
                <a:gd name="connsiteY22" fmla="*/ 725949 h 895274"/>
                <a:gd name="connsiteX23" fmla="*/ 511244 w 1082442"/>
                <a:gd name="connsiteY23" fmla="*/ 754473 h 895274"/>
                <a:gd name="connsiteX24" fmla="*/ 540807 w 1082442"/>
                <a:gd name="connsiteY24" fmla="*/ 804361 h 895274"/>
                <a:gd name="connsiteX25" fmla="*/ 543025 w 1082442"/>
                <a:gd name="connsiteY25" fmla="*/ 807317 h 895274"/>
                <a:gd name="connsiteX26" fmla="*/ 536558 w 1082442"/>
                <a:gd name="connsiteY26" fmla="*/ 863858 h 895274"/>
                <a:gd name="connsiteX27" fmla="*/ 491658 w 1082442"/>
                <a:gd name="connsiteY27" fmla="*/ 886585 h 895274"/>
                <a:gd name="connsiteX28" fmla="*/ 426249 w 1082442"/>
                <a:gd name="connsiteY28" fmla="*/ 894899 h 895274"/>
                <a:gd name="connsiteX29" fmla="*/ 378023 w 1082442"/>
                <a:gd name="connsiteY29" fmla="*/ 889357 h 895274"/>
                <a:gd name="connsiteX30" fmla="*/ 253117 w 1082442"/>
                <a:gd name="connsiteY30" fmla="*/ 854250 h 895274"/>
                <a:gd name="connsiteX31" fmla="*/ 243429 w 1082442"/>
                <a:gd name="connsiteY31" fmla="*/ 848887 h 895274"/>
                <a:gd name="connsiteX32" fmla="*/ 243320 w 1082442"/>
                <a:gd name="connsiteY32" fmla="*/ 849075 h 895274"/>
                <a:gd name="connsiteX33" fmla="*/ 241370 w 1082442"/>
                <a:gd name="connsiteY33" fmla="*/ 849725 h 895274"/>
                <a:gd name="connsiteX34" fmla="*/ 242028 w 1082442"/>
                <a:gd name="connsiteY34" fmla="*/ 848706 h 895274"/>
                <a:gd name="connsiteX35" fmla="*/ 242768 w 1082442"/>
                <a:gd name="connsiteY35" fmla="*/ 848521 h 895274"/>
                <a:gd name="connsiteX36" fmla="*/ 242770 w 1082442"/>
                <a:gd name="connsiteY36" fmla="*/ 848522 h 895274"/>
                <a:gd name="connsiteX37" fmla="*/ 242771 w 1082442"/>
                <a:gd name="connsiteY37" fmla="*/ 848522 h 895274"/>
                <a:gd name="connsiteX38" fmla="*/ 258475 w 1082442"/>
                <a:gd name="connsiteY38" fmla="*/ 797526 h 895274"/>
                <a:gd name="connsiteX39" fmla="*/ 271779 w 1082442"/>
                <a:gd name="connsiteY39" fmla="*/ 725279 h 895274"/>
                <a:gd name="connsiteX40" fmla="*/ 249791 w 1082442"/>
                <a:gd name="connsiteY40" fmla="*/ 568593 h 895274"/>
                <a:gd name="connsiteX41" fmla="*/ 225956 w 1082442"/>
                <a:gd name="connsiteY41" fmla="*/ 524063 h 895274"/>
                <a:gd name="connsiteX42" fmla="*/ 254961 w 1082442"/>
                <a:gd name="connsiteY42" fmla="*/ 575060 h 895274"/>
                <a:gd name="connsiteX43" fmla="*/ 273208 w 1082442"/>
                <a:gd name="connsiteY43" fmla="*/ 660586 h 895274"/>
                <a:gd name="connsiteX44" fmla="*/ 273208 w 1082442"/>
                <a:gd name="connsiteY44" fmla="*/ 660586 h 895274"/>
                <a:gd name="connsiteX45" fmla="*/ 254961 w 1082442"/>
                <a:gd name="connsiteY45" fmla="*/ 575059 h 895274"/>
                <a:gd name="connsiteX46" fmla="*/ 0 w 1082442"/>
                <a:gd name="connsiteY46" fmla="*/ 415435 h 895274"/>
                <a:gd name="connsiteX47" fmla="*/ 32314 w 1082442"/>
                <a:gd name="connsiteY47" fmla="*/ 331531 h 895274"/>
                <a:gd name="connsiteX48" fmla="*/ 91996 w 1082442"/>
                <a:gd name="connsiteY48" fmla="*/ 310651 h 895274"/>
                <a:gd name="connsiteX49" fmla="*/ 144655 w 1082442"/>
                <a:gd name="connsiteY49" fmla="*/ 329867 h 895274"/>
                <a:gd name="connsiteX50" fmla="*/ 167516 w 1082442"/>
                <a:gd name="connsiteY50" fmla="*/ 338148 h 895274"/>
                <a:gd name="connsiteX51" fmla="*/ 167519 w 1082442"/>
                <a:gd name="connsiteY51" fmla="*/ 338148 h 895274"/>
                <a:gd name="connsiteX52" fmla="*/ 167523 w 1082442"/>
                <a:gd name="connsiteY52" fmla="*/ 338149 h 895274"/>
                <a:gd name="connsiteX53" fmla="*/ 169410 w 1082442"/>
                <a:gd name="connsiteY53" fmla="*/ 338266 h 895274"/>
                <a:gd name="connsiteX54" fmla="*/ 169417 w 1082442"/>
                <a:gd name="connsiteY54" fmla="*/ 338265 h 895274"/>
                <a:gd name="connsiteX55" fmla="*/ 188516 w 1082442"/>
                <a:gd name="connsiteY55" fmla="*/ 336772 h 895274"/>
                <a:gd name="connsiteX56" fmla="*/ 204892 w 1082442"/>
                <a:gd name="connsiteY56" fmla="*/ 321736 h 895274"/>
                <a:gd name="connsiteX57" fmla="*/ 227804 w 1082442"/>
                <a:gd name="connsiteY57" fmla="*/ 254295 h 895274"/>
                <a:gd name="connsiteX58" fmla="*/ 232608 w 1082442"/>
                <a:gd name="connsiteY58" fmla="*/ 195537 h 895274"/>
                <a:gd name="connsiteX59" fmla="*/ 229078 w 1082442"/>
                <a:gd name="connsiteY59" fmla="*/ 133230 h 895274"/>
                <a:gd name="connsiteX60" fmla="*/ 228461 w 1082442"/>
                <a:gd name="connsiteY60" fmla="*/ 128042 h 895274"/>
                <a:gd name="connsiteX61" fmla="*/ 210989 w 1082442"/>
                <a:gd name="connsiteY61" fmla="*/ 40144 h 895274"/>
                <a:gd name="connsiteX62" fmla="*/ 210793 w 1082442"/>
                <a:gd name="connsiteY62" fmla="*/ 37997 h 895274"/>
                <a:gd name="connsiteX63" fmla="*/ 209148 w 1082442"/>
                <a:gd name="connsiteY63" fmla="*/ 27846 h 895274"/>
                <a:gd name="connsiteX64" fmla="*/ 206744 w 1082442"/>
                <a:gd name="connsiteY64" fmla="*/ 1693 h 895274"/>
                <a:gd name="connsiteX65" fmla="*/ 207463 w 1082442"/>
                <a:gd name="connsiteY65" fmla="*/ 1657 h 895274"/>
                <a:gd name="connsiteX66" fmla="*/ 240273 w 1082442"/>
                <a:gd name="connsiteY66" fmla="*/ 0 h 895274"/>
                <a:gd name="connsiteX0" fmla="*/ 241370 w 1082442"/>
                <a:gd name="connsiteY0" fmla="*/ 849725 h 895274"/>
                <a:gd name="connsiteX1" fmla="*/ 241230 w 1082442"/>
                <a:gd name="connsiteY1" fmla="*/ 849942 h 895274"/>
                <a:gd name="connsiteX2" fmla="*/ 241297 w 1082442"/>
                <a:gd name="connsiteY2" fmla="*/ 849750 h 895274"/>
                <a:gd name="connsiteX3" fmla="*/ 241370 w 1082442"/>
                <a:gd name="connsiteY3" fmla="*/ 849725 h 895274"/>
                <a:gd name="connsiteX4" fmla="*/ 240273 w 1082442"/>
                <a:gd name="connsiteY4" fmla="*/ 0 h 895274"/>
                <a:gd name="connsiteX5" fmla="*/ 1078257 w 1082442"/>
                <a:gd name="connsiteY5" fmla="*/ 756209 h 895274"/>
                <a:gd name="connsiteX6" fmla="*/ 1082180 w 1082442"/>
                <a:gd name="connsiteY6" fmla="*/ 833888 h 895274"/>
                <a:gd name="connsiteX7" fmla="*/ 1082442 w 1082442"/>
                <a:gd name="connsiteY7" fmla="*/ 839081 h 895274"/>
                <a:gd name="connsiteX8" fmla="*/ 1033346 w 1082442"/>
                <a:gd name="connsiteY8" fmla="*/ 846827 h 895274"/>
                <a:gd name="connsiteX9" fmla="*/ 985370 w 1082442"/>
                <a:gd name="connsiteY9" fmla="*/ 854620 h 895274"/>
                <a:gd name="connsiteX10" fmla="*/ 918667 w 1082442"/>
                <a:gd name="connsiteY10" fmla="*/ 866999 h 895274"/>
                <a:gd name="connsiteX11" fmla="*/ 803738 w 1082442"/>
                <a:gd name="connsiteY11" fmla="*/ 869031 h 895274"/>
                <a:gd name="connsiteX12" fmla="*/ 719852 w 1082442"/>
                <a:gd name="connsiteY12" fmla="*/ 846489 h 895274"/>
                <a:gd name="connsiteX13" fmla="*/ 700820 w 1082442"/>
                <a:gd name="connsiteY13" fmla="*/ 798449 h 895274"/>
                <a:gd name="connsiteX14" fmla="*/ 718558 w 1082442"/>
                <a:gd name="connsiteY14" fmla="*/ 760016 h 895274"/>
                <a:gd name="connsiteX15" fmla="*/ 730199 w 1082442"/>
                <a:gd name="connsiteY15" fmla="*/ 716779 h 895274"/>
                <a:gd name="connsiteX16" fmla="*/ 715048 w 1082442"/>
                <a:gd name="connsiteY16" fmla="*/ 680194 h 895274"/>
                <a:gd name="connsiteX17" fmla="*/ 630053 w 1082442"/>
                <a:gd name="connsiteY17" fmla="*/ 631044 h 895274"/>
                <a:gd name="connsiteX18" fmla="*/ 568339 w 1082442"/>
                <a:gd name="connsiteY18" fmla="*/ 639545 h 895274"/>
                <a:gd name="connsiteX19" fmla="*/ 535218 w 1082442"/>
                <a:gd name="connsiteY19" fmla="*/ 664466 h 895274"/>
                <a:gd name="connsiteX20" fmla="*/ 512512 w 1082442"/>
                <a:gd name="connsiteY20" fmla="*/ 695105 h 895274"/>
                <a:gd name="connsiteX21" fmla="*/ 510247 w 1082442"/>
                <a:gd name="connsiteY21" fmla="*/ 699474 h 895274"/>
                <a:gd name="connsiteX22" fmla="*/ 504107 w 1082442"/>
                <a:gd name="connsiteY22" fmla="*/ 725949 h 895274"/>
                <a:gd name="connsiteX23" fmla="*/ 511244 w 1082442"/>
                <a:gd name="connsiteY23" fmla="*/ 754473 h 895274"/>
                <a:gd name="connsiteX24" fmla="*/ 540807 w 1082442"/>
                <a:gd name="connsiteY24" fmla="*/ 804361 h 895274"/>
                <a:gd name="connsiteX25" fmla="*/ 543025 w 1082442"/>
                <a:gd name="connsiteY25" fmla="*/ 807317 h 895274"/>
                <a:gd name="connsiteX26" fmla="*/ 536558 w 1082442"/>
                <a:gd name="connsiteY26" fmla="*/ 863858 h 895274"/>
                <a:gd name="connsiteX27" fmla="*/ 491658 w 1082442"/>
                <a:gd name="connsiteY27" fmla="*/ 886585 h 895274"/>
                <a:gd name="connsiteX28" fmla="*/ 426249 w 1082442"/>
                <a:gd name="connsiteY28" fmla="*/ 894899 h 895274"/>
                <a:gd name="connsiteX29" fmla="*/ 378023 w 1082442"/>
                <a:gd name="connsiteY29" fmla="*/ 889357 h 895274"/>
                <a:gd name="connsiteX30" fmla="*/ 253117 w 1082442"/>
                <a:gd name="connsiteY30" fmla="*/ 854250 h 895274"/>
                <a:gd name="connsiteX31" fmla="*/ 243429 w 1082442"/>
                <a:gd name="connsiteY31" fmla="*/ 848887 h 895274"/>
                <a:gd name="connsiteX32" fmla="*/ 243320 w 1082442"/>
                <a:gd name="connsiteY32" fmla="*/ 849075 h 895274"/>
                <a:gd name="connsiteX33" fmla="*/ 241370 w 1082442"/>
                <a:gd name="connsiteY33" fmla="*/ 849725 h 895274"/>
                <a:gd name="connsiteX34" fmla="*/ 242028 w 1082442"/>
                <a:gd name="connsiteY34" fmla="*/ 848706 h 895274"/>
                <a:gd name="connsiteX35" fmla="*/ 242768 w 1082442"/>
                <a:gd name="connsiteY35" fmla="*/ 848521 h 895274"/>
                <a:gd name="connsiteX36" fmla="*/ 242770 w 1082442"/>
                <a:gd name="connsiteY36" fmla="*/ 848522 h 895274"/>
                <a:gd name="connsiteX37" fmla="*/ 242771 w 1082442"/>
                <a:gd name="connsiteY37" fmla="*/ 848522 h 895274"/>
                <a:gd name="connsiteX38" fmla="*/ 258475 w 1082442"/>
                <a:gd name="connsiteY38" fmla="*/ 797526 h 895274"/>
                <a:gd name="connsiteX39" fmla="*/ 271779 w 1082442"/>
                <a:gd name="connsiteY39" fmla="*/ 725279 h 895274"/>
                <a:gd name="connsiteX40" fmla="*/ 249791 w 1082442"/>
                <a:gd name="connsiteY40" fmla="*/ 568593 h 895274"/>
                <a:gd name="connsiteX41" fmla="*/ 254961 w 1082442"/>
                <a:gd name="connsiteY41" fmla="*/ 575060 h 895274"/>
                <a:gd name="connsiteX42" fmla="*/ 273208 w 1082442"/>
                <a:gd name="connsiteY42" fmla="*/ 660586 h 895274"/>
                <a:gd name="connsiteX43" fmla="*/ 273208 w 1082442"/>
                <a:gd name="connsiteY43" fmla="*/ 660586 h 895274"/>
                <a:gd name="connsiteX44" fmla="*/ 254961 w 1082442"/>
                <a:gd name="connsiteY44" fmla="*/ 575059 h 895274"/>
                <a:gd name="connsiteX45" fmla="*/ 0 w 1082442"/>
                <a:gd name="connsiteY45" fmla="*/ 415435 h 895274"/>
                <a:gd name="connsiteX46" fmla="*/ 32314 w 1082442"/>
                <a:gd name="connsiteY46" fmla="*/ 331531 h 895274"/>
                <a:gd name="connsiteX47" fmla="*/ 91996 w 1082442"/>
                <a:gd name="connsiteY47" fmla="*/ 310651 h 895274"/>
                <a:gd name="connsiteX48" fmla="*/ 144655 w 1082442"/>
                <a:gd name="connsiteY48" fmla="*/ 329867 h 895274"/>
                <a:gd name="connsiteX49" fmla="*/ 167516 w 1082442"/>
                <a:gd name="connsiteY49" fmla="*/ 338148 h 895274"/>
                <a:gd name="connsiteX50" fmla="*/ 167519 w 1082442"/>
                <a:gd name="connsiteY50" fmla="*/ 338148 h 895274"/>
                <a:gd name="connsiteX51" fmla="*/ 167523 w 1082442"/>
                <a:gd name="connsiteY51" fmla="*/ 338149 h 895274"/>
                <a:gd name="connsiteX52" fmla="*/ 169410 w 1082442"/>
                <a:gd name="connsiteY52" fmla="*/ 338266 h 895274"/>
                <a:gd name="connsiteX53" fmla="*/ 169417 w 1082442"/>
                <a:gd name="connsiteY53" fmla="*/ 338265 h 895274"/>
                <a:gd name="connsiteX54" fmla="*/ 188516 w 1082442"/>
                <a:gd name="connsiteY54" fmla="*/ 336772 h 895274"/>
                <a:gd name="connsiteX55" fmla="*/ 204892 w 1082442"/>
                <a:gd name="connsiteY55" fmla="*/ 321736 h 895274"/>
                <a:gd name="connsiteX56" fmla="*/ 227804 w 1082442"/>
                <a:gd name="connsiteY56" fmla="*/ 254295 h 895274"/>
                <a:gd name="connsiteX57" fmla="*/ 232608 w 1082442"/>
                <a:gd name="connsiteY57" fmla="*/ 195537 h 895274"/>
                <a:gd name="connsiteX58" fmla="*/ 229078 w 1082442"/>
                <a:gd name="connsiteY58" fmla="*/ 133230 h 895274"/>
                <a:gd name="connsiteX59" fmla="*/ 228461 w 1082442"/>
                <a:gd name="connsiteY59" fmla="*/ 128042 h 895274"/>
                <a:gd name="connsiteX60" fmla="*/ 210989 w 1082442"/>
                <a:gd name="connsiteY60" fmla="*/ 40144 h 895274"/>
                <a:gd name="connsiteX61" fmla="*/ 210793 w 1082442"/>
                <a:gd name="connsiteY61" fmla="*/ 37997 h 895274"/>
                <a:gd name="connsiteX62" fmla="*/ 209148 w 1082442"/>
                <a:gd name="connsiteY62" fmla="*/ 27846 h 895274"/>
                <a:gd name="connsiteX63" fmla="*/ 206744 w 1082442"/>
                <a:gd name="connsiteY63" fmla="*/ 1693 h 895274"/>
                <a:gd name="connsiteX64" fmla="*/ 207463 w 1082442"/>
                <a:gd name="connsiteY64" fmla="*/ 1657 h 895274"/>
                <a:gd name="connsiteX65" fmla="*/ 240273 w 1082442"/>
                <a:gd name="connsiteY65" fmla="*/ 0 h 895274"/>
                <a:gd name="connsiteX0" fmla="*/ 241370 w 1082442"/>
                <a:gd name="connsiteY0" fmla="*/ 849725 h 895274"/>
                <a:gd name="connsiteX1" fmla="*/ 241230 w 1082442"/>
                <a:gd name="connsiteY1" fmla="*/ 849942 h 895274"/>
                <a:gd name="connsiteX2" fmla="*/ 241297 w 1082442"/>
                <a:gd name="connsiteY2" fmla="*/ 849750 h 895274"/>
                <a:gd name="connsiteX3" fmla="*/ 241370 w 1082442"/>
                <a:gd name="connsiteY3" fmla="*/ 849725 h 895274"/>
                <a:gd name="connsiteX4" fmla="*/ 240273 w 1082442"/>
                <a:gd name="connsiteY4" fmla="*/ 0 h 895274"/>
                <a:gd name="connsiteX5" fmla="*/ 1078257 w 1082442"/>
                <a:gd name="connsiteY5" fmla="*/ 756209 h 895274"/>
                <a:gd name="connsiteX6" fmla="*/ 1082180 w 1082442"/>
                <a:gd name="connsiteY6" fmla="*/ 833888 h 895274"/>
                <a:gd name="connsiteX7" fmla="*/ 1082442 w 1082442"/>
                <a:gd name="connsiteY7" fmla="*/ 839081 h 895274"/>
                <a:gd name="connsiteX8" fmla="*/ 1033346 w 1082442"/>
                <a:gd name="connsiteY8" fmla="*/ 846827 h 895274"/>
                <a:gd name="connsiteX9" fmla="*/ 985370 w 1082442"/>
                <a:gd name="connsiteY9" fmla="*/ 854620 h 895274"/>
                <a:gd name="connsiteX10" fmla="*/ 918667 w 1082442"/>
                <a:gd name="connsiteY10" fmla="*/ 866999 h 895274"/>
                <a:gd name="connsiteX11" fmla="*/ 803738 w 1082442"/>
                <a:gd name="connsiteY11" fmla="*/ 869031 h 895274"/>
                <a:gd name="connsiteX12" fmla="*/ 719852 w 1082442"/>
                <a:gd name="connsiteY12" fmla="*/ 846489 h 895274"/>
                <a:gd name="connsiteX13" fmla="*/ 700820 w 1082442"/>
                <a:gd name="connsiteY13" fmla="*/ 798449 h 895274"/>
                <a:gd name="connsiteX14" fmla="*/ 718558 w 1082442"/>
                <a:gd name="connsiteY14" fmla="*/ 760016 h 895274"/>
                <a:gd name="connsiteX15" fmla="*/ 730199 w 1082442"/>
                <a:gd name="connsiteY15" fmla="*/ 716779 h 895274"/>
                <a:gd name="connsiteX16" fmla="*/ 715048 w 1082442"/>
                <a:gd name="connsiteY16" fmla="*/ 680194 h 895274"/>
                <a:gd name="connsiteX17" fmla="*/ 630053 w 1082442"/>
                <a:gd name="connsiteY17" fmla="*/ 631044 h 895274"/>
                <a:gd name="connsiteX18" fmla="*/ 568339 w 1082442"/>
                <a:gd name="connsiteY18" fmla="*/ 639545 h 895274"/>
                <a:gd name="connsiteX19" fmla="*/ 535218 w 1082442"/>
                <a:gd name="connsiteY19" fmla="*/ 664466 h 895274"/>
                <a:gd name="connsiteX20" fmla="*/ 512512 w 1082442"/>
                <a:gd name="connsiteY20" fmla="*/ 695105 h 895274"/>
                <a:gd name="connsiteX21" fmla="*/ 510247 w 1082442"/>
                <a:gd name="connsiteY21" fmla="*/ 699474 h 895274"/>
                <a:gd name="connsiteX22" fmla="*/ 504107 w 1082442"/>
                <a:gd name="connsiteY22" fmla="*/ 725949 h 895274"/>
                <a:gd name="connsiteX23" fmla="*/ 511244 w 1082442"/>
                <a:gd name="connsiteY23" fmla="*/ 754473 h 895274"/>
                <a:gd name="connsiteX24" fmla="*/ 540807 w 1082442"/>
                <a:gd name="connsiteY24" fmla="*/ 804361 h 895274"/>
                <a:gd name="connsiteX25" fmla="*/ 543025 w 1082442"/>
                <a:gd name="connsiteY25" fmla="*/ 807317 h 895274"/>
                <a:gd name="connsiteX26" fmla="*/ 536558 w 1082442"/>
                <a:gd name="connsiteY26" fmla="*/ 863858 h 895274"/>
                <a:gd name="connsiteX27" fmla="*/ 491658 w 1082442"/>
                <a:gd name="connsiteY27" fmla="*/ 886585 h 895274"/>
                <a:gd name="connsiteX28" fmla="*/ 426249 w 1082442"/>
                <a:gd name="connsiteY28" fmla="*/ 894899 h 895274"/>
                <a:gd name="connsiteX29" fmla="*/ 378023 w 1082442"/>
                <a:gd name="connsiteY29" fmla="*/ 889357 h 895274"/>
                <a:gd name="connsiteX30" fmla="*/ 253117 w 1082442"/>
                <a:gd name="connsiteY30" fmla="*/ 854250 h 895274"/>
                <a:gd name="connsiteX31" fmla="*/ 243429 w 1082442"/>
                <a:gd name="connsiteY31" fmla="*/ 848887 h 895274"/>
                <a:gd name="connsiteX32" fmla="*/ 243320 w 1082442"/>
                <a:gd name="connsiteY32" fmla="*/ 849075 h 895274"/>
                <a:gd name="connsiteX33" fmla="*/ 241370 w 1082442"/>
                <a:gd name="connsiteY33" fmla="*/ 849725 h 895274"/>
                <a:gd name="connsiteX34" fmla="*/ 242028 w 1082442"/>
                <a:gd name="connsiteY34" fmla="*/ 848706 h 895274"/>
                <a:gd name="connsiteX35" fmla="*/ 242768 w 1082442"/>
                <a:gd name="connsiteY35" fmla="*/ 848521 h 895274"/>
                <a:gd name="connsiteX36" fmla="*/ 242770 w 1082442"/>
                <a:gd name="connsiteY36" fmla="*/ 848522 h 895274"/>
                <a:gd name="connsiteX37" fmla="*/ 242771 w 1082442"/>
                <a:gd name="connsiteY37" fmla="*/ 848522 h 895274"/>
                <a:gd name="connsiteX38" fmla="*/ 258475 w 1082442"/>
                <a:gd name="connsiteY38" fmla="*/ 797526 h 895274"/>
                <a:gd name="connsiteX39" fmla="*/ 271779 w 1082442"/>
                <a:gd name="connsiteY39" fmla="*/ 725279 h 895274"/>
                <a:gd name="connsiteX40" fmla="*/ 249791 w 1082442"/>
                <a:gd name="connsiteY40" fmla="*/ 568593 h 895274"/>
                <a:gd name="connsiteX41" fmla="*/ 254961 w 1082442"/>
                <a:gd name="connsiteY41" fmla="*/ 575060 h 895274"/>
                <a:gd name="connsiteX42" fmla="*/ 273208 w 1082442"/>
                <a:gd name="connsiteY42" fmla="*/ 660586 h 895274"/>
                <a:gd name="connsiteX43" fmla="*/ 273208 w 1082442"/>
                <a:gd name="connsiteY43" fmla="*/ 660586 h 895274"/>
                <a:gd name="connsiteX44" fmla="*/ 254961 w 1082442"/>
                <a:gd name="connsiteY44" fmla="*/ 575059 h 895274"/>
                <a:gd name="connsiteX45" fmla="*/ 0 w 1082442"/>
                <a:gd name="connsiteY45" fmla="*/ 415435 h 895274"/>
                <a:gd name="connsiteX46" fmla="*/ 32314 w 1082442"/>
                <a:gd name="connsiteY46" fmla="*/ 331531 h 895274"/>
                <a:gd name="connsiteX47" fmla="*/ 91996 w 1082442"/>
                <a:gd name="connsiteY47" fmla="*/ 310651 h 895274"/>
                <a:gd name="connsiteX48" fmla="*/ 144655 w 1082442"/>
                <a:gd name="connsiteY48" fmla="*/ 329867 h 895274"/>
                <a:gd name="connsiteX49" fmla="*/ 167516 w 1082442"/>
                <a:gd name="connsiteY49" fmla="*/ 338148 h 895274"/>
                <a:gd name="connsiteX50" fmla="*/ 167519 w 1082442"/>
                <a:gd name="connsiteY50" fmla="*/ 338148 h 895274"/>
                <a:gd name="connsiteX51" fmla="*/ 167523 w 1082442"/>
                <a:gd name="connsiteY51" fmla="*/ 338149 h 895274"/>
                <a:gd name="connsiteX52" fmla="*/ 169410 w 1082442"/>
                <a:gd name="connsiteY52" fmla="*/ 338266 h 895274"/>
                <a:gd name="connsiteX53" fmla="*/ 169417 w 1082442"/>
                <a:gd name="connsiteY53" fmla="*/ 338265 h 895274"/>
                <a:gd name="connsiteX54" fmla="*/ 188516 w 1082442"/>
                <a:gd name="connsiteY54" fmla="*/ 336772 h 895274"/>
                <a:gd name="connsiteX55" fmla="*/ 204892 w 1082442"/>
                <a:gd name="connsiteY55" fmla="*/ 321736 h 895274"/>
                <a:gd name="connsiteX56" fmla="*/ 227804 w 1082442"/>
                <a:gd name="connsiteY56" fmla="*/ 254295 h 895274"/>
                <a:gd name="connsiteX57" fmla="*/ 232608 w 1082442"/>
                <a:gd name="connsiteY57" fmla="*/ 195537 h 895274"/>
                <a:gd name="connsiteX58" fmla="*/ 229078 w 1082442"/>
                <a:gd name="connsiteY58" fmla="*/ 133230 h 895274"/>
                <a:gd name="connsiteX59" fmla="*/ 228461 w 1082442"/>
                <a:gd name="connsiteY59" fmla="*/ 128042 h 895274"/>
                <a:gd name="connsiteX60" fmla="*/ 210989 w 1082442"/>
                <a:gd name="connsiteY60" fmla="*/ 40144 h 895274"/>
                <a:gd name="connsiteX61" fmla="*/ 210793 w 1082442"/>
                <a:gd name="connsiteY61" fmla="*/ 37997 h 895274"/>
                <a:gd name="connsiteX62" fmla="*/ 209148 w 1082442"/>
                <a:gd name="connsiteY62" fmla="*/ 27846 h 895274"/>
                <a:gd name="connsiteX63" fmla="*/ 206744 w 1082442"/>
                <a:gd name="connsiteY63" fmla="*/ 1693 h 895274"/>
                <a:gd name="connsiteX64" fmla="*/ 207463 w 1082442"/>
                <a:gd name="connsiteY64" fmla="*/ 1657 h 895274"/>
                <a:gd name="connsiteX65" fmla="*/ 240273 w 1082442"/>
                <a:gd name="connsiteY65" fmla="*/ 0 h 895274"/>
                <a:gd name="connsiteX0" fmla="*/ 241370 w 1082442"/>
                <a:gd name="connsiteY0" fmla="*/ 849725 h 895274"/>
                <a:gd name="connsiteX1" fmla="*/ 241230 w 1082442"/>
                <a:gd name="connsiteY1" fmla="*/ 849942 h 895274"/>
                <a:gd name="connsiteX2" fmla="*/ 241297 w 1082442"/>
                <a:gd name="connsiteY2" fmla="*/ 849750 h 895274"/>
                <a:gd name="connsiteX3" fmla="*/ 241370 w 1082442"/>
                <a:gd name="connsiteY3" fmla="*/ 849725 h 895274"/>
                <a:gd name="connsiteX4" fmla="*/ 240273 w 1082442"/>
                <a:gd name="connsiteY4" fmla="*/ 0 h 895274"/>
                <a:gd name="connsiteX5" fmla="*/ 1078257 w 1082442"/>
                <a:gd name="connsiteY5" fmla="*/ 756209 h 895274"/>
                <a:gd name="connsiteX6" fmla="*/ 1082180 w 1082442"/>
                <a:gd name="connsiteY6" fmla="*/ 833888 h 895274"/>
                <a:gd name="connsiteX7" fmla="*/ 1082442 w 1082442"/>
                <a:gd name="connsiteY7" fmla="*/ 839081 h 895274"/>
                <a:gd name="connsiteX8" fmla="*/ 1033346 w 1082442"/>
                <a:gd name="connsiteY8" fmla="*/ 846827 h 895274"/>
                <a:gd name="connsiteX9" fmla="*/ 985370 w 1082442"/>
                <a:gd name="connsiteY9" fmla="*/ 854620 h 895274"/>
                <a:gd name="connsiteX10" fmla="*/ 918667 w 1082442"/>
                <a:gd name="connsiteY10" fmla="*/ 866999 h 895274"/>
                <a:gd name="connsiteX11" fmla="*/ 803738 w 1082442"/>
                <a:gd name="connsiteY11" fmla="*/ 869031 h 895274"/>
                <a:gd name="connsiteX12" fmla="*/ 719852 w 1082442"/>
                <a:gd name="connsiteY12" fmla="*/ 846489 h 895274"/>
                <a:gd name="connsiteX13" fmla="*/ 700820 w 1082442"/>
                <a:gd name="connsiteY13" fmla="*/ 798449 h 895274"/>
                <a:gd name="connsiteX14" fmla="*/ 718558 w 1082442"/>
                <a:gd name="connsiteY14" fmla="*/ 760016 h 895274"/>
                <a:gd name="connsiteX15" fmla="*/ 730199 w 1082442"/>
                <a:gd name="connsiteY15" fmla="*/ 716779 h 895274"/>
                <a:gd name="connsiteX16" fmla="*/ 715048 w 1082442"/>
                <a:gd name="connsiteY16" fmla="*/ 680194 h 895274"/>
                <a:gd name="connsiteX17" fmla="*/ 630053 w 1082442"/>
                <a:gd name="connsiteY17" fmla="*/ 631044 h 895274"/>
                <a:gd name="connsiteX18" fmla="*/ 568339 w 1082442"/>
                <a:gd name="connsiteY18" fmla="*/ 639545 h 895274"/>
                <a:gd name="connsiteX19" fmla="*/ 535218 w 1082442"/>
                <a:gd name="connsiteY19" fmla="*/ 664466 h 895274"/>
                <a:gd name="connsiteX20" fmla="*/ 512512 w 1082442"/>
                <a:gd name="connsiteY20" fmla="*/ 695105 h 895274"/>
                <a:gd name="connsiteX21" fmla="*/ 510247 w 1082442"/>
                <a:gd name="connsiteY21" fmla="*/ 699474 h 895274"/>
                <a:gd name="connsiteX22" fmla="*/ 504107 w 1082442"/>
                <a:gd name="connsiteY22" fmla="*/ 725949 h 895274"/>
                <a:gd name="connsiteX23" fmla="*/ 511244 w 1082442"/>
                <a:gd name="connsiteY23" fmla="*/ 754473 h 895274"/>
                <a:gd name="connsiteX24" fmla="*/ 540807 w 1082442"/>
                <a:gd name="connsiteY24" fmla="*/ 804361 h 895274"/>
                <a:gd name="connsiteX25" fmla="*/ 543025 w 1082442"/>
                <a:gd name="connsiteY25" fmla="*/ 807317 h 895274"/>
                <a:gd name="connsiteX26" fmla="*/ 536558 w 1082442"/>
                <a:gd name="connsiteY26" fmla="*/ 863858 h 895274"/>
                <a:gd name="connsiteX27" fmla="*/ 491658 w 1082442"/>
                <a:gd name="connsiteY27" fmla="*/ 886585 h 895274"/>
                <a:gd name="connsiteX28" fmla="*/ 426249 w 1082442"/>
                <a:gd name="connsiteY28" fmla="*/ 894899 h 895274"/>
                <a:gd name="connsiteX29" fmla="*/ 378023 w 1082442"/>
                <a:gd name="connsiteY29" fmla="*/ 889357 h 895274"/>
                <a:gd name="connsiteX30" fmla="*/ 253117 w 1082442"/>
                <a:gd name="connsiteY30" fmla="*/ 854250 h 895274"/>
                <a:gd name="connsiteX31" fmla="*/ 243429 w 1082442"/>
                <a:gd name="connsiteY31" fmla="*/ 848887 h 895274"/>
                <a:gd name="connsiteX32" fmla="*/ 243320 w 1082442"/>
                <a:gd name="connsiteY32" fmla="*/ 849075 h 895274"/>
                <a:gd name="connsiteX33" fmla="*/ 241370 w 1082442"/>
                <a:gd name="connsiteY33" fmla="*/ 849725 h 895274"/>
                <a:gd name="connsiteX34" fmla="*/ 242028 w 1082442"/>
                <a:gd name="connsiteY34" fmla="*/ 848706 h 895274"/>
                <a:gd name="connsiteX35" fmla="*/ 242768 w 1082442"/>
                <a:gd name="connsiteY35" fmla="*/ 848521 h 895274"/>
                <a:gd name="connsiteX36" fmla="*/ 242770 w 1082442"/>
                <a:gd name="connsiteY36" fmla="*/ 848522 h 895274"/>
                <a:gd name="connsiteX37" fmla="*/ 242771 w 1082442"/>
                <a:gd name="connsiteY37" fmla="*/ 848522 h 895274"/>
                <a:gd name="connsiteX38" fmla="*/ 258475 w 1082442"/>
                <a:gd name="connsiteY38" fmla="*/ 797526 h 895274"/>
                <a:gd name="connsiteX39" fmla="*/ 271779 w 1082442"/>
                <a:gd name="connsiteY39" fmla="*/ 725279 h 895274"/>
                <a:gd name="connsiteX40" fmla="*/ 249791 w 1082442"/>
                <a:gd name="connsiteY40" fmla="*/ 568593 h 895274"/>
                <a:gd name="connsiteX41" fmla="*/ 254961 w 1082442"/>
                <a:gd name="connsiteY41" fmla="*/ 575060 h 895274"/>
                <a:gd name="connsiteX42" fmla="*/ 273208 w 1082442"/>
                <a:gd name="connsiteY42" fmla="*/ 660586 h 895274"/>
                <a:gd name="connsiteX43" fmla="*/ 273208 w 1082442"/>
                <a:gd name="connsiteY43" fmla="*/ 660586 h 895274"/>
                <a:gd name="connsiteX44" fmla="*/ 193049 w 1082442"/>
                <a:gd name="connsiteY44" fmla="*/ 467903 h 895274"/>
                <a:gd name="connsiteX45" fmla="*/ 0 w 1082442"/>
                <a:gd name="connsiteY45" fmla="*/ 415435 h 895274"/>
                <a:gd name="connsiteX46" fmla="*/ 32314 w 1082442"/>
                <a:gd name="connsiteY46" fmla="*/ 331531 h 895274"/>
                <a:gd name="connsiteX47" fmla="*/ 91996 w 1082442"/>
                <a:gd name="connsiteY47" fmla="*/ 310651 h 895274"/>
                <a:gd name="connsiteX48" fmla="*/ 144655 w 1082442"/>
                <a:gd name="connsiteY48" fmla="*/ 329867 h 895274"/>
                <a:gd name="connsiteX49" fmla="*/ 167516 w 1082442"/>
                <a:gd name="connsiteY49" fmla="*/ 338148 h 895274"/>
                <a:gd name="connsiteX50" fmla="*/ 167519 w 1082442"/>
                <a:gd name="connsiteY50" fmla="*/ 338148 h 895274"/>
                <a:gd name="connsiteX51" fmla="*/ 167523 w 1082442"/>
                <a:gd name="connsiteY51" fmla="*/ 338149 h 895274"/>
                <a:gd name="connsiteX52" fmla="*/ 169410 w 1082442"/>
                <a:gd name="connsiteY52" fmla="*/ 338266 h 895274"/>
                <a:gd name="connsiteX53" fmla="*/ 169417 w 1082442"/>
                <a:gd name="connsiteY53" fmla="*/ 338265 h 895274"/>
                <a:gd name="connsiteX54" fmla="*/ 188516 w 1082442"/>
                <a:gd name="connsiteY54" fmla="*/ 336772 h 895274"/>
                <a:gd name="connsiteX55" fmla="*/ 204892 w 1082442"/>
                <a:gd name="connsiteY55" fmla="*/ 321736 h 895274"/>
                <a:gd name="connsiteX56" fmla="*/ 227804 w 1082442"/>
                <a:gd name="connsiteY56" fmla="*/ 254295 h 895274"/>
                <a:gd name="connsiteX57" fmla="*/ 232608 w 1082442"/>
                <a:gd name="connsiteY57" fmla="*/ 195537 h 895274"/>
                <a:gd name="connsiteX58" fmla="*/ 229078 w 1082442"/>
                <a:gd name="connsiteY58" fmla="*/ 133230 h 895274"/>
                <a:gd name="connsiteX59" fmla="*/ 228461 w 1082442"/>
                <a:gd name="connsiteY59" fmla="*/ 128042 h 895274"/>
                <a:gd name="connsiteX60" fmla="*/ 210989 w 1082442"/>
                <a:gd name="connsiteY60" fmla="*/ 40144 h 895274"/>
                <a:gd name="connsiteX61" fmla="*/ 210793 w 1082442"/>
                <a:gd name="connsiteY61" fmla="*/ 37997 h 895274"/>
                <a:gd name="connsiteX62" fmla="*/ 209148 w 1082442"/>
                <a:gd name="connsiteY62" fmla="*/ 27846 h 895274"/>
                <a:gd name="connsiteX63" fmla="*/ 206744 w 1082442"/>
                <a:gd name="connsiteY63" fmla="*/ 1693 h 895274"/>
                <a:gd name="connsiteX64" fmla="*/ 207463 w 1082442"/>
                <a:gd name="connsiteY64" fmla="*/ 1657 h 895274"/>
                <a:gd name="connsiteX65" fmla="*/ 240273 w 1082442"/>
                <a:gd name="connsiteY65" fmla="*/ 0 h 895274"/>
                <a:gd name="connsiteX0" fmla="*/ 241370 w 1082442"/>
                <a:gd name="connsiteY0" fmla="*/ 849725 h 895274"/>
                <a:gd name="connsiteX1" fmla="*/ 241230 w 1082442"/>
                <a:gd name="connsiteY1" fmla="*/ 849942 h 895274"/>
                <a:gd name="connsiteX2" fmla="*/ 241297 w 1082442"/>
                <a:gd name="connsiteY2" fmla="*/ 849750 h 895274"/>
                <a:gd name="connsiteX3" fmla="*/ 241370 w 1082442"/>
                <a:gd name="connsiteY3" fmla="*/ 849725 h 895274"/>
                <a:gd name="connsiteX4" fmla="*/ 240273 w 1082442"/>
                <a:gd name="connsiteY4" fmla="*/ 0 h 895274"/>
                <a:gd name="connsiteX5" fmla="*/ 1078257 w 1082442"/>
                <a:gd name="connsiteY5" fmla="*/ 756209 h 895274"/>
                <a:gd name="connsiteX6" fmla="*/ 1082180 w 1082442"/>
                <a:gd name="connsiteY6" fmla="*/ 833888 h 895274"/>
                <a:gd name="connsiteX7" fmla="*/ 1082442 w 1082442"/>
                <a:gd name="connsiteY7" fmla="*/ 839081 h 895274"/>
                <a:gd name="connsiteX8" fmla="*/ 1033346 w 1082442"/>
                <a:gd name="connsiteY8" fmla="*/ 846827 h 895274"/>
                <a:gd name="connsiteX9" fmla="*/ 985370 w 1082442"/>
                <a:gd name="connsiteY9" fmla="*/ 854620 h 895274"/>
                <a:gd name="connsiteX10" fmla="*/ 918667 w 1082442"/>
                <a:gd name="connsiteY10" fmla="*/ 866999 h 895274"/>
                <a:gd name="connsiteX11" fmla="*/ 803738 w 1082442"/>
                <a:gd name="connsiteY11" fmla="*/ 869031 h 895274"/>
                <a:gd name="connsiteX12" fmla="*/ 719852 w 1082442"/>
                <a:gd name="connsiteY12" fmla="*/ 846489 h 895274"/>
                <a:gd name="connsiteX13" fmla="*/ 700820 w 1082442"/>
                <a:gd name="connsiteY13" fmla="*/ 798449 h 895274"/>
                <a:gd name="connsiteX14" fmla="*/ 718558 w 1082442"/>
                <a:gd name="connsiteY14" fmla="*/ 760016 h 895274"/>
                <a:gd name="connsiteX15" fmla="*/ 730199 w 1082442"/>
                <a:gd name="connsiteY15" fmla="*/ 716779 h 895274"/>
                <a:gd name="connsiteX16" fmla="*/ 715048 w 1082442"/>
                <a:gd name="connsiteY16" fmla="*/ 680194 h 895274"/>
                <a:gd name="connsiteX17" fmla="*/ 630053 w 1082442"/>
                <a:gd name="connsiteY17" fmla="*/ 631044 h 895274"/>
                <a:gd name="connsiteX18" fmla="*/ 568339 w 1082442"/>
                <a:gd name="connsiteY18" fmla="*/ 639545 h 895274"/>
                <a:gd name="connsiteX19" fmla="*/ 535218 w 1082442"/>
                <a:gd name="connsiteY19" fmla="*/ 664466 h 895274"/>
                <a:gd name="connsiteX20" fmla="*/ 512512 w 1082442"/>
                <a:gd name="connsiteY20" fmla="*/ 695105 h 895274"/>
                <a:gd name="connsiteX21" fmla="*/ 510247 w 1082442"/>
                <a:gd name="connsiteY21" fmla="*/ 699474 h 895274"/>
                <a:gd name="connsiteX22" fmla="*/ 504107 w 1082442"/>
                <a:gd name="connsiteY22" fmla="*/ 725949 h 895274"/>
                <a:gd name="connsiteX23" fmla="*/ 511244 w 1082442"/>
                <a:gd name="connsiteY23" fmla="*/ 754473 h 895274"/>
                <a:gd name="connsiteX24" fmla="*/ 540807 w 1082442"/>
                <a:gd name="connsiteY24" fmla="*/ 804361 h 895274"/>
                <a:gd name="connsiteX25" fmla="*/ 543025 w 1082442"/>
                <a:gd name="connsiteY25" fmla="*/ 807317 h 895274"/>
                <a:gd name="connsiteX26" fmla="*/ 536558 w 1082442"/>
                <a:gd name="connsiteY26" fmla="*/ 863858 h 895274"/>
                <a:gd name="connsiteX27" fmla="*/ 491658 w 1082442"/>
                <a:gd name="connsiteY27" fmla="*/ 886585 h 895274"/>
                <a:gd name="connsiteX28" fmla="*/ 426249 w 1082442"/>
                <a:gd name="connsiteY28" fmla="*/ 894899 h 895274"/>
                <a:gd name="connsiteX29" fmla="*/ 378023 w 1082442"/>
                <a:gd name="connsiteY29" fmla="*/ 889357 h 895274"/>
                <a:gd name="connsiteX30" fmla="*/ 253117 w 1082442"/>
                <a:gd name="connsiteY30" fmla="*/ 854250 h 895274"/>
                <a:gd name="connsiteX31" fmla="*/ 243429 w 1082442"/>
                <a:gd name="connsiteY31" fmla="*/ 848887 h 895274"/>
                <a:gd name="connsiteX32" fmla="*/ 243320 w 1082442"/>
                <a:gd name="connsiteY32" fmla="*/ 849075 h 895274"/>
                <a:gd name="connsiteX33" fmla="*/ 241370 w 1082442"/>
                <a:gd name="connsiteY33" fmla="*/ 849725 h 895274"/>
                <a:gd name="connsiteX34" fmla="*/ 242028 w 1082442"/>
                <a:gd name="connsiteY34" fmla="*/ 848706 h 895274"/>
                <a:gd name="connsiteX35" fmla="*/ 242768 w 1082442"/>
                <a:gd name="connsiteY35" fmla="*/ 848521 h 895274"/>
                <a:gd name="connsiteX36" fmla="*/ 242770 w 1082442"/>
                <a:gd name="connsiteY36" fmla="*/ 848522 h 895274"/>
                <a:gd name="connsiteX37" fmla="*/ 242771 w 1082442"/>
                <a:gd name="connsiteY37" fmla="*/ 848522 h 895274"/>
                <a:gd name="connsiteX38" fmla="*/ 258475 w 1082442"/>
                <a:gd name="connsiteY38" fmla="*/ 797526 h 895274"/>
                <a:gd name="connsiteX39" fmla="*/ 271779 w 1082442"/>
                <a:gd name="connsiteY39" fmla="*/ 725279 h 895274"/>
                <a:gd name="connsiteX40" fmla="*/ 249791 w 1082442"/>
                <a:gd name="connsiteY40" fmla="*/ 568593 h 895274"/>
                <a:gd name="connsiteX41" fmla="*/ 357355 w 1082442"/>
                <a:gd name="connsiteY41" fmla="*/ 608397 h 895274"/>
                <a:gd name="connsiteX42" fmla="*/ 273208 w 1082442"/>
                <a:gd name="connsiteY42" fmla="*/ 660586 h 895274"/>
                <a:gd name="connsiteX43" fmla="*/ 273208 w 1082442"/>
                <a:gd name="connsiteY43" fmla="*/ 660586 h 895274"/>
                <a:gd name="connsiteX44" fmla="*/ 193049 w 1082442"/>
                <a:gd name="connsiteY44" fmla="*/ 467903 h 895274"/>
                <a:gd name="connsiteX45" fmla="*/ 0 w 1082442"/>
                <a:gd name="connsiteY45" fmla="*/ 415435 h 895274"/>
                <a:gd name="connsiteX46" fmla="*/ 32314 w 1082442"/>
                <a:gd name="connsiteY46" fmla="*/ 331531 h 895274"/>
                <a:gd name="connsiteX47" fmla="*/ 91996 w 1082442"/>
                <a:gd name="connsiteY47" fmla="*/ 310651 h 895274"/>
                <a:gd name="connsiteX48" fmla="*/ 144655 w 1082442"/>
                <a:gd name="connsiteY48" fmla="*/ 329867 h 895274"/>
                <a:gd name="connsiteX49" fmla="*/ 167516 w 1082442"/>
                <a:gd name="connsiteY49" fmla="*/ 338148 h 895274"/>
                <a:gd name="connsiteX50" fmla="*/ 167519 w 1082442"/>
                <a:gd name="connsiteY50" fmla="*/ 338148 h 895274"/>
                <a:gd name="connsiteX51" fmla="*/ 167523 w 1082442"/>
                <a:gd name="connsiteY51" fmla="*/ 338149 h 895274"/>
                <a:gd name="connsiteX52" fmla="*/ 169410 w 1082442"/>
                <a:gd name="connsiteY52" fmla="*/ 338266 h 895274"/>
                <a:gd name="connsiteX53" fmla="*/ 169417 w 1082442"/>
                <a:gd name="connsiteY53" fmla="*/ 338265 h 895274"/>
                <a:gd name="connsiteX54" fmla="*/ 188516 w 1082442"/>
                <a:gd name="connsiteY54" fmla="*/ 336772 h 895274"/>
                <a:gd name="connsiteX55" fmla="*/ 204892 w 1082442"/>
                <a:gd name="connsiteY55" fmla="*/ 321736 h 895274"/>
                <a:gd name="connsiteX56" fmla="*/ 227804 w 1082442"/>
                <a:gd name="connsiteY56" fmla="*/ 254295 h 895274"/>
                <a:gd name="connsiteX57" fmla="*/ 232608 w 1082442"/>
                <a:gd name="connsiteY57" fmla="*/ 195537 h 895274"/>
                <a:gd name="connsiteX58" fmla="*/ 229078 w 1082442"/>
                <a:gd name="connsiteY58" fmla="*/ 133230 h 895274"/>
                <a:gd name="connsiteX59" fmla="*/ 228461 w 1082442"/>
                <a:gd name="connsiteY59" fmla="*/ 128042 h 895274"/>
                <a:gd name="connsiteX60" fmla="*/ 210989 w 1082442"/>
                <a:gd name="connsiteY60" fmla="*/ 40144 h 895274"/>
                <a:gd name="connsiteX61" fmla="*/ 210793 w 1082442"/>
                <a:gd name="connsiteY61" fmla="*/ 37997 h 895274"/>
                <a:gd name="connsiteX62" fmla="*/ 209148 w 1082442"/>
                <a:gd name="connsiteY62" fmla="*/ 27846 h 895274"/>
                <a:gd name="connsiteX63" fmla="*/ 206744 w 1082442"/>
                <a:gd name="connsiteY63" fmla="*/ 1693 h 895274"/>
                <a:gd name="connsiteX64" fmla="*/ 207463 w 1082442"/>
                <a:gd name="connsiteY64" fmla="*/ 1657 h 895274"/>
                <a:gd name="connsiteX65" fmla="*/ 240273 w 1082442"/>
                <a:gd name="connsiteY65" fmla="*/ 0 h 895274"/>
                <a:gd name="connsiteX0" fmla="*/ 241370 w 1082442"/>
                <a:gd name="connsiteY0" fmla="*/ 849725 h 895274"/>
                <a:gd name="connsiteX1" fmla="*/ 241230 w 1082442"/>
                <a:gd name="connsiteY1" fmla="*/ 849942 h 895274"/>
                <a:gd name="connsiteX2" fmla="*/ 241297 w 1082442"/>
                <a:gd name="connsiteY2" fmla="*/ 849750 h 895274"/>
                <a:gd name="connsiteX3" fmla="*/ 241370 w 1082442"/>
                <a:gd name="connsiteY3" fmla="*/ 849725 h 895274"/>
                <a:gd name="connsiteX4" fmla="*/ 240273 w 1082442"/>
                <a:gd name="connsiteY4" fmla="*/ 0 h 895274"/>
                <a:gd name="connsiteX5" fmla="*/ 1078257 w 1082442"/>
                <a:gd name="connsiteY5" fmla="*/ 756209 h 895274"/>
                <a:gd name="connsiteX6" fmla="*/ 1082180 w 1082442"/>
                <a:gd name="connsiteY6" fmla="*/ 833888 h 895274"/>
                <a:gd name="connsiteX7" fmla="*/ 1082442 w 1082442"/>
                <a:gd name="connsiteY7" fmla="*/ 839081 h 895274"/>
                <a:gd name="connsiteX8" fmla="*/ 1033346 w 1082442"/>
                <a:gd name="connsiteY8" fmla="*/ 846827 h 895274"/>
                <a:gd name="connsiteX9" fmla="*/ 985370 w 1082442"/>
                <a:gd name="connsiteY9" fmla="*/ 854620 h 895274"/>
                <a:gd name="connsiteX10" fmla="*/ 918667 w 1082442"/>
                <a:gd name="connsiteY10" fmla="*/ 866999 h 895274"/>
                <a:gd name="connsiteX11" fmla="*/ 803738 w 1082442"/>
                <a:gd name="connsiteY11" fmla="*/ 869031 h 895274"/>
                <a:gd name="connsiteX12" fmla="*/ 719852 w 1082442"/>
                <a:gd name="connsiteY12" fmla="*/ 846489 h 895274"/>
                <a:gd name="connsiteX13" fmla="*/ 700820 w 1082442"/>
                <a:gd name="connsiteY13" fmla="*/ 798449 h 895274"/>
                <a:gd name="connsiteX14" fmla="*/ 718558 w 1082442"/>
                <a:gd name="connsiteY14" fmla="*/ 760016 h 895274"/>
                <a:gd name="connsiteX15" fmla="*/ 730199 w 1082442"/>
                <a:gd name="connsiteY15" fmla="*/ 716779 h 895274"/>
                <a:gd name="connsiteX16" fmla="*/ 715048 w 1082442"/>
                <a:gd name="connsiteY16" fmla="*/ 680194 h 895274"/>
                <a:gd name="connsiteX17" fmla="*/ 630053 w 1082442"/>
                <a:gd name="connsiteY17" fmla="*/ 631044 h 895274"/>
                <a:gd name="connsiteX18" fmla="*/ 568339 w 1082442"/>
                <a:gd name="connsiteY18" fmla="*/ 639545 h 895274"/>
                <a:gd name="connsiteX19" fmla="*/ 535218 w 1082442"/>
                <a:gd name="connsiteY19" fmla="*/ 664466 h 895274"/>
                <a:gd name="connsiteX20" fmla="*/ 512512 w 1082442"/>
                <a:gd name="connsiteY20" fmla="*/ 695105 h 895274"/>
                <a:gd name="connsiteX21" fmla="*/ 510247 w 1082442"/>
                <a:gd name="connsiteY21" fmla="*/ 699474 h 895274"/>
                <a:gd name="connsiteX22" fmla="*/ 504107 w 1082442"/>
                <a:gd name="connsiteY22" fmla="*/ 725949 h 895274"/>
                <a:gd name="connsiteX23" fmla="*/ 511244 w 1082442"/>
                <a:gd name="connsiteY23" fmla="*/ 754473 h 895274"/>
                <a:gd name="connsiteX24" fmla="*/ 540807 w 1082442"/>
                <a:gd name="connsiteY24" fmla="*/ 804361 h 895274"/>
                <a:gd name="connsiteX25" fmla="*/ 543025 w 1082442"/>
                <a:gd name="connsiteY25" fmla="*/ 807317 h 895274"/>
                <a:gd name="connsiteX26" fmla="*/ 536558 w 1082442"/>
                <a:gd name="connsiteY26" fmla="*/ 863858 h 895274"/>
                <a:gd name="connsiteX27" fmla="*/ 491658 w 1082442"/>
                <a:gd name="connsiteY27" fmla="*/ 886585 h 895274"/>
                <a:gd name="connsiteX28" fmla="*/ 426249 w 1082442"/>
                <a:gd name="connsiteY28" fmla="*/ 894899 h 895274"/>
                <a:gd name="connsiteX29" fmla="*/ 378023 w 1082442"/>
                <a:gd name="connsiteY29" fmla="*/ 889357 h 895274"/>
                <a:gd name="connsiteX30" fmla="*/ 253117 w 1082442"/>
                <a:gd name="connsiteY30" fmla="*/ 854250 h 895274"/>
                <a:gd name="connsiteX31" fmla="*/ 243429 w 1082442"/>
                <a:gd name="connsiteY31" fmla="*/ 848887 h 895274"/>
                <a:gd name="connsiteX32" fmla="*/ 243320 w 1082442"/>
                <a:gd name="connsiteY32" fmla="*/ 849075 h 895274"/>
                <a:gd name="connsiteX33" fmla="*/ 241370 w 1082442"/>
                <a:gd name="connsiteY33" fmla="*/ 849725 h 895274"/>
                <a:gd name="connsiteX34" fmla="*/ 242028 w 1082442"/>
                <a:gd name="connsiteY34" fmla="*/ 848706 h 895274"/>
                <a:gd name="connsiteX35" fmla="*/ 242768 w 1082442"/>
                <a:gd name="connsiteY35" fmla="*/ 848521 h 895274"/>
                <a:gd name="connsiteX36" fmla="*/ 242770 w 1082442"/>
                <a:gd name="connsiteY36" fmla="*/ 848522 h 895274"/>
                <a:gd name="connsiteX37" fmla="*/ 242771 w 1082442"/>
                <a:gd name="connsiteY37" fmla="*/ 848522 h 895274"/>
                <a:gd name="connsiteX38" fmla="*/ 258475 w 1082442"/>
                <a:gd name="connsiteY38" fmla="*/ 797526 h 895274"/>
                <a:gd name="connsiteX39" fmla="*/ 271779 w 1082442"/>
                <a:gd name="connsiteY39" fmla="*/ 725279 h 895274"/>
                <a:gd name="connsiteX40" fmla="*/ 316466 w 1082442"/>
                <a:gd name="connsiteY40" fmla="*/ 580499 h 895274"/>
                <a:gd name="connsiteX41" fmla="*/ 357355 w 1082442"/>
                <a:gd name="connsiteY41" fmla="*/ 608397 h 895274"/>
                <a:gd name="connsiteX42" fmla="*/ 273208 w 1082442"/>
                <a:gd name="connsiteY42" fmla="*/ 660586 h 895274"/>
                <a:gd name="connsiteX43" fmla="*/ 273208 w 1082442"/>
                <a:gd name="connsiteY43" fmla="*/ 660586 h 895274"/>
                <a:gd name="connsiteX44" fmla="*/ 193049 w 1082442"/>
                <a:gd name="connsiteY44" fmla="*/ 467903 h 895274"/>
                <a:gd name="connsiteX45" fmla="*/ 0 w 1082442"/>
                <a:gd name="connsiteY45" fmla="*/ 415435 h 895274"/>
                <a:gd name="connsiteX46" fmla="*/ 32314 w 1082442"/>
                <a:gd name="connsiteY46" fmla="*/ 331531 h 895274"/>
                <a:gd name="connsiteX47" fmla="*/ 91996 w 1082442"/>
                <a:gd name="connsiteY47" fmla="*/ 310651 h 895274"/>
                <a:gd name="connsiteX48" fmla="*/ 144655 w 1082442"/>
                <a:gd name="connsiteY48" fmla="*/ 329867 h 895274"/>
                <a:gd name="connsiteX49" fmla="*/ 167516 w 1082442"/>
                <a:gd name="connsiteY49" fmla="*/ 338148 h 895274"/>
                <a:gd name="connsiteX50" fmla="*/ 167519 w 1082442"/>
                <a:gd name="connsiteY50" fmla="*/ 338148 h 895274"/>
                <a:gd name="connsiteX51" fmla="*/ 167523 w 1082442"/>
                <a:gd name="connsiteY51" fmla="*/ 338149 h 895274"/>
                <a:gd name="connsiteX52" fmla="*/ 169410 w 1082442"/>
                <a:gd name="connsiteY52" fmla="*/ 338266 h 895274"/>
                <a:gd name="connsiteX53" fmla="*/ 169417 w 1082442"/>
                <a:gd name="connsiteY53" fmla="*/ 338265 h 895274"/>
                <a:gd name="connsiteX54" fmla="*/ 188516 w 1082442"/>
                <a:gd name="connsiteY54" fmla="*/ 336772 h 895274"/>
                <a:gd name="connsiteX55" fmla="*/ 204892 w 1082442"/>
                <a:gd name="connsiteY55" fmla="*/ 321736 h 895274"/>
                <a:gd name="connsiteX56" fmla="*/ 227804 w 1082442"/>
                <a:gd name="connsiteY56" fmla="*/ 254295 h 895274"/>
                <a:gd name="connsiteX57" fmla="*/ 232608 w 1082442"/>
                <a:gd name="connsiteY57" fmla="*/ 195537 h 895274"/>
                <a:gd name="connsiteX58" fmla="*/ 229078 w 1082442"/>
                <a:gd name="connsiteY58" fmla="*/ 133230 h 895274"/>
                <a:gd name="connsiteX59" fmla="*/ 228461 w 1082442"/>
                <a:gd name="connsiteY59" fmla="*/ 128042 h 895274"/>
                <a:gd name="connsiteX60" fmla="*/ 210989 w 1082442"/>
                <a:gd name="connsiteY60" fmla="*/ 40144 h 895274"/>
                <a:gd name="connsiteX61" fmla="*/ 210793 w 1082442"/>
                <a:gd name="connsiteY61" fmla="*/ 37997 h 895274"/>
                <a:gd name="connsiteX62" fmla="*/ 209148 w 1082442"/>
                <a:gd name="connsiteY62" fmla="*/ 27846 h 895274"/>
                <a:gd name="connsiteX63" fmla="*/ 206744 w 1082442"/>
                <a:gd name="connsiteY63" fmla="*/ 1693 h 895274"/>
                <a:gd name="connsiteX64" fmla="*/ 207463 w 1082442"/>
                <a:gd name="connsiteY64" fmla="*/ 1657 h 895274"/>
                <a:gd name="connsiteX65" fmla="*/ 240273 w 1082442"/>
                <a:gd name="connsiteY65" fmla="*/ 0 h 895274"/>
                <a:gd name="connsiteX0" fmla="*/ 241370 w 1082442"/>
                <a:gd name="connsiteY0" fmla="*/ 849725 h 895274"/>
                <a:gd name="connsiteX1" fmla="*/ 241230 w 1082442"/>
                <a:gd name="connsiteY1" fmla="*/ 849942 h 895274"/>
                <a:gd name="connsiteX2" fmla="*/ 241297 w 1082442"/>
                <a:gd name="connsiteY2" fmla="*/ 849750 h 895274"/>
                <a:gd name="connsiteX3" fmla="*/ 241370 w 1082442"/>
                <a:gd name="connsiteY3" fmla="*/ 849725 h 895274"/>
                <a:gd name="connsiteX4" fmla="*/ 240273 w 1082442"/>
                <a:gd name="connsiteY4" fmla="*/ 0 h 895274"/>
                <a:gd name="connsiteX5" fmla="*/ 1078257 w 1082442"/>
                <a:gd name="connsiteY5" fmla="*/ 756209 h 895274"/>
                <a:gd name="connsiteX6" fmla="*/ 1082180 w 1082442"/>
                <a:gd name="connsiteY6" fmla="*/ 833888 h 895274"/>
                <a:gd name="connsiteX7" fmla="*/ 1082442 w 1082442"/>
                <a:gd name="connsiteY7" fmla="*/ 839081 h 895274"/>
                <a:gd name="connsiteX8" fmla="*/ 1033346 w 1082442"/>
                <a:gd name="connsiteY8" fmla="*/ 846827 h 895274"/>
                <a:gd name="connsiteX9" fmla="*/ 985370 w 1082442"/>
                <a:gd name="connsiteY9" fmla="*/ 854620 h 895274"/>
                <a:gd name="connsiteX10" fmla="*/ 918667 w 1082442"/>
                <a:gd name="connsiteY10" fmla="*/ 866999 h 895274"/>
                <a:gd name="connsiteX11" fmla="*/ 803738 w 1082442"/>
                <a:gd name="connsiteY11" fmla="*/ 869031 h 895274"/>
                <a:gd name="connsiteX12" fmla="*/ 719852 w 1082442"/>
                <a:gd name="connsiteY12" fmla="*/ 846489 h 895274"/>
                <a:gd name="connsiteX13" fmla="*/ 700820 w 1082442"/>
                <a:gd name="connsiteY13" fmla="*/ 798449 h 895274"/>
                <a:gd name="connsiteX14" fmla="*/ 718558 w 1082442"/>
                <a:gd name="connsiteY14" fmla="*/ 760016 h 895274"/>
                <a:gd name="connsiteX15" fmla="*/ 730199 w 1082442"/>
                <a:gd name="connsiteY15" fmla="*/ 716779 h 895274"/>
                <a:gd name="connsiteX16" fmla="*/ 715048 w 1082442"/>
                <a:gd name="connsiteY16" fmla="*/ 680194 h 895274"/>
                <a:gd name="connsiteX17" fmla="*/ 630053 w 1082442"/>
                <a:gd name="connsiteY17" fmla="*/ 631044 h 895274"/>
                <a:gd name="connsiteX18" fmla="*/ 568339 w 1082442"/>
                <a:gd name="connsiteY18" fmla="*/ 639545 h 895274"/>
                <a:gd name="connsiteX19" fmla="*/ 535218 w 1082442"/>
                <a:gd name="connsiteY19" fmla="*/ 664466 h 895274"/>
                <a:gd name="connsiteX20" fmla="*/ 512512 w 1082442"/>
                <a:gd name="connsiteY20" fmla="*/ 695105 h 895274"/>
                <a:gd name="connsiteX21" fmla="*/ 510247 w 1082442"/>
                <a:gd name="connsiteY21" fmla="*/ 699474 h 895274"/>
                <a:gd name="connsiteX22" fmla="*/ 504107 w 1082442"/>
                <a:gd name="connsiteY22" fmla="*/ 725949 h 895274"/>
                <a:gd name="connsiteX23" fmla="*/ 511244 w 1082442"/>
                <a:gd name="connsiteY23" fmla="*/ 754473 h 895274"/>
                <a:gd name="connsiteX24" fmla="*/ 540807 w 1082442"/>
                <a:gd name="connsiteY24" fmla="*/ 804361 h 895274"/>
                <a:gd name="connsiteX25" fmla="*/ 543025 w 1082442"/>
                <a:gd name="connsiteY25" fmla="*/ 807317 h 895274"/>
                <a:gd name="connsiteX26" fmla="*/ 536558 w 1082442"/>
                <a:gd name="connsiteY26" fmla="*/ 863858 h 895274"/>
                <a:gd name="connsiteX27" fmla="*/ 491658 w 1082442"/>
                <a:gd name="connsiteY27" fmla="*/ 886585 h 895274"/>
                <a:gd name="connsiteX28" fmla="*/ 426249 w 1082442"/>
                <a:gd name="connsiteY28" fmla="*/ 894899 h 895274"/>
                <a:gd name="connsiteX29" fmla="*/ 378023 w 1082442"/>
                <a:gd name="connsiteY29" fmla="*/ 889357 h 895274"/>
                <a:gd name="connsiteX30" fmla="*/ 253117 w 1082442"/>
                <a:gd name="connsiteY30" fmla="*/ 854250 h 895274"/>
                <a:gd name="connsiteX31" fmla="*/ 243429 w 1082442"/>
                <a:gd name="connsiteY31" fmla="*/ 848887 h 895274"/>
                <a:gd name="connsiteX32" fmla="*/ 243320 w 1082442"/>
                <a:gd name="connsiteY32" fmla="*/ 849075 h 895274"/>
                <a:gd name="connsiteX33" fmla="*/ 241370 w 1082442"/>
                <a:gd name="connsiteY33" fmla="*/ 849725 h 895274"/>
                <a:gd name="connsiteX34" fmla="*/ 242028 w 1082442"/>
                <a:gd name="connsiteY34" fmla="*/ 848706 h 895274"/>
                <a:gd name="connsiteX35" fmla="*/ 242768 w 1082442"/>
                <a:gd name="connsiteY35" fmla="*/ 848521 h 895274"/>
                <a:gd name="connsiteX36" fmla="*/ 242770 w 1082442"/>
                <a:gd name="connsiteY36" fmla="*/ 848522 h 895274"/>
                <a:gd name="connsiteX37" fmla="*/ 242771 w 1082442"/>
                <a:gd name="connsiteY37" fmla="*/ 848522 h 895274"/>
                <a:gd name="connsiteX38" fmla="*/ 258475 w 1082442"/>
                <a:gd name="connsiteY38" fmla="*/ 797526 h 895274"/>
                <a:gd name="connsiteX39" fmla="*/ 271779 w 1082442"/>
                <a:gd name="connsiteY39" fmla="*/ 725279 h 895274"/>
                <a:gd name="connsiteX40" fmla="*/ 316466 w 1082442"/>
                <a:gd name="connsiteY40" fmla="*/ 580499 h 895274"/>
                <a:gd name="connsiteX41" fmla="*/ 357355 w 1082442"/>
                <a:gd name="connsiteY41" fmla="*/ 608397 h 895274"/>
                <a:gd name="connsiteX42" fmla="*/ 273208 w 1082442"/>
                <a:gd name="connsiteY42" fmla="*/ 660586 h 895274"/>
                <a:gd name="connsiteX43" fmla="*/ 230345 w 1082442"/>
                <a:gd name="connsiteY43" fmla="*/ 486755 h 895274"/>
                <a:gd name="connsiteX44" fmla="*/ 193049 w 1082442"/>
                <a:gd name="connsiteY44" fmla="*/ 467903 h 895274"/>
                <a:gd name="connsiteX45" fmla="*/ 0 w 1082442"/>
                <a:gd name="connsiteY45" fmla="*/ 415435 h 895274"/>
                <a:gd name="connsiteX46" fmla="*/ 32314 w 1082442"/>
                <a:gd name="connsiteY46" fmla="*/ 331531 h 895274"/>
                <a:gd name="connsiteX47" fmla="*/ 91996 w 1082442"/>
                <a:gd name="connsiteY47" fmla="*/ 310651 h 895274"/>
                <a:gd name="connsiteX48" fmla="*/ 144655 w 1082442"/>
                <a:gd name="connsiteY48" fmla="*/ 329867 h 895274"/>
                <a:gd name="connsiteX49" fmla="*/ 167516 w 1082442"/>
                <a:gd name="connsiteY49" fmla="*/ 338148 h 895274"/>
                <a:gd name="connsiteX50" fmla="*/ 167519 w 1082442"/>
                <a:gd name="connsiteY50" fmla="*/ 338148 h 895274"/>
                <a:gd name="connsiteX51" fmla="*/ 167523 w 1082442"/>
                <a:gd name="connsiteY51" fmla="*/ 338149 h 895274"/>
                <a:gd name="connsiteX52" fmla="*/ 169410 w 1082442"/>
                <a:gd name="connsiteY52" fmla="*/ 338266 h 895274"/>
                <a:gd name="connsiteX53" fmla="*/ 169417 w 1082442"/>
                <a:gd name="connsiteY53" fmla="*/ 338265 h 895274"/>
                <a:gd name="connsiteX54" fmla="*/ 188516 w 1082442"/>
                <a:gd name="connsiteY54" fmla="*/ 336772 h 895274"/>
                <a:gd name="connsiteX55" fmla="*/ 204892 w 1082442"/>
                <a:gd name="connsiteY55" fmla="*/ 321736 h 895274"/>
                <a:gd name="connsiteX56" fmla="*/ 227804 w 1082442"/>
                <a:gd name="connsiteY56" fmla="*/ 254295 h 895274"/>
                <a:gd name="connsiteX57" fmla="*/ 232608 w 1082442"/>
                <a:gd name="connsiteY57" fmla="*/ 195537 h 895274"/>
                <a:gd name="connsiteX58" fmla="*/ 229078 w 1082442"/>
                <a:gd name="connsiteY58" fmla="*/ 133230 h 895274"/>
                <a:gd name="connsiteX59" fmla="*/ 228461 w 1082442"/>
                <a:gd name="connsiteY59" fmla="*/ 128042 h 895274"/>
                <a:gd name="connsiteX60" fmla="*/ 210989 w 1082442"/>
                <a:gd name="connsiteY60" fmla="*/ 40144 h 895274"/>
                <a:gd name="connsiteX61" fmla="*/ 210793 w 1082442"/>
                <a:gd name="connsiteY61" fmla="*/ 37997 h 895274"/>
                <a:gd name="connsiteX62" fmla="*/ 209148 w 1082442"/>
                <a:gd name="connsiteY62" fmla="*/ 27846 h 895274"/>
                <a:gd name="connsiteX63" fmla="*/ 206744 w 1082442"/>
                <a:gd name="connsiteY63" fmla="*/ 1693 h 895274"/>
                <a:gd name="connsiteX64" fmla="*/ 207463 w 1082442"/>
                <a:gd name="connsiteY64" fmla="*/ 1657 h 895274"/>
                <a:gd name="connsiteX65" fmla="*/ 240273 w 1082442"/>
                <a:gd name="connsiteY65" fmla="*/ 0 h 895274"/>
                <a:gd name="connsiteX0" fmla="*/ 241370 w 1082442"/>
                <a:gd name="connsiteY0" fmla="*/ 849725 h 895274"/>
                <a:gd name="connsiteX1" fmla="*/ 241230 w 1082442"/>
                <a:gd name="connsiteY1" fmla="*/ 849942 h 895274"/>
                <a:gd name="connsiteX2" fmla="*/ 241297 w 1082442"/>
                <a:gd name="connsiteY2" fmla="*/ 849750 h 895274"/>
                <a:gd name="connsiteX3" fmla="*/ 241370 w 1082442"/>
                <a:gd name="connsiteY3" fmla="*/ 849725 h 895274"/>
                <a:gd name="connsiteX4" fmla="*/ 240273 w 1082442"/>
                <a:gd name="connsiteY4" fmla="*/ 0 h 895274"/>
                <a:gd name="connsiteX5" fmla="*/ 1078257 w 1082442"/>
                <a:gd name="connsiteY5" fmla="*/ 756209 h 895274"/>
                <a:gd name="connsiteX6" fmla="*/ 1082180 w 1082442"/>
                <a:gd name="connsiteY6" fmla="*/ 833888 h 895274"/>
                <a:gd name="connsiteX7" fmla="*/ 1082442 w 1082442"/>
                <a:gd name="connsiteY7" fmla="*/ 839081 h 895274"/>
                <a:gd name="connsiteX8" fmla="*/ 1033346 w 1082442"/>
                <a:gd name="connsiteY8" fmla="*/ 846827 h 895274"/>
                <a:gd name="connsiteX9" fmla="*/ 985370 w 1082442"/>
                <a:gd name="connsiteY9" fmla="*/ 854620 h 895274"/>
                <a:gd name="connsiteX10" fmla="*/ 918667 w 1082442"/>
                <a:gd name="connsiteY10" fmla="*/ 866999 h 895274"/>
                <a:gd name="connsiteX11" fmla="*/ 803738 w 1082442"/>
                <a:gd name="connsiteY11" fmla="*/ 869031 h 895274"/>
                <a:gd name="connsiteX12" fmla="*/ 719852 w 1082442"/>
                <a:gd name="connsiteY12" fmla="*/ 846489 h 895274"/>
                <a:gd name="connsiteX13" fmla="*/ 700820 w 1082442"/>
                <a:gd name="connsiteY13" fmla="*/ 798449 h 895274"/>
                <a:gd name="connsiteX14" fmla="*/ 718558 w 1082442"/>
                <a:gd name="connsiteY14" fmla="*/ 760016 h 895274"/>
                <a:gd name="connsiteX15" fmla="*/ 730199 w 1082442"/>
                <a:gd name="connsiteY15" fmla="*/ 716779 h 895274"/>
                <a:gd name="connsiteX16" fmla="*/ 715048 w 1082442"/>
                <a:gd name="connsiteY16" fmla="*/ 680194 h 895274"/>
                <a:gd name="connsiteX17" fmla="*/ 630053 w 1082442"/>
                <a:gd name="connsiteY17" fmla="*/ 631044 h 895274"/>
                <a:gd name="connsiteX18" fmla="*/ 568339 w 1082442"/>
                <a:gd name="connsiteY18" fmla="*/ 639545 h 895274"/>
                <a:gd name="connsiteX19" fmla="*/ 535218 w 1082442"/>
                <a:gd name="connsiteY19" fmla="*/ 664466 h 895274"/>
                <a:gd name="connsiteX20" fmla="*/ 512512 w 1082442"/>
                <a:gd name="connsiteY20" fmla="*/ 695105 h 895274"/>
                <a:gd name="connsiteX21" fmla="*/ 510247 w 1082442"/>
                <a:gd name="connsiteY21" fmla="*/ 699474 h 895274"/>
                <a:gd name="connsiteX22" fmla="*/ 504107 w 1082442"/>
                <a:gd name="connsiteY22" fmla="*/ 725949 h 895274"/>
                <a:gd name="connsiteX23" fmla="*/ 511244 w 1082442"/>
                <a:gd name="connsiteY23" fmla="*/ 754473 h 895274"/>
                <a:gd name="connsiteX24" fmla="*/ 540807 w 1082442"/>
                <a:gd name="connsiteY24" fmla="*/ 804361 h 895274"/>
                <a:gd name="connsiteX25" fmla="*/ 543025 w 1082442"/>
                <a:gd name="connsiteY25" fmla="*/ 807317 h 895274"/>
                <a:gd name="connsiteX26" fmla="*/ 536558 w 1082442"/>
                <a:gd name="connsiteY26" fmla="*/ 863858 h 895274"/>
                <a:gd name="connsiteX27" fmla="*/ 491658 w 1082442"/>
                <a:gd name="connsiteY27" fmla="*/ 886585 h 895274"/>
                <a:gd name="connsiteX28" fmla="*/ 426249 w 1082442"/>
                <a:gd name="connsiteY28" fmla="*/ 894899 h 895274"/>
                <a:gd name="connsiteX29" fmla="*/ 378023 w 1082442"/>
                <a:gd name="connsiteY29" fmla="*/ 889357 h 895274"/>
                <a:gd name="connsiteX30" fmla="*/ 253117 w 1082442"/>
                <a:gd name="connsiteY30" fmla="*/ 854250 h 895274"/>
                <a:gd name="connsiteX31" fmla="*/ 243429 w 1082442"/>
                <a:gd name="connsiteY31" fmla="*/ 848887 h 895274"/>
                <a:gd name="connsiteX32" fmla="*/ 243320 w 1082442"/>
                <a:gd name="connsiteY32" fmla="*/ 849075 h 895274"/>
                <a:gd name="connsiteX33" fmla="*/ 241370 w 1082442"/>
                <a:gd name="connsiteY33" fmla="*/ 849725 h 895274"/>
                <a:gd name="connsiteX34" fmla="*/ 242028 w 1082442"/>
                <a:gd name="connsiteY34" fmla="*/ 848706 h 895274"/>
                <a:gd name="connsiteX35" fmla="*/ 242768 w 1082442"/>
                <a:gd name="connsiteY35" fmla="*/ 848521 h 895274"/>
                <a:gd name="connsiteX36" fmla="*/ 242770 w 1082442"/>
                <a:gd name="connsiteY36" fmla="*/ 848522 h 895274"/>
                <a:gd name="connsiteX37" fmla="*/ 242771 w 1082442"/>
                <a:gd name="connsiteY37" fmla="*/ 848522 h 895274"/>
                <a:gd name="connsiteX38" fmla="*/ 258475 w 1082442"/>
                <a:gd name="connsiteY38" fmla="*/ 797526 h 895274"/>
                <a:gd name="connsiteX39" fmla="*/ 271779 w 1082442"/>
                <a:gd name="connsiteY39" fmla="*/ 725279 h 895274"/>
                <a:gd name="connsiteX40" fmla="*/ 316466 w 1082442"/>
                <a:gd name="connsiteY40" fmla="*/ 580499 h 895274"/>
                <a:gd name="connsiteX41" fmla="*/ 357355 w 1082442"/>
                <a:gd name="connsiteY41" fmla="*/ 608397 h 895274"/>
                <a:gd name="connsiteX42" fmla="*/ 285114 w 1082442"/>
                <a:gd name="connsiteY42" fmla="*/ 512948 h 895274"/>
                <a:gd name="connsiteX43" fmla="*/ 230345 w 1082442"/>
                <a:gd name="connsiteY43" fmla="*/ 486755 h 895274"/>
                <a:gd name="connsiteX44" fmla="*/ 193049 w 1082442"/>
                <a:gd name="connsiteY44" fmla="*/ 467903 h 895274"/>
                <a:gd name="connsiteX45" fmla="*/ 0 w 1082442"/>
                <a:gd name="connsiteY45" fmla="*/ 415435 h 895274"/>
                <a:gd name="connsiteX46" fmla="*/ 32314 w 1082442"/>
                <a:gd name="connsiteY46" fmla="*/ 331531 h 895274"/>
                <a:gd name="connsiteX47" fmla="*/ 91996 w 1082442"/>
                <a:gd name="connsiteY47" fmla="*/ 310651 h 895274"/>
                <a:gd name="connsiteX48" fmla="*/ 144655 w 1082442"/>
                <a:gd name="connsiteY48" fmla="*/ 329867 h 895274"/>
                <a:gd name="connsiteX49" fmla="*/ 167516 w 1082442"/>
                <a:gd name="connsiteY49" fmla="*/ 338148 h 895274"/>
                <a:gd name="connsiteX50" fmla="*/ 167519 w 1082442"/>
                <a:gd name="connsiteY50" fmla="*/ 338148 h 895274"/>
                <a:gd name="connsiteX51" fmla="*/ 167523 w 1082442"/>
                <a:gd name="connsiteY51" fmla="*/ 338149 h 895274"/>
                <a:gd name="connsiteX52" fmla="*/ 169410 w 1082442"/>
                <a:gd name="connsiteY52" fmla="*/ 338266 h 895274"/>
                <a:gd name="connsiteX53" fmla="*/ 169417 w 1082442"/>
                <a:gd name="connsiteY53" fmla="*/ 338265 h 895274"/>
                <a:gd name="connsiteX54" fmla="*/ 188516 w 1082442"/>
                <a:gd name="connsiteY54" fmla="*/ 336772 h 895274"/>
                <a:gd name="connsiteX55" fmla="*/ 204892 w 1082442"/>
                <a:gd name="connsiteY55" fmla="*/ 321736 h 895274"/>
                <a:gd name="connsiteX56" fmla="*/ 227804 w 1082442"/>
                <a:gd name="connsiteY56" fmla="*/ 254295 h 895274"/>
                <a:gd name="connsiteX57" fmla="*/ 232608 w 1082442"/>
                <a:gd name="connsiteY57" fmla="*/ 195537 h 895274"/>
                <a:gd name="connsiteX58" fmla="*/ 229078 w 1082442"/>
                <a:gd name="connsiteY58" fmla="*/ 133230 h 895274"/>
                <a:gd name="connsiteX59" fmla="*/ 228461 w 1082442"/>
                <a:gd name="connsiteY59" fmla="*/ 128042 h 895274"/>
                <a:gd name="connsiteX60" fmla="*/ 210989 w 1082442"/>
                <a:gd name="connsiteY60" fmla="*/ 40144 h 895274"/>
                <a:gd name="connsiteX61" fmla="*/ 210793 w 1082442"/>
                <a:gd name="connsiteY61" fmla="*/ 37997 h 895274"/>
                <a:gd name="connsiteX62" fmla="*/ 209148 w 1082442"/>
                <a:gd name="connsiteY62" fmla="*/ 27846 h 895274"/>
                <a:gd name="connsiteX63" fmla="*/ 206744 w 1082442"/>
                <a:gd name="connsiteY63" fmla="*/ 1693 h 895274"/>
                <a:gd name="connsiteX64" fmla="*/ 207463 w 1082442"/>
                <a:gd name="connsiteY64" fmla="*/ 1657 h 895274"/>
                <a:gd name="connsiteX65" fmla="*/ 240273 w 1082442"/>
                <a:gd name="connsiteY65" fmla="*/ 0 h 895274"/>
                <a:gd name="connsiteX0" fmla="*/ 241370 w 1082442"/>
                <a:gd name="connsiteY0" fmla="*/ 849725 h 895274"/>
                <a:gd name="connsiteX1" fmla="*/ 241230 w 1082442"/>
                <a:gd name="connsiteY1" fmla="*/ 849942 h 895274"/>
                <a:gd name="connsiteX2" fmla="*/ 241297 w 1082442"/>
                <a:gd name="connsiteY2" fmla="*/ 849750 h 895274"/>
                <a:gd name="connsiteX3" fmla="*/ 241370 w 1082442"/>
                <a:gd name="connsiteY3" fmla="*/ 849725 h 895274"/>
                <a:gd name="connsiteX4" fmla="*/ 240273 w 1082442"/>
                <a:gd name="connsiteY4" fmla="*/ 0 h 895274"/>
                <a:gd name="connsiteX5" fmla="*/ 1078257 w 1082442"/>
                <a:gd name="connsiteY5" fmla="*/ 756209 h 895274"/>
                <a:gd name="connsiteX6" fmla="*/ 1082180 w 1082442"/>
                <a:gd name="connsiteY6" fmla="*/ 833888 h 895274"/>
                <a:gd name="connsiteX7" fmla="*/ 1082442 w 1082442"/>
                <a:gd name="connsiteY7" fmla="*/ 839081 h 895274"/>
                <a:gd name="connsiteX8" fmla="*/ 1033346 w 1082442"/>
                <a:gd name="connsiteY8" fmla="*/ 846827 h 895274"/>
                <a:gd name="connsiteX9" fmla="*/ 985370 w 1082442"/>
                <a:gd name="connsiteY9" fmla="*/ 854620 h 895274"/>
                <a:gd name="connsiteX10" fmla="*/ 918667 w 1082442"/>
                <a:gd name="connsiteY10" fmla="*/ 866999 h 895274"/>
                <a:gd name="connsiteX11" fmla="*/ 803738 w 1082442"/>
                <a:gd name="connsiteY11" fmla="*/ 869031 h 895274"/>
                <a:gd name="connsiteX12" fmla="*/ 719852 w 1082442"/>
                <a:gd name="connsiteY12" fmla="*/ 846489 h 895274"/>
                <a:gd name="connsiteX13" fmla="*/ 700820 w 1082442"/>
                <a:gd name="connsiteY13" fmla="*/ 798449 h 895274"/>
                <a:gd name="connsiteX14" fmla="*/ 718558 w 1082442"/>
                <a:gd name="connsiteY14" fmla="*/ 760016 h 895274"/>
                <a:gd name="connsiteX15" fmla="*/ 730199 w 1082442"/>
                <a:gd name="connsiteY15" fmla="*/ 716779 h 895274"/>
                <a:gd name="connsiteX16" fmla="*/ 715048 w 1082442"/>
                <a:gd name="connsiteY16" fmla="*/ 680194 h 895274"/>
                <a:gd name="connsiteX17" fmla="*/ 630053 w 1082442"/>
                <a:gd name="connsiteY17" fmla="*/ 631044 h 895274"/>
                <a:gd name="connsiteX18" fmla="*/ 568339 w 1082442"/>
                <a:gd name="connsiteY18" fmla="*/ 639545 h 895274"/>
                <a:gd name="connsiteX19" fmla="*/ 535218 w 1082442"/>
                <a:gd name="connsiteY19" fmla="*/ 664466 h 895274"/>
                <a:gd name="connsiteX20" fmla="*/ 512512 w 1082442"/>
                <a:gd name="connsiteY20" fmla="*/ 695105 h 895274"/>
                <a:gd name="connsiteX21" fmla="*/ 510247 w 1082442"/>
                <a:gd name="connsiteY21" fmla="*/ 699474 h 895274"/>
                <a:gd name="connsiteX22" fmla="*/ 504107 w 1082442"/>
                <a:gd name="connsiteY22" fmla="*/ 725949 h 895274"/>
                <a:gd name="connsiteX23" fmla="*/ 511244 w 1082442"/>
                <a:gd name="connsiteY23" fmla="*/ 754473 h 895274"/>
                <a:gd name="connsiteX24" fmla="*/ 540807 w 1082442"/>
                <a:gd name="connsiteY24" fmla="*/ 804361 h 895274"/>
                <a:gd name="connsiteX25" fmla="*/ 543025 w 1082442"/>
                <a:gd name="connsiteY25" fmla="*/ 807317 h 895274"/>
                <a:gd name="connsiteX26" fmla="*/ 536558 w 1082442"/>
                <a:gd name="connsiteY26" fmla="*/ 863858 h 895274"/>
                <a:gd name="connsiteX27" fmla="*/ 491658 w 1082442"/>
                <a:gd name="connsiteY27" fmla="*/ 886585 h 895274"/>
                <a:gd name="connsiteX28" fmla="*/ 426249 w 1082442"/>
                <a:gd name="connsiteY28" fmla="*/ 894899 h 895274"/>
                <a:gd name="connsiteX29" fmla="*/ 378023 w 1082442"/>
                <a:gd name="connsiteY29" fmla="*/ 889357 h 895274"/>
                <a:gd name="connsiteX30" fmla="*/ 253117 w 1082442"/>
                <a:gd name="connsiteY30" fmla="*/ 854250 h 895274"/>
                <a:gd name="connsiteX31" fmla="*/ 243429 w 1082442"/>
                <a:gd name="connsiteY31" fmla="*/ 848887 h 895274"/>
                <a:gd name="connsiteX32" fmla="*/ 243320 w 1082442"/>
                <a:gd name="connsiteY32" fmla="*/ 849075 h 895274"/>
                <a:gd name="connsiteX33" fmla="*/ 241370 w 1082442"/>
                <a:gd name="connsiteY33" fmla="*/ 849725 h 895274"/>
                <a:gd name="connsiteX34" fmla="*/ 242028 w 1082442"/>
                <a:gd name="connsiteY34" fmla="*/ 848706 h 895274"/>
                <a:gd name="connsiteX35" fmla="*/ 242768 w 1082442"/>
                <a:gd name="connsiteY35" fmla="*/ 848521 h 895274"/>
                <a:gd name="connsiteX36" fmla="*/ 242770 w 1082442"/>
                <a:gd name="connsiteY36" fmla="*/ 848522 h 895274"/>
                <a:gd name="connsiteX37" fmla="*/ 242771 w 1082442"/>
                <a:gd name="connsiteY37" fmla="*/ 848522 h 895274"/>
                <a:gd name="connsiteX38" fmla="*/ 258475 w 1082442"/>
                <a:gd name="connsiteY38" fmla="*/ 797526 h 895274"/>
                <a:gd name="connsiteX39" fmla="*/ 271779 w 1082442"/>
                <a:gd name="connsiteY39" fmla="*/ 725279 h 895274"/>
                <a:gd name="connsiteX40" fmla="*/ 316466 w 1082442"/>
                <a:gd name="connsiteY40" fmla="*/ 580499 h 895274"/>
                <a:gd name="connsiteX41" fmla="*/ 338305 w 1082442"/>
                <a:gd name="connsiteY41" fmla="*/ 486953 h 895274"/>
                <a:gd name="connsiteX42" fmla="*/ 285114 w 1082442"/>
                <a:gd name="connsiteY42" fmla="*/ 512948 h 895274"/>
                <a:gd name="connsiteX43" fmla="*/ 230345 w 1082442"/>
                <a:gd name="connsiteY43" fmla="*/ 486755 h 895274"/>
                <a:gd name="connsiteX44" fmla="*/ 193049 w 1082442"/>
                <a:gd name="connsiteY44" fmla="*/ 467903 h 895274"/>
                <a:gd name="connsiteX45" fmla="*/ 0 w 1082442"/>
                <a:gd name="connsiteY45" fmla="*/ 415435 h 895274"/>
                <a:gd name="connsiteX46" fmla="*/ 32314 w 1082442"/>
                <a:gd name="connsiteY46" fmla="*/ 331531 h 895274"/>
                <a:gd name="connsiteX47" fmla="*/ 91996 w 1082442"/>
                <a:gd name="connsiteY47" fmla="*/ 310651 h 895274"/>
                <a:gd name="connsiteX48" fmla="*/ 144655 w 1082442"/>
                <a:gd name="connsiteY48" fmla="*/ 329867 h 895274"/>
                <a:gd name="connsiteX49" fmla="*/ 167516 w 1082442"/>
                <a:gd name="connsiteY49" fmla="*/ 338148 h 895274"/>
                <a:gd name="connsiteX50" fmla="*/ 167519 w 1082442"/>
                <a:gd name="connsiteY50" fmla="*/ 338148 h 895274"/>
                <a:gd name="connsiteX51" fmla="*/ 167523 w 1082442"/>
                <a:gd name="connsiteY51" fmla="*/ 338149 h 895274"/>
                <a:gd name="connsiteX52" fmla="*/ 169410 w 1082442"/>
                <a:gd name="connsiteY52" fmla="*/ 338266 h 895274"/>
                <a:gd name="connsiteX53" fmla="*/ 169417 w 1082442"/>
                <a:gd name="connsiteY53" fmla="*/ 338265 h 895274"/>
                <a:gd name="connsiteX54" fmla="*/ 188516 w 1082442"/>
                <a:gd name="connsiteY54" fmla="*/ 336772 h 895274"/>
                <a:gd name="connsiteX55" fmla="*/ 204892 w 1082442"/>
                <a:gd name="connsiteY55" fmla="*/ 321736 h 895274"/>
                <a:gd name="connsiteX56" fmla="*/ 227804 w 1082442"/>
                <a:gd name="connsiteY56" fmla="*/ 254295 h 895274"/>
                <a:gd name="connsiteX57" fmla="*/ 232608 w 1082442"/>
                <a:gd name="connsiteY57" fmla="*/ 195537 h 895274"/>
                <a:gd name="connsiteX58" fmla="*/ 229078 w 1082442"/>
                <a:gd name="connsiteY58" fmla="*/ 133230 h 895274"/>
                <a:gd name="connsiteX59" fmla="*/ 228461 w 1082442"/>
                <a:gd name="connsiteY59" fmla="*/ 128042 h 895274"/>
                <a:gd name="connsiteX60" fmla="*/ 210989 w 1082442"/>
                <a:gd name="connsiteY60" fmla="*/ 40144 h 895274"/>
                <a:gd name="connsiteX61" fmla="*/ 210793 w 1082442"/>
                <a:gd name="connsiteY61" fmla="*/ 37997 h 895274"/>
                <a:gd name="connsiteX62" fmla="*/ 209148 w 1082442"/>
                <a:gd name="connsiteY62" fmla="*/ 27846 h 895274"/>
                <a:gd name="connsiteX63" fmla="*/ 206744 w 1082442"/>
                <a:gd name="connsiteY63" fmla="*/ 1693 h 895274"/>
                <a:gd name="connsiteX64" fmla="*/ 207463 w 1082442"/>
                <a:gd name="connsiteY64" fmla="*/ 1657 h 895274"/>
                <a:gd name="connsiteX65" fmla="*/ 240273 w 1082442"/>
                <a:gd name="connsiteY65" fmla="*/ 0 h 895274"/>
                <a:gd name="connsiteX0" fmla="*/ 241370 w 1082442"/>
                <a:gd name="connsiteY0" fmla="*/ 849725 h 895274"/>
                <a:gd name="connsiteX1" fmla="*/ 241230 w 1082442"/>
                <a:gd name="connsiteY1" fmla="*/ 849942 h 895274"/>
                <a:gd name="connsiteX2" fmla="*/ 241297 w 1082442"/>
                <a:gd name="connsiteY2" fmla="*/ 849750 h 895274"/>
                <a:gd name="connsiteX3" fmla="*/ 241370 w 1082442"/>
                <a:gd name="connsiteY3" fmla="*/ 849725 h 895274"/>
                <a:gd name="connsiteX4" fmla="*/ 240273 w 1082442"/>
                <a:gd name="connsiteY4" fmla="*/ 0 h 895274"/>
                <a:gd name="connsiteX5" fmla="*/ 1078257 w 1082442"/>
                <a:gd name="connsiteY5" fmla="*/ 756209 h 895274"/>
                <a:gd name="connsiteX6" fmla="*/ 1082180 w 1082442"/>
                <a:gd name="connsiteY6" fmla="*/ 833888 h 895274"/>
                <a:gd name="connsiteX7" fmla="*/ 1082442 w 1082442"/>
                <a:gd name="connsiteY7" fmla="*/ 839081 h 895274"/>
                <a:gd name="connsiteX8" fmla="*/ 1033346 w 1082442"/>
                <a:gd name="connsiteY8" fmla="*/ 846827 h 895274"/>
                <a:gd name="connsiteX9" fmla="*/ 985370 w 1082442"/>
                <a:gd name="connsiteY9" fmla="*/ 854620 h 895274"/>
                <a:gd name="connsiteX10" fmla="*/ 918667 w 1082442"/>
                <a:gd name="connsiteY10" fmla="*/ 866999 h 895274"/>
                <a:gd name="connsiteX11" fmla="*/ 803738 w 1082442"/>
                <a:gd name="connsiteY11" fmla="*/ 869031 h 895274"/>
                <a:gd name="connsiteX12" fmla="*/ 719852 w 1082442"/>
                <a:gd name="connsiteY12" fmla="*/ 846489 h 895274"/>
                <a:gd name="connsiteX13" fmla="*/ 700820 w 1082442"/>
                <a:gd name="connsiteY13" fmla="*/ 798449 h 895274"/>
                <a:gd name="connsiteX14" fmla="*/ 718558 w 1082442"/>
                <a:gd name="connsiteY14" fmla="*/ 760016 h 895274"/>
                <a:gd name="connsiteX15" fmla="*/ 730199 w 1082442"/>
                <a:gd name="connsiteY15" fmla="*/ 716779 h 895274"/>
                <a:gd name="connsiteX16" fmla="*/ 715048 w 1082442"/>
                <a:gd name="connsiteY16" fmla="*/ 680194 h 895274"/>
                <a:gd name="connsiteX17" fmla="*/ 630053 w 1082442"/>
                <a:gd name="connsiteY17" fmla="*/ 631044 h 895274"/>
                <a:gd name="connsiteX18" fmla="*/ 568339 w 1082442"/>
                <a:gd name="connsiteY18" fmla="*/ 639545 h 895274"/>
                <a:gd name="connsiteX19" fmla="*/ 535218 w 1082442"/>
                <a:gd name="connsiteY19" fmla="*/ 664466 h 895274"/>
                <a:gd name="connsiteX20" fmla="*/ 512512 w 1082442"/>
                <a:gd name="connsiteY20" fmla="*/ 695105 h 895274"/>
                <a:gd name="connsiteX21" fmla="*/ 510247 w 1082442"/>
                <a:gd name="connsiteY21" fmla="*/ 699474 h 895274"/>
                <a:gd name="connsiteX22" fmla="*/ 504107 w 1082442"/>
                <a:gd name="connsiteY22" fmla="*/ 725949 h 895274"/>
                <a:gd name="connsiteX23" fmla="*/ 511244 w 1082442"/>
                <a:gd name="connsiteY23" fmla="*/ 754473 h 895274"/>
                <a:gd name="connsiteX24" fmla="*/ 540807 w 1082442"/>
                <a:gd name="connsiteY24" fmla="*/ 804361 h 895274"/>
                <a:gd name="connsiteX25" fmla="*/ 543025 w 1082442"/>
                <a:gd name="connsiteY25" fmla="*/ 807317 h 895274"/>
                <a:gd name="connsiteX26" fmla="*/ 536558 w 1082442"/>
                <a:gd name="connsiteY26" fmla="*/ 863858 h 895274"/>
                <a:gd name="connsiteX27" fmla="*/ 491658 w 1082442"/>
                <a:gd name="connsiteY27" fmla="*/ 886585 h 895274"/>
                <a:gd name="connsiteX28" fmla="*/ 426249 w 1082442"/>
                <a:gd name="connsiteY28" fmla="*/ 894899 h 895274"/>
                <a:gd name="connsiteX29" fmla="*/ 378023 w 1082442"/>
                <a:gd name="connsiteY29" fmla="*/ 889357 h 895274"/>
                <a:gd name="connsiteX30" fmla="*/ 253117 w 1082442"/>
                <a:gd name="connsiteY30" fmla="*/ 854250 h 895274"/>
                <a:gd name="connsiteX31" fmla="*/ 243429 w 1082442"/>
                <a:gd name="connsiteY31" fmla="*/ 848887 h 895274"/>
                <a:gd name="connsiteX32" fmla="*/ 243320 w 1082442"/>
                <a:gd name="connsiteY32" fmla="*/ 849075 h 895274"/>
                <a:gd name="connsiteX33" fmla="*/ 241370 w 1082442"/>
                <a:gd name="connsiteY33" fmla="*/ 849725 h 895274"/>
                <a:gd name="connsiteX34" fmla="*/ 242028 w 1082442"/>
                <a:gd name="connsiteY34" fmla="*/ 848706 h 895274"/>
                <a:gd name="connsiteX35" fmla="*/ 242768 w 1082442"/>
                <a:gd name="connsiteY35" fmla="*/ 848521 h 895274"/>
                <a:gd name="connsiteX36" fmla="*/ 242770 w 1082442"/>
                <a:gd name="connsiteY36" fmla="*/ 848522 h 895274"/>
                <a:gd name="connsiteX37" fmla="*/ 242771 w 1082442"/>
                <a:gd name="connsiteY37" fmla="*/ 848522 h 895274"/>
                <a:gd name="connsiteX38" fmla="*/ 258475 w 1082442"/>
                <a:gd name="connsiteY38" fmla="*/ 797526 h 895274"/>
                <a:gd name="connsiteX39" fmla="*/ 271779 w 1082442"/>
                <a:gd name="connsiteY39" fmla="*/ 725279 h 895274"/>
                <a:gd name="connsiteX40" fmla="*/ 259316 w 1082442"/>
                <a:gd name="connsiteY40" fmla="*/ 613836 h 895274"/>
                <a:gd name="connsiteX41" fmla="*/ 338305 w 1082442"/>
                <a:gd name="connsiteY41" fmla="*/ 486953 h 895274"/>
                <a:gd name="connsiteX42" fmla="*/ 285114 w 1082442"/>
                <a:gd name="connsiteY42" fmla="*/ 512948 h 895274"/>
                <a:gd name="connsiteX43" fmla="*/ 230345 w 1082442"/>
                <a:gd name="connsiteY43" fmla="*/ 486755 h 895274"/>
                <a:gd name="connsiteX44" fmla="*/ 193049 w 1082442"/>
                <a:gd name="connsiteY44" fmla="*/ 467903 h 895274"/>
                <a:gd name="connsiteX45" fmla="*/ 0 w 1082442"/>
                <a:gd name="connsiteY45" fmla="*/ 415435 h 895274"/>
                <a:gd name="connsiteX46" fmla="*/ 32314 w 1082442"/>
                <a:gd name="connsiteY46" fmla="*/ 331531 h 895274"/>
                <a:gd name="connsiteX47" fmla="*/ 91996 w 1082442"/>
                <a:gd name="connsiteY47" fmla="*/ 310651 h 895274"/>
                <a:gd name="connsiteX48" fmla="*/ 144655 w 1082442"/>
                <a:gd name="connsiteY48" fmla="*/ 329867 h 895274"/>
                <a:gd name="connsiteX49" fmla="*/ 167516 w 1082442"/>
                <a:gd name="connsiteY49" fmla="*/ 338148 h 895274"/>
                <a:gd name="connsiteX50" fmla="*/ 167519 w 1082442"/>
                <a:gd name="connsiteY50" fmla="*/ 338148 h 895274"/>
                <a:gd name="connsiteX51" fmla="*/ 167523 w 1082442"/>
                <a:gd name="connsiteY51" fmla="*/ 338149 h 895274"/>
                <a:gd name="connsiteX52" fmla="*/ 169410 w 1082442"/>
                <a:gd name="connsiteY52" fmla="*/ 338266 h 895274"/>
                <a:gd name="connsiteX53" fmla="*/ 169417 w 1082442"/>
                <a:gd name="connsiteY53" fmla="*/ 338265 h 895274"/>
                <a:gd name="connsiteX54" fmla="*/ 188516 w 1082442"/>
                <a:gd name="connsiteY54" fmla="*/ 336772 h 895274"/>
                <a:gd name="connsiteX55" fmla="*/ 204892 w 1082442"/>
                <a:gd name="connsiteY55" fmla="*/ 321736 h 895274"/>
                <a:gd name="connsiteX56" fmla="*/ 227804 w 1082442"/>
                <a:gd name="connsiteY56" fmla="*/ 254295 h 895274"/>
                <a:gd name="connsiteX57" fmla="*/ 232608 w 1082442"/>
                <a:gd name="connsiteY57" fmla="*/ 195537 h 895274"/>
                <a:gd name="connsiteX58" fmla="*/ 229078 w 1082442"/>
                <a:gd name="connsiteY58" fmla="*/ 133230 h 895274"/>
                <a:gd name="connsiteX59" fmla="*/ 228461 w 1082442"/>
                <a:gd name="connsiteY59" fmla="*/ 128042 h 895274"/>
                <a:gd name="connsiteX60" fmla="*/ 210989 w 1082442"/>
                <a:gd name="connsiteY60" fmla="*/ 40144 h 895274"/>
                <a:gd name="connsiteX61" fmla="*/ 210793 w 1082442"/>
                <a:gd name="connsiteY61" fmla="*/ 37997 h 895274"/>
                <a:gd name="connsiteX62" fmla="*/ 209148 w 1082442"/>
                <a:gd name="connsiteY62" fmla="*/ 27846 h 895274"/>
                <a:gd name="connsiteX63" fmla="*/ 206744 w 1082442"/>
                <a:gd name="connsiteY63" fmla="*/ 1693 h 895274"/>
                <a:gd name="connsiteX64" fmla="*/ 207463 w 1082442"/>
                <a:gd name="connsiteY64" fmla="*/ 1657 h 895274"/>
                <a:gd name="connsiteX65" fmla="*/ 240273 w 1082442"/>
                <a:gd name="connsiteY65" fmla="*/ 0 h 895274"/>
                <a:gd name="connsiteX0" fmla="*/ 241370 w 1082442"/>
                <a:gd name="connsiteY0" fmla="*/ 849725 h 895274"/>
                <a:gd name="connsiteX1" fmla="*/ 241230 w 1082442"/>
                <a:gd name="connsiteY1" fmla="*/ 849942 h 895274"/>
                <a:gd name="connsiteX2" fmla="*/ 241297 w 1082442"/>
                <a:gd name="connsiteY2" fmla="*/ 849750 h 895274"/>
                <a:gd name="connsiteX3" fmla="*/ 241370 w 1082442"/>
                <a:gd name="connsiteY3" fmla="*/ 849725 h 895274"/>
                <a:gd name="connsiteX4" fmla="*/ 240273 w 1082442"/>
                <a:gd name="connsiteY4" fmla="*/ 0 h 895274"/>
                <a:gd name="connsiteX5" fmla="*/ 1078257 w 1082442"/>
                <a:gd name="connsiteY5" fmla="*/ 756209 h 895274"/>
                <a:gd name="connsiteX6" fmla="*/ 1082180 w 1082442"/>
                <a:gd name="connsiteY6" fmla="*/ 833888 h 895274"/>
                <a:gd name="connsiteX7" fmla="*/ 1082442 w 1082442"/>
                <a:gd name="connsiteY7" fmla="*/ 839081 h 895274"/>
                <a:gd name="connsiteX8" fmla="*/ 1033346 w 1082442"/>
                <a:gd name="connsiteY8" fmla="*/ 846827 h 895274"/>
                <a:gd name="connsiteX9" fmla="*/ 985370 w 1082442"/>
                <a:gd name="connsiteY9" fmla="*/ 854620 h 895274"/>
                <a:gd name="connsiteX10" fmla="*/ 918667 w 1082442"/>
                <a:gd name="connsiteY10" fmla="*/ 866999 h 895274"/>
                <a:gd name="connsiteX11" fmla="*/ 803738 w 1082442"/>
                <a:gd name="connsiteY11" fmla="*/ 869031 h 895274"/>
                <a:gd name="connsiteX12" fmla="*/ 719852 w 1082442"/>
                <a:gd name="connsiteY12" fmla="*/ 846489 h 895274"/>
                <a:gd name="connsiteX13" fmla="*/ 700820 w 1082442"/>
                <a:gd name="connsiteY13" fmla="*/ 798449 h 895274"/>
                <a:gd name="connsiteX14" fmla="*/ 718558 w 1082442"/>
                <a:gd name="connsiteY14" fmla="*/ 760016 h 895274"/>
                <a:gd name="connsiteX15" fmla="*/ 730199 w 1082442"/>
                <a:gd name="connsiteY15" fmla="*/ 716779 h 895274"/>
                <a:gd name="connsiteX16" fmla="*/ 715048 w 1082442"/>
                <a:gd name="connsiteY16" fmla="*/ 680194 h 895274"/>
                <a:gd name="connsiteX17" fmla="*/ 630053 w 1082442"/>
                <a:gd name="connsiteY17" fmla="*/ 631044 h 895274"/>
                <a:gd name="connsiteX18" fmla="*/ 568339 w 1082442"/>
                <a:gd name="connsiteY18" fmla="*/ 639545 h 895274"/>
                <a:gd name="connsiteX19" fmla="*/ 535218 w 1082442"/>
                <a:gd name="connsiteY19" fmla="*/ 664466 h 895274"/>
                <a:gd name="connsiteX20" fmla="*/ 512512 w 1082442"/>
                <a:gd name="connsiteY20" fmla="*/ 695105 h 895274"/>
                <a:gd name="connsiteX21" fmla="*/ 510247 w 1082442"/>
                <a:gd name="connsiteY21" fmla="*/ 699474 h 895274"/>
                <a:gd name="connsiteX22" fmla="*/ 504107 w 1082442"/>
                <a:gd name="connsiteY22" fmla="*/ 725949 h 895274"/>
                <a:gd name="connsiteX23" fmla="*/ 511244 w 1082442"/>
                <a:gd name="connsiteY23" fmla="*/ 754473 h 895274"/>
                <a:gd name="connsiteX24" fmla="*/ 540807 w 1082442"/>
                <a:gd name="connsiteY24" fmla="*/ 804361 h 895274"/>
                <a:gd name="connsiteX25" fmla="*/ 543025 w 1082442"/>
                <a:gd name="connsiteY25" fmla="*/ 807317 h 895274"/>
                <a:gd name="connsiteX26" fmla="*/ 536558 w 1082442"/>
                <a:gd name="connsiteY26" fmla="*/ 863858 h 895274"/>
                <a:gd name="connsiteX27" fmla="*/ 491658 w 1082442"/>
                <a:gd name="connsiteY27" fmla="*/ 886585 h 895274"/>
                <a:gd name="connsiteX28" fmla="*/ 426249 w 1082442"/>
                <a:gd name="connsiteY28" fmla="*/ 894899 h 895274"/>
                <a:gd name="connsiteX29" fmla="*/ 378023 w 1082442"/>
                <a:gd name="connsiteY29" fmla="*/ 889357 h 895274"/>
                <a:gd name="connsiteX30" fmla="*/ 253117 w 1082442"/>
                <a:gd name="connsiteY30" fmla="*/ 854250 h 895274"/>
                <a:gd name="connsiteX31" fmla="*/ 243429 w 1082442"/>
                <a:gd name="connsiteY31" fmla="*/ 848887 h 895274"/>
                <a:gd name="connsiteX32" fmla="*/ 243320 w 1082442"/>
                <a:gd name="connsiteY32" fmla="*/ 849075 h 895274"/>
                <a:gd name="connsiteX33" fmla="*/ 241370 w 1082442"/>
                <a:gd name="connsiteY33" fmla="*/ 849725 h 895274"/>
                <a:gd name="connsiteX34" fmla="*/ 242028 w 1082442"/>
                <a:gd name="connsiteY34" fmla="*/ 848706 h 895274"/>
                <a:gd name="connsiteX35" fmla="*/ 242768 w 1082442"/>
                <a:gd name="connsiteY35" fmla="*/ 848521 h 895274"/>
                <a:gd name="connsiteX36" fmla="*/ 242770 w 1082442"/>
                <a:gd name="connsiteY36" fmla="*/ 848522 h 895274"/>
                <a:gd name="connsiteX37" fmla="*/ 242771 w 1082442"/>
                <a:gd name="connsiteY37" fmla="*/ 848522 h 895274"/>
                <a:gd name="connsiteX38" fmla="*/ 258475 w 1082442"/>
                <a:gd name="connsiteY38" fmla="*/ 797526 h 895274"/>
                <a:gd name="connsiteX39" fmla="*/ 271779 w 1082442"/>
                <a:gd name="connsiteY39" fmla="*/ 725279 h 895274"/>
                <a:gd name="connsiteX40" fmla="*/ 254553 w 1082442"/>
                <a:gd name="connsiteY40" fmla="*/ 575736 h 895274"/>
                <a:gd name="connsiteX41" fmla="*/ 338305 w 1082442"/>
                <a:gd name="connsiteY41" fmla="*/ 486953 h 895274"/>
                <a:gd name="connsiteX42" fmla="*/ 285114 w 1082442"/>
                <a:gd name="connsiteY42" fmla="*/ 512948 h 895274"/>
                <a:gd name="connsiteX43" fmla="*/ 230345 w 1082442"/>
                <a:gd name="connsiteY43" fmla="*/ 486755 h 895274"/>
                <a:gd name="connsiteX44" fmla="*/ 193049 w 1082442"/>
                <a:gd name="connsiteY44" fmla="*/ 467903 h 895274"/>
                <a:gd name="connsiteX45" fmla="*/ 0 w 1082442"/>
                <a:gd name="connsiteY45" fmla="*/ 415435 h 895274"/>
                <a:gd name="connsiteX46" fmla="*/ 32314 w 1082442"/>
                <a:gd name="connsiteY46" fmla="*/ 331531 h 895274"/>
                <a:gd name="connsiteX47" fmla="*/ 91996 w 1082442"/>
                <a:gd name="connsiteY47" fmla="*/ 310651 h 895274"/>
                <a:gd name="connsiteX48" fmla="*/ 144655 w 1082442"/>
                <a:gd name="connsiteY48" fmla="*/ 329867 h 895274"/>
                <a:gd name="connsiteX49" fmla="*/ 167516 w 1082442"/>
                <a:gd name="connsiteY49" fmla="*/ 338148 h 895274"/>
                <a:gd name="connsiteX50" fmla="*/ 167519 w 1082442"/>
                <a:gd name="connsiteY50" fmla="*/ 338148 h 895274"/>
                <a:gd name="connsiteX51" fmla="*/ 167523 w 1082442"/>
                <a:gd name="connsiteY51" fmla="*/ 338149 h 895274"/>
                <a:gd name="connsiteX52" fmla="*/ 169410 w 1082442"/>
                <a:gd name="connsiteY52" fmla="*/ 338266 h 895274"/>
                <a:gd name="connsiteX53" fmla="*/ 169417 w 1082442"/>
                <a:gd name="connsiteY53" fmla="*/ 338265 h 895274"/>
                <a:gd name="connsiteX54" fmla="*/ 188516 w 1082442"/>
                <a:gd name="connsiteY54" fmla="*/ 336772 h 895274"/>
                <a:gd name="connsiteX55" fmla="*/ 204892 w 1082442"/>
                <a:gd name="connsiteY55" fmla="*/ 321736 h 895274"/>
                <a:gd name="connsiteX56" fmla="*/ 227804 w 1082442"/>
                <a:gd name="connsiteY56" fmla="*/ 254295 h 895274"/>
                <a:gd name="connsiteX57" fmla="*/ 232608 w 1082442"/>
                <a:gd name="connsiteY57" fmla="*/ 195537 h 895274"/>
                <a:gd name="connsiteX58" fmla="*/ 229078 w 1082442"/>
                <a:gd name="connsiteY58" fmla="*/ 133230 h 895274"/>
                <a:gd name="connsiteX59" fmla="*/ 228461 w 1082442"/>
                <a:gd name="connsiteY59" fmla="*/ 128042 h 895274"/>
                <a:gd name="connsiteX60" fmla="*/ 210989 w 1082442"/>
                <a:gd name="connsiteY60" fmla="*/ 40144 h 895274"/>
                <a:gd name="connsiteX61" fmla="*/ 210793 w 1082442"/>
                <a:gd name="connsiteY61" fmla="*/ 37997 h 895274"/>
                <a:gd name="connsiteX62" fmla="*/ 209148 w 1082442"/>
                <a:gd name="connsiteY62" fmla="*/ 27846 h 895274"/>
                <a:gd name="connsiteX63" fmla="*/ 206744 w 1082442"/>
                <a:gd name="connsiteY63" fmla="*/ 1693 h 895274"/>
                <a:gd name="connsiteX64" fmla="*/ 207463 w 1082442"/>
                <a:gd name="connsiteY64" fmla="*/ 1657 h 895274"/>
                <a:gd name="connsiteX65" fmla="*/ 240273 w 1082442"/>
                <a:gd name="connsiteY65" fmla="*/ 0 h 895274"/>
                <a:gd name="connsiteX0" fmla="*/ 241370 w 1082442"/>
                <a:gd name="connsiteY0" fmla="*/ 849725 h 895274"/>
                <a:gd name="connsiteX1" fmla="*/ 241230 w 1082442"/>
                <a:gd name="connsiteY1" fmla="*/ 849942 h 895274"/>
                <a:gd name="connsiteX2" fmla="*/ 241297 w 1082442"/>
                <a:gd name="connsiteY2" fmla="*/ 849750 h 895274"/>
                <a:gd name="connsiteX3" fmla="*/ 241370 w 1082442"/>
                <a:gd name="connsiteY3" fmla="*/ 849725 h 895274"/>
                <a:gd name="connsiteX4" fmla="*/ 240273 w 1082442"/>
                <a:gd name="connsiteY4" fmla="*/ 0 h 895274"/>
                <a:gd name="connsiteX5" fmla="*/ 1078257 w 1082442"/>
                <a:gd name="connsiteY5" fmla="*/ 756209 h 895274"/>
                <a:gd name="connsiteX6" fmla="*/ 1082180 w 1082442"/>
                <a:gd name="connsiteY6" fmla="*/ 833888 h 895274"/>
                <a:gd name="connsiteX7" fmla="*/ 1082442 w 1082442"/>
                <a:gd name="connsiteY7" fmla="*/ 839081 h 895274"/>
                <a:gd name="connsiteX8" fmla="*/ 1033346 w 1082442"/>
                <a:gd name="connsiteY8" fmla="*/ 846827 h 895274"/>
                <a:gd name="connsiteX9" fmla="*/ 985370 w 1082442"/>
                <a:gd name="connsiteY9" fmla="*/ 854620 h 895274"/>
                <a:gd name="connsiteX10" fmla="*/ 918667 w 1082442"/>
                <a:gd name="connsiteY10" fmla="*/ 866999 h 895274"/>
                <a:gd name="connsiteX11" fmla="*/ 803738 w 1082442"/>
                <a:gd name="connsiteY11" fmla="*/ 869031 h 895274"/>
                <a:gd name="connsiteX12" fmla="*/ 719852 w 1082442"/>
                <a:gd name="connsiteY12" fmla="*/ 846489 h 895274"/>
                <a:gd name="connsiteX13" fmla="*/ 700820 w 1082442"/>
                <a:gd name="connsiteY13" fmla="*/ 798449 h 895274"/>
                <a:gd name="connsiteX14" fmla="*/ 718558 w 1082442"/>
                <a:gd name="connsiteY14" fmla="*/ 760016 h 895274"/>
                <a:gd name="connsiteX15" fmla="*/ 730199 w 1082442"/>
                <a:gd name="connsiteY15" fmla="*/ 716779 h 895274"/>
                <a:gd name="connsiteX16" fmla="*/ 715048 w 1082442"/>
                <a:gd name="connsiteY16" fmla="*/ 680194 h 895274"/>
                <a:gd name="connsiteX17" fmla="*/ 630053 w 1082442"/>
                <a:gd name="connsiteY17" fmla="*/ 631044 h 895274"/>
                <a:gd name="connsiteX18" fmla="*/ 568339 w 1082442"/>
                <a:gd name="connsiteY18" fmla="*/ 639545 h 895274"/>
                <a:gd name="connsiteX19" fmla="*/ 535218 w 1082442"/>
                <a:gd name="connsiteY19" fmla="*/ 664466 h 895274"/>
                <a:gd name="connsiteX20" fmla="*/ 512512 w 1082442"/>
                <a:gd name="connsiteY20" fmla="*/ 695105 h 895274"/>
                <a:gd name="connsiteX21" fmla="*/ 510247 w 1082442"/>
                <a:gd name="connsiteY21" fmla="*/ 699474 h 895274"/>
                <a:gd name="connsiteX22" fmla="*/ 504107 w 1082442"/>
                <a:gd name="connsiteY22" fmla="*/ 725949 h 895274"/>
                <a:gd name="connsiteX23" fmla="*/ 511244 w 1082442"/>
                <a:gd name="connsiteY23" fmla="*/ 754473 h 895274"/>
                <a:gd name="connsiteX24" fmla="*/ 540807 w 1082442"/>
                <a:gd name="connsiteY24" fmla="*/ 804361 h 895274"/>
                <a:gd name="connsiteX25" fmla="*/ 543025 w 1082442"/>
                <a:gd name="connsiteY25" fmla="*/ 807317 h 895274"/>
                <a:gd name="connsiteX26" fmla="*/ 536558 w 1082442"/>
                <a:gd name="connsiteY26" fmla="*/ 863858 h 895274"/>
                <a:gd name="connsiteX27" fmla="*/ 491658 w 1082442"/>
                <a:gd name="connsiteY27" fmla="*/ 886585 h 895274"/>
                <a:gd name="connsiteX28" fmla="*/ 426249 w 1082442"/>
                <a:gd name="connsiteY28" fmla="*/ 894899 h 895274"/>
                <a:gd name="connsiteX29" fmla="*/ 378023 w 1082442"/>
                <a:gd name="connsiteY29" fmla="*/ 889357 h 895274"/>
                <a:gd name="connsiteX30" fmla="*/ 253117 w 1082442"/>
                <a:gd name="connsiteY30" fmla="*/ 854250 h 895274"/>
                <a:gd name="connsiteX31" fmla="*/ 243429 w 1082442"/>
                <a:gd name="connsiteY31" fmla="*/ 848887 h 895274"/>
                <a:gd name="connsiteX32" fmla="*/ 243320 w 1082442"/>
                <a:gd name="connsiteY32" fmla="*/ 849075 h 895274"/>
                <a:gd name="connsiteX33" fmla="*/ 241370 w 1082442"/>
                <a:gd name="connsiteY33" fmla="*/ 849725 h 895274"/>
                <a:gd name="connsiteX34" fmla="*/ 242028 w 1082442"/>
                <a:gd name="connsiteY34" fmla="*/ 848706 h 895274"/>
                <a:gd name="connsiteX35" fmla="*/ 242768 w 1082442"/>
                <a:gd name="connsiteY35" fmla="*/ 848521 h 895274"/>
                <a:gd name="connsiteX36" fmla="*/ 242770 w 1082442"/>
                <a:gd name="connsiteY36" fmla="*/ 848522 h 895274"/>
                <a:gd name="connsiteX37" fmla="*/ 242771 w 1082442"/>
                <a:gd name="connsiteY37" fmla="*/ 848522 h 895274"/>
                <a:gd name="connsiteX38" fmla="*/ 258475 w 1082442"/>
                <a:gd name="connsiteY38" fmla="*/ 797526 h 895274"/>
                <a:gd name="connsiteX39" fmla="*/ 271779 w 1082442"/>
                <a:gd name="connsiteY39" fmla="*/ 725279 h 895274"/>
                <a:gd name="connsiteX40" fmla="*/ 254553 w 1082442"/>
                <a:gd name="connsiteY40" fmla="*/ 575736 h 895274"/>
                <a:gd name="connsiteX41" fmla="*/ 338305 w 1082442"/>
                <a:gd name="connsiteY41" fmla="*/ 486953 h 895274"/>
                <a:gd name="connsiteX42" fmla="*/ 282733 w 1082442"/>
                <a:gd name="connsiteY42" fmla="*/ 451036 h 895274"/>
                <a:gd name="connsiteX43" fmla="*/ 230345 w 1082442"/>
                <a:gd name="connsiteY43" fmla="*/ 486755 h 895274"/>
                <a:gd name="connsiteX44" fmla="*/ 193049 w 1082442"/>
                <a:gd name="connsiteY44" fmla="*/ 467903 h 895274"/>
                <a:gd name="connsiteX45" fmla="*/ 0 w 1082442"/>
                <a:gd name="connsiteY45" fmla="*/ 415435 h 895274"/>
                <a:gd name="connsiteX46" fmla="*/ 32314 w 1082442"/>
                <a:gd name="connsiteY46" fmla="*/ 331531 h 895274"/>
                <a:gd name="connsiteX47" fmla="*/ 91996 w 1082442"/>
                <a:gd name="connsiteY47" fmla="*/ 310651 h 895274"/>
                <a:gd name="connsiteX48" fmla="*/ 144655 w 1082442"/>
                <a:gd name="connsiteY48" fmla="*/ 329867 h 895274"/>
                <a:gd name="connsiteX49" fmla="*/ 167516 w 1082442"/>
                <a:gd name="connsiteY49" fmla="*/ 338148 h 895274"/>
                <a:gd name="connsiteX50" fmla="*/ 167519 w 1082442"/>
                <a:gd name="connsiteY50" fmla="*/ 338148 h 895274"/>
                <a:gd name="connsiteX51" fmla="*/ 167523 w 1082442"/>
                <a:gd name="connsiteY51" fmla="*/ 338149 h 895274"/>
                <a:gd name="connsiteX52" fmla="*/ 169410 w 1082442"/>
                <a:gd name="connsiteY52" fmla="*/ 338266 h 895274"/>
                <a:gd name="connsiteX53" fmla="*/ 169417 w 1082442"/>
                <a:gd name="connsiteY53" fmla="*/ 338265 h 895274"/>
                <a:gd name="connsiteX54" fmla="*/ 188516 w 1082442"/>
                <a:gd name="connsiteY54" fmla="*/ 336772 h 895274"/>
                <a:gd name="connsiteX55" fmla="*/ 204892 w 1082442"/>
                <a:gd name="connsiteY55" fmla="*/ 321736 h 895274"/>
                <a:gd name="connsiteX56" fmla="*/ 227804 w 1082442"/>
                <a:gd name="connsiteY56" fmla="*/ 254295 h 895274"/>
                <a:gd name="connsiteX57" fmla="*/ 232608 w 1082442"/>
                <a:gd name="connsiteY57" fmla="*/ 195537 h 895274"/>
                <a:gd name="connsiteX58" fmla="*/ 229078 w 1082442"/>
                <a:gd name="connsiteY58" fmla="*/ 133230 h 895274"/>
                <a:gd name="connsiteX59" fmla="*/ 228461 w 1082442"/>
                <a:gd name="connsiteY59" fmla="*/ 128042 h 895274"/>
                <a:gd name="connsiteX60" fmla="*/ 210989 w 1082442"/>
                <a:gd name="connsiteY60" fmla="*/ 40144 h 895274"/>
                <a:gd name="connsiteX61" fmla="*/ 210793 w 1082442"/>
                <a:gd name="connsiteY61" fmla="*/ 37997 h 895274"/>
                <a:gd name="connsiteX62" fmla="*/ 209148 w 1082442"/>
                <a:gd name="connsiteY62" fmla="*/ 27846 h 895274"/>
                <a:gd name="connsiteX63" fmla="*/ 206744 w 1082442"/>
                <a:gd name="connsiteY63" fmla="*/ 1693 h 895274"/>
                <a:gd name="connsiteX64" fmla="*/ 207463 w 1082442"/>
                <a:gd name="connsiteY64" fmla="*/ 1657 h 895274"/>
                <a:gd name="connsiteX65" fmla="*/ 240273 w 1082442"/>
                <a:gd name="connsiteY65" fmla="*/ 0 h 895274"/>
                <a:gd name="connsiteX0" fmla="*/ 241370 w 1082442"/>
                <a:gd name="connsiteY0" fmla="*/ 849725 h 895274"/>
                <a:gd name="connsiteX1" fmla="*/ 241230 w 1082442"/>
                <a:gd name="connsiteY1" fmla="*/ 849942 h 895274"/>
                <a:gd name="connsiteX2" fmla="*/ 241297 w 1082442"/>
                <a:gd name="connsiteY2" fmla="*/ 849750 h 895274"/>
                <a:gd name="connsiteX3" fmla="*/ 241370 w 1082442"/>
                <a:gd name="connsiteY3" fmla="*/ 849725 h 895274"/>
                <a:gd name="connsiteX4" fmla="*/ 240273 w 1082442"/>
                <a:gd name="connsiteY4" fmla="*/ 0 h 895274"/>
                <a:gd name="connsiteX5" fmla="*/ 1078257 w 1082442"/>
                <a:gd name="connsiteY5" fmla="*/ 756209 h 895274"/>
                <a:gd name="connsiteX6" fmla="*/ 1082180 w 1082442"/>
                <a:gd name="connsiteY6" fmla="*/ 833888 h 895274"/>
                <a:gd name="connsiteX7" fmla="*/ 1082442 w 1082442"/>
                <a:gd name="connsiteY7" fmla="*/ 839081 h 895274"/>
                <a:gd name="connsiteX8" fmla="*/ 1033346 w 1082442"/>
                <a:gd name="connsiteY8" fmla="*/ 846827 h 895274"/>
                <a:gd name="connsiteX9" fmla="*/ 985370 w 1082442"/>
                <a:gd name="connsiteY9" fmla="*/ 854620 h 895274"/>
                <a:gd name="connsiteX10" fmla="*/ 918667 w 1082442"/>
                <a:gd name="connsiteY10" fmla="*/ 866999 h 895274"/>
                <a:gd name="connsiteX11" fmla="*/ 803738 w 1082442"/>
                <a:gd name="connsiteY11" fmla="*/ 869031 h 895274"/>
                <a:gd name="connsiteX12" fmla="*/ 719852 w 1082442"/>
                <a:gd name="connsiteY12" fmla="*/ 846489 h 895274"/>
                <a:gd name="connsiteX13" fmla="*/ 700820 w 1082442"/>
                <a:gd name="connsiteY13" fmla="*/ 798449 h 895274"/>
                <a:gd name="connsiteX14" fmla="*/ 718558 w 1082442"/>
                <a:gd name="connsiteY14" fmla="*/ 760016 h 895274"/>
                <a:gd name="connsiteX15" fmla="*/ 730199 w 1082442"/>
                <a:gd name="connsiteY15" fmla="*/ 716779 h 895274"/>
                <a:gd name="connsiteX16" fmla="*/ 715048 w 1082442"/>
                <a:gd name="connsiteY16" fmla="*/ 680194 h 895274"/>
                <a:gd name="connsiteX17" fmla="*/ 630053 w 1082442"/>
                <a:gd name="connsiteY17" fmla="*/ 631044 h 895274"/>
                <a:gd name="connsiteX18" fmla="*/ 568339 w 1082442"/>
                <a:gd name="connsiteY18" fmla="*/ 639545 h 895274"/>
                <a:gd name="connsiteX19" fmla="*/ 535218 w 1082442"/>
                <a:gd name="connsiteY19" fmla="*/ 664466 h 895274"/>
                <a:gd name="connsiteX20" fmla="*/ 512512 w 1082442"/>
                <a:gd name="connsiteY20" fmla="*/ 695105 h 895274"/>
                <a:gd name="connsiteX21" fmla="*/ 510247 w 1082442"/>
                <a:gd name="connsiteY21" fmla="*/ 699474 h 895274"/>
                <a:gd name="connsiteX22" fmla="*/ 504107 w 1082442"/>
                <a:gd name="connsiteY22" fmla="*/ 725949 h 895274"/>
                <a:gd name="connsiteX23" fmla="*/ 511244 w 1082442"/>
                <a:gd name="connsiteY23" fmla="*/ 754473 h 895274"/>
                <a:gd name="connsiteX24" fmla="*/ 540807 w 1082442"/>
                <a:gd name="connsiteY24" fmla="*/ 804361 h 895274"/>
                <a:gd name="connsiteX25" fmla="*/ 543025 w 1082442"/>
                <a:gd name="connsiteY25" fmla="*/ 807317 h 895274"/>
                <a:gd name="connsiteX26" fmla="*/ 536558 w 1082442"/>
                <a:gd name="connsiteY26" fmla="*/ 863858 h 895274"/>
                <a:gd name="connsiteX27" fmla="*/ 491658 w 1082442"/>
                <a:gd name="connsiteY27" fmla="*/ 886585 h 895274"/>
                <a:gd name="connsiteX28" fmla="*/ 426249 w 1082442"/>
                <a:gd name="connsiteY28" fmla="*/ 894899 h 895274"/>
                <a:gd name="connsiteX29" fmla="*/ 378023 w 1082442"/>
                <a:gd name="connsiteY29" fmla="*/ 889357 h 895274"/>
                <a:gd name="connsiteX30" fmla="*/ 253117 w 1082442"/>
                <a:gd name="connsiteY30" fmla="*/ 854250 h 895274"/>
                <a:gd name="connsiteX31" fmla="*/ 243429 w 1082442"/>
                <a:gd name="connsiteY31" fmla="*/ 848887 h 895274"/>
                <a:gd name="connsiteX32" fmla="*/ 243320 w 1082442"/>
                <a:gd name="connsiteY32" fmla="*/ 849075 h 895274"/>
                <a:gd name="connsiteX33" fmla="*/ 241370 w 1082442"/>
                <a:gd name="connsiteY33" fmla="*/ 849725 h 895274"/>
                <a:gd name="connsiteX34" fmla="*/ 242028 w 1082442"/>
                <a:gd name="connsiteY34" fmla="*/ 848706 h 895274"/>
                <a:gd name="connsiteX35" fmla="*/ 242768 w 1082442"/>
                <a:gd name="connsiteY35" fmla="*/ 848521 h 895274"/>
                <a:gd name="connsiteX36" fmla="*/ 242770 w 1082442"/>
                <a:gd name="connsiteY36" fmla="*/ 848522 h 895274"/>
                <a:gd name="connsiteX37" fmla="*/ 242771 w 1082442"/>
                <a:gd name="connsiteY37" fmla="*/ 848522 h 895274"/>
                <a:gd name="connsiteX38" fmla="*/ 258475 w 1082442"/>
                <a:gd name="connsiteY38" fmla="*/ 797526 h 895274"/>
                <a:gd name="connsiteX39" fmla="*/ 271779 w 1082442"/>
                <a:gd name="connsiteY39" fmla="*/ 725279 h 895274"/>
                <a:gd name="connsiteX40" fmla="*/ 254553 w 1082442"/>
                <a:gd name="connsiteY40" fmla="*/ 575736 h 895274"/>
                <a:gd name="connsiteX41" fmla="*/ 226386 w 1082442"/>
                <a:gd name="connsiteY41" fmla="*/ 525053 h 895274"/>
                <a:gd name="connsiteX42" fmla="*/ 282733 w 1082442"/>
                <a:gd name="connsiteY42" fmla="*/ 451036 h 895274"/>
                <a:gd name="connsiteX43" fmla="*/ 230345 w 1082442"/>
                <a:gd name="connsiteY43" fmla="*/ 486755 h 895274"/>
                <a:gd name="connsiteX44" fmla="*/ 193049 w 1082442"/>
                <a:gd name="connsiteY44" fmla="*/ 467903 h 895274"/>
                <a:gd name="connsiteX45" fmla="*/ 0 w 1082442"/>
                <a:gd name="connsiteY45" fmla="*/ 415435 h 895274"/>
                <a:gd name="connsiteX46" fmla="*/ 32314 w 1082442"/>
                <a:gd name="connsiteY46" fmla="*/ 331531 h 895274"/>
                <a:gd name="connsiteX47" fmla="*/ 91996 w 1082442"/>
                <a:gd name="connsiteY47" fmla="*/ 310651 h 895274"/>
                <a:gd name="connsiteX48" fmla="*/ 144655 w 1082442"/>
                <a:gd name="connsiteY48" fmla="*/ 329867 h 895274"/>
                <a:gd name="connsiteX49" fmla="*/ 167516 w 1082442"/>
                <a:gd name="connsiteY49" fmla="*/ 338148 h 895274"/>
                <a:gd name="connsiteX50" fmla="*/ 167519 w 1082442"/>
                <a:gd name="connsiteY50" fmla="*/ 338148 h 895274"/>
                <a:gd name="connsiteX51" fmla="*/ 167523 w 1082442"/>
                <a:gd name="connsiteY51" fmla="*/ 338149 h 895274"/>
                <a:gd name="connsiteX52" fmla="*/ 169410 w 1082442"/>
                <a:gd name="connsiteY52" fmla="*/ 338266 h 895274"/>
                <a:gd name="connsiteX53" fmla="*/ 169417 w 1082442"/>
                <a:gd name="connsiteY53" fmla="*/ 338265 h 895274"/>
                <a:gd name="connsiteX54" fmla="*/ 188516 w 1082442"/>
                <a:gd name="connsiteY54" fmla="*/ 336772 h 895274"/>
                <a:gd name="connsiteX55" fmla="*/ 204892 w 1082442"/>
                <a:gd name="connsiteY55" fmla="*/ 321736 h 895274"/>
                <a:gd name="connsiteX56" fmla="*/ 227804 w 1082442"/>
                <a:gd name="connsiteY56" fmla="*/ 254295 h 895274"/>
                <a:gd name="connsiteX57" fmla="*/ 232608 w 1082442"/>
                <a:gd name="connsiteY57" fmla="*/ 195537 h 895274"/>
                <a:gd name="connsiteX58" fmla="*/ 229078 w 1082442"/>
                <a:gd name="connsiteY58" fmla="*/ 133230 h 895274"/>
                <a:gd name="connsiteX59" fmla="*/ 228461 w 1082442"/>
                <a:gd name="connsiteY59" fmla="*/ 128042 h 895274"/>
                <a:gd name="connsiteX60" fmla="*/ 210989 w 1082442"/>
                <a:gd name="connsiteY60" fmla="*/ 40144 h 895274"/>
                <a:gd name="connsiteX61" fmla="*/ 210793 w 1082442"/>
                <a:gd name="connsiteY61" fmla="*/ 37997 h 895274"/>
                <a:gd name="connsiteX62" fmla="*/ 209148 w 1082442"/>
                <a:gd name="connsiteY62" fmla="*/ 27846 h 895274"/>
                <a:gd name="connsiteX63" fmla="*/ 206744 w 1082442"/>
                <a:gd name="connsiteY63" fmla="*/ 1693 h 895274"/>
                <a:gd name="connsiteX64" fmla="*/ 207463 w 1082442"/>
                <a:gd name="connsiteY64" fmla="*/ 1657 h 895274"/>
                <a:gd name="connsiteX65" fmla="*/ 240273 w 1082442"/>
                <a:gd name="connsiteY65" fmla="*/ 0 h 895274"/>
                <a:gd name="connsiteX0" fmla="*/ 241370 w 1082442"/>
                <a:gd name="connsiteY0" fmla="*/ 849725 h 895274"/>
                <a:gd name="connsiteX1" fmla="*/ 241230 w 1082442"/>
                <a:gd name="connsiteY1" fmla="*/ 849942 h 895274"/>
                <a:gd name="connsiteX2" fmla="*/ 241297 w 1082442"/>
                <a:gd name="connsiteY2" fmla="*/ 849750 h 895274"/>
                <a:gd name="connsiteX3" fmla="*/ 241370 w 1082442"/>
                <a:gd name="connsiteY3" fmla="*/ 849725 h 895274"/>
                <a:gd name="connsiteX4" fmla="*/ 240273 w 1082442"/>
                <a:gd name="connsiteY4" fmla="*/ 0 h 895274"/>
                <a:gd name="connsiteX5" fmla="*/ 1078257 w 1082442"/>
                <a:gd name="connsiteY5" fmla="*/ 756209 h 895274"/>
                <a:gd name="connsiteX6" fmla="*/ 1082180 w 1082442"/>
                <a:gd name="connsiteY6" fmla="*/ 833888 h 895274"/>
                <a:gd name="connsiteX7" fmla="*/ 1082442 w 1082442"/>
                <a:gd name="connsiteY7" fmla="*/ 839081 h 895274"/>
                <a:gd name="connsiteX8" fmla="*/ 1033346 w 1082442"/>
                <a:gd name="connsiteY8" fmla="*/ 846827 h 895274"/>
                <a:gd name="connsiteX9" fmla="*/ 985370 w 1082442"/>
                <a:gd name="connsiteY9" fmla="*/ 854620 h 895274"/>
                <a:gd name="connsiteX10" fmla="*/ 918667 w 1082442"/>
                <a:gd name="connsiteY10" fmla="*/ 866999 h 895274"/>
                <a:gd name="connsiteX11" fmla="*/ 803738 w 1082442"/>
                <a:gd name="connsiteY11" fmla="*/ 869031 h 895274"/>
                <a:gd name="connsiteX12" fmla="*/ 719852 w 1082442"/>
                <a:gd name="connsiteY12" fmla="*/ 846489 h 895274"/>
                <a:gd name="connsiteX13" fmla="*/ 700820 w 1082442"/>
                <a:gd name="connsiteY13" fmla="*/ 798449 h 895274"/>
                <a:gd name="connsiteX14" fmla="*/ 718558 w 1082442"/>
                <a:gd name="connsiteY14" fmla="*/ 760016 h 895274"/>
                <a:gd name="connsiteX15" fmla="*/ 730199 w 1082442"/>
                <a:gd name="connsiteY15" fmla="*/ 716779 h 895274"/>
                <a:gd name="connsiteX16" fmla="*/ 715048 w 1082442"/>
                <a:gd name="connsiteY16" fmla="*/ 680194 h 895274"/>
                <a:gd name="connsiteX17" fmla="*/ 630053 w 1082442"/>
                <a:gd name="connsiteY17" fmla="*/ 631044 h 895274"/>
                <a:gd name="connsiteX18" fmla="*/ 568339 w 1082442"/>
                <a:gd name="connsiteY18" fmla="*/ 639545 h 895274"/>
                <a:gd name="connsiteX19" fmla="*/ 535218 w 1082442"/>
                <a:gd name="connsiteY19" fmla="*/ 664466 h 895274"/>
                <a:gd name="connsiteX20" fmla="*/ 512512 w 1082442"/>
                <a:gd name="connsiteY20" fmla="*/ 695105 h 895274"/>
                <a:gd name="connsiteX21" fmla="*/ 510247 w 1082442"/>
                <a:gd name="connsiteY21" fmla="*/ 699474 h 895274"/>
                <a:gd name="connsiteX22" fmla="*/ 504107 w 1082442"/>
                <a:gd name="connsiteY22" fmla="*/ 725949 h 895274"/>
                <a:gd name="connsiteX23" fmla="*/ 511244 w 1082442"/>
                <a:gd name="connsiteY23" fmla="*/ 754473 h 895274"/>
                <a:gd name="connsiteX24" fmla="*/ 540807 w 1082442"/>
                <a:gd name="connsiteY24" fmla="*/ 804361 h 895274"/>
                <a:gd name="connsiteX25" fmla="*/ 543025 w 1082442"/>
                <a:gd name="connsiteY25" fmla="*/ 807317 h 895274"/>
                <a:gd name="connsiteX26" fmla="*/ 536558 w 1082442"/>
                <a:gd name="connsiteY26" fmla="*/ 863858 h 895274"/>
                <a:gd name="connsiteX27" fmla="*/ 491658 w 1082442"/>
                <a:gd name="connsiteY27" fmla="*/ 886585 h 895274"/>
                <a:gd name="connsiteX28" fmla="*/ 426249 w 1082442"/>
                <a:gd name="connsiteY28" fmla="*/ 894899 h 895274"/>
                <a:gd name="connsiteX29" fmla="*/ 378023 w 1082442"/>
                <a:gd name="connsiteY29" fmla="*/ 889357 h 895274"/>
                <a:gd name="connsiteX30" fmla="*/ 253117 w 1082442"/>
                <a:gd name="connsiteY30" fmla="*/ 854250 h 895274"/>
                <a:gd name="connsiteX31" fmla="*/ 243429 w 1082442"/>
                <a:gd name="connsiteY31" fmla="*/ 848887 h 895274"/>
                <a:gd name="connsiteX32" fmla="*/ 243320 w 1082442"/>
                <a:gd name="connsiteY32" fmla="*/ 849075 h 895274"/>
                <a:gd name="connsiteX33" fmla="*/ 241370 w 1082442"/>
                <a:gd name="connsiteY33" fmla="*/ 849725 h 895274"/>
                <a:gd name="connsiteX34" fmla="*/ 242028 w 1082442"/>
                <a:gd name="connsiteY34" fmla="*/ 848706 h 895274"/>
                <a:gd name="connsiteX35" fmla="*/ 242768 w 1082442"/>
                <a:gd name="connsiteY35" fmla="*/ 848521 h 895274"/>
                <a:gd name="connsiteX36" fmla="*/ 242770 w 1082442"/>
                <a:gd name="connsiteY36" fmla="*/ 848522 h 895274"/>
                <a:gd name="connsiteX37" fmla="*/ 242771 w 1082442"/>
                <a:gd name="connsiteY37" fmla="*/ 848522 h 895274"/>
                <a:gd name="connsiteX38" fmla="*/ 258475 w 1082442"/>
                <a:gd name="connsiteY38" fmla="*/ 797526 h 895274"/>
                <a:gd name="connsiteX39" fmla="*/ 271779 w 1082442"/>
                <a:gd name="connsiteY39" fmla="*/ 725279 h 895274"/>
                <a:gd name="connsiteX40" fmla="*/ 254553 w 1082442"/>
                <a:gd name="connsiteY40" fmla="*/ 575736 h 895274"/>
                <a:gd name="connsiteX41" fmla="*/ 238292 w 1082442"/>
                <a:gd name="connsiteY41" fmla="*/ 520291 h 895274"/>
                <a:gd name="connsiteX42" fmla="*/ 282733 w 1082442"/>
                <a:gd name="connsiteY42" fmla="*/ 451036 h 895274"/>
                <a:gd name="connsiteX43" fmla="*/ 230345 w 1082442"/>
                <a:gd name="connsiteY43" fmla="*/ 486755 h 895274"/>
                <a:gd name="connsiteX44" fmla="*/ 193049 w 1082442"/>
                <a:gd name="connsiteY44" fmla="*/ 467903 h 895274"/>
                <a:gd name="connsiteX45" fmla="*/ 0 w 1082442"/>
                <a:gd name="connsiteY45" fmla="*/ 415435 h 895274"/>
                <a:gd name="connsiteX46" fmla="*/ 32314 w 1082442"/>
                <a:gd name="connsiteY46" fmla="*/ 331531 h 895274"/>
                <a:gd name="connsiteX47" fmla="*/ 91996 w 1082442"/>
                <a:gd name="connsiteY47" fmla="*/ 310651 h 895274"/>
                <a:gd name="connsiteX48" fmla="*/ 144655 w 1082442"/>
                <a:gd name="connsiteY48" fmla="*/ 329867 h 895274"/>
                <a:gd name="connsiteX49" fmla="*/ 167516 w 1082442"/>
                <a:gd name="connsiteY49" fmla="*/ 338148 h 895274"/>
                <a:gd name="connsiteX50" fmla="*/ 167519 w 1082442"/>
                <a:gd name="connsiteY50" fmla="*/ 338148 h 895274"/>
                <a:gd name="connsiteX51" fmla="*/ 167523 w 1082442"/>
                <a:gd name="connsiteY51" fmla="*/ 338149 h 895274"/>
                <a:gd name="connsiteX52" fmla="*/ 169410 w 1082442"/>
                <a:gd name="connsiteY52" fmla="*/ 338266 h 895274"/>
                <a:gd name="connsiteX53" fmla="*/ 169417 w 1082442"/>
                <a:gd name="connsiteY53" fmla="*/ 338265 h 895274"/>
                <a:gd name="connsiteX54" fmla="*/ 188516 w 1082442"/>
                <a:gd name="connsiteY54" fmla="*/ 336772 h 895274"/>
                <a:gd name="connsiteX55" fmla="*/ 204892 w 1082442"/>
                <a:gd name="connsiteY55" fmla="*/ 321736 h 895274"/>
                <a:gd name="connsiteX56" fmla="*/ 227804 w 1082442"/>
                <a:gd name="connsiteY56" fmla="*/ 254295 h 895274"/>
                <a:gd name="connsiteX57" fmla="*/ 232608 w 1082442"/>
                <a:gd name="connsiteY57" fmla="*/ 195537 h 895274"/>
                <a:gd name="connsiteX58" fmla="*/ 229078 w 1082442"/>
                <a:gd name="connsiteY58" fmla="*/ 133230 h 895274"/>
                <a:gd name="connsiteX59" fmla="*/ 228461 w 1082442"/>
                <a:gd name="connsiteY59" fmla="*/ 128042 h 895274"/>
                <a:gd name="connsiteX60" fmla="*/ 210989 w 1082442"/>
                <a:gd name="connsiteY60" fmla="*/ 40144 h 895274"/>
                <a:gd name="connsiteX61" fmla="*/ 210793 w 1082442"/>
                <a:gd name="connsiteY61" fmla="*/ 37997 h 895274"/>
                <a:gd name="connsiteX62" fmla="*/ 209148 w 1082442"/>
                <a:gd name="connsiteY62" fmla="*/ 27846 h 895274"/>
                <a:gd name="connsiteX63" fmla="*/ 206744 w 1082442"/>
                <a:gd name="connsiteY63" fmla="*/ 1693 h 895274"/>
                <a:gd name="connsiteX64" fmla="*/ 207463 w 1082442"/>
                <a:gd name="connsiteY64" fmla="*/ 1657 h 895274"/>
                <a:gd name="connsiteX65" fmla="*/ 240273 w 1082442"/>
                <a:gd name="connsiteY65" fmla="*/ 0 h 895274"/>
                <a:gd name="connsiteX0" fmla="*/ 241370 w 1082442"/>
                <a:gd name="connsiteY0" fmla="*/ 849725 h 895274"/>
                <a:gd name="connsiteX1" fmla="*/ 241230 w 1082442"/>
                <a:gd name="connsiteY1" fmla="*/ 849942 h 895274"/>
                <a:gd name="connsiteX2" fmla="*/ 241297 w 1082442"/>
                <a:gd name="connsiteY2" fmla="*/ 849750 h 895274"/>
                <a:gd name="connsiteX3" fmla="*/ 241370 w 1082442"/>
                <a:gd name="connsiteY3" fmla="*/ 849725 h 895274"/>
                <a:gd name="connsiteX4" fmla="*/ 240273 w 1082442"/>
                <a:gd name="connsiteY4" fmla="*/ 0 h 895274"/>
                <a:gd name="connsiteX5" fmla="*/ 1078257 w 1082442"/>
                <a:gd name="connsiteY5" fmla="*/ 756209 h 895274"/>
                <a:gd name="connsiteX6" fmla="*/ 1082180 w 1082442"/>
                <a:gd name="connsiteY6" fmla="*/ 833888 h 895274"/>
                <a:gd name="connsiteX7" fmla="*/ 1082442 w 1082442"/>
                <a:gd name="connsiteY7" fmla="*/ 839081 h 895274"/>
                <a:gd name="connsiteX8" fmla="*/ 1033346 w 1082442"/>
                <a:gd name="connsiteY8" fmla="*/ 846827 h 895274"/>
                <a:gd name="connsiteX9" fmla="*/ 985370 w 1082442"/>
                <a:gd name="connsiteY9" fmla="*/ 854620 h 895274"/>
                <a:gd name="connsiteX10" fmla="*/ 918667 w 1082442"/>
                <a:gd name="connsiteY10" fmla="*/ 866999 h 895274"/>
                <a:gd name="connsiteX11" fmla="*/ 803738 w 1082442"/>
                <a:gd name="connsiteY11" fmla="*/ 869031 h 895274"/>
                <a:gd name="connsiteX12" fmla="*/ 719852 w 1082442"/>
                <a:gd name="connsiteY12" fmla="*/ 846489 h 895274"/>
                <a:gd name="connsiteX13" fmla="*/ 700820 w 1082442"/>
                <a:gd name="connsiteY13" fmla="*/ 798449 h 895274"/>
                <a:gd name="connsiteX14" fmla="*/ 718558 w 1082442"/>
                <a:gd name="connsiteY14" fmla="*/ 760016 h 895274"/>
                <a:gd name="connsiteX15" fmla="*/ 730199 w 1082442"/>
                <a:gd name="connsiteY15" fmla="*/ 716779 h 895274"/>
                <a:gd name="connsiteX16" fmla="*/ 715048 w 1082442"/>
                <a:gd name="connsiteY16" fmla="*/ 680194 h 895274"/>
                <a:gd name="connsiteX17" fmla="*/ 630053 w 1082442"/>
                <a:gd name="connsiteY17" fmla="*/ 631044 h 895274"/>
                <a:gd name="connsiteX18" fmla="*/ 568339 w 1082442"/>
                <a:gd name="connsiteY18" fmla="*/ 639545 h 895274"/>
                <a:gd name="connsiteX19" fmla="*/ 535218 w 1082442"/>
                <a:gd name="connsiteY19" fmla="*/ 664466 h 895274"/>
                <a:gd name="connsiteX20" fmla="*/ 512512 w 1082442"/>
                <a:gd name="connsiteY20" fmla="*/ 695105 h 895274"/>
                <a:gd name="connsiteX21" fmla="*/ 510247 w 1082442"/>
                <a:gd name="connsiteY21" fmla="*/ 699474 h 895274"/>
                <a:gd name="connsiteX22" fmla="*/ 504107 w 1082442"/>
                <a:gd name="connsiteY22" fmla="*/ 725949 h 895274"/>
                <a:gd name="connsiteX23" fmla="*/ 511244 w 1082442"/>
                <a:gd name="connsiteY23" fmla="*/ 754473 h 895274"/>
                <a:gd name="connsiteX24" fmla="*/ 540807 w 1082442"/>
                <a:gd name="connsiteY24" fmla="*/ 804361 h 895274"/>
                <a:gd name="connsiteX25" fmla="*/ 543025 w 1082442"/>
                <a:gd name="connsiteY25" fmla="*/ 807317 h 895274"/>
                <a:gd name="connsiteX26" fmla="*/ 536558 w 1082442"/>
                <a:gd name="connsiteY26" fmla="*/ 863858 h 895274"/>
                <a:gd name="connsiteX27" fmla="*/ 491658 w 1082442"/>
                <a:gd name="connsiteY27" fmla="*/ 886585 h 895274"/>
                <a:gd name="connsiteX28" fmla="*/ 426249 w 1082442"/>
                <a:gd name="connsiteY28" fmla="*/ 894899 h 895274"/>
                <a:gd name="connsiteX29" fmla="*/ 378023 w 1082442"/>
                <a:gd name="connsiteY29" fmla="*/ 889357 h 895274"/>
                <a:gd name="connsiteX30" fmla="*/ 253117 w 1082442"/>
                <a:gd name="connsiteY30" fmla="*/ 854250 h 895274"/>
                <a:gd name="connsiteX31" fmla="*/ 243429 w 1082442"/>
                <a:gd name="connsiteY31" fmla="*/ 848887 h 895274"/>
                <a:gd name="connsiteX32" fmla="*/ 243320 w 1082442"/>
                <a:gd name="connsiteY32" fmla="*/ 849075 h 895274"/>
                <a:gd name="connsiteX33" fmla="*/ 241370 w 1082442"/>
                <a:gd name="connsiteY33" fmla="*/ 849725 h 895274"/>
                <a:gd name="connsiteX34" fmla="*/ 242028 w 1082442"/>
                <a:gd name="connsiteY34" fmla="*/ 848706 h 895274"/>
                <a:gd name="connsiteX35" fmla="*/ 242768 w 1082442"/>
                <a:gd name="connsiteY35" fmla="*/ 848521 h 895274"/>
                <a:gd name="connsiteX36" fmla="*/ 242770 w 1082442"/>
                <a:gd name="connsiteY36" fmla="*/ 848522 h 895274"/>
                <a:gd name="connsiteX37" fmla="*/ 242771 w 1082442"/>
                <a:gd name="connsiteY37" fmla="*/ 848522 h 895274"/>
                <a:gd name="connsiteX38" fmla="*/ 258475 w 1082442"/>
                <a:gd name="connsiteY38" fmla="*/ 797526 h 895274"/>
                <a:gd name="connsiteX39" fmla="*/ 271779 w 1082442"/>
                <a:gd name="connsiteY39" fmla="*/ 725279 h 895274"/>
                <a:gd name="connsiteX40" fmla="*/ 254553 w 1082442"/>
                <a:gd name="connsiteY40" fmla="*/ 575736 h 895274"/>
                <a:gd name="connsiteX41" fmla="*/ 238292 w 1082442"/>
                <a:gd name="connsiteY41" fmla="*/ 520291 h 895274"/>
                <a:gd name="connsiteX42" fmla="*/ 282733 w 1082442"/>
                <a:gd name="connsiteY42" fmla="*/ 451036 h 895274"/>
                <a:gd name="connsiteX43" fmla="*/ 230345 w 1082442"/>
                <a:gd name="connsiteY43" fmla="*/ 486755 h 895274"/>
                <a:gd name="connsiteX44" fmla="*/ 26361 w 1082442"/>
                <a:gd name="connsiteY44" fmla="*/ 525053 h 895274"/>
                <a:gd name="connsiteX45" fmla="*/ 0 w 1082442"/>
                <a:gd name="connsiteY45" fmla="*/ 415435 h 895274"/>
                <a:gd name="connsiteX46" fmla="*/ 32314 w 1082442"/>
                <a:gd name="connsiteY46" fmla="*/ 331531 h 895274"/>
                <a:gd name="connsiteX47" fmla="*/ 91996 w 1082442"/>
                <a:gd name="connsiteY47" fmla="*/ 310651 h 895274"/>
                <a:gd name="connsiteX48" fmla="*/ 144655 w 1082442"/>
                <a:gd name="connsiteY48" fmla="*/ 329867 h 895274"/>
                <a:gd name="connsiteX49" fmla="*/ 167516 w 1082442"/>
                <a:gd name="connsiteY49" fmla="*/ 338148 h 895274"/>
                <a:gd name="connsiteX50" fmla="*/ 167519 w 1082442"/>
                <a:gd name="connsiteY50" fmla="*/ 338148 h 895274"/>
                <a:gd name="connsiteX51" fmla="*/ 167523 w 1082442"/>
                <a:gd name="connsiteY51" fmla="*/ 338149 h 895274"/>
                <a:gd name="connsiteX52" fmla="*/ 169410 w 1082442"/>
                <a:gd name="connsiteY52" fmla="*/ 338266 h 895274"/>
                <a:gd name="connsiteX53" fmla="*/ 169417 w 1082442"/>
                <a:gd name="connsiteY53" fmla="*/ 338265 h 895274"/>
                <a:gd name="connsiteX54" fmla="*/ 188516 w 1082442"/>
                <a:gd name="connsiteY54" fmla="*/ 336772 h 895274"/>
                <a:gd name="connsiteX55" fmla="*/ 204892 w 1082442"/>
                <a:gd name="connsiteY55" fmla="*/ 321736 h 895274"/>
                <a:gd name="connsiteX56" fmla="*/ 227804 w 1082442"/>
                <a:gd name="connsiteY56" fmla="*/ 254295 h 895274"/>
                <a:gd name="connsiteX57" fmla="*/ 232608 w 1082442"/>
                <a:gd name="connsiteY57" fmla="*/ 195537 h 895274"/>
                <a:gd name="connsiteX58" fmla="*/ 229078 w 1082442"/>
                <a:gd name="connsiteY58" fmla="*/ 133230 h 895274"/>
                <a:gd name="connsiteX59" fmla="*/ 228461 w 1082442"/>
                <a:gd name="connsiteY59" fmla="*/ 128042 h 895274"/>
                <a:gd name="connsiteX60" fmla="*/ 210989 w 1082442"/>
                <a:gd name="connsiteY60" fmla="*/ 40144 h 895274"/>
                <a:gd name="connsiteX61" fmla="*/ 210793 w 1082442"/>
                <a:gd name="connsiteY61" fmla="*/ 37997 h 895274"/>
                <a:gd name="connsiteX62" fmla="*/ 209148 w 1082442"/>
                <a:gd name="connsiteY62" fmla="*/ 27846 h 895274"/>
                <a:gd name="connsiteX63" fmla="*/ 206744 w 1082442"/>
                <a:gd name="connsiteY63" fmla="*/ 1693 h 895274"/>
                <a:gd name="connsiteX64" fmla="*/ 207463 w 1082442"/>
                <a:gd name="connsiteY64" fmla="*/ 1657 h 895274"/>
                <a:gd name="connsiteX65" fmla="*/ 240273 w 1082442"/>
                <a:gd name="connsiteY65" fmla="*/ 0 h 895274"/>
                <a:gd name="connsiteX0" fmla="*/ 243740 w 1084812"/>
                <a:gd name="connsiteY0" fmla="*/ 849725 h 895274"/>
                <a:gd name="connsiteX1" fmla="*/ 243600 w 1084812"/>
                <a:gd name="connsiteY1" fmla="*/ 849942 h 895274"/>
                <a:gd name="connsiteX2" fmla="*/ 243667 w 1084812"/>
                <a:gd name="connsiteY2" fmla="*/ 849750 h 895274"/>
                <a:gd name="connsiteX3" fmla="*/ 243740 w 1084812"/>
                <a:gd name="connsiteY3" fmla="*/ 849725 h 895274"/>
                <a:gd name="connsiteX4" fmla="*/ 242643 w 1084812"/>
                <a:gd name="connsiteY4" fmla="*/ 0 h 895274"/>
                <a:gd name="connsiteX5" fmla="*/ 1080627 w 1084812"/>
                <a:gd name="connsiteY5" fmla="*/ 756209 h 895274"/>
                <a:gd name="connsiteX6" fmla="*/ 1084550 w 1084812"/>
                <a:gd name="connsiteY6" fmla="*/ 833888 h 895274"/>
                <a:gd name="connsiteX7" fmla="*/ 1084812 w 1084812"/>
                <a:gd name="connsiteY7" fmla="*/ 839081 h 895274"/>
                <a:gd name="connsiteX8" fmla="*/ 1035716 w 1084812"/>
                <a:gd name="connsiteY8" fmla="*/ 846827 h 895274"/>
                <a:gd name="connsiteX9" fmla="*/ 987740 w 1084812"/>
                <a:gd name="connsiteY9" fmla="*/ 854620 h 895274"/>
                <a:gd name="connsiteX10" fmla="*/ 921037 w 1084812"/>
                <a:gd name="connsiteY10" fmla="*/ 866999 h 895274"/>
                <a:gd name="connsiteX11" fmla="*/ 806108 w 1084812"/>
                <a:gd name="connsiteY11" fmla="*/ 869031 h 895274"/>
                <a:gd name="connsiteX12" fmla="*/ 722222 w 1084812"/>
                <a:gd name="connsiteY12" fmla="*/ 846489 h 895274"/>
                <a:gd name="connsiteX13" fmla="*/ 703190 w 1084812"/>
                <a:gd name="connsiteY13" fmla="*/ 798449 h 895274"/>
                <a:gd name="connsiteX14" fmla="*/ 720928 w 1084812"/>
                <a:gd name="connsiteY14" fmla="*/ 760016 h 895274"/>
                <a:gd name="connsiteX15" fmla="*/ 732569 w 1084812"/>
                <a:gd name="connsiteY15" fmla="*/ 716779 h 895274"/>
                <a:gd name="connsiteX16" fmla="*/ 717418 w 1084812"/>
                <a:gd name="connsiteY16" fmla="*/ 680194 h 895274"/>
                <a:gd name="connsiteX17" fmla="*/ 632423 w 1084812"/>
                <a:gd name="connsiteY17" fmla="*/ 631044 h 895274"/>
                <a:gd name="connsiteX18" fmla="*/ 570709 w 1084812"/>
                <a:gd name="connsiteY18" fmla="*/ 639545 h 895274"/>
                <a:gd name="connsiteX19" fmla="*/ 537588 w 1084812"/>
                <a:gd name="connsiteY19" fmla="*/ 664466 h 895274"/>
                <a:gd name="connsiteX20" fmla="*/ 514882 w 1084812"/>
                <a:gd name="connsiteY20" fmla="*/ 695105 h 895274"/>
                <a:gd name="connsiteX21" fmla="*/ 512617 w 1084812"/>
                <a:gd name="connsiteY21" fmla="*/ 699474 h 895274"/>
                <a:gd name="connsiteX22" fmla="*/ 506477 w 1084812"/>
                <a:gd name="connsiteY22" fmla="*/ 725949 h 895274"/>
                <a:gd name="connsiteX23" fmla="*/ 513614 w 1084812"/>
                <a:gd name="connsiteY23" fmla="*/ 754473 h 895274"/>
                <a:gd name="connsiteX24" fmla="*/ 543177 w 1084812"/>
                <a:gd name="connsiteY24" fmla="*/ 804361 h 895274"/>
                <a:gd name="connsiteX25" fmla="*/ 545395 w 1084812"/>
                <a:gd name="connsiteY25" fmla="*/ 807317 h 895274"/>
                <a:gd name="connsiteX26" fmla="*/ 538928 w 1084812"/>
                <a:gd name="connsiteY26" fmla="*/ 863858 h 895274"/>
                <a:gd name="connsiteX27" fmla="*/ 494028 w 1084812"/>
                <a:gd name="connsiteY27" fmla="*/ 886585 h 895274"/>
                <a:gd name="connsiteX28" fmla="*/ 428619 w 1084812"/>
                <a:gd name="connsiteY28" fmla="*/ 894899 h 895274"/>
                <a:gd name="connsiteX29" fmla="*/ 380393 w 1084812"/>
                <a:gd name="connsiteY29" fmla="*/ 889357 h 895274"/>
                <a:gd name="connsiteX30" fmla="*/ 255487 w 1084812"/>
                <a:gd name="connsiteY30" fmla="*/ 854250 h 895274"/>
                <a:gd name="connsiteX31" fmla="*/ 245799 w 1084812"/>
                <a:gd name="connsiteY31" fmla="*/ 848887 h 895274"/>
                <a:gd name="connsiteX32" fmla="*/ 245690 w 1084812"/>
                <a:gd name="connsiteY32" fmla="*/ 849075 h 895274"/>
                <a:gd name="connsiteX33" fmla="*/ 243740 w 1084812"/>
                <a:gd name="connsiteY33" fmla="*/ 849725 h 895274"/>
                <a:gd name="connsiteX34" fmla="*/ 244398 w 1084812"/>
                <a:gd name="connsiteY34" fmla="*/ 848706 h 895274"/>
                <a:gd name="connsiteX35" fmla="*/ 245138 w 1084812"/>
                <a:gd name="connsiteY35" fmla="*/ 848521 h 895274"/>
                <a:gd name="connsiteX36" fmla="*/ 245140 w 1084812"/>
                <a:gd name="connsiteY36" fmla="*/ 848522 h 895274"/>
                <a:gd name="connsiteX37" fmla="*/ 245141 w 1084812"/>
                <a:gd name="connsiteY37" fmla="*/ 848522 h 895274"/>
                <a:gd name="connsiteX38" fmla="*/ 260845 w 1084812"/>
                <a:gd name="connsiteY38" fmla="*/ 797526 h 895274"/>
                <a:gd name="connsiteX39" fmla="*/ 274149 w 1084812"/>
                <a:gd name="connsiteY39" fmla="*/ 725279 h 895274"/>
                <a:gd name="connsiteX40" fmla="*/ 256923 w 1084812"/>
                <a:gd name="connsiteY40" fmla="*/ 575736 h 895274"/>
                <a:gd name="connsiteX41" fmla="*/ 240662 w 1084812"/>
                <a:gd name="connsiteY41" fmla="*/ 520291 h 895274"/>
                <a:gd name="connsiteX42" fmla="*/ 285103 w 1084812"/>
                <a:gd name="connsiteY42" fmla="*/ 451036 h 895274"/>
                <a:gd name="connsiteX43" fmla="*/ 232715 w 1084812"/>
                <a:gd name="connsiteY43" fmla="*/ 486755 h 895274"/>
                <a:gd name="connsiteX44" fmla="*/ 28731 w 1084812"/>
                <a:gd name="connsiteY44" fmla="*/ 525053 h 895274"/>
                <a:gd name="connsiteX45" fmla="*/ 2370 w 1084812"/>
                <a:gd name="connsiteY45" fmla="*/ 415435 h 895274"/>
                <a:gd name="connsiteX46" fmla="*/ 34684 w 1084812"/>
                <a:gd name="connsiteY46" fmla="*/ 331531 h 895274"/>
                <a:gd name="connsiteX47" fmla="*/ 94366 w 1084812"/>
                <a:gd name="connsiteY47" fmla="*/ 310651 h 895274"/>
                <a:gd name="connsiteX48" fmla="*/ 147025 w 1084812"/>
                <a:gd name="connsiteY48" fmla="*/ 329867 h 895274"/>
                <a:gd name="connsiteX49" fmla="*/ 169886 w 1084812"/>
                <a:gd name="connsiteY49" fmla="*/ 338148 h 895274"/>
                <a:gd name="connsiteX50" fmla="*/ 169889 w 1084812"/>
                <a:gd name="connsiteY50" fmla="*/ 338148 h 895274"/>
                <a:gd name="connsiteX51" fmla="*/ 169893 w 1084812"/>
                <a:gd name="connsiteY51" fmla="*/ 338149 h 895274"/>
                <a:gd name="connsiteX52" fmla="*/ 171780 w 1084812"/>
                <a:gd name="connsiteY52" fmla="*/ 338266 h 895274"/>
                <a:gd name="connsiteX53" fmla="*/ 171787 w 1084812"/>
                <a:gd name="connsiteY53" fmla="*/ 338265 h 895274"/>
                <a:gd name="connsiteX54" fmla="*/ 190886 w 1084812"/>
                <a:gd name="connsiteY54" fmla="*/ 336772 h 895274"/>
                <a:gd name="connsiteX55" fmla="*/ 207262 w 1084812"/>
                <a:gd name="connsiteY55" fmla="*/ 321736 h 895274"/>
                <a:gd name="connsiteX56" fmla="*/ 230174 w 1084812"/>
                <a:gd name="connsiteY56" fmla="*/ 254295 h 895274"/>
                <a:gd name="connsiteX57" fmla="*/ 234978 w 1084812"/>
                <a:gd name="connsiteY57" fmla="*/ 195537 h 895274"/>
                <a:gd name="connsiteX58" fmla="*/ 231448 w 1084812"/>
                <a:gd name="connsiteY58" fmla="*/ 133230 h 895274"/>
                <a:gd name="connsiteX59" fmla="*/ 230831 w 1084812"/>
                <a:gd name="connsiteY59" fmla="*/ 128042 h 895274"/>
                <a:gd name="connsiteX60" fmla="*/ 213359 w 1084812"/>
                <a:gd name="connsiteY60" fmla="*/ 40144 h 895274"/>
                <a:gd name="connsiteX61" fmla="*/ 213163 w 1084812"/>
                <a:gd name="connsiteY61" fmla="*/ 37997 h 895274"/>
                <a:gd name="connsiteX62" fmla="*/ 211518 w 1084812"/>
                <a:gd name="connsiteY62" fmla="*/ 27846 h 895274"/>
                <a:gd name="connsiteX63" fmla="*/ 209114 w 1084812"/>
                <a:gd name="connsiteY63" fmla="*/ 1693 h 895274"/>
                <a:gd name="connsiteX64" fmla="*/ 209833 w 1084812"/>
                <a:gd name="connsiteY64" fmla="*/ 1657 h 895274"/>
                <a:gd name="connsiteX65" fmla="*/ 242643 w 1084812"/>
                <a:gd name="connsiteY65" fmla="*/ 0 h 895274"/>
                <a:gd name="connsiteX0" fmla="*/ 242895 w 1083967"/>
                <a:gd name="connsiteY0" fmla="*/ 849725 h 895274"/>
                <a:gd name="connsiteX1" fmla="*/ 242755 w 1083967"/>
                <a:gd name="connsiteY1" fmla="*/ 849942 h 895274"/>
                <a:gd name="connsiteX2" fmla="*/ 242822 w 1083967"/>
                <a:gd name="connsiteY2" fmla="*/ 849750 h 895274"/>
                <a:gd name="connsiteX3" fmla="*/ 242895 w 1083967"/>
                <a:gd name="connsiteY3" fmla="*/ 849725 h 895274"/>
                <a:gd name="connsiteX4" fmla="*/ 241798 w 1083967"/>
                <a:gd name="connsiteY4" fmla="*/ 0 h 895274"/>
                <a:gd name="connsiteX5" fmla="*/ 1079782 w 1083967"/>
                <a:gd name="connsiteY5" fmla="*/ 756209 h 895274"/>
                <a:gd name="connsiteX6" fmla="*/ 1083705 w 1083967"/>
                <a:gd name="connsiteY6" fmla="*/ 833888 h 895274"/>
                <a:gd name="connsiteX7" fmla="*/ 1083967 w 1083967"/>
                <a:gd name="connsiteY7" fmla="*/ 839081 h 895274"/>
                <a:gd name="connsiteX8" fmla="*/ 1034871 w 1083967"/>
                <a:gd name="connsiteY8" fmla="*/ 846827 h 895274"/>
                <a:gd name="connsiteX9" fmla="*/ 986895 w 1083967"/>
                <a:gd name="connsiteY9" fmla="*/ 854620 h 895274"/>
                <a:gd name="connsiteX10" fmla="*/ 920192 w 1083967"/>
                <a:gd name="connsiteY10" fmla="*/ 866999 h 895274"/>
                <a:gd name="connsiteX11" fmla="*/ 805263 w 1083967"/>
                <a:gd name="connsiteY11" fmla="*/ 869031 h 895274"/>
                <a:gd name="connsiteX12" fmla="*/ 721377 w 1083967"/>
                <a:gd name="connsiteY12" fmla="*/ 846489 h 895274"/>
                <a:gd name="connsiteX13" fmla="*/ 702345 w 1083967"/>
                <a:gd name="connsiteY13" fmla="*/ 798449 h 895274"/>
                <a:gd name="connsiteX14" fmla="*/ 720083 w 1083967"/>
                <a:gd name="connsiteY14" fmla="*/ 760016 h 895274"/>
                <a:gd name="connsiteX15" fmla="*/ 731724 w 1083967"/>
                <a:gd name="connsiteY15" fmla="*/ 716779 h 895274"/>
                <a:gd name="connsiteX16" fmla="*/ 716573 w 1083967"/>
                <a:gd name="connsiteY16" fmla="*/ 680194 h 895274"/>
                <a:gd name="connsiteX17" fmla="*/ 631578 w 1083967"/>
                <a:gd name="connsiteY17" fmla="*/ 631044 h 895274"/>
                <a:gd name="connsiteX18" fmla="*/ 569864 w 1083967"/>
                <a:gd name="connsiteY18" fmla="*/ 639545 h 895274"/>
                <a:gd name="connsiteX19" fmla="*/ 536743 w 1083967"/>
                <a:gd name="connsiteY19" fmla="*/ 664466 h 895274"/>
                <a:gd name="connsiteX20" fmla="*/ 514037 w 1083967"/>
                <a:gd name="connsiteY20" fmla="*/ 695105 h 895274"/>
                <a:gd name="connsiteX21" fmla="*/ 511772 w 1083967"/>
                <a:gd name="connsiteY21" fmla="*/ 699474 h 895274"/>
                <a:gd name="connsiteX22" fmla="*/ 505632 w 1083967"/>
                <a:gd name="connsiteY22" fmla="*/ 725949 h 895274"/>
                <a:gd name="connsiteX23" fmla="*/ 512769 w 1083967"/>
                <a:gd name="connsiteY23" fmla="*/ 754473 h 895274"/>
                <a:gd name="connsiteX24" fmla="*/ 542332 w 1083967"/>
                <a:gd name="connsiteY24" fmla="*/ 804361 h 895274"/>
                <a:gd name="connsiteX25" fmla="*/ 544550 w 1083967"/>
                <a:gd name="connsiteY25" fmla="*/ 807317 h 895274"/>
                <a:gd name="connsiteX26" fmla="*/ 538083 w 1083967"/>
                <a:gd name="connsiteY26" fmla="*/ 863858 h 895274"/>
                <a:gd name="connsiteX27" fmla="*/ 493183 w 1083967"/>
                <a:gd name="connsiteY27" fmla="*/ 886585 h 895274"/>
                <a:gd name="connsiteX28" fmla="*/ 427774 w 1083967"/>
                <a:gd name="connsiteY28" fmla="*/ 894899 h 895274"/>
                <a:gd name="connsiteX29" fmla="*/ 379548 w 1083967"/>
                <a:gd name="connsiteY29" fmla="*/ 889357 h 895274"/>
                <a:gd name="connsiteX30" fmla="*/ 254642 w 1083967"/>
                <a:gd name="connsiteY30" fmla="*/ 854250 h 895274"/>
                <a:gd name="connsiteX31" fmla="*/ 244954 w 1083967"/>
                <a:gd name="connsiteY31" fmla="*/ 848887 h 895274"/>
                <a:gd name="connsiteX32" fmla="*/ 244845 w 1083967"/>
                <a:gd name="connsiteY32" fmla="*/ 849075 h 895274"/>
                <a:gd name="connsiteX33" fmla="*/ 242895 w 1083967"/>
                <a:gd name="connsiteY33" fmla="*/ 849725 h 895274"/>
                <a:gd name="connsiteX34" fmla="*/ 243553 w 1083967"/>
                <a:gd name="connsiteY34" fmla="*/ 848706 h 895274"/>
                <a:gd name="connsiteX35" fmla="*/ 244293 w 1083967"/>
                <a:gd name="connsiteY35" fmla="*/ 848521 h 895274"/>
                <a:gd name="connsiteX36" fmla="*/ 244295 w 1083967"/>
                <a:gd name="connsiteY36" fmla="*/ 848522 h 895274"/>
                <a:gd name="connsiteX37" fmla="*/ 244296 w 1083967"/>
                <a:gd name="connsiteY37" fmla="*/ 848522 h 895274"/>
                <a:gd name="connsiteX38" fmla="*/ 260000 w 1083967"/>
                <a:gd name="connsiteY38" fmla="*/ 797526 h 895274"/>
                <a:gd name="connsiteX39" fmla="*/ 273304 w 1083967"/>
                <a:gd name="connsiteY39" fmla="*/ 725279 h 895274"/>
                <a:gd name="connsiteX40" fmla="*/ 256078 w 1083967"/>
                <a:gd name="connsiteY40" fmla="*/ 575736 h 895274"/>
                <a:gd name="connsiteX41" fmla="*/ 239817 w 1083967"/>
                <a:gd name="connsiteY41" fmla="*/ 520291 h 895274"/>
                <a:gd name="connsiteX42" fmla="*/ 284258 w 1083967"/>
                <a:gd name="connsiteY42" fmla="*/ 451036 h 895274"/>
                <a:gd name="connsiteX43" fmla="*/ 231870 w 1083967"/>
                <a:gd name="connsiteY43" fmla="*/ 486755 h 895274"/>
                <a:gd name="connsiteX44" fmla="*/ 35030 w 1083967"/>
                <a:gd name="connsiteY44" fmla="*/ 539340 h 895274"/>
                <a:gd name="connsiteX45" fmla="*/ 1525 w 1083967"/>
                <a:gd name="connsiteY45" fmla="*/ 415435 h 895274"/>
                <a:gd name="connsiteX46" fmla="*/ 33839 w 1083967"/>
                <a:gd name="connsiteY46" fmla="*/ 331531 h 895274"/>
                <a:gd name="connsiteX47" fmla="*/ 93521 w 1083967"/>
                <a:gd name="connsiteY47" fmla="*/ 310651 h 895274"/>
                <a:gd name="connsiteX48" fmla="*/ 146180 w 1083967"/>
                <a:gd name="connsiteY48" fmla="*/ 329867 h 895274"/>
                <a:gd name="connsiteX49" fmla="*/ 169041 w 1083967"/>
                <a:gd name="connsiteY49" fmla="*/ 338148 h 895274"/>
                <a:gd name="connsiteX50" fmla="*/ 169044 w 1083967"/>
                <a:gd name="connsiteY50" fmla="*/ 338148 h 895274"/>
                <a:gd name="connsiteX51" fmla="*/ 169048 w 1083967"/>
                <a:gd name="connsiteY51" fmla="*/ 338149 h 895274"/>
                <a:gd name="connsiteX52" fmla="*/ 170935 w 1083967"/>
                <a:gd name="connsiteY52" fmla="*/ 338266 h 895274"/>
                <a:gd name="connsiteX53" fmla="*/ 170942 w 1083967"/>
                <a:gd name="connsiteY53" fmla="*/ 338265 h 895274"/>
                <a:gd name="connsiteX54" fmla="*/ 190041 w 1083967"/>
                <a:gd name="connsiteY54" fmla="*/ 336772 h 895274"/>
                <a:gd name="connsiteX55" fmla="*/ 206417 w 1083967"/>
                <a:gd name="connsiteY55" fmla="*/ 321736 h 895274"/>
                <a:gd name="connsiteX56" fmla="*/ 229329 w 1083967"/>
                <a:gd name="connsiteY56" fmla="*/ 254295 h 895274"/>
                <a:gd name="connsiteX57" fmla="*/ 234133 w 1083967"/>
                <a:gd name="connsiteY57" fmla="*/ 195537 h 895274"/>
                <a:gd name="connsiteX58" fmla="*/ 230603 w 1083967"/>
                <a:gd name="connsiteY58" fmla="*/ 133230 h 895274"/>
                <a:gd name="connsiteX59" fmla="*/ 229986 w 1083967"/>
                <a:gd name="connsiteY59" fmla="*/ 128042 h 895274"/>
                <a:gd name="connsiteX60" fmla="*/ 212514 w 1083967"/>
                <a:gd name="connsiteY60" fmla="*/ 40144 h 895274"/>
                <a:gd name="connsiteX61" fmla="*/ 212318 w 1083967"/>
                <a:gd name="connsiteY61" fmla="*/ 37997 h 895274"/>
                <a:gd name="connsiteX62" fmla="*/ 210673 w 1083967"/>
                <a:gd name="connsiteY62" fmla="*/ 27846 h 895274"/>
                <a:gd name="connsiteX63" fmla="*/ 208269 w 1083967"/>
                <a:gd name="connsiteY63" fmla="*/ 1693 h 895274"/>
                <a:gd name="connsiteX64" fmla="*/ 208988 w 1083967"/>
                <a:gd name="connsiteY64" fmla="*/ 1657 h 895274"/>
                <a:gd name="connsiteX65" fmla="*/ 241798 w 1083967"/>
                <a:gd name="connsiteY65" fmla="*/ 0 h 895274"/>
                <a:gd name="connsiteX0" fmla="*/ 241370 w 1082442"/>
                <a:gd name="connsiteY0" fmla="*/ 849725 h 895274"/>
                <a:gd name="connsiteX1" fmla="*/ 241230 w 1082442"/>
                <a:gd name="connsiteY1" fmla="*/ 849942 h 895274"/>
                <a:gd name="connsiteX2" fmla="*/ 241297 w 1082442"/>
                <a:gd name="connsiteY2" fmla="*/ 849750 h 895274"/>
                <a:gd name="connsiteX3" fmla="*/ 241370 w 1082442"/>
                <a:gd name="connsiteY3" fmla="*/ 849725 h 895274"/>
                <a:gd name="connsiteX4" fmla="*/ 240273 w 1082442"/>
                <a:gd name="connsiteY4" fmla="*/ 0 h 895274"/>
                <a:gd name="connsiteX5" fmla="*/ 1078257 w 1082442"/>
                <a:gd name="connsiteY5" fmla="*/ 756209 h 895274"/>
                <a:gd name="connsiteX6" fmla="*/ 1082180 w 1082442"/>
                <a:gd name="connsiteY6" fmla="*/ 833888 h 895274"/>
                <a:gd name="connsiteX7" fmla="*/ 1082442 w 1082442"/>
                <a:gd name="connsiteY7" fmla="*/ 839081 h 895274"/>
                <a:gd name="connsiteX8" fmla="*/ 1033346 w 1082442"/>
                <a:gd name="connsiteY8" fmla="*/ 846827 h 895274"/>
                <a:gd name="connsiteX9" fmla="*/ 985370 w 1082442"/>
                <a:gd name="connsiteY9" fmla="*/ 854620 h 895274"/>
                <a:gd name="connsiteX10" fmla="*/ 918667 w 1082442"/>
                <a:gd name="connsiteY10" fmla="*/ 866999 h 895274"/>
                <a:gd name="connsiteX11" fmla="*/ 803738 w 1082442"/>
                <a:gd name="connsiteY11" fmla="*/ 869031 h 895274"/>
                <a:gd name="connsiteX12" fmla="*/ 719852 w 1082442"/>
                <a:gd name="connsiteY12" fmla="*/ 846489 h 895274"/>
                <a:gd name="connsiteX13" fmla="*/ 700820 w 1082442"/>
                <a:gd name="connsiteY13" fmla="*/ 798449 h 895274"/>
                <a:gd name="connsiteX14" fmla="*/ 718558 w 1082442"/>
                <a:gd name="connsiteY14" fmla="*/ 760016 h 895274"/>
                <a:gd name="connsiteX15" fmla="*/ 730199 w 1082442"/>
                <a:gd name="connsiteY15" fmla="*/ 716779 h 895274"/>
                <a:gd name="connsiteX16" fmla="*/ 715048 w 1082442"/>
                <a:gd name="connsiteY16" fmla="*/ 680194 h 895274"/>
                <a:gd name="connsiteX17" fmla="*/ 630053 w 1082442"/>
                <a:gd name="connsiteY17" fmla="*/ 631044 h 895274"/>
                <a:gd name="connsiteX18" fmla="*/ 568339 w 1082442"/>
                <a:gd name="connsiteY18" fmla="*/ 639545 h 895274"/>
                <a:gd name="connsiteX19" fmla="*/ 535218 w 1082442"/>
                <a:gd name="connsiteY19" fmla="*/ 664466 h 895274"/>
                <a:gd name="connsiteX20" fmla="*/ 512512 w 1082442"/>
                <a:gd name="connsiteY20" fmla="*/ 695105 h 895274"/>
                <a:gd name="connsiteX21" fmla="*/ 510247 w 1082442"/>
                <a:gd name="connsiteY21" fmla="*/ 699474 h 895274"/>
                <a:gd name="connsiteX22" fmla="*/ 504107 w 1082442"/>
                <a:gd name="connsiteY22" fmla="*/ 725949 h 895274"/>
                <a:gd name="connsiteX23" fmla="*/ 511244 w 1082442"/>
                <a:gd name="connsiteY23" fmla="*/ 754473 h 895274"/>
                <a:gd name="connsiteX24" fmla="*/ 540807 w 1082442"/>
                <a:gd name="connsiteY24" fmla="*/ 804361 h 895274"/>
                <a:gd name="connsiteX25" fmla="*/ 543025 w 1082442"/>
                <a:gd name="connsiteY25" fmla="*/ 807317 h 895274"/>
                <a:gd name="connsiteX26" fmla="*/ 536558 w 1082442"/>
                <a:gd name="connsiteY26" fmla="*/ 863858 h 895274"/>
                <a:gd name="connsiteX27" fmla="*/ 491658 w 1082442"/>
                <a:gd name="connsiteY27" fmla="*/ 886585 h 895274"/>
                <a:gd name="connsiteX28" fmla="*/ 426249 w 1082442"/>
                <a:gd name="connsiteY28" fmla="*/ 894899 h 895274"/>
                <a:gd name="connsiteX29" fmla="*/ 378023 w 1082442"/>
                <a:gd name="connsiteY29" fmla="*/ 889357 h 895274"/>
                <a:gd name="connsiteX30" fmla="*/ 253117 w 1082442"/>
                <a:gd name="connsiteY30" fmla="*/ 854250 h 895274"/>
                <a:gd name="connsiteX31" fmla="*/ 243429 w 1082442"/>
                <a:gd name="connsiteY31" fmla="*/ 848887 h 895274"/>
                <a:gd name="connsiteX32" fmla="*/ 243320 w 1082442"/>
                <a:gd name="connsiteY32" fmla="*/ 849075 h 895274"/>
                <a:gd name="connsiteX33" fmla="*/ 241370 w 1082442"/>
                <a:gd name="connsiteY33" fmla="*/ 849725 h 895274"/>
                <a:gd name="connsiteX34" fmla="*/ 242028 w 1082442"/>
                <a:gd name="connsiteY34" fmla="*/ 848706 h 895274"/>
                <a:gd name="connsiteX35" fmla="*/ 242768 w 1082442"/>
                <a:gd name="connsiteY35" fmla="*/ 848521 h 895274"/>
                <a:gd name="connsiteX36" fmla="*/ 242770 w 1082442"/>
                <a:gd name="connsiteY36" fmla="*/ 848522 h 895274"/>
                <a:gd name="connsiteX37" fmla="*/ 242771 w 1082442"/>
                <a:gd name="connsiteY37" fmla="*/ 848522 h 895274"/>
                <a:gd name="connsiteX38" fmla="*/ 258475 w 1082442"/>
                <a:gd name="connsiteY38" fmla="*/ 797526 h 895274"/>
                <a:gd name="connsiteX39" fmla="*/ 271779 w 1082442"/>
                <a:gd name="connsiteY39" fmla="*/ 725279 h 895274"/>
                <a:gd name="connsiteX40" fmla="*/ 254553 w 1082442"/>
                <a:gd name="connsiteY40" fmla="*/ 575736 h 895274"/>
                <a:gd name="connsiteX41" fmla="*/ 238292 w 1082442"/>
                <a:gd name="connsiteY41" fmla="*/ 520291 h 895274"/>
                <a:gd name="connsiteX42" fmla="*/ 282733 w 1082442"/>
                <a:gd name="connsiteY42" fmla="*/ 451036 h 895274"/>
                <a:gd name="connsiteX43" fmla="*/ 230345 w 1082442"/>
                <a:gd name="connsiteY43" fmla="*/ 486755 h 895274"/>
                <a:gd name="connsiteX44" fmla="*/ 0 w 1082442"/>
                <a:gd name="connsiteY44" fmla="*/ 415435 h 895274"/>
                <a:gd name="connsiteX45" fmla="*/ 32314 w 1082442"/>
                <a:gd name="connsiteY45" fmla="*/ 331531 h 895274"/>
                <a:gd name="connsiteX46" fmla="*/ 91996 w 1082442"/>
                <a:gd name="connsiteY46" fmla="*/ 310651 h 895274"/>
                <a:gd name="connsiteX47" fmla="*/ 144655 w 1082442"/>
                <a:gd name="connsiteY47" fmla="*/ 329867 h 895274"/>
                <a:gd name="connsiteX48" fmla="*/ 167516 w 1082442"/>
                <a:gd name="connsiteY48" fmla="*/ 338148 h 895274"/>
                <a:gd name="connsiteX49" fmla="*/ 167519 w 1082442"/>
                <a:gd name="connsiteY49" fmla="*/ 338148 h 895274"/>
                <a:gd name="connsiteX50" fmla="*/ 167523 w 1082442"/>
                <a:gd name="connsiteY50" fmla="*/ 338149 h 895274"/>
                <a:gd name="connsiteX51" fmla="*/ 169410 w 1082442"/>
                <a:gd name="connsiteY51" fmla="*/ 338266 h 895274"/>
                <a:gd name="connsiteX52" fmla="*/ 169417 w 1082442"/>
                <a:gd name="connsiteY52" fmla="*/ 338265 h 895274"/>
                <a:gd name="connsiteX53" fmla="*/ 188516 w 1082442"/>
                <a:gd name="connsiteY53" fmla="*/ 336772 h 895274"/>
                <a:gd name="connsiteX54" fmla="*/ 204892 w 1082442"/>
                <a:gd name="connsiteY54" fmla="*/ 321736 h 895274"/>
                <a:gd name="connsiteX55" fmla="*/ 227804 w 1082442"/>
                <a:gd name="connsiteY55" fmla="*/ 254295 h 895274"/>
                <a:gd name="connsiteX56" fmla="*/ 232608 w 1082442"/>
                <a:gd name="connsiteY56" fmla="*/ 195537 h 895274"/>
                <a:gd name="connsiteX57" fmla="*/ 229078 w 1082442"/>
                <a:gd name="connsiteY57" fmla="*/ 133230 h 895274"/>
                <a:gd name="connsiteX58" fmla="*/ 228461 w 1082442"/>
                <a:gd name="connsiteY58" fmla="*/ 128042 h 895274"/>
                <a:gd name="connsiteX59" fmla="*/ 210989 w 1082442"/>
                <a:gd name="connsiteY59" fmla="*/ 40144 h 895274"/>
                <a:gd name="connsiteX60" fmla="*/ 210793 w 1082442"/>
                <a:gd name="connsiteY60" fmla="*/ 37997 h 895274"/>
                <a:gd name="connsiteX61" fmla="*/ 209148 w 1082442"/>
                <a:gd name="connsiteY61" fmla="*/ 27846 h 895274"/>
                <a:gd name="connsiteX62" fmla="*/ 206744 w 1082442"/>
                <a:gd name="connsiteY62" fmla="*/ 1693 h 895274"/>
                <a:gd name="connsiteX63" fmla="*/ 207463 w 1082442"/>
                <a:gd name="connsiteY63" fmla="*/ 1657 h 895274"/>
                <a:gd name="connsiteX64" fmla="*/ 240273 w 1082442"/>
                <a:gd name="connsiteY64" fmla="*/ 0 h 895274"/>
                <a:gd name="connsiteX0" fmla="*/ 241370 w 1082442"/>
                <a:gd name="connsiteY0" fmla="*/ 849725 h 895274"/>
                <a:gd name="connsiteX1" fmla="*/ 241230 w 1082442"/>
                <a:gd name="connsiteY1" fmla="*/ 849942 h 895274"/>
                <a:gd name="connsiteX2" fmla="*/ 241297 w 1082442"/>
                <a:gd name="connsiteY2" fmla="*/ 849750 h 895274"/>
                <a:gd name="connsiteX3" fmla="*/ 241370 w 1082442"/>
                <a:gd name="connsiteY3" fmla="*/ 849725 h 895274"/>
                <a:gd name="connsiteX4" fmla="*/ 240273 w 1082442"/>
                <a:gd name="connsiteY4" fmla="*/ 0 h 895274"/>
                <a:gd name="connsiteX5" fmla="*/ 1078257 w 1082442"/>
                <a:gd name="connsiteY5" fmla="*/ 756209 h 895274"/>
                <a:gd name="connsiteX6" fmla="*/ 1082180 w 1082442"/>
                <a:gd name="connsiteY6" fmla="*/ 833888 h 895274"/>
                <a:gd name="connsiteX7" fmla="*/ 1082442 w 1082442"/>
                <a:gd name="connsiteY7" fmla="*/ 839081 h 895274"/>
                <a:gd name="connsiteX8" fmla="*/ 1033346 w 1082442"/>
                <a:gd name="connsiteY8" fmla="*/ 846827 h 895274"/>
                <a:gd name="connsiteX9" fmla="*/ 985370 w 1082442"/>
                <a:gd name="connsiteY9" fmla="*/ 854620 h 895274"/>
                <a:gd name="connsiteX10" fmla="*/ 918667 w 1082442"/>
                <a:gd name="connsiteY10" fmla="*/ 866999 h 895274"/>
                <a:gd name="connsiteX11" fmla="*/ 803738 w 1082442"/>
                <a:gd name="connsiteY11" fmla="*/ 869031 h 895274"/>
                <a:gd name="connsiteX12" fmla="*/ 719852 w 1082442"/>
                <a:gd name="connsiteY12" fmla="*/ 846489 h 895274"/>
                <a:gd name="connsiteX13" fmla="*/ 700820 w 1082442"/>
                <a:gd name="connsiteY13" fmla="*/ 798449 h 895274"/>
                <a:gd name="connsiteX14" fmla="*/ 718558 w 1082442"/>
                <a:gd name="connsiteY14" fmla="*/ 760016 h 895274"/>
                <a:gd name="connsiteX15" fmla="*/ 730199 w 1082442"/>
                <a:gd name="connsiteY15" fmla="*/ 716779 h 895274"/>
                <a:gd name="connsiteX16" fmla="*/ 715048 w 1082442"/>
                <a:gd name="connsiteY16" fmla="*/ 680194 h 895274"/>
                <a:gd name="connsiteX17" fmla="*/ 630053 w 1082442"/>
                <a:gd name="connsiteY17" fmla="*/ 631044 h 895274"/>
                <a:gd name="connsiteX18" fmla="*/ 568339 w 1082442"/>
                <a:gd name="connsiteY18" fmla="*/ 639545 h 895274"/>
                <a:gd name="connsiteX19" fmla="*/ 535218 w 1082442"/>
                <a:gd name="connsiteY19" fmla="*/ 664466 h 895274"/>
                <a:gd name="connsiteX20" fmla="*/ 512512 w 1082442"/>
                <a:gd name="connsiteY20" fmla="*/ 695105 h 895274"/>
                <a:gd name="connsiteX21" fmla="*/ 510247 w 1082442"/>
                <a:gd name="connsiteY21" fmla="*/ 699474 h 895274"/>
                <a:gd name="connsiteX22" fmla="*/ 504107 w 1082442"/>
                <a:gd name="connsiteY22" fmla="*/ 725949 h 895274"/>
                <a:gd name="connsiteX23" fmla="*/ 511244 w 1082442"/>
                <a:gd name="connsiteY23" fmla="*/ 754473 h 895274"/>
                <a:gd name="connsiteX24" fmla="*/ 540807 w 1082442"/>
                <a:gd name="connsiteY24" fmla="*/ 804361 h 895274"/>
                <a:gd name="connsiteX25" fmla="*/ 543025 w 1082442"/>
                <a:gd name="connsiteY25" fmla="*/ 807317 h 895274"/>
                <a:gd name="connsiteX26" fmla="*/ 536558 w 1082442"/>
                <a:gd name="connsiteY26" fmla="*/ 863858 h 895274"/>
                <a:gd name="connsiteX27" fmla="*/ 491658 w 1082442"/>
                <a:gd name="connsiteY27" fmla="*/ 886585 h 895274"/>
                <a:gd name="connsiteX28" fmla="*/ 426249 w 1082442"/>
                <a:gd name="connsiteY28" fmla="*/ 894899 h 895274"/>
                <a:gd name="connsiteX29" fmla="*/ 378023 w 1082442"/>
                <a:gd name="connsiteY29" fmla="*/ 889357 h 895274"/>
                <a:gd name="connsiteX30" fmla="*/ 253117 w 1082442"/>
                <a:gd name="connsiteY30" fmla="*/ 854250 h 895274"/>
                <a:gd name="connsiteX31" fmla="*/ 243429 w 1082442"/>
                <a:gd name="connsiteY31" fmla="*/ 848887 h 895274"/>
                <a:gd name="connsiteX32" fmla="*/ 243320 w 1082442"/>
                <a:gd name="connsiteY32" fmla="*/ 849075 h 895274"/>
                <a:gd name="connsiteX33" fmla="*/ 241370 w 1082442"/>
                <a:gd name="connsiteY33" fmla="*/ 849725 h 895274"/>
                <a:gd name="connsiteX34" fmla="*/ 242028 w 1082442"/>
                <a:gd name="connsiteY34" fmla="*/ 848706 h 895274"/>
                <a:gd name="connsiteX35" fmla="*/ 242768 w 1082442"/>
                <a:gd name="connsiteY35" fmla="*/ 848521 h 895274"/>
                <a:gd name="connsiteX36" fmla="*/ 242770 w 1082442"/>
                <a:gd name="connsiteY36" fmla="*/ 848522 h 895274"/>
                <a:gd name="connsiteX37" fmla="*/ 242771 w 1082442"/>
                <a:gd name="connsiteY37" fmla="*/ 848522 h 895274"/>
                <a:gd name="connsiteX38" fmla="*/ 258475 w 1082442"/>
                <a:gd name="connsiteY38" fmla="*/ 797526 h 895274"/>
                <a:gd name="connsiteX39" fmla="*/ 271779 w 1082442"/>
                <a:gd name="connsiteY39" fmla="*/ 725279 h 895274"/>
                <a:gd name="connsiteX40" fmla="*/ 254553 w 1082442"/>
                <a:gd name="connsiteY40" fmla="*/ 575736 h 895274"/>
                <a:gd name="connsiteX41" fmla="*/ 238292 w 1082442"/>
                <a:gd name="connsiteY41" fmla="*/ 520291 h 895274"/>
                <a:gd name="connsiteX42" fmla="*/ 282733 w 1082442"/>
                <a:gd name="connsiteY42" fmla="*/ 451036 h 895274"/>
                <a:gd name="connsiteX43" fmla="*/ 25558 w 1082442"/>
                <a:gd name="connsiteY43" fmla="*/ 520093 h 895274"/>
                <a:gd name="connsiteX44" fmla="*/ 0 w 1082442"/>
                <a:gd name="connsiteY44" fmla="*/ 415435 h 895274"/>
                <a:gd name="connsiteX45" fmla="*/ 32314 w 1082442"/>
                <a:gd name="connsiteY45" fmla="*/ 331531 h 895274"/>
                <a:gd name="connsiteX46" fmla="*/ 91996 w 1082442"/>
                <a:gd name="connsiteY46" fmla="*/ 310651 h 895274"/>
                <a:gd name="connsiteX47" fmla="*/ 144655 w 1082442"/>
                <a:gd name="connsiteY47" fmla="*/ 329867 h 895274"/>
                <a:gd name="connsiteX48" fmla="*/ 167516 w 1082442"/>
                <a:gd name="connsiteY48" fmla="*/ 338148 h 895274"/>
                <a:gd name="connsiteX49" fmla="*/ 167519 w 1082442"/>
                <a:gd name="connsiteY49" fmla="*/ 338148 h 895274"/>
                <a:gd name="connsiteX50" fmla="*/ 167523 w 1082442"/>
                <a:gd name="connsiteY50" fmla="*/ 338149 h 895274"/>
                <a:gd name="connsiteX51" fmla="*/ 169410 w 1082442"/>
                <a:gd name="connsiteY51" fmla="*/ 338266 h 895274"/>
                <a:gd name="connsiteX52" fmla="*/ 169417 w 1082442"/>
                <a:gd name="connsiteY52" fmla="*/ 338265 h 895274"/>
                <a:gd name="connsiteX53" fmla="*/ 188516 w 1082442"/>
                <a:gd name="connsiteY53" fmla="*/ 336772 h 895274"/>
                <a:gd name="connsiteX54" fmla="*/ 204892 w 1082442"/>
                <a:gd name="connsiteY54" fmla="*/ 321736 h 895274"/>
                <a:gd name="connsiteX55" fmla="*/ 227804 w 1082442"/>
                <a:gd name="connsiteY55" fmla="*/ 254295 h 895274"/>
                <a:gd name="connsiteX56" fmla="*/ 232608 w 1082442"/>
                <a:gd name="connsiteY56" fmla="*/ 195537 h 895274"/>
                <a:gd name="connsiteX57" fmla="*/ 229078 w 1082442"/>
                <a:gd name="connsiteY57" fmla="*/ 133230 h 895274"/>
                <a:gd name="connsiteX58" fmla="*/ 228461 w 1082442"/>
                <a:gd name="connsiteY58" fmla="*/ 128042 h 895274"/>
                <a:gd name="connsiteX59" fmla="*/ 210989 w 1082442"/>
                <a:gd name="connsiteY59" fmla="*/ 40144 h 895274"/>
                <a:gd name="connsiteX60" fmla="*/ 210793 w 1082442"/>
                <a:gd name="connsiteY60" fmla="*/ 37997 h 895274"/>
                <a:gd name="connsiteX61" fmla="*/ 209148 w 1082442"/>
                <a:gd name="connsiteY61" fmla="*/ 27846 h 895274"/>
                <a:gd name="connsiteX62" fmla="*/ 206744 w 1082442"/>
                <a:gd name="connsiteY62" fmla="*/ 1693 h 895274"/>
                <a:gd name="connsiteX63" fmla="*/ 207463 w 1082442"/>
                <a:gd name="connsiteY63" fmla="*/ 1657 h 895274"/>
                <a:gd name="connsiteX64" fmla="*/ 240273 w 1082442"/>
                <a:gd name="connsiteY64" fmla="*/ 0 h 895274"/>
                <a:gd name="connsiteX0" fmla="*/ 241370 w 1082442"/>
                <a:gd name="connsiteY0" fmla="*/ 849725 h 895274"/>
                <a:gd name="connsiteX1" fmla="*/ 241230 w 1082442"/>
                <a:gd name="connsiteY1" fmla="*/ 849942 h 895274"/>
                <a:gd name="connsiteX2" fmla="*/ 241297 w 1082442"/>
                <a:gd name="connsiteY2" fmla="*/ 849750 h 895274"/>
                <a:gd name="connsiteX3" fmla="*/ 241370 w 1082442"/>
                <a:gd name="connsiteY3" fmla="*/ 849725 h 895274"/>
                <a:gd name="connsiteX4" fmla="*/ 240273 w 1082442"/>
                <a:gd name="connsiteY4" fmla="*/ 0 h 895274"/>
                <a:gd name="connsiteX5" fmla="*/ 1078257 w 1082442"/>
                <a:gd name="connsiteY5" fmla="*/ 756209 h 895274"/>
                <a:gd name="connsiteX6" fmla="*/ 1082180 w 1082442"/>
                <a:gd name="connsiteY6" fmla="*/ 833888 h 895274"/>
                <a:gd name="connsiteX7" fmla="*/ 1082442 w 1082442"/>
                <a:gd name="connsiteY7" fmla="*/ 839081 h 895274"/>
                <a:gd name="connsiteX8" fmla="*/ 1033346 w 1082442"/>
                <a:gd name="connsiteY8" fmla="*/ 846827 h 895274"/>
                <a:gd name="connsiteX9" fmla="*/ 985370 w 1082442"/>
                <a:gd name="connsiteY9" fmla="*/ 854620 h 895274"/>
                <a:gd name="connsiteX10" fmla="*/ 918667 w 1082442"/>
                <a:gd name="connsiteY10" fmla="*/ 866999 h 895274"/>
                <a:gd name="connsiteX11" fmla="*/ 803738 w 1082442"/>
                <a:gd name="connsiteY11" fmla="*/ 869031 h 895274"/>
                <a:gd name="connsiteX12" fmla="*/ 719852 w 1082442"/>
                <a:gd name="connsiteY12" fmla="*/ 846489 h 895274"/>
                <a:gd name="connsiteX13" fmla="*/ 700820 w 1082442"/>
                <a:gd name="connsiteY13" fmla="*/ 798449 h 895274"/>
                <a:gd name="connsiteX14" fmla="*/ 718558 w 1082442"/>
                <a:gd name="connsiteY14" fmla="*/ 760016 h 895274"/>
                <a:gd name="connsiteX15" fmla="*/ 730199 w 1082442"/>
                <a:gd name="connsiteY15" fmla="*/ 716779 h 895274"/>
                <a:gd name="connsiteX16" fmla="*/ 715048 w 1082442"/>
                <a:gd name="connsiteY16" fmla="*/ 680194 h 895274"/>
                <a:gd name="connsiteX17" fmla="*/ 630053 w 1082442"/>
                <a:gd name="connsiteY17" fmla="*/ 631044 h 895274"/>
                <a:gd name="connsiteX18" fmla="*/ 568339 w 1082442"/>
                <a:gd name="connsiteY18" fmla="*/ 639545 h 895274"/>
                <a:gd name="connsiteX19" fmla="*/ 535218 w 1082442"/>
                <a:gd name="connsiteY19" fmla="*/ 664466 h 895274"/>
                <a:gd name="connsiteX20" fmla="*/ 512512 w 1082442"/>
                <a:gd name="connsiteY20" fmla="*/ 695105 h 895274"/>
                <a:gd name="connsiteX21" fmla="*/ 510247 w 1082442"/>
                <a:gd name="connsiteY21" fmla="*/ 699474 h 895274"/>
                <a:gd name="connsiteX22" fmla="*/ 504107 w 1082442"/>
                <a:gd name="connsiteY22" fmla="*/ 725949 h 895274"/>
                <a:gd name="connsiteX23" fmla="*/ 511244 w 1082442"/>
                <a:gd name="connsiteY23" fmla="*/ 754473 h 895274"/>
                <a:gd name="connsiteX24" fmla="*/ 540807 w 1082442"/>
                <a:gd name="connsiteY24" fmla="*/ 804361 h 895274"/>
                <a:gd name="connsiteX25" fmla="*/ 543025 w 1082442"/>
                <a:gd name="connsiteY25" fmla="*/ 807317 h 895274"/>
                <a:gd name="connsiteX26" fmla="*/ 536558 w 1082442"/>
                <a:gd name="connsiteY26" fmla="*/ 863858 h 895274"/>
                <a:gd name="connsiteX27" fmla="*/ 491658 w 1082442"/>
                <a:gd name="connsiteY27" fmla="*/ 886585 h 895274"/>
                <a:gd name="connsiteX28" fmla="*/ 426249 w 1082442"/>
                <a:gd name="connsiteY28" fmla="*/ 894899 h 895274"/>
                <a:gd name="connsiteX29" fmla="*/ 378023 w 1082442"/>
                <a:gd name="connsiteY29" fmla="*/ 889357 h 895274"/>
                <a:gd name="connsiteX30" fmla="*/ 253117 w 1082442"/>
                <a:gd name="connsiteY30" fmla="*/ 854250 h 895274"/>
                <a:gd name="connsiteX31" fmla="*/ 243429 w 1082442"/>
                <a:gd name="connsiteY31" fmla="*/ 848887 h 895274"/>
                <a:gd name="connsiteX32" fmla="*/ 243320 w 1082442"/>
                <a:gd name="connsiteY32" fmla="*/ 849075 h 895274"/>
                <a:gd name="connsiteX33" fmla="*/ 241370 w 1082442"/>
                <a:gd name="connsiteY33" fmla="*/ 849725 h 895274"/>
                <a:gd name="connsiteX34" fmla="*/ 242028 w 1082442"/>
                <a:gd name="connsiteY34" fmla="*/ 848706 h 895274"/>
                <a:gd name="connsiteX35" fmla="*/ 242768 w 1082442"/>
                <a:gd name="connsiteY35" fmla="*/ 848521 h 895274"/>
                <a:gd name="connsiteX36" fmla="*/ 242770 w 1082442"/>
                <a:gd name="connsiteY36" fmla="*/ 848522 h 895274"/>
                <a:gd name="connsiteX37" fmla="*/ 242771 w 1082442"/>
                <a:gd name="connsiteY37" fmla="*/ 848522 h 895274"/>
                <a:gd name="connsiteX38" fmla="*/ 258475 w 1082442"/>
                <a:gd name="connsiteY38" fmla="*/ 797526 h 895274"/>
                <a:gd name="connsiteX39" fmla="*/ 271779 w 1082442"/>
                <a:gd name="connsiteY39" fmla="*/ 725279 h 895274"/>
                <a:gd name="connsiteX40" fmla="*/ 254553 w 1082442"/>
                <a:gd name="connsiteY40" fmla="*/ 575736 h 895274"/>
                <a:gd name="connsiteX41" fmla="*/ 238292 w 1082442"/>
                <a:gd name="connsiteY41" fmla="*/ 520291 h 895274"/>
                <a:gd name="connsiteX42" fmla="*/ 282733 w 1082442"/>
                <a:gd name="connsiteY42" fmla="*/ 451036 h 895274"/>
                <a:gd name="connsiteX43" fmla="*/ 25558 w 1082442"/>
                <a:gd name="connsiteY43" fmla="*/ 520093 h 895274"/>
                <a:gd name="connsiteX44" fmla="*/ 0 w 1082442"/>
                <a:gd name="connsiteY44" fmla="*/ 415435 h 895274"/>
                <a:gd name="connsiteX45" fmla="*/ 32314 w 1082442"/>
                <a:gd name="connsiteY45" fmla="*/ 331531 h 895274"/>
                <a:gd name="connsiteX46" fmla="*/ 91996 w 1082442"/>
                <a:gd name="connsiteY46" fmla="*/ 310651 h 895274"/>
                <a:gd name="connsiteX47" fmla="*/ 144655 w 1082442"/>
                <a:gd name="connsiteY47" fmla="*/ 329867 h 895274"/>
                <a:gd name="connsiteX48" fmla="*/ 167516 w 1082442"/>
                <a:gd name="connsiteY48" fmla="*/ 338148 h 895274"/>
                <a:gd name="connsiteX49" fmla="*/ 167519 w 1082442"/>
                <a:gd name="connsiteY49" fmla="*/ 338148 h 895274"/>
                <a:gd name="connsiteX50" fmla="*/ 167523 w 1082442"/>
                <a:gd name="connsiteY50" fmla="*/ 338149 h 895274"/>
                <a:gd name="connsiteX51" fmla="*/ 169410 w 1082442"/>
                <a:gd name="connsiteY51" fmla="*/ 338266 h 895274"/>
                <a:gd name="connsiteX52" fmla="*/ 169417 w 1082442"/>
                <a:gd name="connsiteY52" fmla="*/ 338265 h 895274"/>
                <a:gd name="connsiteX53" fmla="*/ 188516 w 1082442"/>
                <a:gd name="connsiteY53" fmla="*/ 336772 h 895274"/>
                <a:gd name="connsiteX54" fmla="*/ 204892 w 1082442"/>
                <a:gd name="connsiteY54" fmla="*/ 321736 h 895274"/>
                <a:gd name="connsiteX55" fmla="*/ 227804 w 1082442"/>
                <a:gd name="connsiteY55" fmla="*/ 254295 h 895274"/>
                <a:gd name="connsiteX56" fmla="*/ 232608 w 1082442"/>
                <a:gd name="connsiteY56" fmla="*/ 195537 h 895274"/>
                <a:gd name="connsiteX57" fmla="*/ 229078 w 1082442"/>
                <a:gd name="connsiteY57" fmla="*/ 133230 h 895274"/>
                <a:gd name="connsiteX58" fmla="*/ 228461 w 1082442"/>
                <a:gd name="connsiteY58" fmla="*/ 128042 h 895274"/>
                <a:gd name="connsiteX59" fmla="*/ 210989 w 1082442"/>
                <a:gd name="connsiteY59" fmla="*/ 40144 h 895274"/>
                <a:gd name="connsiteX60" fmla="*/ 210793 w 1082442"/>
                <a:gd name="connsiteY60" fmla="*/ 37997 h 895274"/>
                <a:gd name="connsiteX61" fmla="*/ 209148 w 1082442"/>
                <a:gd name="connsiteY61" fmla="*/ 27846 h 895274"/>
                <a:gd name="connsiteX62" fmla="*/ 206744 w 1082442"/>
                <a:gd name="connsiteY62" fmla="*/ 1693 h 895274"/>
                <a:gd name="connsiteX63" fmla="*/ 207463 w 1082442"/>
                <a:gd name="connsiteY63" fmla="*/ 1657 h 895274"/>
                <a:gd name="connsiteX64" fmla="*/ 240273 w 1082442"/>
                <a:gd name="connsiteY64" fmla="*/ 0 h 895274"/>
                <a:gd name="connsiteX0" fmla="*/ 241370 w 1082442"/>
                <a:gd name="connsiteY0" fmla="*/ 849725 h 895274"/>
                <a:gd name="connsiteX1" fmla="*/ 241230 w 1082442"/>
                <a:gd name="connsiteY1" fmla="*/ 849942 h 895274"/>
                <a:gd name="connsiteX2" fmla="*/ 241297 w 1082442"/>
                <a:gd name="connsiteY2" fmla="*/ 849750 h 895274"/>
                <a:gd name="connsiteX3" fmla="*/ 241370 w 1082442"/>
                <a:gd name="connsiteY3" fmla="*/ 849725 h 895274"/>
                <a:gd name="connsiteX4" fmla="*/ 240273 w 1082442"/>
                <a:gd name="connsiteY4" fmla="*/ 0 h 895274"/>
                <a:gd name="connsiteX5" fmla="*/ 1078257 w 1082442"/>
                <a:gd name="connsiteY5" fmla="*/ 756209 h 895274"/>
                <a:gd name="connsiteX6" fmla="*/ 1082180 w 1082442"/>
                <a:gd name="connsiteY6" fmla="*/ 833888 h 895274"/>
                <a:gd name="connsiteX7" fmla="*/ 1082442 w 1082442"/>
                <a:gd name="connsiteY7" fmla="*/ 839081 h 895274"/>
                <a:gd name="connsiteX8" fmla="*/ 1033346 w 1082442"/>
                <a:gd name="connsiteY8" fmla="*/ 846827 h 895274"/>
                <a:gd name="connsiteX9" fmla="*/ 985370 w 1082442"/>
                <a:gd name="connsiteY9" fmla="*/ 854620 h 895274"/>
                <a:gd name="connsiteX10" fmla="*/ 918667 w 1082442"/>
                <a:gd name="connsiteY10" fmla="*/ 866999 h 895274"/>
                <a:gd name="connsiteX11" fmla="*/ 803738 w 1082442"/>
                <a:gd name="connsiteY11" fmla="*/ 869031 h 895274"/>
                <a:gd name="connsiteX12" fmla="*/ 719852 w 1082442"/>
                <a:gd name="connsiteY12" fmla="*/ 846489 h 895274"/>
                <a:gd name="connsiteX13" fmla="*/ 700820 w 1082442"/>
                <a:gd name="connsiteY13" fmla="*/ 798449 h 895274"/>
                <a:gd name="connsiteX14" fmla="*/ 718558 w 1082442"/>
                <a:gd name="connsiteY14" fmla="*/ 760016 h 895274"/>
                <a:gd name="connsiteX15" fmla="*/ 730199 w 1082442"/>
                <a:gd name="connsiteY15" fmla="*/ 716779 h 895274"/>
                <a:gd name="connsiteX16" fmla="*/ 715048 w 1082442"/>
                <a:gd name="connsiteY16" fmla="*/ 680194 h 895274"/>
                <a:gd name="connsiteX17" fmla="*/ 630053 w 1082442"/>
                <a:gd name="connsiteY17" fmla="*/ 631044 h 895274"/>
                <a:gd name="connsiteX18" fmla="*/ 568339 w 1082442"/>
                <a:gd name="connsiteY18" fmla="*/ 639545 h 895274"/>
                <a:gd name="connsiteX19" fmla="*/ 535218 w 1082442"/>
                <a:gd name="connsiteY19" fmla="*/ 664466 h 895274"/>
                <a:gd name="connsiteX20" fmla="*/ 512512 w 1082442"/>
                <a:gd name="connsiteY20" fmla="*/ 695105 h 895274"/>
                <a:gd name="connsiteX21" fmla="*/ 510247 w 1082442"/>
                <a:gd name="connsiteY21" fmla="*/ 699474 h 895274"/>
                <a:gd name="connsiteX22" fmla="*/ 504107 w 1082442"/>
                <a:gd name="connsiteY22" fmla="*/ 725949 h 895274"/>
                <a:gd name="connsiteX23" fmla="*/ 511244 w 1082442"/>
                <a:gd name="connsiteY23" fmla="*/ 754473 h 895274"/>
                <a:gd name="connsiteX24" fmla="*/ 540807 w 1082442"/>
                <a:gd name="connsiteY24" fmla="*/ 804361 h 895274"/>
                <a:gd name="connsiteX25" fmla="*/ 543025 w 1082442"/>
                <a:gd name="connsiteY25" fmla="*/ 807317 h 895274"/>
                <a:gd name="connsiteX26" fmla="*/ 536558 w 1082442"/>
                <a:gd name="connsiteY26" fmla="*/ 863858 h 895274"/>
                <a:gd name="connsiteX27" fmla="*/ 491658 w 1082442"/>
                <a:gd name="connsiteY27" fmla="*/ 886585 h 895274"/>
                <a:gd name="connsiteX28" fmla="*/ 426249 w 1082442"/>
                <a:gd name="connsiteY28" fmla="*/ 894899 h 895274"/>
                <a:gd name="connsiteX29" fmla="*/ 378023 w 1082442"/>
                <a:gd name="connsiteY29" fmla="*/ 889357 h 895274"/>
                <a:gd name="connsiteX30" fmla="*/ 253117 w 1082442"/>
                <a:gd name="connsiteY30" fmla="*/ 854250 h 895274"/>
                <a:gd name="connsiteX31" fmla="*/ 243429 w 1082442"/>
                <a:gd name="connsiteY31" fmla="*/ 848887 h 895274"/>
                <a:gd name="connsiteX32" fmla="*/ 243320 w 1082442"/>
                <a:gd name="connsiteY32" fmla="*/ 849075 h 895274"/>
                <a:gd name="connsiteX33" fmla="*/ 241370 w 1082442"/>
                <a:gd name="connsiteY33" fmla="*/ 849725 h 895274"/>
                <a:gd name="connsiteX34" fmla="*/ 242028 w 1082442"/>
                <a:gd name="connsiteY34" fmla="*/ 848706 h 895274"/>
                <a:gd name="connsiteX35" fmla="*/ 242768 w 1082442"/>
                <a:gd name="connsiteY35" fmla="*/ 848521 h 895274"/>
                <a:gd name="connsiteX36" fmla="*/ 242770 w 1082442"/>
                <a:gd name="connsiteY36" fmla="*/ 848522 h 895274"/>
                <a:gd name="connsiteX37" fmla="*/ 242771 w 1082442"/>
                <a:gd name="connsiteY37" fmla="*/ 848522 h 895274"/>
                <a:gd name="connsiteX38" fmla="*/ 258475 w 1082442"/>
                <a:gd name="connsiteY38" fmla="*/ 797526 h 895274"/>
                <a:gd name="connsiteX39" fmla="*/ 271779 w 1082442"/>
                <a:gd name="connsiteY39" fmla="*/ 725279 h 895274"/>
                <a:gd name="connsiteX40" fmla="*/ 254553 w 1082442"/>
                <a:gd name="connsiteY40" fmla="*/ 575736 h 895274"/>
                <a:gd name="connsiteX41" fmla="*/ 238292 w 1082442"/>
                <a:gd name="connsiteY41" fmla="*/ 520291 h 895274"/>
                <a:gd name="connsiteX42" fmla="*/ 282733 w 1082442"/>
                <a:gd name="connsiteY42" fmla="*/ 451036 h 895274"/>
                <a:gd name="connsiteX43" fmla="*/ 25558 w 1082442"/>
                <a:gd name="connsiteY43" fmla="*/ 520093 h 895274"/>
                <a:gd name="connsiteX44" fmla="*/ 0 w 1082442"/>
                <a:gd name="connsiteY44" fmla="*/ 415435 h 895274"/>
                <a:gd name="connsiteX45" fmla="*/ 32314 w 1082442"/>
                <a:gd name="connsiteY45" fmla="*/ 331531 h 895274"/>
                <a:gd name="connsiteX46" fmla="*/ 91996 w 1082442"/>
                <a:gd name="connsiteY46" fmla="*/ 310651 h 895274"/>
                <a:gd name="connsiteX47" fmla="*/ 144655 w 1082442"/>
                <a:gd name="connsiteY47" fmla="*/ 329867 h 895274"/>
                <a:gd name="connsiteX48" fmla="*/ 167516 w 1082442"/>
                <a:gd name="connsiteY48" fmla="*/ 338148 h 895274"/>
                <a:gd name="connsiteX49" fmla="*/ 167519 w 1082442"/>
                <a:gd name="connsiteY49" fmla="*/ 338148 h 895274"/>
                <a:gd name="connsiteX50" fmla="*/ 167523 w 1082442"/>
                <a:gd name="connsiteY50" fmla="*/ 338149 h 895274"/>
                <a:gd name="connsiteX51" fmla="*/ 169410 w 1082442"/>
                <a:gd name="connsiteY51" fmla="*/ 338266 h 895274"/>
                <a:gd name="connsiteX52" fmla="*/ 169417 w 1082442"/>
                <a:gd name="connsiteY52" fmla="*/ 338265 h 895274"/>
                <a:gd name="connsiteX53" fmla="*/ 188516 w 1082442"/>
                <a:gd name="connsiteY53" fmla="*/ 336772 h 895274"/>
                <a:gd name="connsiteX54" fmla="*/ 204892 w 1082442"/>
                <a:gd name="connsiteY54" fmla="*/ 321736 h 895274"/>
                <a:gd name="connsiteX55" fmla="*/ 227804 w 1082442"/>
                <a:gd name="connsiteY55" fmla="*/ 254295 h 895274"/>
                <a:gd name="connsiteX56" fmla="*/ 232608 w 1082442"/>
                <a:gd name="connsiteY56" fmla="*/ 195537 h 895274"/>
                <a:gd name="connsiteX57" fmla="*/ 229078 w 1082442"/>
                <a:gd name="connsiteY57" fmla="*/ 133230 h 895274"/>
                <a:gd name="connsiteX58" fmla="*/ 228461 w 1082442"/>
                <a:gd name="connsiteY58" fmla="*/ 128042 h 895274"/>
                <a:gd name="connsiteX59" fmla="*/ 210989 w 1082442"/>
                <a:gd name="connsiteY59" fmla="*/ 40144 h 895274"/>
                <a:gd name="connsiteX60" fmla="*/ 210793 w 1082442"/>
                <a:gd name="connsiteY60" fmla="*/ 37997 h 895274"/>
                <a:gd name="connsiteX61" fmla="*/ 209148 w 1082442"/>
                <a:gd name="connsiteY61" fmla="*/ 27846 h 895274"/>
                <a:gd name="connsiteX62" fmla="*/ 206744 w 1082442"/>
                <a:gd name="connsiteY62" fmla="*/ 1693 h 895274"/>
                <a:gd name="connsiteX63" fmla="*/ 207463 w 1082442"/>
                <a:gd name="connsiteY63" fmla="*/ 1657 h 895274"/>
                <a:gd name="connsiteX64" fmla="*/ 240273 w 1082442"/>
                <a:gd name="connsiteY64" fmla="*/ 0 h 895274"/>
                <a:gd name="connsiteX0" fmla="*/ 241370 w 1082442"/>
                <a:gd name="connsiteY0" fmla="*/ 849725 h 895274"/>
                <a:gd name="connsiteX1" fmla="*/ 241230 w 1082442"/>
                <a:gd name="connsiteY1" fmla="*/ 849942 h 895274"/>
                <a:gd name="connsiteX2" fmla="*/ 241297 w 1082442"/>
                <a:gd name="connsiteY2" fmla="*/ 849750 h 895274"/>
                <a:gd name="connsiteX3" fmla="*/ 241370 w 1082442"/>
                <a:gd name="connsiteY3" fmla="*/ 849725 h 895274"/>
                <a:gd name="connsiteX4" fmla="*/ 240273 w 1082442"/>
                <a:gd name="connsiteY4" fmla="*/ 0 h 895274"/>
                <a:gd name="connsiteX5" fmla="*/ 1078257 w 1082442"/>
                <a:gd name="connsiteY5" fmla="*/ 756209 h 895274"/>
                <a:gd name="connsiteX6" fmla="*/ 1082180 w 1082442"/>
                <a:gd name="connsiteY6" fmla="*/ 833888 h 895274"/>
                <a:gd name="connsiteX7" fmla="*/ 1082442 w 1082442"/>
                <a:gd name="connsiteY7" fmla="*/ 839081 h 895274"/>
                <a:gd name="connsiteX8" fmla="*/ 1033346 w 1082442"/>
                <a:gd name="connsiteY8" fmla="*/ 846827 h 895274"/>
                <a:gd name="connsiteX9" fmla="*/ 985370 w 1082442"/>
                <a:gd name="connsiteY9" fmla="*/ 854620 h 895274"/>
                <a:gd name="connsiteX10" fmla="*/ 918667 w 1082442"/>
                <a:gd name="connsiteY10" fmla="*/ 866999 h 895274"/>
                <a:gd name="connsiteX11" fmla="*/ 803738 w 1082442"/>
                <a:gd name="connsiteY11" fmla="*/ 869031 h 895274"/>
                <a:gd name="connsiteX12" fmla="*/ 719852 w 1082442"/>
                <a:gd name="connsiteY12" fmla="*/ 846489 h 895274"/>
                <a:gd name="connsiteX13" fmla="*/ 700820 w 1082442"/>
                <a:gd name="connsiteY13" fmla="*/ 798449 h 895274"/>
                <a:gd name="connsiteX14" fmla="*/ 718558 w 1082442"/>
                <a:gd name="connsiteY14" fmla="*/ 760016 h 895274"/>
                <a:gd name="connsiteX15" fmla="*/ 730199 w 1082442"/>
                <a:gd name="connsiteY15" fmla="*/ 716779 h 895274"/>
                <a:gd name="connsiteX16" fmla="*/ 715048 w 1082442"/>
                <a:gd name="connsiteY16" fmla="*/ 680194 h 895274"/>
                <a:gd name="connsiteX17" fmla="*/ 630053 w 1082442"/>
                <a:gd name="connsiteY17" fmla="*/ 631044 h 895274"/>
                <a:gd name="connsiteX18" fmla="*/ 568339 w 1082442"/>
                <a:gd name="connsiteY18" fmla="*/ 639545 h 895274"/>
                <a:gd name="connsiteX19" fmla="*/ 535218 w 1082442"/>
                <a:gd name="connsiteY19" fmla="*/ 664466 h 895274"/>
                <a:gd name="connsiteX20" fmla="*/ 512512 w 1082442"/>
                <a:gd name="connsiteY20" fmla="*/ 695105 h 895274"/>
                <a:gd name="connsiteX21" fmla="*/ 510247 w 1082442"/>
                <a:gd name="connsiteY21" fmla="*/ 699474 h 895274"/>
                <a:gd name="connsiteX22" fmla="*/ 504107 w 1082442"/>
                <a:gd name="connsiteY22" fmla="*/ 725949 h 895274"/>
                <a:gd name="connsiteX23" fmla="*/ 511244 w 1082442"/>
                <a:gd name="connsiteY23" fmla="*/ 754473 h 895274"/>
                <a:gd name="connsiteX24" fmla="*/ 540807 w 1082442"/>
                <a:gd name="connsiteY24" fmla="*/ 804361 h 895274"/>
                <a:gd name="connsiteX25" fmla="*/ 543025 w 1082442"/>
                <a:gd name="connsiteY25" fmla="*/ 807317 h 895274"/>
                <a:gd name="connsiteX26" fmla="*/ 536558 w 1082442"/>
                <a:gd name="connsiteY26" fmla="*/ 863858 h 895274"/>
                <a:gd name="connsiteX27" fmla="*/ 491658 w 1082442"/>
                <a:gd name="connsiteY27" fmla="*/ 886585 h 895274"/>
                <a:gd name="connsiteX28" fmla="*/ 426249 w 1082442"/>
                <a:gd name="connsiteY28" fmla="*/ 894899 h 895274"/>
                <a:gd name="connsiteX29" fmla="*/ 378023 w 1082442"/>
                <a:gd name="connsiteY29" fmla="*/ 889357 h 895274"/>
                <a:gd name="connsiteX30" fmla="*/ 253117 w 1082442"/>
                <a:gd name="connsiteY30" fmla="*/ 854250 h 895274"/>
                <a:gd name="connsiteX31" fmla="*/ 243429 w 1082442"/>
                <a:gd name="connsiteY31" fmla="*/ 848887 h 895274"/>
                <a:gd name="connsiteX32" fmla="*/ 243320 w 1082442"/>
                <a:gd name="connsiteY32" fmla="*/ 849075 h 895274"/>
                <a:gd name="connsiteX33" fmla="*/ 241370 w 1082442"/>
                <a:gd name="connsiteY33" fmla="*/ 849725 h 895274"/>
                <a:gd name="connsiteX34" fmla="*/ 242028 w 1082442"/>
                <a:gd name="connsiteY34" fmla="*/ 848706 h 895274"/>
                <a:gd name="connsiteX35" fmla="*/ 242768 w 1082442"/>
                <a:gd name="connsiteY35" fmla="*/ 848521 h 895274"/>
                <a:gd name="connsiteX36" fmla="*/ 242770 w 1082442"/>
                <a:gd name="connsiteY36" fmla="*/ 848522 h 895274"/>
                <a:gd name="connsiteX37" fmla="*/ 242771 w 1082442"/>
                <a:gd name="connsiteY37" fmla="*/ 848522 h 895274"/>
                <a:gd name="connsiteX38" fmla="*/ 258475 w 1082442"/>
                <a:gd name="connsiteY38" fmla="*/ 797526 h 895274"/>
                <a:gd name="connsiteX39" fmla="*/ 271779 w 1082442"/>
                <a:gd name="connsiteY39" fmla="*/ 725279 h 895274"/>
                <a:gd name="connsiteX40" fmla="*/ 254553 w 1082442"/>
                <a:gd name="connsiteY40" fmla="*/ 575736 h 895274"/>
                <a:gd name="connsiteX41" fmla="*/ 238292 w 1082442"/>
                <a:gd name="connsiteY41" fmla="*/ 520291 h 895274"/>
                <a:gd name="connsiteX42" fmla="*/ 282733 w 1082442"/>
                <a:gd name="connsiteY42" fmla="*/ 451036 h 895274"/>
                <a:gd name="connsiteX43" fmla="*/ 25558 w 1082442"/>
                <a:gd name="connsiteY43" fmla="*/ 520093 h 895274"/>
                <a:gd name="connsiteX44" fmla="*/ 0 w 1082442"/>
                <a:gd name="connsiteY44" fmla="*/ 415435 h 895274"/>
                <a:gd name="connsiteX45" fmla="*/ 32314 w 1082442"/>
                <a:gd name="connsiteY45" fmla="*/ 331531 h 895274"/>
                <a:gd name="connsiteX46" fmla="*/ 91996 w 1082442"/>
                <a:gd name="connsiteY46" fmla="*/ 310651 h 895274"/>
                <a:gd name="connsiteX47" fmla="*/ 144655 w 1082442"/>
                <a:gd name="connsiteY47" fmla="*/ 329867 h 895274"/>
                <a:gd name="connsiteX48" fmla="*/ 167516 w 1082442"/>
                <a:gd name="connsiteY48" fmla="*/ 338148 h 895274"/>
                <a:gd name="connsiteX49" fmla="*/ 167519 w 1082442"/>
                <a:gd name="connsiteY49" fmla="*/ 338148 h 895274"/>
                <a:gd name="connsiteX50" fmla="*/ 167523 w 1082442"/>
                <a:gd name="connsiteY50" fmla="*/ 338149 h 895274"/>
                <a:gd name="connsiteX51" fmla="*/ 169410 w 1082442"/>
                <a:gd name="connsiteY51" fmla="*/ 338266 h 895274"/>
                <a:gd name="connsiteX52" fmla="*/ 169417 w 1082442"/>
                <a:gd name="connsiteY52" fmla="*/ 338265 h 895274"/>
                <a:gd name="connsiteX53" fmla="*/ 188516 w 1082442"/>
                <a:gd name="connsiteY53" fmla="*/ 336772 h 895274"/>
                <a:gd name="connsiteX54" fmla="*/ 204892 w 1082442"/>
                <a:gd name="connsiteY54" fmla="*/ 321736 h 895274"/>
                <a:gd name="connsiteX55" fmla="*/ 227804 w 1082442"/>
                <a:gd name="connsiteY55" fmla="*/ 254295 h 895274"/>
                <a:gd name="connsiteX56" fmla="*/ 232608 w 1082442"/>
                <a:gd name="connsiteY56" fmla="*/ 195537 h 895274"/>
                <a:gd name="connsiteX57" fmla="*/ 229078 w 1082442"/>
                <a:gd name="connsiteY57" fmla="*/ 133230 h 895274"/>
                <a:gd name="connsiteX58" fmla="*/ 228461 w 1082442"/>
                <a:gd name="connsiteY58" fmla="*/ 128042 h 895274"/>
                <a:gd name="connsiteX59" fmla="*/ 210989 w 1082442"/>
                <a:gd name="connsiteY59" fmla="*/ 40144 h 895274"/>
                <a:gd name="connsiteX60" fmla="*/ 210793 w 1082442"/>
                <a:gd name="connsiteY60" fmla="*/ 37997 h 895274"/>
                <a:gd name="connsiteX61" fmla="*/ 209148 w 1082442"/>
                <a:gd name="connsiteY61" fmla="*/ 27846 h 895274"/>
                <a:gd name="connsiteX62" fmla="*/ 206744 w 1082442"/>
                <a:gd name="connsiteY62" fmla="*/ 1693 h 895274"/>
                <a:gd name="connsiteX63" fmla="*/ 207463 w 1082442"/>
                <a:gd name="connsiteY63" fmla="*/ 1657 h 895274"/>
                <a:gd name="connsiteX64" fmla="*/ 240273 w 1082442"/>
                <a:gd name="connsiteY64" fmla="*/ 0 h 895274"/>
                <a:gd name="connsiteX0" fmla="*/ 241818 w 1082890"/>
                <a:gd name="connsiteY0" fmla="*/ 849725 h 895274"/>
                <a:gd name="connsiteX1" fmla="*/ 241678 w 1082890"/>
                <a:gd name="connsiteY1" fmla="*/ 849942 h 895274"/>
                <a:gd name="connsiteX2" fmla="*/ 241745 w 1082890"/>
                <a:gd name="connsiteY2" fmla="*/ 849750 h 895274"/>
                <a:gd name="connsiteX3" fmla="*/ 241818 w 1082890"/>
                <a:gd name="connsiteY3" fmla="*/ 849725 h 895274"/>
                <a:gd name="connsiteX4" fmla="*/ 240721 w 1082890"/>
                <a:gd name="connsiteY4" fmla="*/ 0 h 895274"/>
                <a:gd name="connsiteX5" fmla="*/ 1078705 w 1082890"/>
                <a:gd name="connsiteY5" fmla="*/ 756209 h 895274"/>
                <a:gd name="connsiteX6" fmla="*/ 1082628 w 1082890"/>
                <a:gd name="connsiteY6" fmla="*/ 833888 h 895274"/>
                <a:gd name="connsiteX7" fmla="*/ 1082890 w 1082890"/>
                <a:gd name="connsiteY7" fmla="*/ 839081 h 895274"/>
                <a:gd name="connsiteX8" fmla="*/ 1033794 w 1082890"/>
                <a:gd name="connsiteY8" fmla="*/ 846827 h 895274"/>
                <a:gd name="connsiteX9" fmla="*/ 985818 w 1082890"/>
                <a:gd name="connsiteY9" fmla="*/ 854620 h 895274"/>
                <a:gd name="connsiteX10" fmla="*/ 919115 w 1082890"/>
                <a:gd name="connsiteY10" fmla="*/ 866999 h 895274"/>
                <a:gd name="connsiteX11" fmla="*/ 804186 w 1082890"/>
                <a:gd name="connsiteY11" fmla="*/ 869031 h 895274"/>
                <a:gd name="connsiteX12" fmla="*/ 720300 w 1082890"/>
                <a:gd name="connsiteY12" fmla="*/ 846489 h 895274"/>
                <a:gd name="connsiteX13" fmla="*/ 701268 w 1082890"/>
                <a:gd name="connsiteY13" fmla="*/ 798449 h 895274"/>
                <a:gd name="connsiteX14" fmla="*/ 719006 w 1082890"/>
                <a:gd name="connsiteY14" fmla="*/ 760016 h 895274"/>
                <a:gd name="connsiteX15" fmla="*/ 730647 w 1082890"/>
                <a:gd name="connsiteY15" fmla="*/ 716779 h 895274"/>
                <a:gd name="connsiteX16" fmla="*/ 715496 w 1082890"/>
                <a:gd name="connsiteY16" fmla="*/ 680194 h 895274"/>
                <a:gd name="connsiteX17" fmla="*/ 630501 w 1082890"/>
                <a:gd name="connsiteY17" fmla="*/ 631044 h 895274"/>
                <a:gd name="connsiteX18" fmla="*/ 568787 w 1082890"/>
                <a:gd name="connsiteY18" fmla="*/ 639545 h 895274"/>
                <a:gd name="connsiteX19" fmla="*/ 535666 w 1082890"/>
                <a:gd name="connsiteY19" fmla="*/ 664466 h 895274"/>
                <a:gd name="connsiteX20" fmla="*/ 512960 w 1082890"/>
                <a:gd name="connsiteY20" fmla="*/ 695105 h 895274"/>
                <a:gd name="connsiteX21" fmla="*/ 510695 w 1082890"/>
                <a:gd name="connsiteY21" fmla="*/ 699474 h 895274"/>
                <a:gd name="connsiteX22" fmla="*/ 504555 w 1082890"/>
                <a:gd name="connsiteY22" fmla="*/ 725949 h 895274"/>
                <a:gd name="connsiteX23" fmla="*/ 511692 w 1082890"/>
                <a:gd name="connsiteY23" fmla="*/ 754473 h 895274"/>
                <a:gd name="connsiteX24" fmla="*/ 541255 w 1082890"/>
                <a:gd name="connsiteY24" fmla="*/ 804361 h 895274"/>
                <a:gd name="connsiteX25" fmla="*/ 543473 w 1082890"/>
                <a:gd name="connsiteY25" fmla="*/ 807317 h 895274"/>
                <a:gd name="connsiteX26" fmla="*/ 537006 w 1082890"/>
                <a:gd name="connsiteY26" fmla="*/ 863858 h 895274"/>
                <a:gd name="connsiteX27" fmla="*/ 492106 w 1082890"/>
                <a:gd name="connsiteY27" fmla="*/ 886585 h 895274"/>
                <a:gd name="connsiteX28" fmla="*/ 426697 w 1082890"/>
                <a:gd name="connsiteY28" fmla="*/ 894899 h 895274"/>
                <a:gd name="connsiteX29" fmla="*/ 378471 w 1082890"/>
                <a:gd name="connsiteY29" fmla="*/ 889357 h 895274"/>
                <a:gd name="connsiteX30" fmla="*/ 253565 w 1082890"/>
                <a:gd name="connsiteY30" fmla="*/ 854250 h 895274"/>
                <a:gd name="connsiteX31" fmla="*/ 243877 w 1082890"/>
                <a:gd name="connsiteY31" fmla="*/ 848887 h 895274"/>
                <a:gd name="connsiteX32" fmla="*/ 243768 w 1082890"/>
                <a:gd name="connsiteY32" fmla="*/ 849075 h 895274"/>
                <a:gd name="connsiteX33" fmla="*/ 241818 w 1082890"/>
                <a:gd name="connsiteY33" fmla="*/ 849725 h 895274"/>
                <a:gd name="connsiteX34" fmla="*/ 242476 w 1082890"/>
                <a:gd name="connsiteY34" fmla="*/ 848706 h 895274"/>
                <a:gd name="connsiteX35" fmla="*/ 243216 w 1082890"/>
                <a:gd name="connsiteY35" fmla="*/ 848521 h 895274"/>
                <a:gd name="connsiteX36" fmla="*/ 243218 w 1082890"/>
                <a:gd name="connsiteY36" fmla="*/ 848522 h 895274"/>
                <a:gd name="connsiteX37" fmla="*/ 243219 w 1082890"/>
                <a:gd name="connsiteY37" fmla="*/ 848522 h 895274"/>
                <a:gd name="connsiteX38" fmla="*/ 258923 w 1082890"/>
                <a:gd name="connsiteY38" fmla="*/ 797526 h 895274"/>
                <a:gd name="connsiteX39" fmla="*/ 272227 w 1082890"/>
                <a:gd name="connsiteY39" fmla="*/ 725279 h 895274"/>
                <a:gd name="connsiteX40" fmla="*/ 255001 w 1082890"/>
                <a:gd name="connsiteY40" fmla="*/ 575736 h 895274"/>
                <a:gd name="connsiteX41" fmla="*/ 238740 w 1082890"/>
                <a:gd name="connsiteY41" fmla="*/ 520291 h 895274"/>
                <a:gd name="connsiteX42" fmla="*/ 283181 w 1082890"/>
                <a:gd name="connsiteY42" fmla="*/ 451036 h 895274"/>
                <a:gd name="connsiteX43" fmla="*/ 26006 w 1082890"/>
                <a:gd name="connsiteY43" fmla="*/ 520093 h 895274"/>
                <a:gd name="connsiteX44" fmla="*/ 448 w 1082890"/>
                <a:gd name="connsiteY44" fmla="*/ 415435 h 895274"/>
                <a:gd name="connsiteX45" fmla="*/ 32762 w 1082890"/>
                <a:gd name="connsiteY45" fmla="*/ 331531 h 895274"/>
                <a:gd name="connsiteX46" fmla="*/ 92444 w 1082890"/>
                <a:gd name="connsiteY46" fmla="*/ 310651 h 895274"/>
                <a:gd name="connsiteX47" fmla="*/ 145103 w 1082890"/>
                <a:gd name="connsiteY47" fmla="*/ 329867 h 895274"/>
                <a:gd name="connsiteX48" fmla="*/ 167964 w 1082890"/>
                <a:gd name="connsiteY48" fmla="*/ 338148 h 895274"/>
                <a:gd name="connsiteX49" fmla="*/ 167967 w 1082890"/>
                <a:gd name="connsiteY49" fmla="*/ 338148 h 895274"/>
                <a:gd name="connsiteX50" fmla="*/ 167971 w 1082890"/>
                <a:gd name="connsiteY50" fmla="*/ 338149 h 895274"/>
                <a:gd name="connsiteX51" fmla="*/ 169858 w 1082890"/>
                <a:gd name="connsiteY51" fmla="*/ 338266 h 895274"/>
                <a:gd name="connsiteX52" fmla="*/ 169865 w 1082890"/>
                <a:gd name="connsiteY52" fmla="*/ 338265 h 895274"/>
                <a:gd name="connsiteX53" fmla="*/ 188964 w 1082890"/>
                <a:gd name="connsiteY53" fmla="*/ 336772 h 895274"/>
                <a:gd name="connsiteX54" fmla="*/ 205340 w 1082890"/>
                <a:gd name="connsiteY54" fmla="*/ 321736 h 895274"/>
                <a:gd name="connsiteX55" fmla="*/ 228252 w 1082890"/>
                <a:gd name="connsiteY55" fmla="*/ 254295 h 895274"/>
                <a:gd name="connsiteX56" fmla="*/ 233056 w 1082890"/>
                <a:gd name="connsiteY56" fmla="*/ 195537 h 895274"/>
                <a:gd name="connsiteX57" fmla="*/ 229526 w 1082890"/>
                <a:gd name="connsiteY57" fmla="*/ 133230 h 895274"/>
                <a:gd name="connsiteX58" fmla="*/ 228909 w 1082890"/>
                <a:gd name="connsiteY58" fmla="*/ 128042 h 895274"/>
                <a:gd name="connsiteX59" fmla="*/ 211437 w 1082890"/>
                <a:gd name="connsiteY59" fmla="*/ 40144 h 895274"/>
                <a:gd name="connsiteX60" fmla="*/ 211241 w 1082890"/>
                <a:gd name="connsiteY60" fmla="*/ 37997 h 895274"/>
                <a:gd name="connsiteX61" fmla="*/ 209596 w 1082890"/>
                <a:gd name="connsiteY61" fmla="*/ 27846 h 895274"/>
                <a:gd name="connsiteX62" fmla="*/ 207192 w 1082890"/>
                <a:gd name="connsiteY62" fmla="*/ 1693 h 895274"/>
                <a:gd name="connsiteX63" fmla="*/ 207911 w 1082890"/>
                <a:gd name="connsiteY63" fmla="*/ 1657 h 895274"/>
                <a:gd name="connsiteX64" fmla="*/ 240721 w 1082890"/>
                <a:gd name="connsiteY64" fmla="*/ 0 h 895274"/>
                <a:gd name="connsiteX0" fmla="*/ 241818 w 1082890"/>
                <a:gd name="connsiteY0" fmla="*/ 849725 h 895274"/>
                <a:gd name="connsiteX1" fmla="*/ 241678 w 1082890"/>
                <a:gd name="connsiteY1" fmla="*/ 849942 h 895274"/>
                <a:gd name="connsiteX2" fmla="*/ 241745 w 1082890"/>
                <a:gd name="connsiteY2" fmla="*/ 849750 h 895274"/>
                <a:gd name="connsiteX3" fmla="*/ 241818 w 1082890"/>
                <a:gd name="connsiteY3" fmla="*/ 849725 h 895274"/>
                <a:gd name="connsiteX4" fmla="*/ 240721 w 1082890"/>
                <a:gd name="connsiteY4" fmla="*/ 0 h 895274"/>
                <a:gd name="connsiteX5" fmla="*/ 1078705 w 1082890"/>
                <a:gd name="connsiteY5" fmla="*/ 756209 h 895274"/>
                <a:gd name="connsiteX6" fmla="*/ 1082628 w 1082890"/>
                <a:gd name="connsiteY6" fmla="*/ 833888 h 895274"/>
                <a:gd name="connsiteX7" fmla="*/ 1082890 w 1082890"/>
                <a:gd name="connsiteY7" fmla="*/ 839081 h 895274"/>
                <a:gd name="connsiteX8" fmla="*/ 1033794 w 1082890"/>
                <a:gd name="connsiteY8" fmla="*/ 846827 h 895274"/>
                <a:gd name="connsiteX9" fmla="*/ 985818 w 1082890"/>
                <a:gd name="connsiteY9" fmla="*/ 854620 h 895274"/>
                <a:gd name="connsiteX10" fmla="*/ 919115 w 1082890"/>
                <a:gd name="connsiteY10" fmla="*/ 866999 h 895274"/>
                <a:gd name="connsiteX11" fmla="*/ 804186 w 1082890"/>
                <a:gd name="connsiteY11" fmla="*/ 869031 h 895274"/>
                <a:gd name="connsiteX12" fmla="*/ 720300 w 1082890"/>
                <a:gd name="connsiteY12" fmla="*/ 846489 h 895274"/>
                <a:gd name="connsiteX13" fmla="*/ 701268 w 1082890"/>
                <a:gd name="connsiteY13" fmla="*/ 798449 h 895274"/>
                <a:gd name="connsiteX14" fmla="*/ 719006 w 1082890"/>
                <a:gd name="connsiteY14" fmla="*/ 760016 h 895274"/>
                <a:gd name="connsiteX15" fmla="*/ 730647 w 1082890"/>
                <a:gd name="connsiteY15" fmla="*/ 716779 h 895274"/>
                <a:gd name="connsiteX16" fmla="*/ 715496 w 1082890"/>
                <a:gd name="connsiteY16" fmla="*/ 680194 h 895274"/>
                <a:gd name="connsiteX17" fmla="*/ 630501 w 1082890"/>
                <a:gd name="connsiteY17" fmla="*/ 631044 h 895274"/>
                <a:gd name="connsiteX18" fmla="*/ 568787 w 1082890"/>
                <a:gd name="connsiteY18" fmla="*/ 639545 h 895274"/>
                <a:gd name="connsiteX19" fmla="*/ 535666 w 1082890"/>
                <a:gd name="connsiteY19" fmla="*/ 664466 h 895274"/>
                <a:gd name="connsiteX20" fmla="*/ 512960 w 1082890"/>
                <a:gd name="connsiteY20" fmla="*/ 695105 h 895274"/>
                <a:gd name="connsiteX21" fmla="*/ 510695 w 1082890"/>
                <a:gd name="connsiteY21" fmla="*/ 699474 h 895274"/>
                <a:gd name="connsiteX22" fmla="*/ 504555 w 1082890"/>
                <a:gd name="connsiteY22" fmla="*/ 725949 h 895274"/>
                <a:gd name="connsiteX23" fmla="*/ 511692 w 1082890"/>
                <a:gd name="connsiteY23" fmla="*/ 754473 h 895274"/>
                <a:gd name="connsiteX24" fmla="*/ 541255 w 1082890"/>
                <a:gd name="connsiteY24" fmla="*/ 804361 h 895274"/>
                <a:gd name="connsiteX25" fmla="*/ 543473 w 1082890"/>
                <a:gd name="connsiteY25" fmla="*/ 807317 h 895274"/>
                <a:gd name="connsiteX26" fmla="*/ 537006 w 1082890"/>
                <a:gd name="connsiteY26" fmla="*/ 863858 h 895274"/>
                <a:gd name="connsiteX27" fmla="*/ 492106 w 1082890"/>
                <a:gd name="connsiteY27" fmla="*/ 886585 h 895274"/>
                <a:gd name="connsiteX28" fmla="*/ 426697 w 1082890"/>
                <a:gd name="connsiteY28" fmla="*/ 894899 h 895274"/>
                <a:gd name="connsiteX29" fmla="*/ 378471 w 1082890"/>
                <a:gd name="connsiteY29" fmla="*/ 889357 h 895274"/>
                <a:gd name="connsiteX30" fmla="*/ 253565 w 1082890"/>
                <a:gd name="connsiteY30" fmla="*/ 854250 h 895274"/>
                <a:gd name="connsiteX31" fmla="*/ 243877 w 1082890"/>
                <a:gd name="connsiteY31" fmla="*/ 848887 h 895274"/>
                <a:gd name="connsiteX32" fmla="*/ 243768 w 1082890"/>
                <a:gd name="connsiteY32" fmla="*/ 849075 h 895274"/>
                <a:gd name="connsiteX33" fmla="*/ 241818 w 1082890"/>
                <a:gd name="connsiteY33" fmla="*/ 849725 h 895274"/>
                <a:gd name="connsiteX34" fmla="*/ 242476 w 1082890"/>
                <a:gd name="connsiteY34" fmla="*/ 848706 h 895274"/>
                <a:gd name="connsiteX35" fmla="*/ 243216 w 1082890"/>
                <a:gd name="connsiteY35" fmla="*/ 848521 h 895274"/>
                <a:gd name="connsiteX36" fmla="*/ 243218 w 1082890"/>
                <a:gd name="connsiteY36" fmla="*/ 848522 h 895274"/>
                <a:gd name="connsiteX37" fmla="*/ 243219 w 1082890"/>
                <a:gd name="connsiteY37" fmla="*/ 848522 h 895274"/>
                <a:gd name="connsiteX38" fmla="*/ 258923 w 1082890"/>
                <a:gd name="connsiteY38" fmla="*/ 797526 h 895274"/>
                <a:gd name="connsiteX39" fmla="*/ 272227 w 1082890"/>
                <a:gd name="connsiteY39" fmla="*/ 725279 h 895274"/>
                <a:gd name="connsiteX40" fmla="*/ 255001 w 1082890"/>
                <a:gd name="connsiteY40" fmla="*/ 575736 h 895274"/>
                <a:gd name="connsiteX41" fmla="*/ 238740 w 1082890"/>
                <a:gd name="connsiteY41" fmla="*/ 520291 h 895274"/>
                <a:gd name="connsiteX42" fmla="*/ 195075 w 1082890"/>
                <a:gd name="connsiteY42" fmla="*/ 505805 h 895274"/>
                <a:gd name="connsiteX43" fmla="*/ 26006 w 1082890"/>
                <a:gd name="connsiteY43" fmla="*/ 520093 h 895274"/>
                <a:gd name="connsiteX44" fmla="*/ 448 w 1082890"/>
                <a:gd name="connsiteY44" fmla="*/ 415435 h 895274"/>
                <a:gd name="connsiteX45" fmla="*/ 32762 w 1082890"/>
                <a:gd name="connsiteY45" fmla="*/ 331531 h 895274"/>
                <a:gd name="connsiteX46" fmla="*/ 92444 w 1082890"/>
                <a:gd name="connsiteY46" fmla="*/ 310651 h 895274"/>
                <a:gd name="connsiteX47" fmla="*/ 145103 w 1082890"/>
                <a:gd name="connsiteY47" fmla="*/ 329867 h 895274"/>
                <a:gd name="connsiteX48" fmla="*/ 167964 w 1082890"/>
                <a:gd name="connsiteY48" fmla="*/ 338148 h 895274"/>
                <a:gd name="connsiteX49" fmla="*/ 167967 w 1082890"/>
                <a:gd name="connsiteY49" fmla="*/ 338148 h 895274"/>
                <a:gd name="connsiteX50" fmla="*/ 167971 w 1082890"/>
                <a:gd name="connsiteY50" fmla="*/ 338149 h 895274"/>
                <a:gd name="connsiteX51" fmla="*/ 169858 w 1082890"/>
                <a:gd name="connsiteY51" fmla="*/ 338266 h 895274"/>
                <a:gd name="connsiteX52" fmla="*/ 169865 w 1082890"/>
                <a:gd name="connsiteY52" fmla="*/ 338265 h 895274"/>
                <a:gd name="connsiteX53" fmla="*/ 188964 w 1082890"/>
                <a:gd name="connsiteY53" fmla="*/ 336772 h 895274"/>
                <a:gd name="connsiteX54" fmla="*/ 205340 w 1082890"/>
                <a:gd name="connsiteY54" fmla="*/ 321736 h 895274"/>
                <a:gd name="connsiteX55" fmla="*/ 228252 w 1082890"/>
                <a:gd name="connsiteY55" fmla="*/ 254295 h 895274"/>
                <a:gd name="connsiteX56" fmla="*/ 233056 w 1082890"/>
                <a:gd name="connsiteY56" fmla="*/ 195537 h 895274"/>
                <a:gd name="connsiteX57" fmla="*/ 229526 w 1082890"/>
                <a:gd name="connsiteY57" fmla="*/ 133230 h 895274"/>
                <a:gd name="connsiteX58" fmla="*/ 228909 w 1082890"/>
                <a:gd name="connsiteY58" fmla="*/ 128042 h 895274"/>
                <a:gd name="connsiteX59" fmla="*/ 211437 w 1082890"/>
                <a:gd name="connsiteY59" fmla="*/ 40144 h 895274"/>
                <a:gd name="connsiteX60" fmla="*/ 211241 w 1082890"/>
                <a:gd name="connsiteY60" fmla="*/ 37997 h 895274"/>
                <a:gd name="connsiteX61" fmla="*/ 209596 w 1082890"/>
                <a:gd name="connsiteY61" fmla="*/ 27846 h 895274"/>
                <a:gd name="connsiteX62" fmla="*/ 207192 w 1082890"/>
                <a:gd name="connsiteY62" fmla="*/ 1693 h 895274"/>
                <a:gd name="connsiteX63" fmla="*/ 207911 w 1082890"/>
                <a:gd name="connsiteY63" fmla="*/ 1657 h 895274"/>
                <a:gd name="connsiteX64" fmla="*/ 240721 w 1082890"/>
                <a:gd name="connsiteY64" fmla="*/ 0 h 895274"/>
                <a:gd name="connsiteX0" fmla="*/ 241818 w 1082890"/>
                <a:gd name="connsiteY0" fmla="*/ 849725 h 895274"/>
                <a:gd name="connsiteX1" fmla="*/ 241678 w 1082890"/>
                <a:gd name="connsiteY1" fmla="*/ 849942 h 895274"/>
                <a:gd name="connsiteX2" fmla="*/ 241745 w 1082890"/>
                <a:gd name="connsiteY2" fmla="*/ 849750 h 895274"/>
                <a:gd name="connsiteX3" fmla="*/ 241818 w 1082890"/>
                <a:gd name="connsiteY3" fmla="*/ 849725 h 895274"/>
                <a:gd name="connsiteX4" fmla="*/ 240721 w 1082890"/>
                <a:gd name="connsiteY4" fmla="*/ 0 h 895274"/>
                <a:gd name="connsiteX5" fmla="*/ 1078705 w 1082890"/>
                <a:gd name="connsiteY5" fmla="*/ 756209 h 895274"/>
                <a:gd name="connsiteX6" fmla="*/ 1082628 w 1082890"/>
                <a:gd name="connsiteY6" fmla="*/ 833888 h 895274"/>
                <a:gd name="connsiteX7" fmla="*/ 1082890 w 1082890"/>
                <a:gd name="connsiteY7" fmla="*/ 839081 h 895274"/>
                <a:gd name="connsiteX8" fmla="*/ 1033794 w 1082890"/>
                <a:gd name="connsiteY8" fmla="*/ 846827 h 895274"/>
                <a:gd name="connsiteX9" fmla="*/ 985818 w 1082890"/>
                <a:gd name="connsiteY9" fmla="*/ 854620 h 895274"/>
                <a:gd name="connsiteX10" fmla="*/ 919115 w 1082890"/>
                <a:gd name="connsiteY10" fmla="*/ 866999 h 895274"/>
                <a:gd name="connsiteX11" fmla="*/ 804186 w 1082890"/>
                <a:gd name="connsiteY11" fmla="*/ 869031 h 895274"/>
                <a:gd name="connsiteX12" fmla="*/ 720300 w 1082890"/>
                <a:gd name="connsiteY12" fmla="*/ 846489 h 895274"/>
                <a:gd name="connsiteX13" fmla="*/ 701268 w 1082890"/>
                <a:gd name="connsiteY13" fmla="*/ 798449 h 895274"/>
                <a:gd name="connsiteX14" fmla="*/ 719006 w 1082890"/>
                <a:gd name="connsiteY14" fmla="*/ 760016 h 895274"/>
                <a:gd name="connsiteX15" fmla="*/ 730647 w 1082890"/>
                <a:gd name="connsiteY15" fmla="*/ 716779 h 895274"/>
                <a:gd name="connsiteX16" fmla="*/ 715496 w 1082890"/>
                <a:gd name="connsiteY16" fmla="*/ 680194 h 895274"/>
                <a:gd name="connsiteX17" fmla="*/ 630501 w 1082890"/>
                <a:gd name="connsiteY17" fmla="*/ 631044 h 895274"/>
                <a:gd name="connsiteX18" fmla="*/ 568787 w 1082890"/>
                <a:gd name="connsiteY18" fmla="*/ 639545 h 895274"/>
                <a:gd name="connsiteX19" fmla="*/ 535666 w 1082890"/>
                <a:gd name="connsiteY19" fmla="*/ 664466 h 895274"/>
                <a:gd name="connsiteX20" fmla="*/ 512960 w 1082890"/>
                <a:gd name="connsiteY20" fmla="*/ 695105 h 895274"/>
                <a:gd name="connsiteX21" fmla="*/ 510695 w 1082890"/>
                <a:gd name="connsiteY21" fmla="*/ 699474 h 895274"/>
                <a:gd name="connsiteX22" fmla="*/ 504555 w 1082890"/>
                <a:gd name="connsiteY22" fmla="*/ 725949 h 895274"/>
                <a:gd name="connsiteX23" fmla="*/ 511692 w 1082890"/>
                <a:gd name="connsiteY23" fmla="*/ 754473 h 895274"/>
                <a:gd name="connsiteX24" fmla="*/ 541255 w 1082890"/>
                <a:gd name="connsiteY24" fmla="*/ 804361 h 895274"/>
                <a:gd name="connsiteX25" fmla="*/ 543473 w 1082890"/>
                <a:gd name="connsiteY25" fmla="*/ 807317 h 895274"/>
                <a:gd name="connsiteX26" fmla="*/ 537006 w 1082890"/>
                <a:gd name="connsiteY26" fmla="*/ 863858 h 895274"/>
                <a:gd name="connsiteX27" fmla="*/ 492106 w 1082890"/>
                <a:gd name="connsiteY27" fmla="*/ 886585 h 895274"/>
                <a:gd name="connsiteX28" fmla="*/ 426697 w 1082890"/>
                <a:gd name="connsiteY28" fmla="*/ 894899 h 895274"/>
                <a:gd name="connsiteX29" fmla="*/ 378471 w 1082890"/>
                <a:gd name="connsiteY29" fmla="*/ 889357 h 895274"/>
                <a:gd name="connsiteX30" fmla="*/ 253565 w 1082890"/>
                <a:gd name="connsiteY30" fmla="*/ 854250 h 895274"/>
                <a:gd name="connsiteX31" fmla="*/ 243877 w 1082890"/>
                <a:gd name="connsiteY31" fmla="*/ 848887 h 895274"/>
                <a:gd name="connsiteX32" fmla="*/ 243768 w 1082890"/>
                <a:gd name="connsiteY32" fmla="*/ 849075 h 895274"/>
                <a:gd name="connsiteX33" fmla="*/ 241818 w 1082890"/>
                <a:gd name="connsiteY33" fmla="*/ 849725 h 895274"/>
                <a:gd name="connsiteX34" fmla="*/ 242476 w 1082890"/>
                <a:gd name="connsiteY34" fmla="*/ 848706 h 895274"/>
                <a:gd name="connsiteX35" fmla="*/ 243216 w 1082890"/>
                <a:gd name="connsiteY35" fmla="*/ 848521 h 895274"/>
                <a:gd name="connsiteX36" fmla="*/ 243218 w 1082890"/>
                <a:gd name="connsiteY36" fmla="*/ 848522 h 895274"/>
                <a:gd name="connsiteX37" fmla="*/ 243219 w 1082890"/>
                <a:gd name="connsiteY37" fmla="*/ 848522 h 895274"/>
                <a:gd name="connsiteX38" fmla="*/ 258923 w 1082890"/>
                <a:gd name="connsiteY38" fmla="*/ 797526 h 895274"/>
                <a:gd name="connsiteX39" fmla="*/ 272227 w 1082890"/>
                <a:gd name="connsiteY39" fmla="*/ 725279 h 895274"/>
                <a:gd name="connsiteX40" fmla="*/ 255001 w 1082890"/>
                <a:gd name="connsiteY40" fmla="*/ 575736 h 895274"/>
                <a:gd name="connsiteX41" fmla="*/ 238740 w 1082890"/>
                <a:gd name="connsiteY41" fmla="*/ 520291 h 895274"/>
                <a:gd name="connsiteX42" fmla="*/ 195075 w 1082890"/>
                <a:gd name="connsiteY42" fmla="*/ 505805 h 895274"/>
                <a:gd name="connsiteX43" fmla="*/ 26006 w 1082890"/>
                <a:gd name="connsiteY43" fmla="*/ 520093 h 895274"/>
                <a:gd name="connsiteX44" fmla="*/ 448 w 1082890"/>
                <a:gd name="connsiteY44" fmla="*/ 415435 h 895274"/>
                <a:gd name="connsiteX45" fmla="*/ 32762 w 1082890"/>
                <a:gd name="connsiteY45" fmla="*/ 331531 h 895274"/>
                <a:gd name="connsiteX46" fmla="*/ 92444 w 1082890"/>
                <a:gd name="connsiteY46" fmla="*/ 310651 h 895274"/>
                <a:gd name="connsiteX47" fmla="*/ 145103 w 1082890"/>
                <a:gd name="connsiteY47" fmla="*/ 329867 h 895274"/>
                <a:gd name="connsiteX48" fmla="*/ 167964 w 1082890"/>
                <a:gd name="connsiteY48" fmla="*/ 338148 h 895274"/>
                <a:gd name="connsiteX49" fmla="*/ 167967 w 1082890"/>
                <a:gd name="connsiteY49" fmla="*/ 338148 h 895274"/>
                <a:gd name="connsiteX50" fmla="*/ 167971 w 1082890"/>
                <a:gd name="connsiteY50" fmla="*/ 338149 h 895274"/>
                <a:gd name="connsiteX51" fmla="*/ 169858 w 1082890"/>
                <a:gd name="connsiteY51" fmla="*/ 338266 h 895274"/>
                <a:gd name="connsiteX52" fmla="*/ 169865 w 1082890"/>
                <a:gd name="connsiteY52" fmla="*/ 338265 h 895274"/>
                <a:gd name="connsiteX53" fmla="*/ 188964 w 1082890"/>
                <a:gd name="connsiteY53" fmla="*/ 336772 h 895274"/>
                <a:gd name="connsiteX54" fmla="*/ 205340 w 1082890"/>
                <a:gd name="connsiteY54" fmla="*/ 321736 h 895274"/>
                <a:gd name="connsiteX55" fmla="*/ 228252 w 1082890"/>
                <a:gd name="connsiteY55" fmla="*/ 254295 h 895274"/>
                <a:gd name="connsiteX56" fmla="*/ 233056 w 1082890"/>
                <a:gd name="connsiteY56" fmla="*/ 195537 h 895274"/>
                <a:gd name="connsiteX57" fmla="*/ 229526 w 1082890"/>
                <a:gd name="connsiteY57" fmla="*/ 133230 h 895274"/>
                <a:gd name="connsiteX58" fmla="*/ 228909 w 1082890"/>
                <a:gd name="connsiteY58" fmla="*/ 128042 h 895274"/>
                <a:gd name="connsiteX59" fmla="*/ 211437 w 1082890"/>
                <a:gd name="connsiteY59" fmla="*/ 40144 h 895274"/>
                <a:gd name="connsiteX60" fmla="*/ 211241 w 1082890"/>
                <a:gd name="connsiteY60" fmla="*/ 37997 h 895274"/>
                <a:gd name="connsiteX61" fmla="*/ 209596 w 1082890"/>
                <a:gd name="connsiteY61" fmla="*/ 27846 h 895274"/>
                <a:gd name="connsiteX62" fmla="*/ 207192 w 1082890"/>
                <a:gd name="connsiteY62" fmla="*/ 1693 h 895274"/>
                <a:gd name="connsiteX63" fmla="*/ 207911 w 1082890"/>
                <a:gd name="connsiteY63" fmla="*/ 1657 h 895274"/>
                <a:gd name="connsiteX64" fmla="*/ 240721 w 1082890"/>
                <a:gd name="connsiteY64" fmla="*/ 0 h 895274"/>
                <a:gd name="connsiteX0" fmla="*/ 243377 w 1084449"/>
                <a:gd name="connsiteY0" fmla="*/ 849725 h 895274"/>
                <a:gd name="connsiteX1" fmla="*/ 243237 w 1084449"/>
                <a:gd name="connsiteY1" fmla="*/ 849942 h 895274"/>
                <a:gd name="connsiteX2" fmla="*/ 243304 w 1084449"/>
                <a:gd name="connsiteY2" fmla="*/ 849750 h 895274"/>
                <a:gd name="connsiteX3" fmla="*/ 243377 w 1084449"/>
                <a:gd name="connsiteY3" fmla="*/ 849725 h 895274"/>
                <a:gd name="connsiteX4" fmla="*/ 242280 w 1084449"/>
                <a:gd name="connsiteY4" fmla="*/ 0 h 895274"/>
                <a:gd name="connsiteX5" fmla="*/ 1080264 w 1084449"/>
                <a:gd name="connsiteY5" fmla="*/ 756209 h 895274"/>
                <a:gd name="connsiteX6" fmla="*/ 1084187 w 1084449"/>
                <a:gd name="connsiteY6" fmla="*/ 833888 h 895274"/>
                <a:gd name="connsiteX7" fmla="*/ 1084449 w 1084449"/>
                <a:gd name="connsiteY7" fmla="*/ 839081 h 895274"/>
                <a:gd name="connsiteX8" fmla="*/ 1035353 w 1084449"/>
                <a:gd name="connsiteY8" fmla="*/ 846827 h 895274"/>
                <a:gd name="connsiteX9" fmla="*/ 987377 w 1084449"/>
                <a:gd name="connsiteY9" fmla="*/ 854620 h 895274"/>
                <a:gd name="connsiteX10" fmla="*/ 920674 w 1084449"/>
                <a:gd name="connsiteY10" fmla="*/ 866999 h 895274"/>
                <a:gd name="connsiteX11" fmla="*/ 805745 w 1084449"/>
                <a:gd name="connsiteY11" fmla="*/ 869031 h 895274"/>
                <a:gd name="connsiteX12" fmla="*/ 721859 w 1084449"/>
                <a:gd name="connsiteY12" fmla="*/ 846489 h 895274"/>
                <a:gd name="connsiteX13" fmla="*/ 702827 w 1084449"/>
                <a:gd name="connsiteY13" fmla="*/ 798449 h 895274"/>
                <a:gd name="connsiteX14" fmla="*/ 720565 w 1084449"/>
                <a:gd name="connsiteY14" fmla="*/ 760016 h 895274"/>
                <a:gd name="connsiteX15" fmla="*/ 732206 w 1084449"/>
                <a:gd name="connsiteY15" fmla="*/ 716779 h 895274"/>
                <a:gd name="connsiteX16" fmla="*/ 717055 w 1084449"/>
                <a:gd name="connsiteY16" fmla="*/ 680194 h 895274"/>
                <a:gd name="connsiteX17" fmla="*/ 632060 w 1084449"/>
                <a:gd name="connsiteY17" fmla="*/ 631044 h 895274"/>
                <a:gd name="connsiteX18" fmla="*/ 570346 w 1084449"/>
                <a:gd name="connsiteY18" fmla="*/ 639545 h 895274"/>
                <a:gd name="connsiteX19" fmla="*/ 537225 w 1084449"/>
                <a:gd name="connsiteY19" fmla="*/ 664466 h 895274"/>
                <a:gd name="connsiteX20" fmla="*/ 514519 w 1084449"/>
                <a:gd name="connsiteY20" fmla="*/ 695105 h 895274"/>
                <a:gd name="connsiteX21" fmla="*/ 512254 w 1084449"/>
                <a:gd name="connsiteY21" fmla="*/ 699474 h 895274"/>
                <a:gd name="connsiteX22" fmla="*/ 506114 w 1084449"/>
                <a:gd name="connsiteY22" fmla="*/ 725949 h 895274"/>
                <a:gd name="connsiteX23" fmla="*/ 513251 w 1084449"/>
                <a:gd name="connsiteY23" fmla="*/ 754473 h 895274"/>
                <a:gd name="connsiteX24" fmla="*/ 542814 w 1084449"/>
                <a:gd name="connsiteY24" fmla="*/ 804361 h 895274"/>
                <a:gd name="connsiteX25" fmla="*/ 545032 w 1084449"/>
                <a:gd name="connsiteY25" fmla="*/ 807317 h 895274"/>
                <a:gd name="connsiteX26" fmla="*/ 538565 w 1084449"/>
                <a:gd name="connsiteY26" fmla="*/ 863858 h 895274"/>
                <a:gd name="connsiteX27" fmla="*/ 493665 w 1084449"/>
                <a:gd name="connsiteY27" fmla="*/ 886585 h 895274"/>
                <a:gd name="connsiteX28" fmla="*/ 428256 w 1084449"/>
                <a:gd name="connsiteY28" fmla="*/ 894899 h 895274"/>
                <a:gd name="connsiteX29" fmla="*/ 380030 w 1084449"/>
                <a:gd name="connsiteY29" fmla="*/ 889357 h 895274"/>
                <a:gd name="connsiteX30" fmla="*/ 255124 w 1084449"/>
                <a:gd name="connsiteY30" fmla="*/ 854250 h 895274"/>
                <a:gd name="connsiteX31" fmla="*/ 245436 w 1084449"/>
                <a:gd name="connsiteY31" fmla="*/ 848887 h 895274"/>
                <a:gd name="connsiteX32" fmla="*/ 245327 w 1084449"/>
                <a:gd name="connsiteY32" fmla="*/ 849075 h 895274"/>
                <a:gd name="connsiteX33" fmla="*/ 243377 w 1084449"/>
                <a:gd name="connsiteY33" fmla="*/ 849725 h 895274"/>
                <a:gd name="connsiteX34" fmla="*/ 244035 w 1084449"/>
                <a:gd name="connsiteY34" fmla="*/ 848706 h 895274"/>
                <a:gd name="connsiteX35" fmla="*/ 244775 w 1084449"/>
                <a:gd name="connsiteY35" fmla="*/ 848521 h 895274"/>
                <a:gd name="connsiteX36" fmla="*/ 244777 w 1084449"/>
                <a:gd name="connsiteY36" fmla="*/ 848522 h 895274"/>
                <a:gd name="connsiteX37" fmla="*/ 244778 w 1084449"/>
                <a:gd name="connsiteY37" fmla="*/ 848522 h 895274"/>
                <a:gd name="connsiteX38" fmla="*/ 260482 w 1084449"/>
                <a:gd name="connsiteY38" fmla="*/ 797526 h 895274"/>
                <a:gd name="connsiteX39" fmla="*/ 273786 w 1084449"/>
                <a:gd name="connsiteY39" fmla="*/ 725279 h 895274"/>
                <a:gd name="connsiteX40" fmla="*/ 256560 w 1084449"/>
                <a:gd name="connsiteY40" fmla="*/ 575736 h 895274"/>
                <a:gd name="connsiteX41" fmla="*/ 240299 w 1084449"/>
                <a:gd name="connsiteY41" fmla="*/ 520291 h 895274"/>
                <a:gd name="connsiteX42" fmla="*/ 196634 w 1084449"/>
                <a:gd name="connsiteY42" fmla="*/ 505805 h 895274"/>
                <a:gd name="connsiteX43" fmla="*/ 27565 w 1084449"/>
                <a:gd name="connsiteY43" fmla="*/ 520093 h 895274"/>
                <a:gd name="connsiteX44" fmla="*/ 2007 w 1084449"/>
                <a:gd name="connsiteY44" fmla="*/ 415435 h 895274"/>
                <a:gd name="connsiteX45" fmla="*/ 34321 w 1084449"/>
                <a:gd name="connsiteY45" fmla="*/ 331531 h 895274"/>
                <a:gd name="connsiteX46" fmla="*/ 94003 w 1084449"/>
                <a:gd name="connsiteY46" fmla="*/ 310651 h 895274"/>
                <a:gd name="connsiteX47" fmla="*/ 146662 w 1084449"/>
                <a:gd name="connsiteY47" fmla="*/ 329867 h 895274"/>
                <a:gd name="connsiteX48" fmla="*/ 169523 w 1084449"/>
                <a:gd name="connsiteY48" fmla="*/ 338148 h 895274"/>
                <a:gd name="connsiteX49" fmla="*/ 169526 w 1084449"/>
                <a:gd name="connsiteY49" fmla="*/ 338148 h 895274"/>
                <a:gd name="connsiteX50" fmla="*/ 169530 w 1084449"/>
                <a:gd name="connsiteY50" fmla="*/ 338149 h 895274"/>
                <a:gd name="connsiteX51" fmla="*/ 171417 w 1084449"/>
                <a:gd name="connsiteY51" fmla="*/ 338266 h 895274"/>
                <a:gd name="connsiteX52" fmla="*/ 171424 w 1084449"/>
                <a:gd name="connsiteY52" fmla="*/ 338265 h 895274"/>
                <a:gd name="connsiteX53" fmla="*/ 190523 w 1084449"/>
                <a:gd name="connsiteY53" fmla="*/ 336772 h 895274"/>
                <a:gd name="connsiteX54" fmla="*/ 206899 w 1084449"/>
                <a:gd name="connsiteY54" fmla="*/ 321736 h 895274"/>
                <a:gd name="connsiteX55" fmla="*/ 229811 w 1084449"/>
                <a:gd name="connsiteY55" fmla="*/ 254295 h 895274"/>
                <a:gd name="connsiteX56" fmla="*/ 234615 w 1084449"/>
                <a:gd name="connsiteY56" fmla="*/ 195537 h 895274"/>
                <a:gd name="connsiteX57" fmla="*/ 231085 w 1084449"/>
                <a:gd name="connsiteY57" fmla="*/ 133230 h 895274"/>
                <a:gd name="connsiteX58" fmla="*/ 230468 w 1084449"/>
                <a:gd name="connsiteY58" fmla="*/ 128042 h 895274"/>
                <a:gd name="connsiteX59" fmla="*/ 212996 w 1084449"/>
                <a:gd name="connsiteY59" fmla="*/ 40144 h 895274"/>
                <a:gd name="connsiteX60" fmla="*/ 212800 w 1084449"/>
                <a:gd name="connsiteY60" fmla="*/ 37997 h 895274"/>
                <a:gd name="connsiteX61" fmla="*/ 211155 w 1084449"/>
                <a:gd name="connsiteY61" fmla="*/ 27846 h 895274"/>
                <a:gd name="connsiteX62" fmla="*/ 208751 w 1084449"/>
                <a:gd name="connsiteY62" fmla="*/ 1693 h 895274"/>
                <a:gd name="connsiteX63" fmla="*/ 209470 w 1084449"/>
                <a:gd name="connsiteY63" fmla="*/ 1657 h 895274"/>
                <a:gd name="connsiteX64" fmla="*/ 242280 w 1084449"/>
                <a:gd name="connsiteY64" fmla="*/ 0 h 895274"/>
                <a:gd name="connsiteX0" fmla="*/ 243377 w 1084449"/>
                <a:gd name="connsiteY0" fmla="*/ 849725 h 895274"/>
                <a:gd name="connsiteX1" fmla="*/ 243237 w 1084449"/>
                <a:gd name="connsiteY1" fmla="*/ 849942 h 895274"/>
                <a:gd name="connsiteX2" fmla="*/ 243304 w 1084449"/>
                <a:gd name="connsiteY2" fmla="*/ 849750 h 895274"/>
                <a:gd name="connsiteX3" fmla="*/ 243377 w 1084449"/>
                <a:gd name="connsiteY3" fmla="*/ 849725 h 895274"/>
                <a:gd name="connsiteX4" fmla="*/ 242280 w 1084449"/>
                <a:gd name="connsiteY4" fmla="*/ 0 h 895274"/>
                <a:gd name="connsiteX5" fmla="*/ 1080264 w 1084449"/>
                <a:gd name="connsiteY5" fmla="*/ 756209 h 895274"/>
                <a:gd name="connsiteX6" fmla="*/ 1084187 w 1084449"/>
                <a:gd name="connsiteY6" fmla="*/ 833888 h 895274"/>
                <a:gd name="connsiteX7" fmla="*/ 1084449 w 1084449"/>
                <a:gd name="connsiteY7" fmla="*/ 839081 h 895274"/>
                <a:gd name="connsiteX8" fmla="*/ 1035353 w 1084449"/>
                <a:gd name="connsiteY8" fmla="*/ 846827 h 895274"/>
                <a:gd name="connsiteX9" fmla="*/ 987377 w 1084449"/>
                <a:gd name="connsiteY9" fmla="*/ 854620 h 895274"/>
                <a:gd name="connsiteX10" fmla="*/ 920674 w 1084449"/>
                <a:gd name="connsiteY10" fmla="*/ 866999 h 895274"/>
                <a:gd name="connsiteX11" fmla="*/ 805745 w 1084449"/>
                <a:gd name="connsiteY11" fmla="*/ 869031 h 895274"/>
                <a:gd name="connsiteX12" fmla="*/ 721859 w 1084449"/>
                <a:gd name="connsiteY12" fmla="*/ 846489 h 895274"/>
                <a:gd name="connsiteX13" fmla="*/ 702827 w 1084449"/>
                <a:gd name="connsiteY13" fmla="*/ 798449 h 895274"/>
                <a:gd name="connsiteX14" fmla="*/ 720565 w 1084449"/>
                <a:gd name="connsiteY14" fmla="*/ 760016 h 895274"/>
                <a:gd name="connsiteX15" fmla="*/ 732206 w 1084449"/>
                <a:gd name="connsiteY15" fmla="*/ 716779 h 895274"/>
                <a:gd name="connsiteX16" fmla="*/ 717055 w 1084449"/>
                <a:gd name="connsiteY16" fmla="*/ 680194 h 895274"/>
                <a:gd name="connsiteX17" fmla="*/ 632060 w 1084449"/>
                <a:gd name="connsiteY17" fmla="*/ 631044 h 895274"/>
                <a:gd name="connsiteX18" fmla="*/ 570346 w 1084449"/>
                <a:gd name="connsiteY18" fmla="*/ 639545 h 895274"/>
                <a:gd name="connsiteX19" fmla="*/ 537225 w 1084449"/>
                <a:gd name="connsiteY19" fmla="*/ 664466 h 895274"/>
                <a:gd name="connsiteX20" fmla="*/ 514519 w 1084449"/>
                <a:gd name="connsiteY20" fmla="*/ 695105 h 895274"/>
                <a:gd name="connsiteX21" fmla="*/ 512254 w 1084449"/>
                <a:gd name="connsiteY21" fmla="*/ 699474 h 895274"/>
                <a:gd name="connsiteX22" fmla="*/ 506114 w 1084449"/>
                <a:gd name="connsiteY22" fmla="*/ 725949 h 895274"/>
                <a:gd name="connsiteX23" fmla="*/ 513251 w 1084449"/>
                <a:gd name="connsiteY23" fmla="*/ 754473 h 895274"/>
                <a:gd name="connsiteX24" fmla="*/ 542814 w 1084449"/>
                <a:gd name="connsiteY24" fmla="*/ 804361 h 895274"/>
                <a:gd name="connsiteX25" fmla="*/ 545032 w 1084449"/>
                <a:gd name="connsiteY25" fmla="*/ 807317 h 895274"/>
                <a:gd name="connsiteX26" fmla="*/ 538565 w 1084449"/>
                <a:gd name="connsiteY26" fmla="*/ 863858 h 895274"/>
                <a:gd name="connsiteX27" fmla="*/ 493665 w 1084449"/>
                <a:gd name="connsiteY27" fmla="*/ 886585 h 895274"/>
                <a:gd name="connsiteX28" fmla="*/ 428256 w 1084449"/>
                <a:gd name="connsiteY28" fmla="*/ 894899 h 895274"/>
                <a:gd name="connsiteX29" fmla="*/ 380030 w 1084449"/>
                <a:gd name="connsiteY29" fmla="*/ 889357 h 895274"/>
                <a:gd name="connsiteX30" fmla="*/ 255124 w 1084449"/>
                <a:gd name="connsiteY30" fmla="*/ 854250 h 895274"/>
                <a:gd name="connsiteX31" fmla="*/ 245436 w 1084449"/>
                <a:gd name="connsiteY31" fmla="*/ 848887 h 895274"/>
                <a:gd name="connsiteX32" fmla="*/ 245327 w 1084449"/>
                <a:gd name="connsiteY32" fmla="*/ 849075 h 895274"/>
                <a:gd name="connsiteX33" fmla="*/ 243377 w 1084449"/>
                <a:gd name="connsiteY33" fmla="*/ 849725 h 895274"/>
                <a:gd name="connsiteX34" fmla="*/ 244035 w 1084449"/>
                <a:gd name="connsiteY34" fmla="*/ 848706 h 895274"/>
                <a:gd name="connsiteX35" fmla="*/ 244775 w 1084449"/>
                <a:gd name="connsiteY35" fmla="*/ 848521 h 895274"/>
                <a:gd name="connsiteX36" fmla="*/ 244777 w 1084449"/>
                <a:gd name="connsiteY36" fmla="*/ 848522 h 895274"/>
                <a:gd name="connsiteX37" fmla="*/ 244778 w 1084449"/>
                <a:gd name="connsiteY37" fmla="*/ 848522 h 895274"/>
                <a:gd name="connsiteX38" fmla="*/ 260482 w 1084449"/>
                <a:gd name="connsiteY38" fmla="*/ 797526 h 895274"/>
                <a:gd name="connsiteX39" fmla="*/ 273786 w 1084449"/>
                <a:gd name="connsiteY39" fmla="*/ 725279 h 895274"/>
                <a:gd name="connsiteX40" fmla="*/ 256560 w 1084449"/>
                <a:gd name="connsiteY40" fmla="*/ 575736 h 895274"/>
                <a:gd name="connsiteX41" fmla="*/ 196634 w 1084449"/>
                <a:gd name="connsiteY41" fmla="*/ 505805 h 895274"/>
                <a:gd name="connsiteX42" fmla="*/ 27565 w 1084449"/>
                <a:gd name="connsiteY42" fmla="*/ 520093 h 895274"/>
                <a:gd name="connsiteX43" fmla="*/ 2007 w 1084449"/>
                <a:gd name="connsiteY43" fmla="*/ 415435 h 895274"/>
                <a:gd name="connsiteX44" fmla="*/ 34321 w 1084449"/>
                <a:gd name="connsiteY44" fmla="*/ 331531 h 895274"/>
                <a:gd name="connsiteX45" fmla="*/ 94003 w 1084449"/>
                <a:gd name="connsiteY45" fmla="*/ 310651 h 895274"/>
                <a:gd name="connsiteX46" fmla="*/ 146662 w 1084449"/>
                <a:gd name="connsiteY46" fmla="*/ 329867 h 895274"/>
                <a:gd name="connsiteX47" fmla="*/ 169523 w 1084449"/>
                <a:gd name="connsiteY47" fmla="*/ 338148 h 895274"/>
                <a:gd name="connsiteX48" fmla="*/ 169526 w 1084449"/>
                <a:gd name="connsiteY48" fmla="*/ 338148 h 895274"/>
                <a:gd name="connsiteX49" fmla="*/ 169530 w 1084449"/>
                <a:gd name="connsiteY49" fmla="*/ 338149 h 895274"/>
                <a:gd name="connsiteX50" fmla="*/ 171417 w 1084449"/>
                <a:gd name="connsiteY50" fmla="*/ 338266 h 895274"/>
                <a:gd name="connsiteX51" fmla="*/ 171424 w 1084449"/>
                <a:gd name="connsiteY51" fmla="*/ 338265 h 895274"/>
                <a:gd name="connsiteX52" fmla="*/ 190523 w 1084449"/>
                <a:gd name="connsiteY52" fmla="*/ 336772 h 895274"/>
                <a:gd name="connsiteX53" fmla="*/ 206899 w 1084449"/>
                <a:gd name="connsiteY53" fmla="*/ 321736 h 895274"/>
                <a:gd name="connsiteX54" fmla="*/ 229811 w 1084449"/>
                <a:gd name="connsiteY54" fmla="*/ 254295 h 895274"/>
                <a:gd name="connsiteX55" fmla="*/ 234615 w 1084449"/>
                <a:gd name="connsiteY55" fmla="*/ 195537 h 895274"/>
                <a:gd name="connsiteX56" fmla="*/ 231085 w 1084449"/>
                <a:gd name="connsiteY56" fmla="*/ 133230 h 895274"/>
                <a:gd name="connsiteX57" fmla="*/ 230468 w 1084449"/>
                <a:gd name="connsiteY57" fmla="*/ 128042 h 895274"/>
                <a:gd name="connsiteX58" fmla="*/ 212996 w 1084449"/>
                <a:gd name="connsiteY58" fmla="*/ 40144 h 895274"/>
                <a:gd name="connsiteX59" fmla="*/ 212800 w 1084449"/>
                <a:gd name="connsiteY59" fmla="*/ 37997 h 895274"/>
                <a:gd name="connsiteX60" fmla="*/ 211155 w 1084449"/>
                <a:gd name="connsiteY60" fmla="*/ 27846 h 895274"/>
                <a:gd name="connsiteX61" fmla="*/ 208751 w 1084449"/>
                <a:gd name="connsiteY61" fmla="*/ 1693 h 895274"/>
                <a:gd name="connsiteX62" fmla="*/ 209470 w 1084449"/>
                <a:gd name="connsiteY62" fmla="*/ 1657 h 895274"/>
                <a:gd name="connsiteX63" fmla="*/ 242280 w 1084449"/>
                <a:gd name="connsiteY63" fmla="*/ 0 h 895274"/>
                <a:gd name="connsiteX0" fmla="*/ 243377 w 1084449"/>
                <a:gd name="connsiteY0" fmla="*/ 849725 h 895274"/>
                <a:gd name="connsiteX1" fmla="*/ 243237 w 1084449"/>
                <a:gd name="connsiteY1" fmla="*/ 849942 h 895274"/>
                <a:gd name="connsiteX2" fmla="*/ 243304 w 1084449"/>
                <a:gd name="connsiteY2" fmla="*/ 849750 h 895274"/>
                <a:gd name="connsiteX3" fmla="*/ 243377 w 1084449"/>
                <a:gd name="connsiteY3" fmla="*/ 849725 h 895274"/>
                <a:gd name="connsiteX4" fmla="*/ 242280 w 1084449"/>
                <a:gd name="connsiteY4" fmla="*/ 0 h 895274"/>
                <a:gd name="connsiteX5" fmla="*/ 1080264 w 1084449"/>
                <a:gd name="connsiteY5" fmla="*/ 756209 h 895274"/>
                <a:gd name="connsiteX6" fmla="*/ 1084187 w 1084449"/>
                <a:gd name="connsiteY6" fmla="*/ 833888 h 895274"/>
                <a:gd name="connsiteX7" fmla="*/ 1084449 w 1084449"/>
                <a:gd name="connsiteY7" fmla="*/ 839081 h 895274"/>
                <a:gd name="connsiteX8" fmla="*/ 1035353 w 1084449"/>
                <a:gd name="connsiteY8" fmla="*/ 846827 h 895274"/>
                <a:gd name="connsiteX9" fmla="*/ 987377 w 1084449"/>
                <a:gd name="connsiteY9" fmla="*/ 854620 h 895274"/>
                <a:gd name="connsiteX10" fmla="*/ 920674 w 1084449"/>
                <a:gd name="connsiteY10" fmla="*/ 866999 h 895274"/>
                <a:gd name="connsiteX11" fmla="*/ 805745 w 1084449"/>
                <a:gd name="connsiteY11" fmla="*/ 869031 h 895274"/>
                <a:gd name="connsiteX12" fmla="*/ 721859 w 1084449"/>
                <a:gd name="connsiteY12" fmla="*/ 846489 h 895274"/>
                <a:gd name="connsiteX13" fmla="*/ 702827 w 1084449"/>
                <a:gd name="connsiteY13" fmla="*/ 798449 h 895274"/>
                <a:gd name="connsiteX14" fmla="*/ 720565 w 1084449"/>
                <a:gd name="connsiteY14" fmla="*/ 760016 h 895274"/>
                <a:gd name="connsiteX15" fmla="*/ 732206 w 1084449"/>
                <a:gd name="connsiteY15" fmla="*/ 716779 h 895274"/>
                <a:gd name="connsiteX16" fmla="*/ 717055 w 1084449"/>
                <a:gd name="connsiteY16" fmla="*/ 680194 h 895274"/>
                <a:gd name="connsiteX17" fmla="*/ 632060 w 1084449"/>
                <a:gd name="connsiteY17" fmla="*/ 631044 h 895274"/>
                <a:gd name="connsiteX18" fmla="*/ 570346 w 1084449"/>
                <a:gd name="connsiteY18" fmla="*/ 639545 h 895274"/>
                <a:gd name="connsiteX19" fmla="*/ 537225 w 1084449"/>
                <a:gd name="connsiteY19" fmla="*/ 664466 h 895274"/>
                <a:gd name="connsiteX20" fmla="*/ 514519 w 1084449"/>
                <a:gd name="connsiteY20" fmla="*/ 695105 h 895274"/>
                <a:gd name="connsiteX21" fmla="*/ 512254 w 1084449"/>
                <a:gd name="connsiteY21" fmla="*/ 699474 h 895274"/>
                <a:gd name="connsiteX22" fmla="*/ 506114 w 1084449"/>
                <a:gd name="connsiteY22" fmla="*/ 725949 h 895274"/>
                <a:gd name="connsiteX23" fmla="*/ 513251 w 1084449"/>
                <a:gd name="connsiteY23" fmla="*/ 754473 h 895274"/>
                <a:gd name="connsiteX24" fmla="*/ 542814 w 1084449"/>
                <a:gd name="connsiteY24" fmla="*/ 804361 h 895274"/>
                <a:gd name="connsiteX25" fmla="*/ 545032 w 1084449"/>
                <a:gd name="connsiteY25" fmla="*/ 807317 h 895274"/>
                <a:gd name="connsiteX26" fmla="*/ 538565 w 1084449"/>
                <a:gd name="connsiteY26" fmla="*/ 863858 h 895274"/>
                <a:gd name="connsiteX27" fmla="*/ 493665 w 1084449"/>
                <a:gd name="connsiteY27" fmla="*/ 886585 h 895274"/>
                <a:gd name="connsiteX28" fmla="*/ 428256 w 1084449"/>
                <a:gd name="connsiteY28" fmla="*/ 894899 h 895274"/>
                <a:gd name="connsiteX29" fmla="*/ 380030 w 1084449"/>
                <a:gd name="connsiteY29" fmla="*/ 889357 h 895274"/>
                <a:gd name="connsiteX30" fmla="*/ 255124 w 1084449"/>
                <a:gd name="connsiteY30" fmla="*/ 854250 h 895274"/>
                <a:gd name="connsiteX31" fmla="*/ 245436 w 1084449"/>
                <a:gd name="connsiteY31" fmla="*/ 848887 h 895274"/>
                <a:gd name="connsiteX32" fmla="*/ 245327 w 1084449"/>
                <a:gd name="connsiteY32" fmla="*/ 849075 h 895274"/>
                <a:gd name="connsiteX33" fmla="*/ 243377 w 1084449"/>
                <a:gd name="connsiteY33" fmla="*/ 849725 h 895274"/>
                <a:gd name="connsiteX34" fmla="*/ 244035 w 1084449"/>
                <a:gd name="connsiteY34" fmla="*/ 848706 h 895274"/>
                <a:gd name="connsiteX35" fmla="*/ 244775 w 1084449"/>
                <a:gd name="connsiteY35" fmla="*/ 848521 h 895274"/>
                <a:gd name="connsiteX36" fmla="*/ 244777 w 1084449"/>
                <a:gd name="connsiteY36" fmla="*/ 848522 h 895274"/>
                <a:gd name="connsiteX37" fmla="*/ 244778 w 1084449"/>
                <a:gd name="connsiteY37" fmla="*/ 848522 h 895274"/>
                <a:gd name="connsiteX38" fmla="*/ 260482 w 1084449"/>
                <a:gd name="connsiteY38" fmla="*/ 797526 h 895274"/>
                <a:gd name="connsiteX39" fmla="*/ 273786 w 1084449"/>
                <a:gd name="connsiteY39" fmla="*/ 725279 h 895274"/>
                <a:gd name="connsiteX40" fmla="*/ 256560 w 1084449"/>
                <a:gd name="connsiteY40" fmla="*/ 575736 h 895274"/>
                <a:gd name="connsiteX41" fmla="*/ 196634 w 1084449"/>
                <a:gd name="connsiteY41" fmla="*/ 505805 h 895274"/>
                <a:gd name="connsiteX42" fmla="*/ 27565 w 1084449"/>
                <a:gd name="connsiteY42" fmla="*/ 520093 h 895274"/>
                <a:gd name="connsiteX43" fmla="*/ 2007 w 1084449"/>
                <a:gd name="connsiteY43" fmla="*/ 415435 h 895274"/>
                <a:gd name="connsiteX44" fmla="*/ 34321 w 1084449"/>
                <a:gd name="connsiteY44" fmla="*/ 331531 h 895274"/>
                <a:gd name="connsiteX45" fmla="*/ 94003 w 1084449"/>
                <a:gd name="connsiteY45" fmla="*/ 310651 h 895274"/>
                <a:gd name="connsiteX46" fmla="*/ 146662 w 1084449"/>
                <a:gd name="connsiteY46" fmla="*/ 329867 h 895274"/>
                <a:gd name="connsiteX47" fmla="*/ 169523 w 1084449"/>
                <a:gd name="connsiteY47" fmla="*/ 338148 h 895274"/>
                <a:gd name="connsiteX48" fmla="*/ 169526 w 1084449"/>
                <a:gd name="connsiteY48" fmla="*/ 338148 h 895274"/>
                <a:gd name="connsiteX49" fmla="*/ 169530 w 1084449"/>
                <a:gd name="connsiteY49" fmla="*/ 338149 h 895274"/>
                <a:gd name="connsiteX50" fmla="*/ 171417 w 1084449"/>
                <a:gd name="connsiteY50" fmla="*/ 338266 h 895274"/>
                <a:gd name="connsiteX51" fmla="*/ 171424 w 1084449"/>
                <a:gd name="connsiteY51" fmla="*/ 338265 h 895274"/>
                <a:gd name="connsiteX52" fmla="*/ 190523 w 1084449"/>
                <a:gd name="connsiteY52" fmla="*/ 336772 h 895274"/>
                <a:gd name="connsiteX53" fmla="*/ 206899 w 1084449"/>
                <a:gd name="connsiteY53" fmla="*/ 321736 h 895274"/>
                <a:gd name="connsiteX54" fmla="*/ 229811 w 1084449"/>
                <a:gd name="connsiteY54" fmla="*/ 254295 h 895274"/>
                <a:gd name="connsiteX55" fmla="*/ 234615 w 1084449"/>
                <a:gd name="connsiteY55" fmla="*/ 195537 h 895274"/>
                <a:gd name="connsiteX56" fmla="*/ 231085 w 1084449"/>
                <a:gd name="connsiteY56" fmla="*/ 133230 h 895274"/>
                <a:gd name="connsiteX57" fmla="*/ 230468 w 1084449"/>
                <a:gd name="connsiteY57" fmla="*/ 128042 h 895274"/>
                <a:gd name="connsiteX58" fmla="*/ 212996 w 1084449"/>
                <a:gd name="connsiteY58" fmla="*/ 40144 h 895274"/>
                <a:gd name="connsiteX59" fmla="*/ 212800 w 1084449"/>
                <a:gd name="connsiteY59" fmla="*/ 37997 h 895274"/>
                <a:gd name="connsiteX60" fmla="*/ 211155 w 1084449"/>
                <a:gd name="connsiteY60" fmla="*/ 27846 h 895274"/>
                <a:gd name="connsiteX61" fmla="*/ 208751 w 1084449"/>
                <a:gd name="connsiteY61" fmla="*/ 1693 h 895274"/>
                <a:gd name="connsiteX62" fmla="*/ 209470 w 1084449"/>
                <a:gd name="connsiteY62" fmla="*/ 1657 h 895274"/>
                <a:gd name="connsiteX63" fmla="*/ 242280 w 1084449"/>
                <a:gd name="connsiteY63" fmla="*/ 0 h 895274"/>
                <a:gd name="connsiteX0" fmla="*/ 243377 w 1084449"/>
                <a:gd name="connsiteY0" fmla="*/ 849725 h 895274"/>
                <a:gd name="connsiteX1" fmla="*/ 243237 w 1084449"/>
                <a:gd name="connsiteY1" fmla="*/ 849942 h 895274"/>
                <a:gd name="connsiteX2" fmla="*/ 243304 w 1084449"/>
                <a:gd name="connsiteY2" fmla="*/ 849750 h 895274"/>
                <a:gd name="connsiteX3" fmla="*/ 243377 w 1084449"/>
                <a:gd name="connsiteY3" fmla="*/ 849725 h 895274"/>
                <a:gd name="connsiteX4" fmla="*/ 242280 w 1084449"/>
                <a:gd name="connsiteY4" fmla="*/ 0 h 895274"/>
                <a:gd name="connsiteX5" fmla="*/ 1080264 w 1084449"/>
                <a:gd name="connsiteY5" fmla="*/ 756209 h 895274"/>
                <a:gd name="connsiteX6" fmla="*/ 1084187 w 1084449"/>
                <a:gd name="connsiteY6" fmla="*/ 833888 h 895274"/>
                <a:gd name="connsiteX7" fmla="*/ 1084449 w 1084449"/>
                <a:gd name="connsiteY7" fmla="*/ 839081 h 895274"/>
                <a:gd name="connsiteX8" fmla="*/ 1035353 w 1084449"/>
                <a:gd name="connsiteY8" fmla="*/ 846827 h 895274"/>
                <a:gd name="connsiteX9" fmla="*/ 987377 w 1084449"/>
                <a:gd name="connsiteY9" fmla="*/ 854620 h 895274"/>
                <a:gd name="connsiteX10" fmla="*/ 920674 w 1084449"/>
                <a:gd name="connsiteY10" fmla="*/ 866999 h 895274"/>
                <a:gd name="connsiteX11" fmla="*/ 805745 w 1084449"/>
                <a:gd name="connsiteY11" fmla="*/ 869031 h 895274"/>
                <a:gd name="connsiteX12" fmla="*/ 721859 w 1084449"/>
                <a:gd name="connsiteY12" fmla="*/ 846489 h 895274"/>
                <a:gd name="connsiteX13" fmla="*/ 702827 w 1084449"/>
                <a:gd name="connsiteY13" fmla="*/ 798449 h 895274"/>
                <a:gd name="connsiteX14" fmla="*/ 720565 w 1084449"/>
                <a:gd name="connsiteY14" fmla="*/ 760016 h 895274"/>
                <a:gd name="connsiteX15" fmla="*/ 732206 w 1084449"/>
                <a:gd name="connsiteY15" fmla="*/ 716779 h 895274"/>
                <a:gd name="connsiteX16" fmla="*/ 717055 w 1084449"/>
                <a:gd name="connsiteY16" fmla="*/ 680194 h 895274"/>
                <a:gd name="connsiteX17" fmla="*/ 632060 w 1084449"/>
                <a:gd name="connsiteY17" fmla="*/ 631044 h 895274"/>
                <a:gd name="connsiteX18" fmla="*/ 570346 w 1084449"/>
                <a:gd name="connsiteY18" fmla="*/ 639545 h 895274"/>
                <a:gd name="connsiteX19" fmla="*/ 537225 w 1084449"/>
                <a:gd name="connsiteY19" fmla="*/ 664466 h 895274"/>
                <a:gd name="connsiteX20" fmla="*/ 514519 w 1084449"/>
                <a:gd name="connsiteY20" fmla="*/ 695105 h 895274"/>
                <a:gd name="connsiteX21" fmla="*/ 512254 w 1084449"/>
                <a:gd name="connsiteY21" fmla="*/ 699474 h 895274"/>
                <a:gd name="connsiteX22" fmla="*/ 506114 w 1084449"/>
                <a:gd name="connsiteY22" fmla="*/ 725949 h 895274"/>
                <a:gd name="connsiteX23" fmla="*/ 513251 w 1084449"/>
                <a:gd name="connsiteY23" fmla="*/ 754473 h 895274"/>
                <a:gd name="connsiteX24" fmla="*/ 542814 w 1084449"/>
                <a:gd name="connsiteY24" fmla="*/ 804361 h 895274"/>
                <a:gd name="connsiteX25" fmla="*/ 545032 w 1084449"/>
                <a:gd name="connsiteY25" fmla="*/ 807317 h 895274"/>
                <a:gd name="connsiteX26" fmla="*/ 538565 w 1084449"/>
                <a:gd name="connsiteY26" fmla="*/ 863858 h 895274"/>
                <a:gd name="connsiteX27" fmla="*/ 493665 w 1084449"/>
                <a:gd name="connsiteY27" fmla="*/ 886585 h 895274"/>
                <a:gd name="connsiteX28" fmla="*/ 428256 w 1084449"/>
                <a:gd name="connsiteY28" fmla="*/ 894899 h 895274"/>
                <a:gd name="connsiteX29" fmla="*/ 380030 w 1084449"/>
                <a:gd name="connsiteY29" fmla="*/ 889357 h 895274"/>
                <a:gd name="connsiteX30" fmla="*/ 255124 w 1084449"/>
                <a:gd name="connsiteY30" fmla="*/ 854250 h 895274"/>
                <a:gd name="connsiteX31" fmla="*/ 245436 w 1084449"/>
                <a:gd name="connsiteY31" fmla="*/ 848887 h 895274"/>
                <a:gd name="connsiteX32" fmla="*/ 245327 w 1084449"/>
                <a:gd name="connsiteY32" fmla="*/ 849075 h 895274"/>
                <a:gd name="connsiteX33" fmla="*/ 243377 w 1084449"/>
                <a:gd name="connsiteY33" fmla="*/ 849725 h 895274"/>
                <a:gd name="connsiteX34" fmla="*/ 244035 w 1084449"/>
                <a:gd name="connsiteY34" fmla="*/ 848706 h 895274"/>
                <a:gd name="connsiteX35" fmla="*/ 244775 w 1084449"/>
                <a:gd name="connsiteY35" fmla="*/ 848521 h 895274"/>
                <a:gd name="connsiteX36" fmla="*/ 244777 w 1084449"/>
                <a:gd name="connsiteY36" fmla="*/ 848522 h 895274"/>
                <a:gd name="connsiteX37" fmla="*/ 244778 w 1084449"/>
                <a:gd name="connsiteY37" fmla="*/ 848522 h 895274"/>
                <a:gd name="connsiteX38" fmla="*/ 260482 w 1084449"/>
                <a:gd name="connsiteY38" fmla="*/ 797526 h 895274"/>
                <a:gd name="connsiteX39" fmla="*/ 273786 w 1084449"/>
                <a:gd name="connsiteY39" fmla="*/ 725279 h 895274"/>
                <a:gd name="connsiteX40" fmla="*/ 256560 w 1084449"/>
                <a:gd name="connsiteY40" fmla="*/ 575736 h 895274"/>
                <a:gd name="connsiteX41" fmla="*/ 196634 w 1084449"/>
                <a:gd name="connsiteY41" fmla="*/ 505805 h 895274"/>
                <a:gd name="connsiteX42" fmla="*/ 27565 w 1084449"/>
                <a:gd name="connsiteY42" fmla="*/ 520093 h 895274"/>
                <a:gd name="connsiteX43" fmla="*/ 2007 w 1084449"/>
                <a:gd name="connsiteY43" fmla="*/ 415435 h 895274"/>
                <a:gd name="connsiteX44" fmla="*/ 34321 w 1084449"/>
                <a:gd name="connsiteY44" fmla="*/ 331531 h 895274"/>
                <a:gd name="connsiteX45" fmla="*/ 94003 w 1084449"/>
                <a:gd name="connsiteY45" fmla="*/ 310651 h 895274"/>
                <a:gd name="connsiteX46" fmla="*/ 146662 w 1084449"/>
                <a:gd name="connsiteY46" fmla="*/ 329867 h 895274"/>
                <a:gd name="connsiteX47" fmla="*/ 169523 w 1084449"/>
                <a:gd name="connsiteY47" fmla="*/ 338148 h 895274"/>
                <a:gd name="connsiteX48" fmla="*/ 169526 w 1084449"/>
                <a:gd name="connsiteY48" fmla="*/ 338148 h 895274"/>
                <a:gd name="connsiteX49" fmla="*/ 169530 w 1084449"/>
                <a:gd name="connsiteY49" fmla="*/ 338149 h 895274"/>
                <a:gd name="connsiteX50" fmla="*/ 171417 w 1084449"/>
                <a:gd name="connsiteY50" fmla="*/ 338266 h 895274"/>
                <a:gd name="connsiteX51" fmla="*/ 171424 w 1084449"/>
                <a:gd name="connsiteY51" fmla="*/ 338265 h 895274"/>
                <a:gd name="connsiteX52" fmla="*/ 190523 w 1084449"/>
                <a:gd name="connsiteY52" fmla="*/ 336772 h 895274"/>
                <a:gd name="connsiteX53" fmla="*/ 206899 w 1084449"/>
                <a:gd name="connsiteY53" fmla="*/ 321736 h 895274"/>
                <a:gd name="connsiteX54" fmla="*/ 229811 w 1084449"/>
                <a:gd name="connsiteY54" fmla="*/ 254295 h 895274"/>
                <a:gd name="connsiteX55" fmla="*/ 234615 w 1084449"/>
                <a:gd name="connsiteY55" fmla="*/ 195537 h 895274"/>
                <a:gd name="connsiteX56" fmla="*/ 231085 w 1084449"/>
                <a:gd name="connsiteY56" fmla="*/ 133230 h 895274"/>
                <a:gd name="connsiteX57" fmla="*/ 230468 w 1084449"/>
                <a:gd name="connsiteY57" fmla="*/ 128042 h 895274"/>
                <a:gd name="connsiteX58" fmla="*/ 212996 w 1084449"/>
                <a:gd name="connsiteY58" fmla="*/ 40144 h 895274"/>
                <a:gd name="connsiteX59" fmla="*/ 212800 w 1084449"/>
                <a:gd name="connsiteY59" fmla="*/ 37997 h 895274"/>
                <a:gd name="connsiteX60" fmla="*/ 211155 w 1084449"/>
                <a:gd name="connsiteY60" fmla="*/ 27846 h 895274"/>
                <a:gd name="connsiteX61" fmla="*/ 208751 w 1084449"/>
                <a:gd name="connsiteY61" fmla="*/ 1693 h 895274"/>
                <a:gd name="connsiteX62" fmla="*/ 209470 w 1084449"/>
                <a:gd name="connsiteY62" fmla="*/ 1657 h 895274"/>
                <a:gd name="connsiteX63" fmla="*/ 242280 w 1084449"/>
                <a:gd name="connsiteY63" fmla="*/ 0 h 895274"/>
                <a:gd name="connsiteX0" fmla="*/ 243377 w 1084449"/>
                <a:gd name="connsiteY0" fmla="*/ 849725 h 895274"/>
                <a:gd name="connsiteX1" fmla="*/ 243237 w 1084449"/>
                <a:gd name="connsiteY1" fmla="*/ 849942 h 895274"/>
                <a:gd name="connsiteX2" fmla="*/ 243304 w 1084449"/>
                <a:gd name="connsiteY2" fmla="*/ 849750 h 895274"/>
                <a:gd name="connsiteX3" fmla="*/ 243377 w 1084449"/>
                <a:gd name="connsiteY3" fmla="*/ 849725 h 895274"/>
                <a:gd name="connsiteX4" fmla="*/ 242280 w 1084449"/>
                <a:gd name="connsiteY4" fmla="*/ 0 h 895274"/>
                <a:gd name="connsiteX5" fmla="*/ 1080264 w 1084449"/>
                <a:gd name="connsiteY5" fmla="*/ 756209 h 895274"/>
                <a:gd name="connsiteX6" fmla="*/ 1084187 w 1084449"/>
                <a:gd name="connsiteY6" fmla="*/ 833888 h 895274"/>
                <a:gd name="connsiteX7" fmla="*/ 1084449 w 1084449"/>
                <a:gd name="connsiteY7" fmla="*/ 839081 h 895274"/>
                <a:gd name="connsiteX8" fmla="*/ 1035353 w 1084449"/>
                <a:gd name="connsiteY8" fmla="*/ 846827 h 895274"/>
                <a:gd name="connsiteX9" fmla="*/ 987377 w 1084449"/>
                <a:gd name="connsiteY9" fmla="*/ 854620 h 895274"/>
                <a:gd name="connsiteX10" fmla="*/ 920674 w 1084449"/>
                <a:gd name="connsiteY10" fmla="*/ 866999 h 895274"/>
                <a:gd name="connsiteX11" fmla="*/ 805745 w 1084449"/>
                <a:gd name="connsiteY11" fmla="*/ 869031 h 895274"/>
                <a:gd name="connsiteX12" fmla="*/ 721859 w 1084449"/>
                <a:gd name="connsiteY12" fmla="*/ 846489 h 895274"/>
                <a:gd name="connsiteX13" fmla="*/ 702827 w 1084449"/>
                <a:gd name="connsiteY13" fmla="*/ 798449 h 895274"/>
                <a:gd name="connsiteX14" fmla="*/ 720565 w 1084449"/>
                <a:gd name="connsiteY14" fmla="*/ 760016 h 895274"/>
                <a:gd name="connsiteX15" fmla="*/ 732206 w 1084449"/>
                <a:gd name="connsiteY15" fmla="*/ 716779 h 895274"/>
                <a:gd name="connsiteX16" fmla="*/ 717055 w 1084449"/>
                <a:gd name="connsiteY16" fmla="*/ 680194 h 895274"/>
                <a:gd name="connsiteX17" fmla="*/ 632060 w 1084449"/>
                <a:gd name="connsiteY17" fmla="*/ 631044 h 895274"/>
                <a:gd name="connsiteX18" fmla="*/ 570346 w 1084449"/>
                <a:gd name="connsiteY18" fmla="*/ 639545 h 895274"/>
                <a:gd name="connsiteX19" fmla="*/ 537225 w 1084449"/>
                <a:gd name="connsiteY19" fmla="*/ 664466 h 895274"/>
                <a:gd name="connsiteX20" fmla="*/ 514519 w 1084449"/>
                <a:gd name="connsiteY20" fmla="*/ 695105 h 895274"/>
                <a:gd name="connsiteX21" fmla="*/ 512254 w 1084449"/>
                <a:gd name="connsiteY21" fmla="*/ 699474 h 895274"/>
                <a:gd name="connsiteX22" fmla="*/ 506114 w 1084449"/>
                <a:gd name="connsiteY22" fmla="*/ 725949 h 895274"/>
                <a:gd name="connsiteX23" fmla="*/ 513251 w 1084449"/>
                <a:gd name="connsiteY23" fmla="*/ 754473 h 895274"/>
                <a:gd name="connsiteX24" fmla="*/ 542814 w 1084449"/>
                <a:gd name="connsiteY24" fmla="*/ 804361 h 895274"/>
                <a:gd name="connsiteX25" fmla="*/ 545032 w 1084449"/>
                <a:gd name="connsiteY25" fmla="*/ 807317 h 895274"/>
                <a:gd name="connsiteX26" fmla="*/ 538565 w 1084449"/>
                <a:gd name="connsiteY26" fmla="*/ 863858 h 895274"/>
                <a:gd name="connsiteX27" fmla="*/ 493665 w 1084449"/>
                <a:gd name="connsiteY27" fmla="*/ 886585 h 895274"/>
                <a:gd name="connsiteX28" fmla="*/ 428256 w 1084449"/>
                <a:gd name="connsiteY28" fmla="*/ 894899 h 895274"/>
                <a:gd name="connsiteX29" fmla="*/ 380030 w 1084449"/>
                <a:gd name="connsiteY29" fmla="*/ 889357 h 895274"/>
                <a:gd name="connsiteX30" fmla="*/ 255124 w 1084449"/>
                <a:gd name="connsiteY30" fmla="*/ 854250 h 895274"/>
                <a:gd name="connsiteX31" fmla="*/ 245436 w 1084449"/>
                <a:gd name="connsiteY31" fmla="*/ 848887 h 895274"/>
                <a:gd name="connsiteX32" fmla="*/ 245327 w 1084449"/>
                <a:gd name="connsiteY32" fmla="*/ 849075 h 895274"/>
                <a:gd name="connsiteX33" fmla="*/ 243377 w 1084449"/>
                <a:gd name="connsiteY33" fmla="*/ 849725 h 895274"/>
                <a:gd name="connsiteX34" fmla="*/ 244035 w 1084449"/>
                <a:gd name="connsiteY34" fmla="*/ 848706 h 895274"/>
                <a:gd name="connsiteX35" fmla="*/ 244775 w 1084449"/>
                <a:gd name="connsiteY35" fmla="*/ 848521 h 895274"/>
                <a:gd name="connsiteX36" fmla="*/ 244777 w 1084449"/>
                <a:gd name="connsiteY36" fmla="*/ 848522 h 895274"/>
                <a:gd name="connsiteX37" fmla="*/ 244778 w 1084449"/>
                <a:gd name="connsiteY37" fmla="*/ 848522 h 895274"/>
                <a:gd name="connsiteX38" fmla="*/ 260482 w 1084449"/>
                <a:gd name="connsiteY38" fmla="*/ 797526 h 895274"/>
                <a:gd name="connsiteX39" fmla="*/ 273786 w 1084449"/>
                <a:gd name="connsiteY39" fmla="*/ 725279 h 895274"/>
                <a:gd name="connsiteX40" fmla="*/ 256560 w 1084449"/>
                <a:gd name="connsiteY40" fmla="*/ 575736 h 895274"/>
                <a:gd name="connsiteX41" fmla="*/ 196634 w 1084449"/>
                <a:gd name="connsiteY41" fmla="*/ 505805 h 895274"/>
                <a:gd name="connsiteX42" fmla="*/ 27565 w 1084449"/>
                <a:gd name="connsiteY42" fmla="*/ 520093 h 895274"/>
                <a:gd name="connsiteX43" fmla="*/ 2007 w 1084449"/>
                <a:gd name="connsiteY43" fmla="*/ 415435 h 895274"/>
                <a:gd name="connsiteX44" fmla="*/ 34321 w 1084449"/>
                <a:gd name="connsiteY44" fmla="*/ 331531 h 895274"/>
                <a:gd name="connsiteX45" fmla="*/ 94003 w 1084449"/>
                <a:gd name="connsiteY45" fmla="*/ 310651 h 895274"/>
                <a:gd name="connsiteX46" fmla="*/ 146662 w 1084449"/>
                <a:gd name="connsiteY46" fmla="*/ 329867 h 895274"/>
                <a:gd name="connsiteX47" fmla="*/ 169523 w 1084449"/>
                <a:gd name="connsiteY47" fmla="*/ 338148 h 895274"/>
                <a:gd name="connsiteX48" fmla="*/ 169526 w 1084449"/>
                <a:gd name="connsiteY48" fmla="*/ 338148 h 895274"/>
                <a:gd name="connsiteX49" fmla="*/ 169530 w 1084449"/>
                <a:gd name="connsiteY49" fmla="*/ 338149 h 895274"/>
                <a:gd name="connsiteX50" fmla="*/ 171417 w 1084449"/>
                <a:gd name="connsiteY50" fmla="*/ 338266 h 895274"/>
                <a:gd name="connsiteX51" fmla="*/ 171424 w 1084449"/>
                <a:gd name="connsiteY51" fmla="*/ 338265 h 895274"/>
                <a:gd name="connsiteX52" fmla="*/ 190523 w 1084449"/>
                <a:gd name="connsiteY52" fmla="*/ 336772 h 895274"/>
                <a:gd name="connsiteX53" fmla="*/ 206899 w 1084449"/>
                <a:gd name="connsiteY53" fmla="*/ 321736 h 895274"/>
                <a:gd name="connsiteX54" fmla="*/ 229811 w 1084449"/>
                <a:gd name="connsiteY54" fmla="*/ 254295 h 895274"/>
                <a:gd name="connsiteX55" fmla="*/ 234615 w 1084449"/>
                <a:gd name="connsiteY55" fmla="*/ 195537 h 895274"/>
                <a:gd name="connsiteX56" fmla="*/ 231085 w 1084449"/>
                <a:gd name="connsiteY56" fmla="*/ 133230 h 895274"/>
                <a:gd name="connsiteX57" fmla="*/ 230468 w 1084449"/>
                <a:gd name="connsiteY57" fmla="*/ 128042 h 895274"/>
                <a:gd name="connsiteX58" fmla="*/ 212996 w 1084449"/>
                <a:gd name="connsiteY58" fmla="*/ 40144 h 895274"/>
                <a:gd name="connsiteX59" fmla="*/ 212800 w 1084449"/>
                <a:gd name="connsiteY59" fmla="*/ 37997 h 895274"/>
                <a:gd name="connsiteX60" fmla="*/ 211155 w 1084449"/>
                <a:gd name="connsiteY60" fmla="*/ 27846 h 895274"/>
                <a:gd name="connsiteX61" fmla="*/ 208751 w 1084449"/>
                <a:gd name="connsiteY61" fmla="*/ 1693 h 895274"/>
                <a:gd name="connsiteX62" fmla="*/ 209470 w 1084449"/>
                <a:gd name="connsiteY62" fmla="*/ 1657 h 895274"/>
                <a:gd name="connsiteX63" fmla="*/ 242280 w 1084449"/>
                <a:gd name="connsiteY63" fmla="*/ 0 h 895274"/>
                <a:gd name="connsiteX0" fmla="*/ 243377 w 1084449"/>
                <a:gd name="connsiteY0" fmla="*/ 849725 h 895274"/>
                <a:gd name="connsiteX1" fmla="*/ 243237 w 1084449"/>
                <a:gd name="connsiteY1" fmla="*/ 849942 h 895274"/>
                <a:gd name="connsiteX2" fmla="*/ 243304 w 1084449"/>
                <a:gd name="connsiteY2" fmla="*/ 849750 h 895274"/>
                <a:gd name="connsiteX3" fmla="*/ 243377 w 1084449"/>
                <a:gd name="connsiteY3" fmla="*/ 849725 h 895274"/>
                <a:gd name="connsiteX4" fmla="*/ 242280 w 1084449"/>
                <a:gd name="connsiteY4" fmla="*/ 0 h 895274"/>
                <a:gd name="connsiteX5" fmla="*/ 1080264 w 1084449"/>
                <a:gd name="connsiteY5" fmla="*/ 756209 h 895274"/>
                <a:gd name="connsiteX6" fmla="*/ 1084187 w 1084449"/>
                <a:gd name="connsiteY6" fmla="*/ 833888 h 895274"/>
                <a:gd name="connsiteX7" fmla="*/ 1084449 w 1084449"/>
                <a:gd name="connsiteY7" fmla="*/ 839081 h 895274"/>
                <a:gd name="connsiteX8" fmla="*/ 1035353 w 1084449"/>
                <a:gd name="connsiteY8" fmla="*/ 846827 h 895274"/>
                <a:gd name="connsiteX9" fmla="*/ 987377 w 1084449"/>
                <a:gd name="connsiteY9" fmla="*/ 854620 h 895274"/>
                <a:gd name="connsiteX10" fmla="*/ 920674 w 1084449"/>
                <a:gd name="connsiteY10" fmla="*/ 866999 h 895274"/>
                <a:gd name="connsiteX11" fmla="*/ 805745 w 1084449"/>
                <a:gd name="connsiteY11" fmla="*/ 869031 h 895274"/>
                <a:gd name="connsiteX12" fmla="*/ 721859 w 1084449"/>
                <a:gd name="connsiteY12" fmla="*/ 846489 h 895274"/>
                <a:gd name="connsiteX13" fmla="*/ 702827 w 1084449"/>
                <a:gd name="connsiteY13" fmla="*/ 798449 h 895274"/>
                <a:gd name="connsiteX14" fmla="*/ 720565 w 1084449"/>
                <a:gd name="connsiteY14" fmla="*/ 760016 h 895274"/>
                <a:gd name="connsiteX15" fmla="*/ 732206 w 1084449"/>
                <a:gd name="connsiteY15" fmla="*/ 716779 h 895274"/>
                <a:gd name="connsiteX16" fmla="*/ 717055 w 1084449"/>
                <a:gd name="connsiteY16" fmla="*/ 680194 h 895274"/>
                <a:gd name="connsiteX17" fmla="*/ 632060 w 1084449"/>
                <a:gd name="connsiteY17" fmla="*/ 631044 h 895274"/>
                <a:gd name="connsiteX18" fmla="*/ 570346 w 1084449"/>
                <a:gd name="connsiteY18" fmla="*/ 639545 h 895274"/>
                <a:gd name="connsiteX19" fmla="*/ 537225 w 1084449"/>
                <a:gd name="connsiteY19" fmla="*/ 664466 h 895274"/>
                <a:gd name="connsiteX20" fmla="*/ 514519 w 1084449"/>
                <a:gd name="connsiteY20" fmla="*/ 695105 h 895274"/>
                <a:gd name="connsiteX21" fmla="*/ 512254 w 1084449"/>
                <a:gd name="connsiteY21" fmla="*/ 699474 h 895274"/>
                <a:gd name="connsiteX22" fmla="*/ 506114 w 1084449"/>
                <a:gd name="connsiteY22" fmla="*/ 725949 h 895274"/>
                <a:gd name="connsiteX23" fmla="*/ 513251 w 1084449"/>
                <a:gd name="connsiteY23" fmla="*/ 754473 h 895274"/>
                <a:gd name="connsiteX24" fmla="*/ 542814 w 1084449"/>
                <a:gd name="connsiteY24" fmla="*/ 804361 h 895274"/>
                <a:gd name="connsiteX25" fmla="*/ 545032 w 1084449"/>
                <a:gd name="connsiteY25" fmla="*/ 807317 h 895274"/>
                <a:gd name="connsiteX26" fmla="*/ 538565 w 1084449"/>
                <a:gd name="connsiteY26" fmla="*/ 863858 h 895274"/>
                <a:gd name="connsiteX27" fmla="*/ 493665 w 1084449"/>
                <a:gd name="connsiteY27" fmla="*/ 886585 h 895274"/>
                <a:gd name="connsiteX28" fmla="*/ 428256 w 1084449"/>
                <a:gd name="connsiteY28" fmla="*/ 894899 h 895274"/>
                <a:gd name="connsiteX29" fmla="*/ 380030 w 1084449"/>
                <a:gd name="connsiteY29" fmla="*/ 889357 h 895274"/>
                <a:gd name="connsiteX30" fmla="*/ 255124 w 1084449"/>
                <a:gd name="connsiteY30" fmla="*/ 854250 h 895274"/>
                <a:gd name="connsiteX31" fmla="*/ 245436 w 1084449"/>
                <a:gd name="connsiteY31" fmla="*/ 848887 h 895274"/>
                <a:gd name="connsiteX32" fmla="*/ 245327 w 1084449"/>
                <a:gd name="connsiteY32" fmla="*/ 849075 h 895274"/>
                <a:gd name="connsiteX33" fmla="*/ 243377 w 1084449"/>
                <a:gd name="connsiteY33" fmla="*/ 849725 h 895274"/>
                <a:gd name="connsiteX34" fmla="*/ 244035 w 1084449"/>
                <a:gd name="connsiteY34" fmla="*/ 848706 h 895274"/>
                <a:gd name="connsiteX35" fmla="*/ 244775 w 1084449"/>
                <a:gd name="connsiteY35" fmla="*/ 848521 h 895274"/>
                <a:gd name="connsiteX36" fmla="*/ 244777 w 1084449"/>
                <a:gd name="connsiteY36" fmla="*/ 848522 h 895274"/>
                <a:gd name="connsiteX37" fmla="*/ 244778 w 1084449"/>
                <a:gd name="connsiteY37" fmla="*/ 848522 h 895274"/>
                <a:gd name="connsiteX38" fmla="*/ 260482 w 1084449"/>
                <a:gd name="connsiteY38" fmla="*/ 797526 h 895274"/>
                <a:gd name="connsiteX39" fmla="*/ 273786 w 1084449"/>
                <a:gd name="connsiteY39" fmla="*/ 725279 h 895274"/>
                <a:gd name="connsiteX40" fmla="*/ 256560 w 1084449"/>
                <a:gd name="connsiteY40" fmla="*/ 575736 h 895274"/>
                <a:gd name="connsiteX41" fmla="*/ 196634 w 1084449"/>
                <a:gd name="connsiteY41" fmla="*/ 505805 h 895274"/>
                <a:gd name="connsiteX42" fmla="*/ 27565 w 1084449"/>
                <a:gd name="connsiteY42" fmla="*/ 520093 h 895274"/>
                <a:gd name="connsiteX43" fmla="*/ 2007 w 1084449"/>
                <a:gd name="connsiteY43" fmla="*/ 415435 h 895274"/>
                <a:gd name="connsiteX44" fmla="*/ 34321 w 1084449"/>
                <a:gd name="connsiteY44" fmla="*/ 331531 h 895274"/>
                <a:gd name="connsiteX45" fmla="*/ 94003 w 1084449"/>
                <a:gd name="connsiteY45" fmla="*/ 310651 h 895274"/>
                <a:gd name="connsiteX46" fmla="*/ 146662 w 1084449"/>
                <a:gd name="connsiteY46" fmla="*/ 329867 h 895274"/>
                <a:gd name="connsiteX47" fmla="*/ 169523 w 1084449"/>
                <a:gd name="connsiteY47" fmla="*/ 338148 h 895274"/>
                <a:gd name="connsiteX48" fmla="*/ 169526 w 1084449"/>
                <a:gd name="connsiteY48" fmla="*/ 338148 h 895274"/>
                <a:gd name="connsiteX49" fmla="*/ 169530 w 1084449"/>
                <a:gd name="connsiteY49" fmla="*/ 338149 h 895274"/>
                <a:gd name="connsiteX50" fmla="*/ 171417 w 1084449"/>
                <a:gd name="connsiteY50" fmla="*/ 338266 h 895274"/>
                <a:gd name="connsiteX51" fmla="*/ 171424 w 1084449"/>
                <a:gd name="connsiteY51" fmla="*/ 338265 h 895274"/>
                <a:gd name="connsiteX52" fmla="*/ 190523 w 1084449"/>
                <a:gd name="connsiteY52" fmla="*/ 336772 h 895274"/>
                <a:gd name="connsiteX53" fmla="*/ 206899 w 1084449"/>
                <a:gd name="connsiteY53" fmla="*/ 321736 h 895274"/>
                <a:gd name="connsiteX54" fmla="*/ 229811 w 1084449"/>
                <a:gd name="connsiteY54" fmla="*/ 254295 h 895274"/>
                <a:gd name="connsiteX55" fmla="*/ 234615 w 1084449"/>
                <a:gd name="connsiteY55" fmla="*/ 195537 h 895274"/>
                <a:gd name="connsiteX56" fmla="*/ 231085 w 1084449"/>
                <a:gd name="connsiteY56" fmla="*/ 133230 h 895274"/>
                <a:gd name="connsiteX57" fmla="*/ 230468 w 1084449"/>
                <a:gd name="connsiteY57" fmla="*/ 128042 h 895274"/>
                <a:gd name="connsiteX58" fmla="*/ 212996 w 1084449"/>
                <a:gd name="connsiteY58" fmla="*/ 40144 h 895274"/>
                <a:gd name="connsiteX59" fmla="*/ 212800 w 1084449"/>
                <a:gd name="connsiteY59" fmla="*/ 37997 h 895274"/>
                <a:gd name="connsiteX60" fmla="*/ 211155 w 1084449"/>
                <a:gd name="connsiteY60" fmla="*/ 27846 h 895274"/>
                <a:gd name="connsiteX61" fmla="*/ 208751 w 1084449"/>
                <a:gd name="connsiteY61" fmla="*/ 1693 h 895274"/>
                <a:gd name="connsiteX62" fmla="*/ 209470 w 1084449"/>
                <a:gd name="connsiteY62" fmla="*/ 1657 h 895274"/>
                <a:gd name="connsiteX63" fmla="*/ 242280 w 1084449"/>
                <a:gd name="connsiteY63" fmla="*/ 0 h 895274"/>
                <a:gd name="connsiteX0" fmla="*/ 243377 w 1084449"/>
                <a:gd name="connsiteY0" fmla="*/ 849725 h 895274"/>
                <a:gd name="connsiteX1" fmla="*/ 243237 w 1084449"/>
                <a:gd name="connsiteY1" fmla="*/ 849942 h 895274"/>
                <a:gd name="connsiteX2" fmla="*/ 243304 w 1084449"/>
                <a:gd name="connsiteY2" fmla="*/ 849750 h 895274"/>
                <a:gd name="connsiteX3" fmla="*/ 243377 w 1084449"/>
                <a:gd name="connsiteY3" fmla="*/ 849725 h 895274"/>
                <a:gd name="connsiteX4" fmla="*/ 242280 w 1084449"/>
                <a:gd name="connsiteY4" fmla="*/ 0 h 895274"/>
                <a:gd name="connsiteX5" fmla="*/ 1080264 w 1084449"/>
                <a:gd name="connsiteY5" fmla="*/ 756209 h 895274"/>
                <a:gd name="connsiteX6" fmla="*/ 1084187 w 1084449"/>
                <a:gd name="connsiteY6" fmla="*/ 833888 h 895274"/>
                <a:gd name="connsiteX7" fmla="*/ 1084449 w 1084449"/>
                <a:gd name="connsiteY7" fmla="*/ 839081 h 895274"/>
                <a:gd name="connsiteX8" fmla="*/ 1035353 w 1084449"/>
                <a:gd name="connsiteY8" fmla="*/ 846827 h 895274"/>
                <a:gd name="connsiteX9" fmla="*/ 987377 w 1084449"/>
                <a:gd name="connsiteY9" fmla="*/ 854620 h 895274"/>
                <a:gd name="connsiteX10" fmla="*/ 920674 w 1084449"/>
                <a:gd name="connsiteY10" fmla="*/ 866999 h 895274"/>
                <a:gd name="connsiteX11" fmla="*/ 805745 w 1084449"/>
                <a:gd name="connsiteY11" fmla="*/ 869031 h 895274"/>
                <a:gd name="connsiteX12" fmla="*/ 721859 w 1084449"/>
                <a:gd name="connsiteY12" fmla="*/ 846489 h 895274"/>
                <a:gd name="connsiteX13" fmla="*/ 702827 w 1084449"/>
                <a:gd name="connsiteY13" fmla="*/ 798449 h 895274"/>
                <a:gd name="connsiteX14" fmla="*/ 720565 w 1084449"/>
                <a:gd name="connsiteY14" fmla="*/ 760016 h 895274"/>
                <a:gd name="connsiteX15" fmla="*/ 732206 w 1084449"/>
                <a:gd name="connsiteY15" fmla="*/ 716779 h 895274"/>
                <a:gd name="connsiteX16" fmla="*/ 717055 w 1084449"/>
                <a:gd name="connsiteY16" fmla="*/ 680194 h 895274"/>
                <a:gd name="connsiteX17" fmla="*/ 632060 w 1084449"/>
                <a:gd name="connsiteY17" fmla="*/ 631044 h 895274"/>
                <a:gd name="connsiteX18" fmla="*/ 570346 w 1084449"/>
                <a:gd name="connsiteY18" fmla="*/ 639545 h 895274"/>
                <a:gd name="connsiteX19" fmla="*/ 537225 w 1084449"/>
                <a:gd name="connsiteY19" fmla="*/ 664466 h 895274"/>
                <a:gd name="connsiteX20" fmla="*/ 514519 w 1084449"/>
                <a:gd name="connsiteY20" fmla="*/ 695105 h 895274"/>
                <a:gd name="connsiteX21" fmla="*/ 512254 w 1084449"/>
                <a:gd name="connsiteY21" fmla="*/ 699474 h 895274"/>
                <a:gd name="connsiteX22" fmla="*/ 506114 w 1084449"/>
                <a:gd name="connsiteY22" fmla="*/ 725949 h 895274"/>
                <a:gd name="connsiteX23" fmla="*/ 513251 w 1084449"/>
                <a:gd name="connsiteY23" fmla="*/ 754473 h 895274"/>
                <a:gd name="connsiteX24" fmla="*/ 542814 w 1084449"/>
                <a:gd name="connsiteY24" fmla="*/ 804361 h 895274"/>
                <a:gd name="connsiteX25" fmla="*/ 545032 w 1084449"/>
                <a:gd name="connsiteY25" fmla="*/ 807317 h 895274"/>
                <a:gd name="connsiteX26" fmla="*/ 538565 w 1084449"/>
                <a:gd name="connsiteY26" fmla="*/ 863858 h 895274"/>
                <a:gd name="connsiteX27" fmla="*/ 493665 w 1084449"/>
                <a:gd name="connsiteY27" fmla="*/ 886585 h 895274"/>
                <a:gd name="connsiteX28" fmla="*/ 428256 w 1084449"/>
                <a:gd name="connsiteY28" fmla="*/ 894899 h 895274"/>
                <a:gd name="connsiteX29" fmla="*/ 380030 w 1084449"/>
                <a:gd name="connsiteY29" fmla="*/ 889357 h 895274"/>
                <a:gd name="connsiteX30" fmla="*/ 255124 w 1084449"/>
                <a:gd name="connsiteY30" fmla="*/ 854250 h 895274"/>
                <a:gd name="connsiteX31" fmla="*/ 245436 w 1084449"/>
                <a:gd name="connsiteY31" fmla="*/ 848887 h 895274"/>
                <a:gd name="connsiteX32" fmla="*/ 245327 w 1084449"/>
                <a:gd name="connsiteY32" fmla="*/ 849075 h 895274"/>
                <a:gd name="connsiteX33" fmla="*/ 243377 w 1084449"/>
                <a:gd name="connsiteY33" fmla="*/ 849725 h 895274"/>
                <a:gd name="connsiteX34" fmla="*/ 244035 w 1084449"/>
                <a:gd name="connsiteY34" fmla="*/ 848706 h 895274"/>
                <a:gd name="connsiteX35" fmla="*/ 244775 w 1084449"/>
                <a:gd name="connsiteY35" fmla="*/ 848521 h 895274"/>
                <a:gd name="connsiteX36" fmla="*/ 244777 w 1084449"/>
                <a:gd name="connsiteY36" fmla="*/ 848522 h 895274"/>
                <a:gd name="connsiteX37" fmla="*/ 244778 w 1084449"/>
                <a:gd name="connsiteY37" fmla="*/ 848522 h 895274"/>
                <a:gd name="connsiteX38" fmla="*/ 260482 w 1084449"/>
                <a:gd name="connsiteY38" fmla="*/ 797526 h 895274"/>
                <a:gd name="connsiteX39" fmla="*/ 273786 w 1084449"/>
                <a:gd name="connsiteY39" fmla="*/ 725279 h 895274"/>
                <a:gd name="connsiteX40" fmla="*/ 256560 w 1084449"/>
                <a:gd name="connsiteY40" fmla="*/ 575736 h 895274"/>
                <a:gd name="connsiteX41" fmla="*/ 191871 w 1084449"/>
                <a:gd name="connsiteY41" fmla="*/ 510568 h 895274"/>
                <a:gd name="connsiteX42" fmla="*/ 27565 w 1084449"/>
                <a:gd name="connsiteY42" fmla="*/ 520093 h 895274"/>
                <a:gd name="connsiteX43" fmla="*/ 2007 w 1084449"/>
                <a:gd name="connsiteY43" fmla="*/ 415435 h 895274"/>
                <a:gd name="connsiteX44" fmla="*/ 34321 w 1084449"/>
                <a:gd name="connsiteY44" fmla="*/ 331531 h 895274"/>
                <a:gd name="connsiteX45" fmla="*/ 94003 w 1084449"/>
                <a:gd name="connsiteY45" fmla="*/ 310651 h 895274"/>
                <a:gd name="connsiteX46" fmla="*/ 146662 w 1084449"/>
                <a:gd name="connsiteY46" fmla="*/ 329867 h 895274"/>
                <a:gd name="connsiteX47" fmla="*/ 169523 w 1084449"/>
                <a:gd name="connsiteY47" fmla="*/ 338148 h 895274"/>
                <a:gd name="connsiteX48" fmla="*/ 169526 w 1084449"/>
                <a:gd name="connsiteY48" fmla="*/ 338148 h 895274"/>
                <a:gd name="connsiteX49" fmla="*/ 169530 w 1084449"/>
                <a:gd name="connsiteY49" fmla="*/ 338149 h 895274"/>
                <a:gd name="connsiteX50" fmla="*/ 171417 w 1084449"/>
                <a:gd name="connsiteY50" fmla="*/ 338266 h 895274"/>
                <a:gd name="connsiteX51" fmla="*/ 171424 w 1084449"/>
                <a:gd name="connsiteY51" fmla="*/ 338265 h 895274"/>
                <a:gd name="connsiteX52" fmla="*/ 190523 w 1084449"/>
                <a:gd name="connsiteY52" fmla="*/ 336772 h 895274"/>
                <a:gd name="connsiteX53" fmla="*/ 206899 w 1084449"/>
                <a:gd name="connsiteY53" fmla="*/ 321736 h 895274"/>
                <a:gd name="connsiteX54" fmla="*/ 229811 w 1084449"/>
                <a:gd name="connsiteY54" fmla="*/ 254295 h 895274"/>
                <a:gd name="connsiteX55" fmla="*/ 234615 w 1084449"/>
                <a:gd name="connsiteY55" fmla="*/ 195537 h 895274"/>
                <a:gd name="connsiteX56" fmla="*/ 231085 w 1084449"/>
                <a:gd name="connsiteY56" fmla="*/ 133230 h 895274"/>
                <a:gd name="connsiteX57" fmla="*/ 230468 w 1084449"/>
                <a:gd name="connsiteY57" fmla="*/ 128042 h 895274"/>
                <a:gd name="connsiteX58" fmla="*/ 212996 w 1084449"/>
                <a:gd name="connsiteY58" fmla="*/ 40144 h 895274"/>
                <a:gd name="connsiteX59" fmla="*/ 212800 w 1084449"/>
                <a:gd name="connsiteY59" fmla="*/ 37997 h 895274"/>
                <a:gd name="connsiteX60" fmla="*/ 211155 w 1084449"/>
                <a:gd name="connsiteY60" fmla="*/ 27846 h 895274"/>
                <a:gd name="connsiteX61" fmla="*/ 208751 w 1084449"/>
                <a:gd name="connsiteY61" fmla="*/ 1693 h 895274"/>
                <a:gd name="connsiteX62" fmla="*/ 209470 w 1084449"/>
                <a:gd name="connsiteY62" fmla="*/ 1657 h 895274"/>
                <a:gd name="connsiteX63" fmla="*/ 242280 w 1084449"/>
                <a:gd name="connsiteY63" fmla="*/ 0 h 89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084449" h="895274">
                  <a:moveTo>
                    <a:pt x="243377" y="849725"/>
                  </a:moveTo>
                  <a:cubicBezTo>
                    <a:pt x="243330" y="849797"/>
                    <a:pt x="243284" y="849870"/>
                    <a:pt x="243237" y="849942"/>
                  </a:cubicBezTo>
                  <a:cubicBezTo>
                    <a:pt x="243259" y="849878"/>
                    <a:pt x="243282" y="849814"/>
                    <a:pt x="243304" y="849750"/>
                  </a:cubicBezTo>
                  <a:lnTo>
                    <a:pt x="243377" y="849725"/>
                  </a:lnTo>
                  <a:close/>
                  <a:moveTo>
                    <a:pt x="242280" y="0"/>
                  </a:moveTo>
                  <a:cubicBezTo>
                    <a:pt x="678413" y="0"/>
                    <a:pt x="1037129" y="331458"/>
                    <a:pt x="1080264" y="756209"/>
                  </a:cubicBezTo>
                  <a:lnTo>
                    <a:pt x="1084187" y="833888"/>
                  </a:lnTo>
                  <a:cubicBezTo>
                    <a:pt x="1084274" y="835619"/>
                    <a:pt x="1084362" y="837350"/>
                    <a:pt x="1084449" y="839081"/>
                  </a:cubicBezTo>
                  <a:lnTo>
                    <a:pt x="1035353" y="846827"/>
                  </a:lnTo>
                  <a:lnTo>
                    <a:pt x="987377" y="854620"/>
                  </a:lnTo>
                  <a:cubicBezTo>
                    <a:pt x="943634" y="862387"/>
                    <a:pt x="943031" y="863673"/>
                    <a:pt x="920674" y="866999"/>
                  </a:cubicBezTo>
                  <a:cubicBezTo>
                    <a:pt x="882242" y="872727"/>
                    <a:pt x="843808" y="870509"/>
                    <a:pt x="805745" y="869031"/>
                  </a:cubicBezTo>
                  <a:cubicBezTo>
                    <a:pt x="776921" y="867923"/>
                    <a:pt x="748096" y="861271"/>
                    <a:pt x="721859" y="846489"/>
                  </a:cubicBezTo>
                  <a:cubicBezTo>
                    <a:pt x="702458" y="835588"/>
                    <a:pt x="695991" y="819512"/>
                    <a:pt x="702827" y="798449"/>
                  </a:cubicBezTo>
                  <a:cubicBezTo>
                    <a:pt x="707077" y="784775"/>
                    <a:pt x="714099" y="772580"/>
                    <a:pt x="720565" y="760016"/>
                  </a:cubicBezTo>
                  <a:cubicBezTo>
                    <a:pt x="727586" y="746343"/>
                    <a:pt x="731467" y="731561"/>
                    <a:pt x="732206" y="716779"/>
                  </a:cubicBezTo>
                  <a:cubicBezTo>
                    <a:pt x="732945" y="703106"/>
                    <a:pt x="726663" y="690357"/>
                    <a:pt x="717055" y="680194"/>
                  </a:cubicBezTo>
                  <a:cubicBezTo>
                    <a:pt x="693773" y="655250"/>
                    <a:pt x="664949" y="638621"/>
                    <a:pt x="632060" y="631044"/>
                  </a:cubicBezTo>
                  <a:cubicBezTo>
                    <a:pt x="611365" y="626241"/>
                    <a:pt x="589562" y="628458"/>
                    <a:pt x="570346" y="639545"/>
                  </a:cubicBezTo>
                  <a:cubicBezTo>
                    <a:pt x="558059" y="646566"/>
                    <a:pt x="546926" y="654835"/>
                    <a:pt x="537225" y="664466"/>
                  </a:cubicBezTo>
                  <a:lnTo>
                    <a:pt x="514519" y="695105"/>
                  </a:lnTo>
                  <a:lnTo>
                    <a:pt x="512254" y="699474"/>
                  </a:lnTo>
                  <a:lnTo>
                    <a:pt x="506114" y="725949"/>
                  </a:lnTo>
                  <a:cubicBezTo>
                    <a:pt x="506414" y="735488"/>
                    <a:pt x="509001" y="745050"/>
                    <a:pt x="513251" y="754473"/>
                  </a:cubicBezTo>
                  <a:cubicBezTo>
                    <a:pt x="521196" y="772211"/>
                    <a:pt x="531728" y="788471"/>
                    <a:pt x="542814" y="804361"/>
                  </a:cubicBezTo>
                  <a:cubicBezTo>
                    <a:pt x="543554" y="805285"/>
                    <a:pt x="544292" y="806209"/>
                    <a:pt x="545032" y="807317"/>
                  </a:cubicBezTo>
                  <a:cubicBezTo>
                    <a:pt x="561107" y="835218"/>
                    <a:pt x="555748" y="848152"/>
                    <a:pt x="538565" y="863858"/>
                  </a:cubicBezTo>
                  <a:cubicBezTo>
                    <a:pt x="525631" y="875683"/>
                    <a:pt x="509925" y="881965"/>
                    <a:pt x="493665" y="886585"/>
                  </a:cubicBezTo>
                  <a:cubicBezTo>
                    <a:pt x="472416" y="892497"/>
                    <a:pt x="450244" y="896563"/>
                    <a:pt x="428256" y="894899"/>
                  </a:cubicBezTo>
                  <a:cubicBezTo>
                    <a:pt x="412181" y="893791"/>
                    <a:pt x="396105" y="891943"/>
                    <a:pt x="380030" y="889357"/>
                  </a:cubicBezTo>
                  <a:cubicBezTo>
                    <a:pt x="336979" y="882335"/>
                    <a:pt x="296328" y="867923"/>
                    <a:pt x="255124" y="854250"/>
                  </a:cubicBezTo>
                  <a:lnTo>
                    <a:pt x="245436" y="848887"/>
                  </a:lnTo>
                  <a:cubicBezTo>
                    <a:pt x="245400" y="848950"/>
                    <a:pt x="245363" y="849012"/>
                    <a:pt x="245327" y="849075"/>
                  </a:cubicBezTo>
                  <a:lnTo>
                    <a:pt x="243377" y="849725"/>
                  </a:lnTo>
                  <a:lnTo>
                    <a:pt x="244035" y="848706"/>
                  </a:lnTo>
                  <a:cubicBezTo>
                    <a:pt x="244035" y="848890"/>
                    <a:pt x="244404" y="848706"/>
                    <a:pt x="244775" y="848521"/>
                  </a:cubicBezTo>
                  <a:cubicBezTo>
                    <a:pt x="244776" y="848521"/>
                    <a:pt x="244776" y="848522"/>
                    <a:pt x="244777" y="848522"/>
                  </a:cubicBezTo>
                  <a:lnTo>
                    <a:pt x="244778" y="848522"/>
                  </a:lnTo>
                  <a:lnTo>
                    <a:pt x="260482" y="797526"/>
                  </a:lnTo>
                  <a:cubicBezTo>
                    <a:pt x="268058" y="774060"/>
                    <a:pt x="272493" y="749855"/>
                    <a:pt x="273786" y="725279"/>
                  </a:cubicBezTo>
                  <a:cubicBezTo>
                    <a:pt x="276928" y="671696"/>
                    <a:pt x="275222" y="626363"/>
                    <a:pt x="256560" y="575736"/>
                  </a:cubicBezTo>
                  <a:cubicBezTo>
                    <a:pt x="243701" y="539157"/>
                    <a:pt x="213369" y="498412"/>
                    <a:pt x="191871" y="510568"/>
                  </a:cubicBezTo>
                  <a:cubicBezTo>
                    <a:pt x="132340" y="581212"/>
                    <a:pt x="70427" y="599468"/>
                    <a:pt x="27565" y="520093"/>
                  </a:cubicBezTo>
                  <a:cubicBezTo>
                    <a:pt x="9018" y="507016"/>
                    <a:pt x="-5469" y="457975"/>
                    <a:pt x="2007" y="415435"/>
                  </a:cubicBezTo>
                  <a:cubicBezTo>
                    <a:pt x="2460" y="379529"/>
                    <a:pt x="14818" y="357911"/>
                    <a:pt x="34321" y="331531"/>
                  </a:cubicBezTo>
                  <a:cubicBezTo>
                    <a:pt x="49657" y="310836"/>
                    <a:pt x="70167" y="306217"/>
                    <a:pt x="94003" y="310651"/>
                  </a:cubicBezTo>
                  <a:cubicBezTo>
                    <a:pt x="112665" y="313977"/>
                    <a:pt x="129479" y="322661"/>
                    <a:pt x="146662" y="329867"/>
                  </a:cubicBezTo>
                  <a:lnTo>
                    <a:pt x="169523" y="338148"/>
                  </a:lnTo>
                  <a:lnTo>
                    <a:pt x="169526" y="338148"/>
                  </a:lnTo>
                  <a:cubicBezTo>
                    <a:pt x="169527" y="338148"/>
                    <a:pt x="169529" y="338149"/>
                    <a:pt x="169530" y="338149"/>
                  </a:cubicBezTo>
                  <a:lnTo>
                    <a:pt x="171417" y="338266"/>
                  </a:lnTo>
                  <a:cubicBezTo>
                    <a:pt x="171419" y="338266"/>
                    <a:pt x="171422" y="338265"/>
                    <a:pt x="171424" y="338265"/>
                  </a:cubicBezTo>
                  <a:lnTo>
                    <a:pt x="190523" y="336772"/>
                  </a:lnTo>
                  <a:cubicBezTo>
                    <a:pt x="196736" y="333931"/>
                    <a:pt x="202280" y="328850"/>
                    <a:pt x="206899" y="321736"/>
                  </a:cubicBezTo>
                  <a:cubicBezTo>
                    <a:pt x="220202" y="301226"/>
                    <a:pt x="225376" y="277945"/>
                    <a:pt x="229811" y="254295"/>
                  </a:cubicBezTo>
                  <a:cubicBezTo>
                    <a:pt x="233506" y="234894"/>
                    <a:pt x="234430" y="215123"/>
                    <a:pt x="234615" y="195537"/>
                  </a:cubicBezTo>
                  <a:lnTo>
                    <a:pt x="231085" y="133230"/>
                  </a:lnTo>
                  <a:cubicBezTo>
                    <a:pt x="230879" y="131501"/>
                    <a:pt x="230674" y="129771"/>
                    <a:pt x="230468" y="128042"/>
                  </a:cubicBezTo>
                  <a:lnTo>
                    <a:pt x="212996" y="40144"/>
                  </a:lnTo>
                  <a:cubicBezTo>
                    <a:pt x="212931" y="39428"/>
                    <a:pt x="212865" y="38713"/>
                    <a:pt x="212800" y="37997"/>
                  </a:cubicBezTo>
                  <a:lnTo>
                    <a:pt x="211155" y="27846"/>
                  </a:lnTo>
                  <a:lnTo>
                    <a:pt x="208751" y="1693"/>
                  </a:lnTo>
                  <a:lnTo>
                    <a:pt x="209470" y="1657"/>
                  </a:lnTo>
                  <a:lnTo>
                    <a:pt x="2422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CC8863A-33C2-4C13-A91C-68928974FF63}"/>
                </a:ext>
              </a:extLst>
            </p:cNvPr>
            <p:cNvSpPr/>
            <p:nvPr/>
          </p:nvSpPr>
          <p:spPr>
            <a:xfrm>
              <a:off x="5253554" y="3424945"/>
              <a:ext cx="1049732" cy="885108"/>
            </a:xfrm>
            <a:custGeom>
              <a:avLst/>
              <a:gdLst>
                <a:gd name="connsiteX0" fmla="*/ 179391 w 1050592"/>
                <a:gd name="connsiteY0" fmla="*/ 0 h 885108"/>
                <a:gd name="connsiteX1" fmla="*/ 202758 w 1050592"/>
                <a:gd name="connsiteY1" fmla="*/ 690 h 885108"/>
                <a:gd name="connsiteX2" fmla="*/ 205813 w 1050592"/>
                <a:gd name="connsiteY2" fmla="*/ 184 h 885108"/>
                <a:gd name="connsiteX3" fmla="*/ 211340 w 1050592"/>
                <a:gd name="connsiteY3" fmla="*/ 943 h 885108"/>
                <a:gd name="connsiteX4" fmla="*/ 242029 w 1050592"/>
                <a:gd name="connsiteY4" fmla="*/ 1848 h 885108"/>
                <a:gd name="connsiteX5" fmla="*/ 297461 w 1050592"/>
                <a:gd name="connsiteY5" fmla="*/ 27161 h 885108"/>
                <a:gd name="connsiteX6" fmla="*/ 307254 w 1050592"/>
                <a:gd name="connsiteY6" fmla="*/ 75941 h 885108"/>
                <a:gd name="connsiteX7" fmla="*/ 280647 w 1050592"/>
                <a:gd name="connsiteY7" fmla="*/ 148002 h 885108"/>
                <a:gd name="connsiteX8" fmla="*/ 281688 w 1050592"/>
                <a:gd name="connsiteY8" fmla="*/ 187374 h 885108"/>
                <a:gd name="connsiteX9" fmla="*/ 285041 w 1050592"/>
                <a:gd name="connsiteY9" fmla="*/ 195577 h 885108"/>
                <a:gd name="connsiteX10" fmla="*/ 306330 w 1050592"/>
                <a:gd name="connsiteY10" fmla="*/ 226900 h 885108"/>
                <a:gd name="connsiteX11" fmla="*/ 382826 w 1050592"/>
                <a:gd name="connsiteY11" fmla="*/ 268289 h 885108"/>
                <a:gd name="connsiteX12" fmla="*/ 411280 w 1050592"/>
                <a:gd name="connsiteY12" fmla="*/ 273647 h 885108"/>
                <a:gd name="connsiteX13" fmla="*/ 427264 w 1050592"/>
                <a:gd name="connsiteY13" fmla="*/ 273747 h 885108"/>
                <a:gd name="connsiteX14" fmla="*/ 430376 w 1050592"/>
                <a:gd name="connsiteY14" fmla="*/ 273638 h 885108"/>
                <a:gd name="connsiteX15" fmla="*/ 448235 w 1050592"/>
                <a:gd name="connsiteY15" fmla="*/ 269582 h 885108"/>
                <a:gd name="connsiteX16" fmla="*/ 504590 w 1050592"/>
                <a:gd name="connsiteY16" fmla="*/ 245008 h 885108"/>
                <a:gd name="connsiteX17" fmla="*/ 538958 w 1050592"/>
                <a:gd name="connsiteY17" fmla="*/ 197891 h 885108"/>
                <a:gd name="connsiteX18" fmla="*/ 524361 w 1050592"/>
                <a:gd name="connsiteY18" fmla="*/ 141351 h 885108"/>
                <a:gd name="connsiteX19" fmla="*/ 489808 w 1050592"/>
                <a:gd name="connsiteY19" fmla="*/ 80745 h 885108"/>
                <a:gd name="connsiteX20" fmla="*/ 488962 w 1050592"/>
                <a:gd name="connsiteY20" fmla="*/ 66276 h 885108"/>
                <a:gd name="connsiteX21" fmla="*/ 488191 w 1050592"/>
                <a:gd name="connsiteY21" fmla="*/ 62821 h 885108"/>
                <a:gd name="connsiteX22" fmla="*/ 488653 w 1050592"/>
                <a:gd name="connsiteY22" fmla="*/ 60995 h 885108"/>
                <a:gd name="connsiteX23" fmla="*/ 488007 w 1050592"/>
                <a:gd name="connsiteY23" fmla="*/ 49958 h 885108"/>
                <a:gd name="connsiteX24" fmla="*/ 508656 w 1050592"/>
                <a:gd name="connsiteY24" fmla="*/ 27346 h 885108"/>
                <a:gd name="connsiteX25" fmla="*/ 555403 w 1050592"/>
                <a:gd name="connsiteY25" fmla="*/ 11640 h 885108"/>
                <a:gd name="connsiteX26" fmla="*/ 606354 w 1050592"/>
                <a:gd name="connsiteY26" fmla="*/ 4827 h 885108"/>
                <a:gd name="connsiteX27" fmla="*/ 657582 w 1050592"/>
                <a:gd name="connsiteY27" fmla="*/ 5358 h 885108"/>
                <a:gd name="connsiteX28" fmla="*/ 725947 w 1050592"/>
                <a:gd name="connsiteY28" fmla="*/ 14966 h 885108"/>
                <a:gd name="connsiteX29" fmla="*/ 777684 w 1050592"/>
                <a:gd name="connsiteY29" fmla="*/ 27161 h 885108"/>
                <a:gd name="connsiteX30" fmla="*/ 830529 w 1050592"/>
                <a:gd name="connsiteY30" fmla="*/ 44161 h 885108"/>
                <a:gd name="connsiteX31" fmla="*/ 843833 w 1050592"/>
                <a:gd name="connsiteY31" fmla="*/ 49149 h 885108"/>
                <a:gd name="connsiteX32" fmla="*/ 843470 w 1050592"/>
                <a:gd name="connsiteY32" fmla="*/ 50192 h 885108"/>
                <a:gd name="connsiteX33" fmla="*/ 843403 w 1050592"/>
                <a:gd name="connsiteY33" fmla="*/ 50384 h 885108"/>
                <a:gd name="connsiteX34" fmla="*/ 822560 w 1050592"/>
                <a:gd name="connsiteY34" fmla="*/ 110216 h 885108"/>
                <a:gd name="connsiteX35" fmla="*/ 805030 w 1050592"/>
                <a:gd name="connsiteY35" fmla="*/ 172392 h 885108"/>
                <a:gd name="connsiteX36" fmla="*/ 800780 w 1050592"/>
                <a:gd name="connsiteY36" fmla="*/ 287690 h 885108"/>
                <a:gd name="connsiteX37" fmla="*/ 812421 w 1050592"/>
                <a:gd name="connsiteY37" fmla="*/ 319471 h 885108"/>
                <a:gd name="connsiteX38" fmla="*/ 852701 w 1050592"/>
                <a:gd name="connsiteY38" fmla="*/ 332035 h 885108"/>
                <a:gd name="connsiteX39" fmla="*/ 907394 w 1050592"/>
                <a:gd name="connsiteY39" fmla="*/ 302102 h 885108"/>
                <a:gd name="connsiteX40" fmla="*/ 963749 w 1050592"/>
                <a:gd name="connsiteY40" fmla="*/ 288614 h 885108"/>
                <a:gd name="connsiteX41" fmla="*/ 1006432 w 1050592"/>
                <a:gd name="connsiteY41" fmla="*/ 314666 h 885108"/>
                <a:gd name="connsiteX42" fmla="*/ 1040245 w 1050592"/>
                <a:gd name="connsiteY42" fmla="*/ 382478 h 885108"/>
                <a:gd name="connsiteX43" fmla="*/ 1045720 w 1050592"/>
                <a:gd name="connsiteY43" fmla="*/ 411124 h 885108"/>
                <a:gd name="connsiteX44" fmla="*/ 1046088 w 1050592"/>
                <a:gd name="connsiteY44" fmla="*/ 412525 h 885108"/>
                <a:gd name="connsiteX45" fmla="*/ 1046179 w 1050592"/>
                <a:gd name="connsiteY45" fmla="*/ 413525 h 885108"/>
                <a:gd name="connsiteX46" fmla="*/ 1050592 w 1050592"/>
                <a:gd name="connsiteY46" fmla="*/ 436616 h 885108"/>
                <a:gd name="connsiteX47" fmla="*/ 1043083 w 1050592"/>
                <a:gd name="connsiteY47" fmla="*/ 469766 h 885108"/>
                <a:gd name="connsiteX48" fmla="*/ 1038720 w 1050592"/>
                <a:gd name="connsiteY48" fmla="*/ 491330 h 885108"/>
                <a:gd name="connsiteX49" fmla="*/ 1037918 w 1050592"/>
                <a:gd name="connsiteY49" fmla="*/ 492569 h 885108"/>
                <a:gd name="connsiteX50" fmla="*/ 1035557 w 1050592"/>
                <a:gd name="connsiteY50" fmla="*/ 502995 h 885108"/>
                <a:gd name="connsiteX51" fmla="*/ 989617 w 1050592"/>
                <a:gd name="connsiteY51" fmla="*/ 553022 h 885108"/>
                <a:gd name="connsiteX52" fmla="*/ 930860 w 1050592"/>
                <a:gd name="connsiteY52" fmla="*/ 553762 h 885108"/>
                <a:gd name="connsiteX53" fmla="*/ 862124 w 1050592"/>
                <a:gd name="connsiteY53" fmla="*/ 517177 h 885108"/>
                <a:gd name="connsiteX54" fmla="*/ 823692 w 1050592"/>
                <a:gd name="connsiteY54" fmla="*/ 510709 h 885108"/>
                <a:gd name="connsiteX55" fmla="*/ 801150 w 1050592"/>
                <a:gd name="connsiteY55" fmla="*/ 532698 h 885108"/>
                <a:gd name="connsiteX56" fmla="*/ 778423 w 1050592"/>
                <a:gd name="connsiteY56" fmla="*/ 602172 h 885108"/>
                <a:gd name="connsiteX57" fmla="*/ 774358 w 1050592"/>
                <a:gd name="connsiteY57" fmla="*/ 665549 h 885108"/>
                <a:gd name="connsiteX58" fmla="*/ 798194 w 1050592"/>
                <a:gd name="connsiteY58" fmla="*/ 783064 h 885108"/>
                <a:gd name="connsiteX59" fmla="*/ 811517 w 1050592"/>
                <a:gd name="connsiteY59" fmla="*/ 819767 h 885108"/>
                <a:gd name="connsiteX60" fmla="*/ 814483 w 1050592"/>
                <a:gd name="connsiteY60" fmla="*/ 826936 h 885108"/>
                <a:gd name="connsiteX61" fmla="*/ 831787 w 1050592"/>
                <a:gd name="connsiteY61" fmla="*/ 859074 h 885108"/>
                <a:gd name="connsiteX62" fmla="*/ 846875 w 1050592"/>
                <a:gd name="connsiteY62" fmla="*/ 884885 h 885108"/>
                <a:gd name="connsiteX63" fmla="*/ 842446 w 1050592"/>
                <a:gd name="connsiteY63" fmla="*/ 885108 h 885108"/>
                <a:gd name="connsiteX64" fmla="*/ 839089 w 1050592"/>
                <a:gd name="connsiteY64" fmla="*/ 884939 h 885108"/>
                <a:gd name="connsiteX65" fmla="*/ 756322 w 1050592"/>
                <a:gd name="connsiteY65" fmla="*/ 880759 h 885108"/>
                <a:gd name="connsiteX66" fmla="*/ 4462 w 1050592"/>
                <a:gd name="connsiteY66" fmla="*/ 128899 h 885108"/>
                <a:gd name="connsiteX67" fmla="*/ 1076 w 1050592"/>
                <a:gd name="connsiteY67" fmla="*/ 61835 h 885108"/>
                <a:gd name="connsiteX68" fmla="*/ 0 w 1050592"/>
                <a:gd name="connsiteY68" fmla="*/ 62255 h 885108"/>
                <a:gd name="connsiteX69" fmla="*/ 1057 w 1050592"/>
                <a:gd name="connsiteY69" fmla="*/ 61461 h 885108"/>
                <a:gd name="connsiteX70" fmla="*/ 2195 w 1050592"/>
                <a:gd name="connsiteY70" fmla="*/ 60605 h 885108"/>
                <a:gd name="connsiteX71" fmla="*/ 2934 w 1050592"/>
                <a:gd name="connsiteY71" fmla="*/ 57095 h 885108"/>
                <a:gd name="connsiteX72" fmla="*/ 46725 w 1050592"/>
                <a:gd name="connsiteY72" fmla="*/ 40835 h 885108"/>
                <a:gd name="connsiteX73" fmla="*/ 110102 w 1050592"/>
                <a:gd name="connsiteY73" fmla="*/ 16075 h 885108"/>
                <a:gd name="connsiteX74" fmla="*/ 179391 w 1050592"/>
                <a:gd name="connsiteY74" fmla="*/ 0 h 885108"/>
                <a:gd name="connsiteX0" fmla="*/ 179391 w 1046179"/>
                <a:gd name="connsiteY0" fmla="*/ 0 h 885108"/>
                <a:gd name="connsiteX1" fmla="*/ 202758 w 1046179"/>
                <a:gd name="connsiteY1" fmla="*/ 690 h 885108"/>
                <a:gd name="connsiteX2" fmla="*/ 205813 w 1046179"/>
                <a:gd name="connsiteY2" fmla="*/ 184 h 885108"/>
                <a:gd name="connsiteX3" fmla="*/ 211340 w 1046179"/>
                <a:gd name="connsiteY3" fmla="*/ 943 h 885108"/>
                <a:gd name="connsiteX4" fmla="*/ 242029 w 1046179"/>
                <a:gd name="connsiteY4" fmla="*/ 1848 h 885108"/>
                <a:gd name="connsiteX5" fmla="*/ 297461 w 1046179"/>
                <a:gd name="connsiteY5" fmla="*/ 27161 h 885108"/>
                <a:gd name="connsiteX6" fmla="*/ 307254 w 1046179"/>
                <a:gd name="connsiteY6" fmla="*/ 75941 h 885108"/>
                <a:gd name="connsiteX7" fmla="*/ 280647 w 1046179"/>
                <a:gd name="connsiteY7" fmla="*/ 148002 h 885108"/>
                <a:gd name="connsiteX8" fmla="*/ 281688 w 1046179"/>
                <a:gd name="connsiteY8" fmla="*/ 187374 h 885108"/>
                <a:gd name="connsiteX9" fmla="*/ 285041 w 1046179"/>
                <a:gd name="connsiteY9" fmla="*/ 195577 h 885108"/>
                <a:gd name="connsiteX10" fmla="*/ 306330 w 1046179"/>
                <a:gd name="connsiteY10" fmla="*/ 226900 h 885108"/>
                <a:gd name="connsiteX11" fmla="*/ 382826 w 1046179"/>
                <a:gd name="connsiteY11" fmla="*/ 268289 h 885108"/>
                <a:gd name="connsiteX12" fmla="*/ 411280 w 1046179"/>
                <a:gd name="connsiteY12" fmla="*/ 273647 h 885108"/>
                <a:gd name="connsiteX13" fmla="*/ 427264 w 1046179"/>
                <a:gd name="connsiteY13" fmla="*/ 273747 h 885108"/>
                <a:gd name="connsiteX14" fmla="*/ 430376 w 1046179"/>
                <a:gd name="connsiteY14" fmla="*/ 273638 h 885108"/>
                <a:gd name="connsiteX15" fmla="*/ 448235 w 1046179"/>
                <a:gd name="connsiteY15" fmla="*/ 269582 h 885108"/>
                <a:gd name="connsiteX16" fmla="*/ 504590 w 1046179"/>
                <a:gd name="connsiteY16" fmla="*/ 245008 h 885108"/>
                <a:gd name="connsiteX17" fmla="*/ 538958 w 1046179"/>
                <a:gd name="connsiteY17" fmla="*/ 197891 h 885108"/>
                <a:gd name="connsiteX18" fmla="*/ 524361 w 1046179"/>
                <a:gd name="connsiteY18" fmla="*/ 141351 h 885108"/>
                <a:gd name="connsiteX19" fmla="*/ 489808 w 1046179"/>
                <a:gd name="connsiteY19" fmla="*/ 80745 h 885108"/>
                <a:gd name="connsiteX20" fmla="*/ 488962 w 1046179"/>
                <a:gd name="connsiteY20" fmla="*/ 66276 h 885108"/>
                <a:gd name="connsiteX21" fmla="*/ 488191 w 1046179"/>
                <a:gd name="connsiteY21" fmla="*/ 62821 h 885108"/>
                <a:gd name="connsiteX22" fmla="*/ 488653 w 1046179"/>
                <a:gd name="connsiteY22" fmla="*/ 60995 h 885108"/>
                <a:gd name="connsiteX23" fmla="*/ 488007 w 1046179"/>
                <a:gd name="connsiteY23" fmla="*/ 49958 h 885108"/>
                <a:gd name="connsiteX24" fmla="*/ 508656 w 1046179"/>
                <a:gd name="connsiteY24" fmla="*/ 27346 h 885108"/>
                <a:gd name="connsiteX25" fmla="*/ 555403 w 1046179"/>
                <a:gd name="connsiteY25" fmla="*/ 11640 h 885108"/>
                <a:gd name="connsiteX26" fmla="*/ 606354 w 1046179"/>
                <a:gd name="connsiteY26" fmla="*/ 4827 h 885108"/>
                <a:gd name="connsiteX27" fmla="*/ 657582 w 1046179"/>
                <a:gd name="connsiteY27" fmla="*/ 5358 h 885108"/>
                <a:gd name="connsiteX28" fmla="*/ 725947 w 1046179"/>
                <a:gd name="connsiteY28" fmla="*/ 14966 h 885108"/>
                <a:gd name="connsiteX29" fmla="*/ 777684 w 1046179"/>
                <a:gd name="connsiteY29" fmla="*/ 27161 h 885108"/>
                <a:gd name="connsiteX30" fmla="*/ 830529 w 1046179"/>
                <a:gd name="connsiteY30" fmla="*/ 44161 h 885108"/>
                <a:gd name="connsiteX31" fmla="*/ 843833 w 1046179"/>
                <a:gd name="connsiteY31" fmla="*/ 49149 h 885108"/>
                <a:gd name="connsiteX32" fmla="*/ 843470 w 1046179"/>
                <a:gd name="connsiteY32" fmla="*/ 50192 h 885108"/>
                <a:gd name="connsiteX33" fmla="*/ 843403 w 1046179"/>
                <a:gd name="connsiteY33" fmla="*/ 50384 h 885108"/>
                <a:gd name="connsiteX34" fmla="*/ 822560 w 1046179"/>
                <a:gd name="connsiteY34" fmla="*/ 110216 h 885108"/>
                <a:gd name="connsiteX35" fmla="*/ 805030 w 1046179"/>
                <a:gd name="connsiteY35" fmla="*/ 172392 h 885108"/>
                <a:gd name="connsiteX36" fmla="*/ 800780 w 1046179"/>
                <a:gd name="connsiteY36" fmla="*/ 287690 h 885108"/>
                <a:gd name="connsiteX37" fmla="*/ 812421 w 1046179"/>
                <a:gd name="connsiteY37" fmla="*/ 319471 h 885108"/>
                <a:gd name="connsiteX38" fmla="*/ 852701 w 1046179"/>
                <a:gd name="connsiteY38" fmla="*/ 332035 h 885108"/>
                <a:gd name="connsiteX39" fmla="*/ 907394 w 1046179"/>
                <a:gd name="connsiteY39" fmla="*/ 302102 h 885108"/>
                <a:gd name="connsiteX40" fmla="*/ 963749 w 1046179"/>
                <a:gd name="connsiteY40" fmla="*/ 288614 h 885108"/>
                <a:gd name="connsiteX41" fmla="*/ 1006432 w 1046179"/>
                <a:gd name="connsiteY41" fmla="*/ 314666 h 885108"/>
                <a:gd name="connsiteX42" fmla="*/ 1040245 w 1046179"/>
                <a:gd name="connsiteY42" fmla="*/ 382478 h 885108"/>
                <a:gd name="connsiteX43" fmla="*/ 1045720 w 1046179"/>
                <a:gd name="connsiteY43" fmla="*/ 411124 h 885108"/>
                <a:gd name="connsiteX44" fmla="*/ 1046088 w 1046179"/>
                <a:gd name="connsiteY44" fmla="*/ 412525 h 885108"/>
                <a:gd name="connsiteX45" fmla="*/ 1046179 w 1046179"/>
                <a:gd name="connsiteY45" fmla="*/ 413525 h 885108"/>
                <a:gd name="connsiteX46" fmla="*/ 1043083 w 1046179"/>
                <a:gd name="connsiteY46" fmla="*/ 469766 h 885108"/>
                <a:gd name="connsiteX47" fmla="*/ 1038720 w 1046179"/>
                <a:gd name="connsiteY47" fmla="*/ 491330 h 885108"/>
                <a:gd name="connsiteX48" fmla="*/ 1037918 w 1046179"/>
                <a:gd name="connsiteY48" fmla="*/ 492569 h 885108"/>
                <a:gd name="connsiteX49" fmla="*/ 1035557 w 1046179"/>
                <a:gd name="connsiteY49" fmla="*/ 502995 h 885108"/>
                <a:gd name="connsiteX50" fmla="*/ 989617 w 1046179"/>
                <a:gd name="connsiteY50" fmla="*/ 553022 h 885108"/>
                <a:gd name="connsiteX51" fmla="*/ 930860 w 1046179"/>
                <a:gd name="connsiteY51" fmla="*/ 553762 h 885108"/>
                <a:gd name="connsiteX52" fmla="*/ 862124 w 1046179"/>
                <a:gd name="connsiteY52" fmla="*/ 517177 h 885108"/>
                <a:gd name="connsiteX53" fmla="*/ 823692 w 1046179"/>
                <a:gd name="connsiteY53" fmla="*/ 510709 h 885108"/>
                <a:gd name="connsiteX54" fmla="*/ 801150 w 1046179"/>
                <a:gd name="connsiteY54" fmla="*/ 532698 h 885108"/>
                <a:gd name="connsiteX55" fmla="*/ 778423 w 1046179"/>
                <a:gd name="connsiteY55" fmla="*/ 602172 h 885108"/>
                <a:gd name="connsiteX56" fmla="*/ 774358 w 1046179"/>
                <a:gd name="connsiteY56" fmla="*/ 665549 h 885108"/>
                <a:gd name="connsiteX57" fmla="*/ 798194 w 1046179"/>
                <a:gd name="connsiteY57" fmla="*/ 783064 h 885108"/>
                <a:gd name="connsiteX58" fmla="*/ 811517 w 1046179"/>
                <a:gd name="connsiteY58" fmla="*/ 819767 h 885108"/>
                <a:gd name="connsiteX59" fmla="*/ 814483 w 1046179"/>
                <a:gd name="connsiteY59" fmla="*/ 826936 h 885108"/>
                <a:gd name="connsiteX60" fmla="*/ 831787 w 1046179"/>
                <a:gd name="connsiteY60" fmla="*/ 859074 h 885108"/>
                <a:gd name="connsiteX61" fmla="*/ 846875 w 1046179"/>
                <a:gd name="connsiteY61" fmla="*/ 884885 h 885108"/>
                <a:gd name="connsiteX62" fmla="*/ 842446 w 1046179"/>
                <a:gd name="connsiteY62" fmla="*/ 885108 h 885108"/>
                <a:gd name="connsiteX63" fmla="*/ 839089 w 1046179"/>
                <a:gd name="connsiteY63" fmla="*/ 884939 h 885108"/>
                <a:gd name="connsiteX64" fmla="*/ 756322 w 1046179"/>
                <a:gd name="connsiteY64" fmla="*/ 880759 h 885108"/>
                <a:gd name="connsiteX65" fmla="*/ 4462 w 1046179"/>
                <a:gd name="connsiteY65" fmla="*/ 128899 h 885108"/>
                <a:gd name="connsiteX66" fmla="*/ 1076 w 1046179"/>
                <a:gd name="connsiteY66" fmla="*/ 61835 h 885108"/>
                <a:gd name="connsiteX67" fmla="*/ 0 w 1046179"/>
                <a:gd name="connsiteY67" fmla="*/ 62255 h 885108"/>
                <a:gd name="connsiteX68" fmla="*/ 1057 w 1046179"/>
                <a:gd name="connsiteY68" fmla="*/ 61461 h 885108"/>
                <a:gd name="connsiteX69" fmla="*/ 2195 w 1046179"/>
                <a:gd name="connsiteY69" fmla="*/ 60605 h 885108"/>
                <a:gd name="connsiteX70" fmla="*/ 2934 w 1046179"/>
                <a:gd name="connsiteY70" fmla="*/ 57095 h 885108"/>
                <a:gd name="connsiteX71" fmla="*/ 46725 w 1046179"/>
                <a:gd name="connsiteY71" fmla="*/ 40835 h 885108"/>
                <a:gd name="connsiteX72" fmla="*/ 110102 w 1046179"/>
                <a:gd name="connsiteY72" fmla="*/ 16075 h 885108"/>
                <a:gd name="connsiteX73" fmla="*/ 179391 w 1046179"/>
                <a:gd name="connsiteY73" fmla="*/ 0 h 885108"/>
                <a:gd name="connsiteX0" fmla="*/ 179391 w 1046179"/>
                <a:gd name="connsiteY0" fmla="*/ 0 h 885108"/>
                <a:gd name="connsiteX1" fmla="*/ 202758 w 1046179"/>
                <a:gd name="connsiteY1" fmla="*/ 690 h 885108"/>
                <a:gd name="connsiteX2" fmla="*/ 205813 w 1046179"/>
                <a:gd name="connsiteY2" fmla="*/ 184 h 885108"/>
                <a:gd name="connsiteX3" fmla="*/ 211340 w 1046179"/>
                <a:gd name="connsiteY3" fmla="*/ 943 h 885108"/>
                <a:gd name="connsiteX4" fmla="*/ 242029 w 1046179"/>
                <a:gd name="connsiteY4" fmla="*/ 1848 h 885108"/>
                <a:gd name="connsiteX5" fmla="*/ 297461 w 1046179"/>
                <a:gd name="connsiteY5" fmla="*/ 27161 h 885108"/>
                <a:gd name="connsiteX6" fmla="*/ 307254 w 1046179"/>
                <a:gd name="connsiteY6" fmla="*/ 75941 h 885108"/>
                <a:gd name="connsiteX7" fmla="*/ 280647 w 1046179"/>
                <a:gd name="connsiteY7" fmla="*/ 148002 h 885108"/>
                <a:gd name="connsiteX8" fmla="*/ 281688 w 1046179"/>
                <a:gd name="connsiteY8" fmla="*/ 187374 h 885108"/>
                <a:gd name="connsiteX9" fmla="*/ 285041 w 1046179"/>
                <a:gd name="connsiteY9" fmla="*/ 195577 h 885108"/>
                <a:gd name="connsiteX10" fmla="*/ 306330 w 1046179"/>
                <a:gd name="connsiteY10" fmla="*/ 226900 h 885108"/>
                <a:gd name="connsiteX11" fmla="*/ 382826 w 1046179"/>
                <a:gd name="connsiteY11" fmla="*/ 268289 h 885108"/>
                <a:gd name="connsiteX12" fmla="*/ 411280 w 1046179"/>
                <a:gd name="connsiteY12" fmla="*/ 273647 h 885108"/>
                <a:gd name="connsiteX13" fmla="*/ 427264 w 1046179"/>
                <a:gd name="connsiteY13" fmla="*/ 273747 h 885108"/>
                <a:gd name="connsiteX14" fmla="*/ 430376 w 1046179"/>
                <a:gd name="connsiteY14" fmla="*/ 273638 h 885108"/>
                <a:gd name="connsiteX15" fmla="*/ 448235 w 1046179"/>
                <a:gd name="connsiteY15" fmla="*/ 269582 h 885108"/>
                <a:gd name="connsiteX16" fmla="*/ 504590 w 1046179"/>
                <a:gd name="connsiteY16" fmla="*/ 245008 h 885108"/>
                <a:gd name="connsiteX17" fmla="*/ 538958 w 1046179"/>
                <a:gd name="connsiteY17" fmla="*/ 197891 h 885108"/>
                <a:gd name="connsiteX18" fmla="*/ 524361 w 1046179"/>
                <a:gd name="connsiteY18" fmla="*/ 141351 h 885108"/>
                <a:gd name="connsiteX19" fmla="*/ 489808 w 1046179"/>
                <a:gd name="connsiteY19" fmla="*/ 80745 h 885108"/>
                <a:gd name="connsiteX20" fmla="*/ 488962 w 1046179"/>
                <a:gd name="connsiteY20" fmla="*/ 66276 h 885108"/>
                <a:gd name="connsiteX21" fmla="*/ 488191 w 1046179"/>
                <a:gd name="connsiteY21" fmla="*/ 62821 h 885108"/>
                <a:gd name="connsiteX22" fmla="*/ 488653 w 1046179"/>
                <a:gd name="connsiteY22" fmla="*/ 60995 h 885108"/>
                <a:gd name="connsiteX23" fmla="*/ 488007 w 1046179"/>
                <a:gd name="connsiteY23" fmla="*/ 49958 h 885108"/>
                <a:gd name="connsiteX24" fmla="*/ 508656 w 1046179"/>
                <a:gd name="connsiteY24" fmla="*/ 27346 h 885108"/>
                <a:gd name="connsiteX25" fmla="*/ 555403 w 1046179"/>
                <a:gd name="connsiteY25" fmla="*/ 11640 h 885108"/>
                <a:gd name="connsiteX26" fmla="*/ 606354 w 1046179"/>
                <a:gd name="connsiteY26" fmla="*/ 4827 h 885108"/>
                <a:gd name="connsiteX27" fmla="*/ 657582 w 1046179"/>
                <a:gd name="connsiteY27" fmla="*/ 5358 h 885108"/>
                <a:gd name="connsiteX28" fmla="*/ 725947 w 1046179"/>
                <a:gd name="connsiteY28" fmla="*/ 14966 h 885108"/>
                <a:gd name="connsiteX29" fmla="*/ 777684 w 1046179"/>
                <a:gd name="connsiteY29" fmla="*/ 27161 h 885108"/>
                <a:gd name="connsiteX30" fmla="*/ 830529 w 1046179"/>
                <a:gd name="connsiteY30" fmla="*/ 44161 h 885108"/>
                <a:gd name="connsiteX31" fmla="*/ 843833 w 1046179"/>
                <a:gd name="connsiteY31" fmla="*/ 49149 h 885108"/>
                <a:gd name="connsiteX32" fmla="*/ 843470 w 1046179"/>
                <a:gd name="connsiteY32" fmla="*/ 50192 h 885108"/>
                <a:gd name="connsiteX33" fmla="*/ 843403 w 1046179"/>
                <a:gd name="connsiteY33" fmla="*/ 50384 h 885108"/>
                <a:gd name="connsiteX34" fmla="*/ 822560 w 1046179"/>
                <a:gd name="connsiteY34" fmla="*/ 110216 h 885108"/>
                <a:gd name="connsiteX35" fmla="*/ 805030 w 1046179"/>
                <a:gd name="connsiteY35" fmla="*/ 172392 h 885108"/>
                <a:gd name="connsiteX36" fmla="*/ 800780 w 1046179"/>
                <a:gd name="connsiteY36" fmla="*/ 287690 h 885108"/>
                <a:gd name="connsiteX37" fmla="*/ 812421 w 1046179"/>
                <a:gd name="connsiteY37" fmla="*/ 319471 h 885108"/>
                <a:gd name="connsiteX38" fmla="*/ 852701 w 1046179"/>
                <a:gd name="connsiteY38" fmla="*/ 332035 h 885108"/>
                <a:gd name="connsiteX39" fmla="*/ 907394 w 1046179"/>
                <a:gd name="connsiteY39" fmla="*/ 302102 h 885108"/>
                <a:gd name="connsiteX40" fmla="*/ 963749 w 1046179"/>
                <a:gd name="connsiteY40" fmla="*/ 288614 h 885108"/>
                <a:gd name="connsiteX41" fmla="*/ 1006432 w 1046179"/>
                <a:gd name="connsiteY41" fmla="*/ 314666 h 885108"/>
                <a:gd name="connsiteX42" fmla="*/ 1040245 w 1046179"/>
                <a:gd name="connsiteY42" fmla="*/ 382478 h 885108"/>
                <a:gd name="connsiteX43" fmla="*/ 1045720 w 1046179"/>
                <a:gd name="connsiteY43" fmla="*/ 411124 h 885108"/>
                <a:gd name="connsiteX44" fmla="*/ 1046088 w 1046179"/>
                <a:gd name="connsiteY44" fmla="*/ 412525 h 885108"/>
                <a:gd name="connsiteX45" fmla="*/ 1046179 w 1046179"/>
                <a:gd name="connsiteY45" fmla="*/ 413525 h 885108"/>
                <a:gd name="connsiteX46" fmla="*/ 1038720 w 1046179"/>
                <a:gd name="connsiteY46" fmla="*/ 491330 h 885108"/>
                <a:gd name="connsiteX47" fmla="*/ 1037918 w 1046179"/>
                <a:gd name="connsiteY47" fmla="*/ 492569 h 885108"/>
                <a:gd name="connsiteX48" fmla="*/ 1035557 w 1046179"/>
                <a:gd name="connsiteY48" fmla="*/ 502995 h 885108"/>
                <a:gd name="connsiteX49" fmla="*/ 989617 w 1046179"/>
                <a:gd name="connsiteY49" fmla="*/ 553022 h 885108"/>
                <a:gd name="connsiteX50" fmla="*/ 930860 w 1046179"/>
                <a:gd name="connsiteY50" fmla="*/ 553762 h 885108"/>
                <a:gd name="connsiteX51" fmla="*/ 862124 w 1046179"/>
                <a:gd name="connsiteY51" fmla="*/ 517177 h 885108"/>
                <a:gd name="connsiteX52" fmla="*/ 823692 w 1046179"/>
                <a:gd name="connsiteY52" fmla="*/ 510709 h 885108"/>
                <a:gd name="connsiteX53" fmla="*/ 801150 w 1046179"/>
                <a:gd name="connsiteY53" fmla="*/ 532698 h 885108"/>
                <a:gd name="connsiteX54" fmla="*/ 778423 w 1046179"/>
                <a:gd name="connsiteY54" fmla="*/ 602172 h 885108"/>
                <a:gd name="connsiteX55" fmla="*/ 774358 w 1046179"/>
                <a:gd name="connsiteY55" fmla="*/ 665549 h 885108"/>
                <a:gd name="connsiteX56" fmla="*/ 798194 w 1046179"/>
                <a:gd name="connsiteY56" fmla="*/ 783064 h 885108"/>
                <a:gd name="connsiteX57" fmla="*/ 811517 w 1046179"/>
                <a:gd name="connsiteY57" fmla="*/ 819767 h 885108"/>
                <a:gd name="connsiteX58" fmla="*/ 814483 w 1046179"/>
                <a:gd name="connsiteY58" fmla="*/ 826936 h 885108"/>
                <a:gd name="connsiteX59" fmla="*/ 831787 w 1046179"/>
                <a:gd name="connsiteY59" fmla="*/ 859074 h 885108"/>
                <a:gd name="connsiteX60" fmla="*/ 846875 w 1046179"/>
                <a:gd name="connsiteY60" fmla="*/ 884885 h 885108"/>
                <a:gd name="connsiteX61" fmla="*/ 842446 w 1046179"/>
                <a:gd name="connsiteY61" fmla="*/ 885108 h 885108"/>
                <a:gd name="connsiteX62" fmla="*/ 839089 w 1046179"/>
                <a:gd name="connsiteY62" fmla="*/ 884939 h 885108"/>
                <a:gd name="connsiteX63" fmla="*/ 756322 w 1046179"/>
                <a:gd name="connsiteY63" fmla="*/ 880759 h 885108"/>
                <a:gd name="connsiteX64" fmla="*/ 4462 w 1046179"/>
                <a:gd name="connsiteY64" fmla="*/ 128899 h 885108"/>
                <a:gd name="connsiteX65" fmla="*/ 1076 w 1046179"/>
                <a:gd name="connsiteY65" fmla="*/ 61835 h 885108"/>
                <a:gd name="connsiteX66" fmla="*/ 0 w 1046179"/>
                <a:gd name="connsiteY66" fmla="*/ 62255 h 885108"/>
                <a:gd name="connsiteX67" fmla="*/ 1057 w 1046179"/>
                <a:gd name="connsiteY67" fmla="*/ 61461 h 885108"/>
                <a:gd name="connsiteX68" fmla="*/ 2195 w 1046179"/>
                <a:gd name="connsiteY68" fmla="*/ 60605 h 885108"/>
                <a:gd name="connsiteX69" fmla="*/ 2934 w 1046179"/>
                <a:gd name="connsiteY69" fmla="*/ 57095 h 885108"/>
                <a:gd name="connsiteX70" fmla="*/ 46725 w 1046179"/>
                <a:gd name="connsiteY70" fmla="*/ 40835 h 885108"/>
                <a:gd name="connsiteX71" fmla="*/ 110102 w 1046179"/>
                <a:gd name="connsiteY71" fmla="*/ 16075 h 885108"/>
                <a:gd name="connsiteX72" fmla="*/ 179391 w 1046179"/>
                <a:gd name="connsiteY72" fmla="*/ 0 h 885108"/>
                <a:gd name="connsiteX0" fmla="*/ 179391 w 1046179"/>
                <a:gd name="connsiteY0" fmla="*/ 0 h 885108"/>
                <a:gd name="connsiteX1" fmla="*/ 202758 w 1046179"/>
                <a:gd name="connsiteY1" fmla="*/ 690 h 885108"/>
                <a:gd name="connsiteX2" fmla="*/ 205813 w 1046179"/>
                <a:gd name="connsiteY2" fmla="*/ 184 h 885108"/>
                <a:gd name="connsiteX3" fmla="*/ 211340 w 1046179"/>
                <a:gd name="connsiteY3" fmla="*/ 943 h 885108"/>
                <a:gd name="connsiteX4" fmla="*/ 242029 w 1046179"/>
                <a:gd name="connsiteY4" fmla="*/ 1848 h 885108"/>
                <a:gd name="connsiteX5" fmla="*/ 297461 w 1046179"/>
                <a:gd name="connsiteY5" fmla="*/ 27161 h 885108"/>
                <a:gd name="connsiteX6" fmla="*/ 307254 w 1046179"/>
                <a:gd name="connsiteY6" fmla="*/ 75941 h 885108"/>
                <a:gd name="connsiteX7" fmla="*/ 280647 w 1046179"/>
                <a:gd name="connsiteY7" fmla="*/ 148002 h 885108"/>
                <a:gd name="connsiteX8" fmla="*/ 281688 w 1046179"/>
                <a:gd name="connsiteY8" fmla="*/ 187374 h 885108"/>
                <a:gd name="connsiteX9" fmla="*/ 285041 w 1046179"/>
                <a:gd name="connsiteY9" fmla="*/ 195577 h 885108"/>
                <a:gd name="connsiteX10" fmla="*/ 306330 w 1046179"/>
                <a:gd name="connsiteY10" fmla="*/ 226900 h 885108"/>
                <a:gd name="connsiteX11" fmla="*/ 382826 w 1046179"/>
                <a:gd name="connsiteY11" fmla="*/ 268289 h 885108"/>
                <a:gd name="connsiteX12" fmla="*/ 411280 w 1046179"/>
                <a:gd name="connsiteY12" fmla="*/ 273647 h 885108"/>
                <a:gd name="connsiteX13" fmla="*/ 427264 w 1046179"/>
                <a:gd name="connsiteY13" fmla="*/ 273747 h 885108"/>
                <a:gd name="connsiteX14" fmla="*/ 430376 w 1046179"/>
                <a:gd name="connsiteY14" fmla="*/ 273638 h 885108"/>
                <a:gd name="connsiteX15" fmla="*/ 448235 w 1046179"/>
                <a:gd name="connsiteY15" fmla="*/ 269582 h 885108"/>
                <a:gd name="connsiteX16" fmla="*/ 504590 w 1046179"/>
                <a:gd name="connsiteY16" fmla="*/ 245008 h 885108"/>
                <a:gd name="connsiteX17" fmla="*/ 538958 w 1046179"/>
                <a:gd name="connsiteY17" fmla="*/ 197891 h 885108"/>
                <a:gd name="connsiteX18" fmla="*/ 524361 w 1046179"/>
                <a:gd name="connsiteY18" fmla="*/ 141351 h 885108"/>
                <a:gd name="connsiteX19" fmla="*/ 489808 w 1046179"/>
                <a:gd name="connsiteY19" fmla="*/ 80745 h 885108"/>
                <a:gd name="connsiteX20" fmla="*/ 488962 w 1046179"/>
                <a:gd name="connsiteY20" fmla="*/ 66276 h 885108"/>
                <a:gd name="connsiteX21" fmla="*/ 488191 w 1046179"/>
                <a:gd name="connsiteY21" fmla="*/ 62821 h 885108"/>
                <a:gd name="connsiteX22" fmla="*/ 488653 w 1046179"/>
                <a:gd name="connsiteY22" fmla="*/ 60995 h 885108"/>
                <a:gd name="connsiteX23" fmla="*/ 488007 w 1046179"/>
                <a:gd name="connsiteY23" fmla="*/ 49958 h 885108"/>
                <a:gd name="connsiteX24" fmla="*/ 508656 w 1046179"/>
                <a:gd name="connsiteY24" fmla="*/ 27346 h 885108"/>
                <a:gd name="connsiteX25" fmla="*/ 555403 w 1046179"/>
                <a:gd name="connsiteY25" fmla="*/ 11640 h 885108"/>
                <a:gd name="connsiteX26" fmla="*/ 606354 w 1046179"/>
                <a:gd name="connsiteY26" fmla="*/ 4827 h 885108"/>
                <a:gd name="connsiteX27" fmla="*/ 657582 w 1046179"/>
                <a:gd name="connsiteY27" fmla="*/ 5358 h 885108"/>
                <a:gd name="connsiteX28" fmla="*/ 725947 w 1046179"/>
                <a:gd name="connsiteY28" fmla="*/ 14966 h 885108"/>
                <a:gd name="connsiteX29" fmla="*/ 777684 w 1046179"/>
                <a:gd name="connsiteY29" fmla="*/ 27161 h 885108"/>
                <a:gd name="connsiteX30" fmla="*/ 830529 w 1046179"/>
                <a:gd name="connsiteY30" fmla="*/ 44161 h 885108"/>
                <a:gd name="connsiteX31" fmla="*/ 843833 w 1046179"/>
                <a:gd name="connsiteY31" fmla="*/ 49149 h 885108"/>
                <a:gd name="connsiteX32" fmla="*/ 843470 w 1046179"/>
                <a:gd name="connsiteY32" fmla="*/ 50192 h 885108"/>
                <a:gd name="connsiteX33" fmla="*/ 843403 w 1046179"/>
                <a:gd name="connsiteY33" fmla="*/ 50384 h 885108"/>
                <a:gd name="connsiteX34" fmla="*/ 822560 w 1046179"/>
                <a:gd name="connsiteY34" fmla="*/ 110216 h 885108"/>
                <a:gd name="connsiteX35" fmla="*/ 805030 w 1046179"/>
                <a:gd name="connsiteY35" fmla="*/ 172392 h 885108"/>
                <a:gd name="connsiteX36" fmla="*/ 800780 w 1046179"/>
                <a:gd name="connsiteY36" fmla="*/ 287690 h 885108"/>
                <a:gd name="connsiteX37" fmla="*/ 812421 w 1046179"/>
                <a:gd name="connsiteY37" fmla="*/ 319471 h 885108"/>
                <a:gd name="connsiteX38" fmla="*/ 852701 w 1046179"/>
                <a:gd name="connsiteY38" fmla="*/ 332035 h 885108"/>
                <a:gd name="connsiteX39" fmla="*/ 907394 w 1046179"/>
                <a:gd name="connsiteY39" fmla="*/ 302102 h 885108"/>
                <a:gd name="connsiteX40" fmla="*/ 963749 w 1046179"/>
                <a:gd name="connsiteY40" fmla="*/ 288614 h 885108"/>
                <a:gd name="connsiteX41" fmla="*/ 1006432 w 1046179"/>
                <a:gd name="connsiteY41" fmla="*/ 314666 h 885108"/>
                <a:gd name="connsiteX42" fmla="*/ 1040245 w 1046179"/>
                <a:gd name="connsiteY42" fmla="*/ 382478 h 885108"/>
                <a:gd name="connsiteX43" fmla="*/ 1045720 w 1046179"/>
                <a:gd name="connsiteY43" fmla="*/ 411124 h 885108"/>
                <a:gd name="connsiteX44" fmla="*/ 1046088 w 1046179"/>
                <a:gd name="connsiteY44" fmla="*/ 412525 h 885108"/>
                <a:gd name="connsiteX45" fmla="*/ 1046179 w 1046179"/>
                <a:gd name="connsiteY45" fmla="*/ 413525 h 885108"/>
                <a:gd name="connsiteX46" fmla="*/ 1038720 w 1046179"/>
                <a:gd name="connsiteY46" fmla="*/ 491330 h 885108"/>
                <a:gd name="connsiteX47" fmla="*/ 1035557 w 1046179"/>
                <a:gd name="connsiteY47" fmla="*/ 502995 h 885108"/>
                <a:gd name="connsiteX48" fmla="*/ 989617 w 1046179"/>
                <a:gd name="connsiteY48" fmla="*/ 553022 h 885108"/>
                <a:gd name="connsiteX49" fmla="*/ 930860 w 1046179"/>
                <a:gd name="connsiteY49" fmla="*/ 553762 h 885108"/>
                <a:gd name="connsiteX50" fmla="*/ 862124 w 1046179"/>
                <a:gd name="connsiteY50" fmla="*/ 517177 h 885108"/>
                <a:gd name="connsiteX51" fmla="*/ 823692 w 1046179"/>
                <a:gd name="connsiteY51" fmla="*/ 510709 h 885108"/>
                <a:gd name="connsiteX52" fmla="*/ 801150 w 1046179"/>
                <a:gd name="connsiteY52" fmla="*/ 532698 h 885108"/>
                <a:gd name="connsiteX53" fmla="*/ 778423 w 1046179"/>
                <a:gd name="connsiteY53" fmla="*/ 602172 h 885108"/>
                <a:gd name="connsiteX54" fmla="*/ 774358 w 1046179"/>
                <a:gd name="connsiteY54" fmla="*/ 665549 h 885108"/>
                <a:gd name="connsiteX55" fmla="*/ 798194 w 1046179"/>
                <a:gd name="connsiteY55" fmla="*/ 783064 h 885108"/>
                <a:gd name="connsiteX56" fmla="*/ 811517 w 1046179"/>
                <a:gd name="connsiteY56" fmla="*/ 819767 h 885108"/>
                <a:gd name="connsiteX57" fmla="*/ 814483 w 1046179"/>
                <a:gd name="connsiteY57" fmla="*/ 826936 h 885108"/>
                <a:gd name="connsiteX58" fmla="*/ 831787 w 1046179"/>
                <a:gd name="connsiteY58" fmla="*/ 859074 h 885108"/>
                <a:gd name="connsiteX59" fmla="*/ 846875 w 1046179"/>
                <a:gd name="connsiteY59" fmla="*/ 884885 h 885108"/>
                <a:gd name="connsiteX60" fmla="*/ 842446 w 1046179"/>
                <a:gd name="connsiteY60" fmla="*/ 885108 h 885108"/>
                <a:gd name="connsiteX61" fmla="*/ 839089 w 1046179"/>
                <a:gd name="connsiteY61" fmla="*/ 884939 h 885108"/>
                <a:gd name="connsiteX62" fmla="*/ 756322 w 1046179"/>
                <a:gd name="connsiteY62" fmla="*/ 880759 h 885108"/>
                <a:gd name="connsiteX63" fmla="*/ 4462 w 1046179"/>
                <a:gd name="connsiteY63" fmla="*/ 128899 h 885108"/>
                <a:gd name="connsiteX64" fmla="*/ 1076 w 1046179"/>
                <a:gd name="connsiteY64" fmla="*/ 61835 h 885108"/>
                <a:gd name="connsiteX65" fmla="*/ 0 w 1046179"/>
                <a:gd name="connsiteY65" fmla="*/ 62255 h 885108"/>
                <a:gd name="connsiteX66" fmla="*/ 1057 w 1046179"/>
                <a:gd name="connsiteY66" fmla="*/ 61461 h 885108"/>
                <a:gd name="connsiteX67" fmla="*/ 2195 w 1046179"/>
                <a:gd name="connsiteY67" fmla="*/ 60605 h 885108"/>
                <a:gd name="connsiteX68" fmla="*/ 2934 w 1046179"/>
                <a:gd name="connsiteY68" fmla="*/ 57095 h 885108"/>
                <a:gd name="connsiteX69" fmla="*/ 46725 w 1046179"/>
                <a:gd name="connsiteY69" fmla="*/ 40835 h 885108"/>
                <a:gd name="connsiteX70" fmla="*/ 110102 w 1046179"/>
                <a:gd name="connsiteY70" fmla="*/ 16075 h 885108"/>
                <a:gd name="connsiteX71" fmla="*/ 179391 w 1046179"/>
                <a:gd name="connsiteY71" fmla="*/ 0 h 885108"/>
                <a:gd name="connsiteX0" fmla="*/ 179391 w 1046179"/>
                <a:gd name="connsiteY0" fmla="*/ 0 h 885108"/>
                <a:gd name="connsiteX1" fmla="*/ 202758 w 1046179"/>
                <a:gd name="connsiteY1" fmla="*/ 690 h 885108"/>
                <a:gd name="connsiteX2" fmla="*/ 205813 w 1046179"/>
                <a:gd name="connsiteY2" fmla="*/ 184 h 885108"/>
                <a:gd name="connsiteX3" fmla="*/ 211340 w 1046179"/>
                <a:gd name="connsiteY3" fmla="*/ 943 h 885108"/>
                <a:gd name="connsiteX4" fmla="*/ 242029 w 1046179"/>
                <a:gd name="connsiteY4" fmla="*/ 1848 h 885108"/>
                <a:gd name="connsiteX5" fmla="*/ 297461 w 1046179"/>
                <a:gd name="connsiteY5" fmla="*/ 27161 h 885108"/>
                <a:gd name="connsiteX6" fmla="*/ 307254 w 1046179"/>
                <a:gd name="connsiteY6" fmla="*/ 75941 h 885108"/>
                <a:gd name="connsiteX7" fmla="*/ 280647 w 1046179"/>
                <a:gd name="connsiteY7" fmla="*/ 148002 h 885108"/>
                <a:gd name="connsiteX8" fmla="*/ 281688 w 1046179"/>
                <a:gd name="connsiteY8" fmla="*/ 187374 h 885108"/>
                <a:gd name="connsiteX9" fmla="*/ 285041 w 1046179"/>
                <a:gd name="connsiteY9" fmla="*/ 195577 h 885108"/>
                <a:gd name="connsiteX10" fmla="*/ 306330 w 1046179"/>
                <a:gd name="connsiteY10" fmla="*/ 226900 h 885108"/>
                <a:gd name="connsiteX11" fmla="*/ 382826 w 1046179"/>
                <a:gd name="connsiteY11" fmla="*/ 268289 h 885108"/>
                <a:gd name="connsiteX12" fmla="*/ 411280 w 1046179"/>
                <a:gd name="connsiteY12" fmla="*/ 273647 h 885108"/>
                <a:gd name="connsiteX13" fmla="*/ 427264 w 1046179"/>
                <a:gd name="connsiteY13" fmla="*/ 273747 h 885108"/>
                <a:gd name="connsiteX14" fmla="*/ 430376 w 1046179"/>
                <a:gd name="connsiteY14" fmla="*/ 273638 h 885108"/>
                <a:gd name="connsiteX15" fmla="*/ 448235 w 1046179"/>
                <a:gd name="connsiteY15" fmla="*/ 269582 h 885108"/>
                <a:gd name="connsiteX16" fmla="*/ 504590 w 1046179"/>
                <a:gd name="connsiteY16" fmla="*/ 245008 h 885108"/>
                <a:gd name="connsiteX17" fmla="*/ 538958 w 1046179"/>
                <a:gd name="connsiteY17" fmla="*/ 197891 h 885108"/>
                <a:gd name="connsiteX18" fmla="*/ 524361 w 1046179"/>
                <a:gd name="connsiteY18" fmla="*/ 141351 h 885108"/>
                <a:gd name="connsiteX19" fmla="*/ 489808 w 1046179"/>
                <a:gd name="connsiteY19" fmla="*/ 80745 h 885108"/>
                <a:gd name="connsiteX20" fmla="*/ 488962 w 1046179"/>
                <a:gd name="connsiteY20" fmla="*/ 66276 h 885108"/>
                <a:gd name="connsiteX21" fmla="*/ 488191 w 1046179"/>
                <a:gd name="connsiteY21" fmla="*/ 62821 h 885108"/>
                <a:gd name="connsiteX22" fmla="*/ 488653 w 1046179"/>
                <a:gd name="connsiteY22" fmla="*/ 60995 h 885108"/>
                <a:gd name="connsiteX23" fmla="*/ 488007 w 1046179"/>
                <a:gd name="connsiteY23" fmla="*/ 49958 h 885108"/>
                <a:gd name="connsiteX24" fmla="*/ 508656 w 1046179"/>
                <a:gd name="connsiteY24" fmla="*/ 27346 h 885108"/>
                <a:gd name="connsiteX25" fmla="*/ 555403 w 1046179"/>
                <a:gd name="connsiteY25" fmla="*/ 11640 h 885108"/>
                <a:gd name="connsiteX26" fmla="*/ 606354 w 1046179"/>
                <a:gd name="connsiteY26" fmla="*/ 4827 h 885108"/>
                <a:gd name="connsiteX27" fmla="*/ 657582 w 1046179"/>
                <a:gd name="connsiteY27" fmla="*/ 5358 h 885108"/>
                <a:gd name="connsiteX28" fmla="*/ 725947 w 1046179"/>
                <a:gd name="connsiteY28" fmla="*/ 14966 h 885108"/>
                <a:gd name="connsiteX29" fmla="*/ 777684 w 1046179"/>
                <a:gd name="connsiteY29" fmla="*/ 27161 h 885108"/>
                <a:gd name="connsiteX30" fmla="*/ 830529 w 1046179"/>
                <a:gd name="connsiteY30" fmla="*/ 44161 h 885108"/>
                <a:gd name="connsiteX31" fmla="*/ 843833 w 1046179"/>
                <a:gd name="connsiteY31" fmla="*/ 49149 h 885108"/>
                <a:gd name="connsiteX32" fmla="*/ 843470 w 1046179"/>
                <a:gd name="connsiteY32" fmla="*/ 50192 h 885108"/>
                <a:gd name="connsiteX33" fmla="*/ 843403 w 1046179"/>
                <a:gd name="connsiteY33" fmla="*/ 50384 h 885108"/>
                <a:gd name="connsiteX34" fmla="*/ 822560 w 1046179"/>
                <a:gd name="connsiteY34" fmla="*/ 110216 h 885108"/>
                <a:gd name="connsiteX35" fmla="*/ 805030 w 1046179"/>
                <a:gd name="connsiteY35" fmla="*/ 172392 h 885108"/>
                <a:gd name="connsiteX36" fmla="*/ 800780 w 1046179"/>
                <a:gd name="connsiteY36" fmla="*/ 287690 h 885108"/>
                <a:gd name="connsiteX37" fmla="*/ 812421 w 1046179"/>
                <a:gd name="connsiteY37" fmla="*/ 319471 h 885108"/>
                <a:gd name="connsiteX38" fmla="*/ 852701 w 1046179"/>
                <a:gd name="connsiteY38" fmla="*/ 332035 h 885108"/>
                <a:gd name="connsiteX39" fmla="*/ 907394 w 1046179"/>
                <a:gd name="connsiteY39" fmla="*/ 302102 h 885108"/>
                <a:gd name="connsiteX40" fmla="*/ 963749 w 1046179"/>
                <a:gd name="connsiteY40" fmla="*/ 288614 h 885108"/>
                <a:gd name="connsiteX41" fmla="*/ 1006432 w 1046179"/>
                <a:gd name="connsiteY41" fmla="*/ 314666 h 885108"/>
                <a:gd name="connsiteX42" fmla="*/ 1040245 w 1046179"/>
                <a:gd name="connsiteY42" fmla="*/ 382478 h 885108"/>
                <a:gd name="connsiteX43" fmla="*/ 1045720 w 1046179"/>
                <a:gd name="connsiteY43" fmla="*/ 411124 h 885108"/>
                <a:gd name="connsiteX44" fmla="*/ 1046088 w 1046179"/>
                <a:gd name="connsiteY44" fmla="*/ 412525 h 885108"/>
                <a:gd name="connsiteX45" fmla="*/ 1046179 w 1046179"/>
                <a:gd name="connsiteY45" fmla="*/ 413525 h 885108"/>
                <a:gd name="connsiteX46" fmla="*/ 1035557 w 1046179"/>
                <a:gd name="connsiteY46" fmla="*/ 502995 h 885108"/>
                <a:gd name="connsiteX47" fmla="*/ 989617 w 1046179"/>
                <a:gd name="connsiteY47" fmla="*/ 553022 h 885108"/>
                <a:gd name="connsiteX48" fmla="*/ 930860 w 1046179"/>
                <a:gd name="connsiteY48" fmla="*/ 553762 h 885108"/>
                <a:gd name="connsiteX49" fmla="*/ 862124 w 1046179"/>
                <a:gd name="connsiteY49" fmla="*/ 517177 h 885108"/>
                <a:gd name="connsiteX50" fmla="*/ 823692 w 1046179"/>
                <a:gd name="connsiteY50" fmla="*/ 510709 h 885108"/>
                <a:gd name="connsiteX51" fmla="*/ 801150 w 1046179"/>
                <a:gd name="connsiteY51" fmla="*/ 532698 h 885108"/>
                <a:gd name="connsiteX52" fmla="*/ 778423 w 1046179"/>
                <a:gd name="connsiteY52" fmla="*/ 602172 h 885108"/>
                <a:gd name="connsiteX53" fmla="*/ 774358 w 1046179"/>
                <a:gd name="connsiteY53" fmla="*/ 665549 h 885108"/>
                <a:gd name="connsiteX54" fmla="*/ 798194 w 1046179"/>
                <a:gd name="connsiteY54" fmla="*/ 783064 h 885108"/>
                <a:gd name="connsiteX55" fmla="*/ 811517 w 1046179"/>
                <a:gd name="connsiteY55" fmla="*/ 819767 h 885108"/>
                <a:gd name="connsiteX56" fmla="*/ 814483 w 1046179"/>
                <a:gd name="connsiteY56" fmla="*/ 826936 h 885108"/>
                <a:gd name="connsiteX57" fmla="*/ 831787 w 1046179"/>
                <a:gd name="connsiteY57" fmla="*/ 859074 h 885108"/>
                <a:gd name="connsiteX58" fmla="*/ 846875 w 1046179"/>
                <a:gd name="connsiteY58" fmla="*/ 884885 h 885108"/>
                <a:gd name="connsiteX59" fmla="*/ 842446 w 1046179"/>
                <a:gd name="connsiteY59" fmla="*/ 885108 h 885108"/>
                <a:gd name="connsiteX60" fmla="*/ 839089 w 1046179"/>
                <a:gd name="connsiteY60" fmla="*/ 884939 h 885108"/>
                <a:gd name="connsiteX61" fmla="*/ 756322 w 1046179"/>
                <a:gd name="connsiteY61" fmla="*/ 880759 h 885108"/>
                <a:gd name="connsiteX62" fmla="*/ 4462 w 1046179"/>
                <a:gd name="connsiteY62" fmla="*/ 128899 h 885108"/>
                <a:gd name="connsiteX63" fmla="*/ 1076 w 1046179"/>
                <a:gd name="connsiteY63" fmla="*/ 61835 h 885108"/>
                <a:gd name="connsiteX64" fmla="*/ 0 w 1046179"/>
                <a:gd name="connsiteY64" fmla="*/ 62255 h 885108"/>
                <a:gd name="connsiteX65" fmla="*/ 1057 w 1046179"/>
                <a:gd name="connsiteY65" fmla="*/ 61461 h 885108"/>
                <a:gd name="connsiteX66" fmla="*/ 2195 w 1046179"/>
                <a:gd name="connsiteY66" fmla="*/ 60605 h 885108"/>
                <a:gd name="connsiteX67" fmla="*/ 2934 w 1046179"/>
                <a:gd name="connsiteY67" fmla="*/ 57095 h 885108"/>
                <a:gd name="connsiteX68" fmla="*/ 46725 w 1046179"/>
                <a:gd name="connsiteY68" fmla="*/ 40835 h 885108"/>
                <a:gd name="connsiteX69" fmla="*/ 110102 w 1046179"/>
                <a:gd name="connsiteY69" fmla="*/ 16075 h 885108"/>
                <a:gd name="connsiteX70" fmla="*/ 179391 w 1046179"/>
                <a:gd name="connsiteY70" fmla="*/ 0 h 885108"/>
                <a:gd name="connsiteX0" fmla="*/ 179391 w 1046088"/>
                <a:gd name="connsiteY0" fmla="*/ 0 h 885108"/>
                <a:gd name="connsiteX1" fmla="*/ 202758 w 1046088"/>
                <a:gd name="connsiteY1" fmla="*/ 690 h 885108"/>
                <a:gd name="connsiteX2" fmla="*/ 205813 w 1046088"/>
                <a:gd name="connsiteY2" fmla="*/ 184 h 885108"/>
                <a:gd name="connsiteX3" fmla="*/ 211340 w 1046088"/>
                <a:gd name="connsiteY3" fmla="*/ 943 h 885108"/>
                <a:gd name="connsiteX4" fmla="*/ 242029 w 1046088"/>
                <a:gd name="connsiteY4" fmla="*/ 1848 h 885108"/>
                <a:gd name="connsiteX5" fmla="*/ 297461 w 1046088"/>
                <a:gd name="connsiteY5" fmla="*/ 27161 h 885108"/>
                <a:gd name="connsiteX6" fmla="*/ 307254 w 1046088"/>
                <a:gd name="connsiteY6" fmla="*/ 75941 h 885108"/>
                <a:gd name="connsiteX7" fmla="*/ 280647 w 1046088"/>
                <a:gd name="connsiteY7" fmla="*/ 148002 h 885108"/>
                <a:gd name="connsiteX8" fmla="*/ 281688 w 1046088"/>
                <a:gd name="connsiteY8" fmla="*/ 187374 h 885108"/>
                <a:gd name="connsiteX9" fmla="*/ 285041 w 1046088"/>
                <a:gd name="connsiteY9" fmla="*/ 195577 h 885108"/>
                <a:gd name="connsiteX10" fmla="*/ 306330 w 1046088"/>
                <a:gd name="connsiteY10" fmla="*/ 226900 h 885108"/>
                <a:gd name="connsiteX11" fmla="*/ 382826 w 1046088"/>
                <a:gd name="connsiteY11" fmla="*/ 268289 h 885108"/>
                <a:gd name="connsiteX12" fmla="*/ 411280 w 1046088"/>
                <a:gd name="connsiteY12" fmla="*/ 273647 h 885108"/>
                <a:gd name="connsiteX13" fmla="*/ 427264 w 1046088"/>
                <a:gd name="connsiteY13" fmla="*/ 273747 h 885108"/>
                <a:gd name="connsiteX14" fmla="*/ 430376 w 1046088"/>
                <a:gd name="connsiteY14" fmla="*/ 273638 h 885108"/>
                <a:gd name="connsiteX15" fmla="*/ 448235 w 1046088"/>
                <a:gd name="connsiteY15" fmla="*/ 269582 h 885108"/>
                <a:gd name="connsiteX16" fmla="*/ 504590 w 1046088"/>
                <a:gd name="connsiteY16" fmla="*/ 245008 h 885108"/>
                <a:gd name="connsiteX17" fmla="*/ 538958 w 1046088"/>
                <a:gd name="connsiteY17" fmla="*/ 197891 h 885108"/>
                <a:gd name="connsiteX18" fmla="*/ 524361 w 1046088"/>
                <a:gd name="connsiteY18" fmla="*/ 141351 h 885108"/>
                <a:gd name="connsiteX19" fmla="*/ 489808 w 1046088"/>
                <a:gd name="connsiteY19" fmla="*/ 80745 h 885108"/>
                <a:gd name="connsiteX20" fmla="*/ 488962 w 1046088"/>
                <a:gd name="connsiteY20" fmla="*/ 66276 h 885108"/>
                <a:gd name="connsiteX21" fmla="*/ 488191 w 1046088"/>
                <a:gd name="connsiteY21" fmla="*/ 62821 h 885108"/>
                <a:gd name="connsiteX22" fmla="*/ 488653 w 1046088"/>
                <a:gd name="connsiteY22" fmla="*/ 60995 h 885108"/>
                <a:gd name="connsiteX23" fmla="*/ 488007 w 1046088"/>
                <a:gd name="connsiteY23" fmla="*/ 49958 h 885108"/>
                <a:gd name="connsiteX24" fmla="*/ 508656 w 1046088"/>
                <a:gd name="connsiteY24" fmla="*/ 27346 h 885108"/>
                <a:gd name="connsiteX25" fmla="*/ 555403 w 1046088"/>
                <a:gd name="connsiteY25" fmla="*/ 11640 h 885108"/>
                <a:gd name="connsiteX26" fmla="*/ 606354 w 1046088"/>
                <a:gd name="connsiteY26" fmla="*/ 4827 h 885108"/>
                <a:gd name="connsiteX27" fmla="*/ 657582 w 1046088"/>
                <a:gd name="connsiteY27" fmla="*/ 5358 h 885108"/>
                <a:gd name="connsiteX28" fmla="*/ 725947 w 1046088"/>
                <a:gd name="connsiteY28" fmla="*/ 14966 h 885108"/>
                <a:gd name="connsiteX29" fmla="*/ 777684 w 1046088"/>
                <a:gd name="connsiteY29" fmla="*/ 27161 h 885108"/>
                <a:gd name="connsiteX30" fmla="*/ 830529 w 1046088"/>
                <a:gd name="connsiteY30" fmla="*/ 44161 h 885108"/>
                <a:gd name="connsiteX31" fmla="*/ 843833 w 1046088"/>
                <a:gd name="connsiteY31" fmla="*/ 49149 h 885108"/>
                <a:gd name="connsiteX32" fmla="*/ 843470 w 1046088"/>
                <a:gd name="connsiteY32" fmla="*/ 50192 h 885108"/>
                <a:gd name="connsiteX33" fmla="*/ 843403 w 1046088"/>
                <a:gd name="connsiteY33" fmla="*/ 50384 h 885108"/>
                <a:gd name="connsiteX34" fmla="*/ 822560 w 1046088"/>
                <a:gd name="connsiteY34" fmla="*/ 110216 h 885108"/>
                <a:gd name="connsiteX35" fmla="*/ 805030 w 1046088"/>
                <a:gd name="connsiteY35" fmla="*/ 172392 h 885108"/>
                <a:gd name="connsiteX36" fmla="*/ 800780 w 1046088"/>
                <a:gd name="connsiteY36" fmla="*/ 287690 h 885108"/>
                <a:gd name="connsiteX37" fmla="*/ 812421 w 1046088"/>
                <a:gd name="connsiteY37" fmla="*/ 319471 h 885108"/>
                <a:gd name="connsiteX38" fmla="*/ 852701 w 1046088"/>
                <a:gd name="connsiteY38" fmla="*/ 332035 h 885108"/>
                <a:gd name="connsiteX39" fmla="*/ 907394 w 1046088"/>
                <a:gd name="connsiteY39" fmla="*/ 302102 h 885108"/>
                <a:gd name="connsiteX40" fmla="*/ 963749 w 1046088"/>
                <a:gd name="connsiteY40" fmla="*/ 288614 h 885108"/>
                <a:gd name="connsiteX41" fmla="*/ 1006432 w 1046088"/>
                <a:gd name="connsiteY41" fmla="*/ 314666 h 885108"/>
                <a:gd name="connsiteX42" fmla="*/ 1040245 w 1046088"/>
                <a:gd name="connsiteY42" fmla="*/ 382478 h 885108"/>
                <a:gd name="connsiteX43" fmla="*/ 1045720 w 1046088"/>
                <a:gd name="connsiteY43" fmla="*/ 411124 h 885108"/>
                <a:gd name="connsiteX44" fmla="*/ 1046088 w 1046088"/>
                <a:gd name="connsiteY44" fmla="*/ 412525 h 885108"/>
                <a:gd name="connsiteX45" fmla="*/ 1035557 w 1046088"/>
                <a:gd name="connsiteY45" fmla="*/ 502995 h 885108"/>
                <a:gd name="connsiteX46" fmla="*/ 989617 w 1046088"/>
                <a:gd name="connsiteY46" fmla="*/ 553022 h 885108"/>
                <a:gd name="connsiteX47" fmla="*/ 930860 w 1046088"/>
                <a:gd name="connsiteY47" fmla="*/ 553762 h 885108"/>
                <a:gd name="connsiteX48" fmla="*/ 862124 w 1046088"/>
                <a:gd name="connsiteY48" fmla="*/ 517177 h 885108"/>
                <a:gd name="connsiteX49" fmla="*/ 823692 w 1046088"/>
                <a:gd name="connsiteY49" fmla="*/ 510709 h 885108"/>
                <a:gd name="connsiteX50" fmla="*/ 801150 w 1046088"/>
                <a:gd name="connsiteY50" fmla="*/ 532698 h 885108"/>
                <a:gd name="connsiteX51" fmla="*/ 778423 w 1046088"/>
                <a:gd name="connsiteY51" fmla="*/ 602172 h 885108"/>
                <a:gd name="connsiteX52" fmla="*/ 774358 w 1046088"/>
                <a:gd name="connsiteY52" fmla="*/ 665549 h 885108"/>
                <a:gd name="connsiteX53" fmla="*/ 798194 w 1046088"/>
                <a:gd name="connsiteY53" fmla="*/ 783064 h 885108"/>
                <a:gd name="connsiteX54" fmla="*/ 811517 w 1046088"/>
                <a:gd name="connsiteY54" fmla="*/ 819767 h 885108"/>
                <a:gd name="connsiteX55" fmla="*/ 814483 w 1046088"/>
                <a:gd name="connsiteY55" fmla="*/ 826936 h 885108"/>
                <a:gd name="connsiteX56" fmla="*/ 831787 w 1046088"/>
                <a:gd name="connsiteY56" fmla="*/ 859074 h 885108"/>
                <a:gd name="connsiteX57" fmla="*/ 846875 w 1046088"/>
                <a:gd name="connsiteY57" fmla="*/ 884885 h 885108"/>
                <a:gd name="connsiteX58" fmla="*/ 842446 w 1046088"/>
                <a:gd name="connsiteY58" fmla="*/ 885108 h 885108"/>
                <a:gd name="connsiteX59" fmla="*/ 839089 w 1046088"/>
                <a:gd name="connsiteY59" fmla="*/ 884939 h 885108"/>
                <a:gd name="connsiteX60" fmla="*/ 756322 w 1046088"/>
                <a:gd name="connsiteY60" fmla="*/ 880759 h 885108"/>
                <a:gd name="connsiteX61" fmla="*/ 4462 w 1046088"/>
                <a:gd name="connsiteY61" fmla="*/ 128899 h 885108"/>
                <a:gd name="connsiteX62" fmla="*/ 1076 w 1046088"/>
                <a:gd name="connsiteY62" fmla="*/ 61835 h 885108"/>
                <a:gd name="connsiteX63" fmla="*/ 0 w 1046088"/>
                <a:gd name="connsiteY63" fmla="*/ 62255 h 885108"/>
                <a:gd name="connsiteX64" fmla="*/ 1057 w 1046088"/>
                <a:gd name="connsiteY64" fmla="*/ 61461 h 885108"/>
                <a:gd name="connsiteX65" fmla="*/ 2195 w 1046088"/>
                <a:gd name="connsiteY65" fmla="*/ 60605 h 885108"/>
                <a:gd name="connsiteX66" fmla="*/ 2934 w 1046088"/>
                <a:gd name="connsiteY66" fmla="*/ 57095 h 885108"/>
                <a:gd name="connsiteX67" fmla="*/ 46725 w 1046088"/>
                <a:gd name="connsiteY67" fmla="*/ 40835 h 885108"/>
                <a:gd name="connsiteX68" fmla="*/ 110102 w 1046088"/>
                <a:gd name="connsiteY68" fmla="*/ 16075 h 885108"/>
                <a:gd name="connsiteX69" fmla="*/ 179391 w 1046088"/>
                <a:gd name="connsiteY69" fmla="*/ 0 h 885108"/>
                <a:gd name="connsiteX0" fmla="*/ 179391 w 1045720"/>
                <a:gd name="connsiteY0" fmla="*/ 0 h 885108"/>
                <a:gd name="connsiteX1" fmla="*/ 202758 w 1045720"/>
                <a:gd name="connsiteY1" fmla="*/ 690 h 885108"/>
                <a:gd name="connsiteX2" fmla="*/ 205813 w 1045720"/>
                <a:gd name="connsiteY2" fmla="*/ 184 h 885108"/>
                <a:gd name="connsiteX3" fmla="*/ 211340 w 1045720"/>
                <a:gd name="connsiteY3" fmla="*/ 943 h 885108"/>
                <a:gd name="connsiteX4" fmla="*/ 242029 w 1045720"/>
                <a:gd name="connsiteY4" fmla="*/ 1848 h 885108"/>
                <a:gd name="connsiteX5" fmla="*/ 297461 w 1045720"/>
                <a:gd name="connsiteY5" fmla="*/ 27161 h 885108"/>
                <a:gd name="connsiteX6" fmla="*/ 307254 w 1045720"/>
                <a:gd name="connsiteY6" fmla="*/ 75941 h 885108"/>
                <a:gd name="connsiteX7" fmla="*/ 280647 w 1045720"/>
                <a:gd name="connsiteY7" fmla="*/ 148002 h 885108"/>
                <a:gd name="connsiteX8" fmla="*/ 281688 w 1045720"/>
                <a:gd name="connsiteY8" fmla="*/ 187374 h 885108"/>
                <a:gd name="connsiteX9" fmla="*/ 285041 w 1045720"/>
                <a:gd name="connsiteY9" fmla="*/ 195577 h 885108"/>
                <a:gd name="connsiteX10" fmla="*/ 306330 w 1045720"/>
                <a:gd name="connsiteY10" fmla="*/ 226900 h 885108"/>
                <a:gd name="connsiteX11" fmla="*/ 382826 w 1045720"/>
                <a:gd name="connsiteY11" fmla="*/ 268289 h 885108"/>
                <a:gd name="connsiteX12" fmla="*/ 411280 w 1045720"/>
                <a:gd name="connsiteY12" fmla="*/ 273647 h 885108"/>
                <a:gd name="connsiteX13" fmla="*/ 427264 w 1045720"/>
                <a:gd name="connsiteY13" fmla="*/ 273747 h 885108"/>
                <a:gd name="connsiteX14" fmla="*/ 430376 w 1045720"/>
                <a:gd name="connsiteY14" fmla="*/ 273638 h 885108"/>
                <a:gd name="connsiteX15" fmla="*/ 448235 w 1045720"/>
                <a:gd name="connsiteY15" fmla="*/ 269582 h 885108"/>
                <a:gd name="connsiteX16" fmla="*/ 504590 w 1045720"/>
                <a:gd name="connsiteY16" fmla="*/ 245008 h 885108"/>
                <a:gd name="connsiteX17" fmla="*/ 538958 w 1045720"/>
                <a:gd name="connsiteY17" fmla="*/ 197891 h 885108"/>
                <a:gd name="connsiteX18" fmla="*/ 524361 w 1045720"/>
                <a:gd name="connsiteY18" fmla="*/ 141351 h 885108"/>
                <a:gd name="connsiteX19" fmla="*/ 489808 w 1045720"/>
                <a:gd name="connsiteY19" fmla="*/ 80745 h 885108"/>
                <a:gd name="connsiteX20" fmla="*/ 488962 w 1045720"/>
                <a:gd name="connsiteY20" fmla="*/ 66276 h 885108"/>
                <a:gd name="connsiteX21" fmla="*/ 488191 w 1045720"/>
                <a:gd name="connsiteY21" fmla="*/ 62821 h 885108"/>
                <a:gd name="connsiteX22" fmla="*/ 488653 w 1045720"/>
                <a:gd name="connsiteY22" fmla="*/ 60995 h 885108"/>
                <a:gd name="connsiteX23" fmla="*/ 488007 w 1045720"/>
                <a:gd name="connsiteY23" fmla="*/ 49958 h 885108"/>
                <a:gd name="connsiteX24" fmla="*/ 508656 w 1045720"/>
                <a:gd name="connsiteY24" fmla="*/ 27346 h 885108"/>
                <a:gd name="connsiteX25" fmla="*/ 555403 w 1045720"/>
                <a:gd name="connsiteY25" fmla="*/ 11640 h 885108"/>
                <a:gd name="connsiteX26" fmla="*/ 606354 w 1045720"/>
                <a:gd name="connsiteY26" fmla="*/ 4827 h 885108"/>
                <a:gd name="connsiteX27" fmla="*/ 657582 w 1045720"/>
                <a:gd name="connsiteY27" fmla="*/ 5358 h 885108"/>
                <a:gd name="connsiteX28" fmla="*/ 725947 w 1045720"/>
                <a:gd name="connsiteY28" fmla="*/ 14966 h 885108"/>
                <a:gd name="connsiteX29" fmla="*/ 777684 w 1045720"/>
                <a:gd name="connsiteY29" fmla="*/ 27161 h 885108"/>
                <a:gd name="connsiteX30" fmla="*/ 830529 w 1045720"/>
                <a:gd name="connsiteY30" fmla="*/ 44161 h 885108"/>
                <a:gd name="connsiteX31" fmla="*/ 843833 w 1045720"/>
                <a:gd name="connsiteY31" fmla="*/ 49149 h 885108"/>
                <a:gd name="connsiteX32" fmla="*/ 843470 w 1045720"/>
                <a:gd name="connsiteY32" fmla="*/ 50192 h 885108"/>
                <a:gd name="connsiteX33" fmla="*/ 843403 w 1045720"/>
                <a:gd name="connsiteY33" fmla="*/ 50384 h 885108"/>
                <a:gd name="connsiteX34" fmla="*/ 822560 w 1045720"/>
                <a:gd name="connsiteY34" fmla="*/ 110216 h 885108"/>
                <a:gd name="connsiteX35" fmla="*/ 805030 w 1045720"/>
                <a:gd name="connsiteY35" fmla="*/ 172392 h 885108"/>
                <a:gd name="connsiteX36" fmla="*/ 800780 w 1045720"/>
                <a:gd name="connsiteY36" fmla="*/ 287690 h 885108"/>
                <a:gd name="connsiteX37" fmla="*/ 812421 w 1045720"/>
                <a:gd name="connsiteY37" fmla="*/ 319471 h 885108"/>
                <a:gd name="connsiteX38" fmla="*/ 852701 w 1045720"/>
                <a:gd name="connsiteY38" fmla="*/ 332035 h 885108"/>
                <a:gd name="connsiteX39" fmla="*/ 907394 w 1045720"/>
                <a:gd name="connsiteY39" fmla="*/ 302102 h 885108"/>
                <a:gd name="connsiteX40" fmla="*/ 963749 w 1045720"/>
                <a:gd name="connsiteY40" fmla="*/ 288614 h 885108"/>
                <a:gd name="connsiteX41" fmla="*/ 1006432 w 1045720"/>
                <a:gd name="connsiteY41" fmla="*/ 314666 h 885108"/>
                <a:gd name="connsiteX42" fmla="*/ 1040245 w 1045720"/>
                <a:gd name="connsiteY42" fmla="*/ 382478 h 885108"/>
                <a:gd name="connsiteX43" fmla="*/ 1045720 w 1045720"/>
                <a:gd name="connsiteY43" fmla="*/ 411124 h 885108"/>
                <a:gd name="connsiteX44" fmla="*/ 1035557 w 1045720"/>
                <a:gd name="connsiteY44" fmla="*/ 502995 h 885108"/>
                <a:gd name="connsiteX45" fmla="*/ 989617 w 1045720"/>
                <a:gd name="connsiteY45" fmla="*/ 553022 h 885108"/>
                <a:gd name="connsiteX46" fmla="*/ 930860 w 1045720"/>
                <a:gd name="connsiteY46" fmla="*/ 553762 h 885108"/>
                <a:gd name="connsiteX47" fmla="*/ 862124 w 1045720"/>
                <a:gd name="connsiteY47" fmla="*/ 517177 h 885108"/>
                <a:gd name="connsiteX48" fmla="*/ 823692 w 1045720"/>
                <a:gd name="connsiteY48" fmla="*/ 510709 h 885108"/>
                <a:gd name="connsiteX49" fmla="*/ 801150 w 1045720"/>
                <a:gd name="connsiteY49" fmla="*/ 532698 h 885108"/>
                <a:gd name="connsiteX50" fmla="*/ 778423 w 1045720"/>
                <a:gd name="connsiteY50" fmla="*/ 602172 h 885108"/>
                <a:gd name="connsiteX51" fmla="*/ 774358 w 1045720"/>
                <a:gd name="connsiteY51" fmla="*/ 665549 h 885108"/>
                <a:gd name="connsiteX52" fmla="*/ 798194 w 1045720"/>
                <a:gd name="connsiteY52" fmla="*/ 783064 h 885108"/>
                <a:gd name="connsiteX53" fmla="*/ 811517 w 1045720"/>
                <a:gd name="connsiteY53" fmla="*/ 819767 h 885108"/>
                <a:gd name="connsiteX54" fmla="*/ 814483 w 1045720"/>
                <a:gd name="connsiteY54" fmla="*/ 826936 h 885108"/>
                <a:gd name="connsiteX55" fmla="*/ 831787 w 1045720"/>
                <a:gd name="connsiteY55" fmla="*/ 859074 h 885108"/>
                <a:gd name="connsiteX56" fmla="*/ 846875 w 1045720"/>
                <a:gd name="connsiteY56" fmla="*/ 884885 h 885108"/>
                <a:gd name="connsiteX57" fmla="*/ 842446 w 1045720"/>
                <a:gd name="connsiteY57" fmla="*/ 885108 h 885108"/>
                <a:gd name="connsiteX58" fmla="*/ 839089 w 1045720"/>
                <a:gd name="connsiteY58" fmla="*/ 884939 h 885108"/>
                <a:gd name="connsiteX59" fmla="*/ 756322 w 1045720"/>
                <a:gd name="connsiteY59" fmla="*/ 880759 h 885108"/>
                <a:gd name="connsiteX60" fmla="*/ 4462 w 1045720"/>
                <a:gd name="connsiteY60" fmla="*/ 128899 h 885108"/>
                <a:gd name="connsiteX61" fmla="*/ 1076 w 1045720"/>
                <a:gd name="connsiteY61" fmla="*/ 61835 h 885108"/>
                <a:gd name="connsiteX62" fmla="*/ 0 w 1045720"/>
                <a:gd name="connsiteY62" fmla="*/ 62255 h 885108"/>
                <a:gd name="connsiteX63" fmla="*/ 1057 w 1045720"/>
                <a:gd name="connsiteY63" fmla="*/ 61461 h 885108"/>
                <a:gd name="connsiteX64" fmla="*/ 2195 w 1045720"/>
                <a:gd name="connsiteY64" fmla="*/ 60605 h 885108"/>
                <a:gd name="connsiteX65" fmla="*/ 2934 w 1045720"/>
                <a:gd name="connsiteY65" fmla="*/ 57095 h 885108"/>
                <a:gd name="connsiteX66" fmla="*/ 46725 w 1045720"/>
                <a:gd name="connsiteY66" fmla="*/ 40835 h 885108"/>
                <a:gd name="connsiteX67" fmla="*/ 110102 w 1045720"/>
                <a:gd name="connsiteY67" fmla="*/ 16075 h 885108"/>
                <a:gd name="connsiteX68" fmla="*/ 179391 w 1045720"/>
                <a:gd name="connsiteY68" fmla="*/ 0 h 885108"/>
                <a:gd name="connsiteX0" fmla="*/ 179391 w 1040245"/>
                <a:gd name="connsiteY0" fmla="*/ 0 h 885108"/>
                <a:gd name="connsiteX1" fmla="*/ 202758 w 1040245"/>
                <a:gd name="connsiteY1" fmla="*/ 690 h 885108"/>
                <a:gd name="connsiteX2" fmla="*/ 205813 w 1040245"/>
                <a:gd name="connsiteY2" fmla="*/ 184 h 885108"/>
                <a:gd name="connsiteX3" fmla="*/ 211340 w 1040245"/>
                <a:gd name="connsiteY3" fmla="*/ 943 h 885108"/>
                <a:gd name="connsiteX4" fmla="*/ 242029 w 1040245"/>
                <a:gd name="connsiteY4" fmla="*/ 1848 h 885108"/>
                <a:gd name="connsiteX5" fmla="*/ 297461 w 1040245"/>
                <a:gd name="connsiteY5" fmla="*/ 27161 h 885108"/>
                <a:gd name="connsiteX6" fmla="*/ 307254 w 1040245"/>
                <a:gd name="connsiteY6" fmla="*/ 75941 h 885108"/>
                <a:gd name="connsiteX7" fmla="*/ 280647 w 1040245"/>
                <a:gd name="connsiteY7" fmla="*/ 148002 h 885108"/>
                <a:gd name="connsiteX8" fmla="*/ 281688 w 1040245"/>
                <a:gd name="connsiteY8" fmla="*/ 187374 h 885108"/>
                <a:gd name="connsiteX9" fmla="*/ 285041 w 1040245"/>
                <a:gd name="connsiteY9" fmla="*/ 195577 h 885108"/>
                <a:gd name="connsiteX10" fmla="*/ 306330 w 1040245"/>
                <a:gd name="connsiteY10" fmla="*/ 226900 h 885108"/>
                <a:gd name="connsiteX11" fmla="*/ 382826 w 1040245"/>
                <a:gd name="connsiteY11" fmla="*/ 268289 h 885108"/>
                <a:gd name="connsiteX12" fmla="*/ 411280 w 1040245"/>
                <a:gd name="connsiteY12" fmla="*/ 273647 h 885108"/>
                <a:gd name="connsiteX13" fmla="*/ 427264 w 1040245"/>
                <a:gd name="connsiteY13" fmla="*/ 273747 h 885108"/>
                <a:gd name="connsiteX14" fmla="*/ 430376 w 1040245"/>
                <a:gd name="connsiteY14" fmla="*/ 273638 h 885108"/>
                <a:gd name="connsiteX15" fmla="*/ 448235 w 1040245"/>
                <a:gd name="connsiteY15" fmla="*/ 269582 h 885108"/>
                <a:gd name="connsiteX16" fmla="*/ 504590 w 1040245"/>
                <a:gd name="connsiteY16" fmla="*/ 245008 h 885108"/>
                <a:gd name="connsiteX17" fmla="*/ 538958 w 1040245"/>
                <a:gd name="connsiteY17" fmla="*/ 197891 h 885108"/>
                <a:gd name="connsiteX18" fmla="*/ 524361 w 1040245"/>
                <a:gd name="connsiteY18" fmla="*/ 141351 h 885108"/>
                <a:gd name="connsiteX19" fmla="*/ 489808 w 1040245"/>
                <a:gd name="connsiteY19" fmla="*/ 80745 h 885108"/>
                <a:gd name="connsiteX20" fmla="*/ 488962 w 1040245"/>
                <a:gd name="connsiteY20" fmla="*/ 66276 h 885108"/>
                <a:gd name="connsiteX21" fmla="*/ 488191 w 1040245"/>
                <a:gd name="connsiteY21" fmla="*/ 62821 h 885108"/>
                <a:gd name="connsiteX22" fmla="*/ 488653 w 1040245"/>
                <a:gd name="connsiteY22" fmla="*/ 60995 h 885108"/>
                <a:gd name="connsiteX23" fmla="*/ 488007 w 1040245"/>
                <a:gd name="connsiteY23" fmla="*/ 49958 h 885108"/>
                <a:gd name="connsiteX24" fmla="*/ 508656 w 1040245"/>
                <a:gd name="connsiteY24" fmla="*/ 27346 h 885108"/>
                <a:gd name="connsiteX25" fmla="*/ 555403 w 1040245"/>
                <a:gd name="connsiteY25" fmla="*/ 11640 h 885108"/>
                <a:gd name="connsiteX26" fmla="*/ 606354 w 1040245"/>
                <a:gd name="connsiteY26" fmla="*/ 4827 h 885108"/>
                <a:gd name="connsiteX27" fmla="*/ 657582 w 1040245"/>
                <a:gd name="connsiteY27" fmla="*/ 5358 h 885108"/>
                <a:gd name="connsiteX28" fmla="*/ 725947 w 1040245"/>
                <a:gd name="connsiteY28" fmla="*/ 14966 h 885108"/>
                <a:gd name="connsiteX29" fmla="*/ 777684 w 1040245"/>
                <a:gd name="connsiteY29" fmla="*/ 27161 h 885108"/>
                <a:gd name="connsiteX30" fmla="*/ 830529 w 1040245"/>
                <a:gd name="connsiteY30" fmla="*/ 44161 h 885108"/>
                <a:gd name="connsiteX31" fmla="*/ 843833 w 1040245"/>
                <a:gd name="connsiteY31" fmla="*/ 49149 h 885108"/>
                <a:gd name="connsiteX32" fmla="*/ 843470 w 1040245"/>
                <a:gd name="connsiteY32" fmla="*/ 50192 h 885108"/>
                <a:gd name="connsiteX33" fmla="*/ 843403 w 1040245"/>
                <a:gd name="connsiteY33" fmla="*/ 50384 h 885108"/>
                <a:gd name="connsiteX34" fmla="*/ 822560 w 1040245"/>
                <a:gd name="connsiteY34" fmla="*/ 110216 h 885108"/>
                <a:gd name="connsiteX35" fmla="*/ 805030 w 1040245"/>
                <a:gd name="connsiteY35" fmla="*/ 172392 h 885108"/>
                <a:gd name="connsiteX36" fmla="*/ 800780 w 1040245"/>
                <a:gd name="connsiteY36" fmla="*/ 287690 h 885108"/>
                <a:gd name="connsiteX37" fmla="*/ 812421 w 1040245"/>
                <a:gd name="connsiteY37" fmla="*/ 319471 h 885108"/>
                <a:gd name="connsiteX38" fmla="*/ 852701 w 1040245"/>
                <a:gd name="connsiteY38" fmla="*/ 332035 h 885108"/>
                <a:gd name="connsiteX39" fmla="*/ 907394 w 1040245"/>
                <a:gd name="connsiteY39" fmla="*/ 302102 h 885108"/>
                <a:gd name="connsiteX40" fmla="*/ 963749 w 1040245"/>
                <a:gd name="connsiteY40" fmla="*/ 288614 h 885108"/>
                <a:gd name="connsiteX41" fmla="*/ 1006432 w 1040245"/>
                <a:gd name="connsiteY41" fmla="*/ 314666 h 885108"/>
                <a:gd name="connsiteX42" fmla="*/ 1040245 w 1040245"/>
                <a:gd name="connsiteY42" fmla="*/ 382478 h 885108"/>
                <a:gd name="connsiteX43" fmla="*/ 1035557 w 1040245"/>
                <a:gd name="connsiteY43" fmla="*/ 502995 h 885108"/>
                <a:gd name="connsiteX44" fmla="*/ 989617 w 1040245"/>
                <a:gd name="connsiteY44" fmla="*/ 553022 h 885108"/>
                <a:gd name="connsiteX45" fmla="*/ 930860 w 1040245"/>
                <a:gd name="connsiteY45" fmla="*/ 553762 h 885108"/>
                <a:gd name="connsiteX46" fmla="*/ 862124 w 1040245"/>
                <a:gd name="connsiteY46" fmla="*/ 517177 h 885108"/>
                <a:gd name="connsiteX47" fmla="*/ 823692 w 1040245"/>
                <a:gd name="connsiteY47" fmla="*/ 510709 h 885108"/>
                <a:gd name="connsiteX48" fmla="*/ 801150 w 1040245"/>
                <a:gd name="connsiteY48" fmla="*/ 532698 h 885108"/>
                <a:gd name="connsiteX49" fmla="*/ 778423 w 1040245"/>
                <a:gd name="connsiteY49" fmla="*/ 602172 h 885108"/>
                <a:gd name="connsiteX50" fmla="*/ 774358 w 1040245"/>
                <a:gd name="connsiteY50" fmla="*/ 665549 h 885108"/>
                <a:gd name="connsiteX51" fmla="*/ 798194 w 1040245"/>
                <a:gd name="connsiteY51" fmla="*/ 783064 h 885108"/>
                <a:gd name="connsiteX52" fmla="*/ 811517 w 1040245"/>
                <a:gd name="connsiteY52" fmla="*/ 819767 h 885108"/>
                <a:gd name="connsiteX53" fmla="*/ 814483 w 1040245"/>
                <a:gd name="connsiteY53" fmla="*/ 826936 h 885108"/>
                <a:gd name="connsiteX54" fmla="*/ 831787 w 1040245"/>
                <a:gd name="connsiteY54" fmla="*/ 859074 h 885108"/>
                <a:gd name="connsiteX55" fmla="*/ 846875 w 1040245"/>
                <a:gd name="connsiteY55" fmla="*/ 884885 h 885108"/>
                <a:gd name="connsiteX56" fmla="*/ 842446 w 1040245"/>
                <a:gd name="connsiteY56" fmla="*/ 885108 h 885108"/>
                <a:gd name="connsiteX57" fmla="*/ 839089 w 1040245"/>
                <a:gd name="connsiteY57" fmla="*/ 884939 h 885108"/>
                <a:gd name="connsiteX58" fmla="*/ 756322 w 1040245"/>
                <a:gd name="connsiteY58" fmla="*/ 880759 h 885108"/>
                <a:gd name="connsiteX59" fmla="*/ 4462 w 1040245"/>
                <a:gd name="connsiteY59" fmla="*/ 128899 h 885108"/>
                <a:gd name="connsiteX60" fmla="*/ 1076 w 1040245"/>
                <a:gd name="connsiteY60" fmla="*/ 61835 h 885108"/>
                <a:gd name="connsiteX61" fmla="*/ 0 w 1040245"/>
                <a:gd name="connsiteY61" fmla="*/ 62255 h 885108"/>
                <a:gd name="connsiteX62" fmla="*/ 1057 w 1040245"/>
                <a:gd name="connsiteY62" fmla="*/ 61461 h 885108"/>
                <a:gd name="connsiteX63" fmla="*/ 2195 w 1040245"/>
                <a:gd name="connsiteY63" fmla="*/ 60605 h 885108"/>
                <a:gd name="connsiteX64" fmla="*/ 2934 w 1040245"/>
                <a:gd name="connsiteY64" fmla="*/ 57095 h 885108"/>
                <a:gd name="connsiteX65" fmla="*/ 46725 w 1040245"/>
                <a:gd name="connsiteY65" fmla="*/ 40835 h 885108"/>
                <a:gd name="connsiteX66" fmla="*/ 110102 w 1040245"/>
                <a:gd name="connsiteY66" fmla="*/ 16075 h 885108"/>
                <a:gd name="connsiteX67" fmla="*/ 179391 w 1040245"/>
                <a:gd name="connsiteY67" fmla="*/ 0 h 885108"/>
                <a:gd name="connsiteX0" fmla="*/ 179391 w 1046195"/>
                <a:gd name="connsiteY0" fmla="*/ 0 h 885108"/>
                <a:gd name="connsiteX1" fmla="*/ 202758 w 1046195"/>
                <a:gd name="connsiteY1" fmla="*/ 690 h 885108"/>
                <a:gd name="connsiteX2" fmla="*/ 205813 w 1046195"/>
                <a:gd name="connsiteY2" fmla="*/ 184 h 885108"/>
                <a:gd name="connsiteX3" fmla="*/ 211340 w 1046195"/>
                <a:gd name="connsiteY3" fmla="*/ 943 h 885108"/>
                <a:gd name="connsiteX4" fmla="*/ 242029 w 1046195"/>
                <a:gd name="connsiteY4" fmla="*/ 1848 h 885108"/>
                <a:gd name="connsiteX5" fmla="*/ 297461 w 1046195"/>
                <a:gd name="connsiteY5" fmla="*/ 27161 h 885108"/>
                <a:gd name="connsiteX6" fmla="*/ 307254 w 1046195"/>
                <a:gd name="connsiteY6" fmla="*/ 75941 h 885108"/>
                <a:gd name="connsiteX7" fmla="*/ 280647 w 1046195"/>
                <a:gd name="connsiteY7" fmla="*/ 148002 h 885108"/>
                <a:gd name="connsiteX8" fmla="*/ 281688 w 1046195"/>
                <a:gd name="connsiteY8" fmla="*/ 187374 h 885108"/>
                <a:gd name="connsiteX9" fmla="*/ 285041 w 1046195"/>
                <a:gd name="connsiteY9" fmla="*/ 195577 h 885108"/>
                <a:gd name="connsiteX10" fmla="*/ 306330 w 1046195"/>
                <a:gd name="connsiteY10" fmla="*/ 226900 h 885108"/>
                <a:gd name="connsiteX11" fmla="*/ 382826 w 1046195"/>
                <a:gd name="connsiteY11" fmla="*/ 268289 h 885108"/>
                <a:gd name="connsiteX12" fmla="*/ 411280 w 1046195"/>
                <a:gd name="connsiteY12" fmla="*/ 273647 h 885108"/>
                <a:gd name="connsiteX13" fmla="*/ 427264 w 1046195"/>
                <a:gd name="connsiteY13" fmla="*/ 273747 h 885108"/>
                <a:gd name="connsiteX14" fmla="*/ 430376 w 1046195"/>
                <a:gd name="connsiteY14" fmla="*/ 273638 h 885108"/>
                <a:gd name="connsiteX15" fmla="*/ 448235 w 1046195"/>
                <a:gd name="connsiteY15" fmla="*/ 269582 h 885108"/>
                <a:gd name="connsiteX16" fmla="*/ 504590 w 1046195"/>
                <a:gd name="connsiteY16" fmla="*/ 245008 h 885108"/>
                <a:gd name="connsiteX17" fmla="*/ 538958 w 1046195"/>
                <a:gd name="connsiteY17" fmla="*/ 197891 h 885108"/>
                <a:gd name="connsiteX18" fmla="*/ 524361 w 1046195"/>
                <a:gd name="connsiteY18" fmla="*/ 141351 h 885108"/>
                <a:gd name="connsiteX19" fmla="*/ 489808 w 1046195"/>
                <a:gd name="connsiteY19" fmla="*/ 80745 h 885108"/>
                <a:gd name="connsiteX20" fmla="*/ 488962 w 1046195"/>
                <a:gd name="connsiteY20" fmla="*/ 66276 h 885108"/>
                <a:gd name="connsiteX21" fmla="*/ 488191 w 1046195"/>
                <a:gd name="connsiteY21" fmla="*/ 62821 h 885108"/>
                <a:gd name="connsiteX22" fmla="*/ 488653 w 1046195"/>
                <a:gd name="connsiteY22" fmla="*/ 60995 h 885108"/>
                <a:gd name="connsiteX23" fmla="*/ 488007 w 1046195"/>
                <a:gd name="connsiteY23" fmla="*/ 49958 h 885108"/>
                <a:gd name="connsiteX24" fmla="*/ 508656 w 1046195"/>
                <a:gd name="connsiteY24" fmla="*/ 27346 h 885108"/>
                <a:gd name="connsiteX25" fmla="*/ 555403 w 1046195"/>
                <a:gd name="connsiteY25" fmla="*/ 11640 h 885108"/>
                <a:gd name="connsiteX26" fmla="*/ 606354 w 1046195"/>
                <a:gd name="connsiteY26" fmla="*/ 4827 h 885108"/>
                <a:gd name="connsiteX27" fmla="*/ 657582 w 1046195"/>
                <a:gd name="connsiteY27" fmla="*/ 5358 h 885108"/>
                <a:gd name="connsiteX28" fmla="*/ 725947 w 1046195"/>
                <a:gd name="connsiteY28" fmla="*/ 14966 h 885108"/>
                <a:gd name="connsiteX29" fmla="*/ 777684 w 1046195"/>
                <a:gd name="connsiteY29" fmla="*/ 27161 h 885108"/>
                <a:gd name="connsiteX30" fmla="*/ 830529 w 1046195"/>
                <a:gd name="connsiteY30" fmla="*/ 44161 h 885108"/>
                <a:gd name="connsiteX31" fmla="*/ 843833 w 1046195"/>
                <a:gd name="connsiteY31" fmla="*/ 49149 h 885108"/>
                <a:gd name="connsiteX32" fmla="*/ 843470 w 1046195"/>
                <a:gd name="connsiteY32" fmla="*/ 50192 h 885108"/>
                <a:gd name="connsiteX33" fmla="*/ 843403 w 1046195"/>
                <a:gd name="connsiteY33" fmla="*/ 50384 h 885108"/>
                <a:gd name="connsiteX34" fmla="*/ 822560 w 1046195"/>
                <a:gd name="connsiteY34" fmla="*/ 110216 h 885108"/>
                <a:gd name="connsiteX35" fmla="*/ 805030 w 1046195"/>
                <a:gd name="connsiteY35" fmla="*/ 172392 h 885108"/>
                <a:gd name="connsiteX36" fmla="*/ 800780 w 1046195"/>
                <a:gd name="connsiteY36" fmla="*/ 287690 h 885108"/>
                <a:gd name="connsiteX37" fmla="*/ 812421 w 1046195"/>
                <a:gd name="connsiteY37" fmla="*/ 319471 h 885108"/>
                <a:gd name="connsiteX38" fmla="*/ 852701 w 1046195"/>
                <a:gd name="connsiteY38" fmla="*/ 332035 h 885108"/>
                <a:gd name="connsiteX39" fmla="*/ 907394 w 1046195"/>
                <a:gd name="connsiteY39" fmla="*/ 302102 h 885108"/>
                <a:gd name="connsiteX40" fmla="*/ 963749 w 1046195"/>
                <a:gd name="connsiteY40" fmla="*/ 288614 h 885108"/>
                <a:gd name="connsiteX41" fmla="*/ 1006432 w 1046195"/>
                <a:gd name="connsiteY41" fmla="*/ 314666 h 885108"/>
                <a:gd name="connsiteX42" fmla="*/ 1040245 w 1046195"/>
                <a:gd name="connsiteY42" fmla="*/ 382478 h 885108"/>
                <a:gd name="connsiteX43" fmla="*/ 1035557 w 1046195"/>
                <a:gd name="connsiteY43" fmla="*/ 502995 h 885108"/>
                <a:gd name="connsiteX44" fmla="*/ 989617 w 1046195"/>
                <a:gd name="connsiteY44" fmla="*/ 553022 h 885108"/>
                <a:gd name="connsiteX45" fmla="*/ 930860 w 1046195"/>
                <a:gd name="connsiteY45" fmla="*/ 553762 h 885108"/>
                <a:gd name="connsiteX46" fmla="*/ 862124 w 1046195"/>
                <a:gd name="connsiteY46" fmla="*/ 517177 h 885108"/>
                <a:gd name="connsiteX47" fmla="*/ 823692 w 1046195"/>
                <a:gd name="connsiteY47" fmla="*/ 510709 h 885108"/>
                <a:gd name="connsiteX48" fmla="*/ 801150 w 1046195"/>
                <a:gd name="connsiteY48" fmla="*/ 532698 h 885108"/>
                <a:gd name="connsiteX49" fmla="*/ 778423 w 1046195"/>
                <a:gd name="connsiteY49" fmla="*/ 602172 h 885108"/>
                <a:gd name="connsiteX50" fmla="*/ 774358 w 1046195"/>
                <a:gd name="connsiteY50" fmla="*/ 665549 h 885108"/>
                <a:gd name="connsiteX51" fmla="*/ 798194 w 1046195"/>
                <a:gd name="connsiteY51" fmla="*/ 783064 h 885108"/>
                <a:gd name="connsiteX52" fmla="*/ 811517 w 1046195"/>
                <a:gd name="connsiteY52" fmla="*/ 819767 h 885108"/>
                <a:gd name="connsiteX53" fmla="*/ 814483 w 1046195"/>
                <a:gd name="connsiteY53" fmla="*/ 826936 h 885108"/>
                <a:gd name="connsiteX54" fmla="*/ 831787 w 1046195"/>
                <a:gd name="connsiteY54" fmla="*/ 859074 h 885108"/>
                <a:gd name="connsiteX55" fmla="*/ 846875 w 1046195"/>
                <a:gd name="connsiteY55" fmla="*/ 884885 h 885108"/>
                <a:gd name="connsiteX56" fmla="*/ 842446 w 1046195"/>
                <a:gd name="connsiteY56" fmla="*/ 885108 h 885108"/>
                <a:gd name="connsiteX57" fmla="*/ 839089 w 1046195"/>
                <a:gd name="connsiteY57" fmla="*/ 884939 h 885108"/>
                <a:gd name="connsiteX58" fmla="*/ 756322 w 1046195"/>
                <a:gd name="connsiteY58" fmla="*/ 880759 h 885108"/>
                <a:gd name="connsiteX59" fmla="*/ 4462 w 1046195"/>
                <a:gd name="connsiteY59" fmla="*/ 128899 h 885108"/>
                <a:gd name="connsiteX60" fmla="*/ 1076 w 1046195"/>
                <a:gd name="connsiteY60" fmla="*/ 61835 h 885108"/>
                <a:gd name="connsiteX61" fmla="*/ 0 w 1046195"/>
                <a:gd name="connsiteY61" fmla="*/ 62255 h 885108"/>
                <a:gd name="connsiteX62" fmla="*/ 1057 w 1046195"/>
                <a:gd name="connsiteY62" fmla="*/ 61461 h 885108"/>
                <a:gd name="connsiteX63" fmla="*/ 2195 w 1046195"/>
                <a:gd name="connsiteY63" fmla="*/ 60605 h 885108"/>
                <a:gd name="connsiteX64" fmla="*/ 2934 w 1046195"/>
                <a:gd name="connsiteY64" fmla="*/ 57095 h 885108"/>
                <a:gd name="connsiteX65" fmla="*/ 46725 w 1046195"/>
                <a:gd name="connsiteY65" fmla="*/ 40835 h 885108"/>
                <a:gd name="connsiteX66" fmla="*/ 110102 w 1046195"/>
                <a:gd name="connsiteY66" fmla="*/ 16075 h 885108"/>
                <a:gd name="connsiteX67" fmla="*/ 179391 w 1046195"/>
                <a:gd name="connsiteY67" fmla="*/ 0 h 885108"/>
                <a:gd name="connsiteX0" fmla="*/ 179391 w 1049732"/>
                <a:gd name="connsiteY0" fmla="*/ 0 h 885108"/>
                <a:gd name="connsiteX1" fmla="*/ 202758 w 1049732"/>
                <a:gd name="connsiteY1" fmla="*/ 690 h 885108"/>
                <a:gd name="connsiteX2" fmla="*/ 205813 w 1049732"/>
                <a:gd name="connsiteY2" fmla="*/ 184 h 885108"/>
                <a:gd name="connsiteX3" fmla="*/ 211340 w 1049732"/>
                <a:gd name="connsiteY3" fmla="*/ 943 h 885108"/>
                <a:gd name="connsiteX4" fmla="*/ 242029 w 1049732"/>
                <a:gd name="connsiteY4" fmla="*/ 1848 h 885108"/>
                <a:gd name="connsiteX5" fmla="*/ 297461 w 1049732"/>
                <a:gd name="connsiteY5" fmla="*/ 27161 h 885108"/>
                <a:gd name="connsiteX6" fmla="*/ 307254 w 1049732"/>
                <a:gd name="connsiteY6" fmla="*/ 75941 h 885108"/>
                <a:gd name="connsiteX7" fmla="*/ 280647 w 1049732"/>
                <a:gd name="connsiteY7" fmla="*/ 148002 h 885108"/>
                <a:gd name="connsiteX8" fmla="*/ 281688 w 1049732"/>
                <a:gd name="connsiteY8" fmla="*/ 187374 h 885108"/>
                <a:gd name="connsiteX9" fmla="*/ 285041 w 1049732"/>
                <a:gd name="connsiteY9" fmla="*/ 195577 h 885108"/>
                <a:gd name="connsiteX10" fmla="*/ 306330 w 1049732"/>
                <a:gd name="connsiteY10" fmla="*/ 226900 h 885108"/>
                <a:gd name="connsiteX11" fmla="*/ 382826 w 1049732"/>
                <a:gd name="connsiteY11" fmla="*/ 268289 h 885108"/>
                <a:gd name="connsiteX12" fmla="*/ 411280 w 1049732"/>
                <a:gd name="connsiteY12" fmla="*/ 273647 h 885108"/>
                <a:gd name="connsiteX13" fmla="*/ 427264 w 1049732"/>
                <a:gd name="connsiteY13" fmla="*/ 273747 h 885108"/>
                <a:gd name="connsiteX14" fmla="*/ 430376 w 1049732"/>
                <a:gd name="connsiteY14" fmla="*/ 273638 h 885108"/>
                <a:gd name="connsiteX15" fmla="*/ 448235 w 1049732"/>
                <a:gd name="connsiteY15" fmla="*/ 269582 h 885108"/>
                <a:gd name="connsiteX16" fmla="*/ 504590 w 1049732"/>
                <a:gd name="connsiteY16" fmla="*/ 245008 h 885108"/>
                <a:gd name="connsiteX17" fmla="*/ 538958 w 1049732"/>
                <a:gd name="connsiteY17" fmla="*/ 197891 h 885108"/>
                <a:gd name="connsiteX18" fmla="*/ 524361 w 1049732"/>
                <a:gd name="connsiteY18" fmla="*/ 141351 h 885108"/>
                <a:gd name="connsiteX19" fmla="*/ 489808 w 1049732"/>
                <a:gd name="connsiteY19" fmla="*/ 80745 h 885108"/>
                <a:gd name="connsiteX20" fmla="*/ 488962 w 1049732"/>
                <a:gd name="connsiteY20" fmla="*/ 66276 h 885108"/>
                <a:gd name="connsiteX21" fmla="*/ 488191 w 1049732"/>
                <a:gd name="connsiteY21" fmla="*/ 62821 h 885108"/>
                <a:gd name="connsiteX22" fmla="*/ 488653 w 1049732"/>
                <a:gd name="connsiteY22" fmla="*/ 60995 h 885108"/>
                <a:gd name="connsiteX23" fmla="*/ 488007 w 1049732"/>
                <a:gd name="connsiteY23" fmla="*/ 49958 h 885108"/>
                <a:gd name="connsiteX24" fmla="*/ 508656 w 1049732"/>
                <a:gd name="connsiteY24" fmla="*/ 27346 h 885108"/>
                <a:gd name="connsiteX25" fmla="*/ 555403 w 1049732"/>
                <a:gd name="connsiteY25" fmla="*/ 11640 h 885108"/>
                <a:gd name="connsiteX26" fmla="*/ 606354 w 1049732"/>
                <a:gd name="connsiteY26" fmla="*/ 4827 h 885108"/>
                <a:gd name="connsiteX27" fmla="*/ 657582 w 1049732"/>
                <a:gd name="connsiteY27" fmla="*/ 5358 h 885108"/>
                <a:gd name="connsiteX28" fmla="*/ 725947 w 1049732"/>
                <a:gd name="connsiteY28" fmla="*/ 14966 h 885108"/>
                <a:gd name="connsiteX29" fmla="*/ 777684 w 1049732"/>
                <a:gd name="connsiteY29" fmla="*/ 27161 h 885108"/>
                <a:gd name="connsiteX30" fmla="*/ 830529 w 1049732"/>
                <a:gd name="connsiteY30" fmla="*/ 44161 h 885108"/>
                <a:gd name="connsiteX31" fmla="*/ 843833 w 1049732"/>
                <a:gd name="connsiteY31" fmla="*/ 49149 h 885108"/>
                <a:gd name="connsiteX32" fmla="*/ 843470 w 1049732"/>
                <a:gd name="connsiteY32" fmla="*/ 50192 h 885108"/>
                <a:gd name="connsiteX33" fmla="*/ 843403 w 1049732"/>
                <a:gd name="connsiteY33" fmla="*/ 50384 h 885108"/>
                <a:gd name="connsiteX34" fmla="*/ 822560 w 1049732"/>
                <a:gd name="connsiteY34" fmla="*/ 110216 h 885108"/>
                <a:gd name="connsiteX35" fmla="*/ 805030 w 1049732"/>
                <a:gd name="connsiteY35" fmla="*/ 172392 h 885108"/>
                <a:gd name="connsiteX36" fmla="*/ 800780 w 1049732"/>
                <a:gd name="connsiteY36" fmla="*/ 287690 h 885108"/>
                <a:gd name="connsiteX37" fmla="*/ 812421 w 1049732"/>
                <a:gd name="connsiteY37" fmla="*/ 319471 h 885108"/>
                <a:gd name="connsiteX38" fmla="*/ 852701 w 1049732"/>
                <a:gd name="connsiteY38" fmla="*/ 332035 h 885108"/>
                <a:gd name="connsiteX39" fmla="*/ 907394 w 1049732"/>
                <a:gd name="connsiteY39" fmla="*/ 302102 h 885108"/>
                <a:gd name="connsiteX40" fmla="*/ 963749 w 1049732"/>
                <a:gd name="connsiteY40" fmla="*/ 288614 h 885108"/>
                <a:gd name="connsiteX41" fmla="*/ 1006432 w 1049732"/>
                <a:gd name="connsiteY41" fmla="*/ 314666 h 885108"/>
                <a:gd name="connsiteX42" fmla="*/ 1040245 w 1049732"/>
                <a:gd name="connsiteY42" fmla="*/ 382478 h 885108"/>
                <a:gd name="connsiteX43" fmla="*/ 1035557 w 1049732"/>
                <a:gd name="connsiteY43" fmla="*/ 502995 h 885108"/>
                <a:gd name="connsiteX44" fmla="*/ 989617 w 1049732"/>
                <a:gd name="connsiteY44" fmla="*/ 553022 h 885108"/>
                <a:gd name="connsiteX45" fmla="*/ 930860 w 1049732"/>
                <a:gd name="connsiteY45" fmla="*/ 553762 h 885108"/>
                <a:gd name="connsiteX46" fmla="*/ 862124 w 1049732"/>
                <a:gd name="connsiteY46" fmla="*/ 517177 h 885108"/>
                <a:gd name="connsiteX47" fmla="*/ 823692 w 1049732"/>
                <a:gd name="connsiteY47" fmla="*/ 510709 h 885108"/>
                <a:gd name="connsiteX48" fmla="*/ 801150 w 1049732"/>
                <a:gd name="connsiteY48" fmla="*/ 532698 h 885108"/>
                <a:gd name="connsiteX49" fmla="*/ 778423 w 1049732"/>
                <a:gd name="connsiteY49" fmla="*/ 602172 h 885108"/>
                <a:gd name="connsiteX50" fmla="*/ 774358 w 1049732"/>
                <a:gd name="connsiteY50" fmla="*/ 665549 h 885108"/>
                <a:gd name="connsiteX51" fmla="*/ 798194 w 1049732"/>
                <a:gd name="connsiteY51" fmla="*/ 783064 h 885108"/>
                <a:gd name="connsiteX52" fmla="*/ 811517 w 1049732"/>
                <a:gd name="connsiteY52" fmla="*/ 819767 h 885108"/>
                <a:gd name="connsiteX53" fmla="*/ 814483 w 1049732"/>
                <a:gd name="connsiteY53" fmla="*/ 826936 h 885108"/>
                <a:gd name="connsiteX54" fmla="*/ 831787 w 1049732"/>
                <a:gd name="connsiteY54" fmla="*/ 859074 h 885108"/>
                <a:gd name="connsiteX55" fmla="*/ 846875 w 1049732"/>
                <a:gd name="connsiteY55" fmla="*/ 884885 h 885108"/>
                <a:gd name="connsiteX56" fmla="*/ 842446 w 1049732"/>
                <a:gd name="connsiteY56" fmla="*/ 885108 h 885108"/>
                <a:gd name="connsiteX57" fmla="*/ 839089 w 1049732"/>
                <a:gd name="connsiteY57" fmla="*/ 884939 h 885108"/>
                <a:gd name="connsiteX58" fmla="*/ 756322 w 1049732"/>
                <a:gd name="connsiteY58" fmla="*/ 880759 h 885108"/>
                <a:gd name="connsiteX59" fmla="*/ 4462 w 1049732"/>
                <a:gd name="connsiteY59" fmla="*/ 128899 h 885108"/>
                <a:gd name="connsiteX60" fmla="*/ 1076 w 1049732"/>
                <a:gd name="connsiteY60" fmla="*/ 61835 h 885108"/>
                <a:gd name="connsiteX61" fmla="*/ 0 w 1049732"/>
                <a:gd name="connsiteY61" fmla="*/ 62255 h 885108"/>
                <a:gd name="connsiteX62" fmla="*/ 1057 w 1049732"/>
                <a:gd name="connsiteY62" fmla="*/ 61461 h 885108"/>
                <a:gd name="connsiteX63" fmla="*/ 2195 w 1049732"/>
                <a:gd name="connsiteY63" fmla="*/ 60605 h 885108"/>
                <a:gd name="connsiteX64" fmla="*/ 2934 w 1049732"/>
                <a:gd name="connsiteY64" fmla="*/ 57095 h 885108"/>
                <a:gd name="connsiteX65" fmla="*/ 46725 w 1049732"/>
                <a:gd name="connsiteY65" fmla="*/ 40835 h 885108"/>
                <a:gd name="connsiteX66" fmla="*/ 110102 w 1049732"/>
                <a:gd name="connsiteY66" fmla="*/ 16075 h 885108"/>
                <a:gd name="connsiteX67" fmla="*/ 179391 w 1049732"/>
                <a:gd name="connsiteY67" fmla="*/ 0 h 885108"/>
                <a:gd name="connsiteX0" fmla="*/ 179391 w 1049732"/>
                <a:gd name="connsiteY0" fmla="*/ 0 h 885108"/>
                <a:gd name="connsiteX1" fmla="*/ 202758 w 1049732"/>
                <a:gd name="connsiteY1" fmla="*/ 690 h 885108"/>
                <a:gd name="connsiteX2" fmla="*/ 205813 w 1049732"/>
                <a:gd name="connsiteY2" fmla="*/ 184 h 885108"/>
                <a:gd name="connsiteX3" fmla="*/ 211340 w 1049732"/>
                <a:gd name="connsiteY3" fmla="*/ 943 h 885108"/>
                <a:gd name="connsiteX4" fmla="*/ 242029 w 1049732"/>
                <a:gd name="connsiteY4" fmla="*/ 1848 h 885108"/>
                <a:gd name="connsiteX5" fmla="*/ 297461 w 1049732"/>
                <a:gd name="connsiteY5" fmla="*/ 27161 h 885108"/>
                <a:gd name="connsiteX6" fmla="*/ 307254 w 1049732"/>
                <a:gd name="connsiteY6" fmla="*/ 75941 h 885108"/>
                <a:gd name="connsiteX7" fmla="*/ 280647 w 1049732"/>
                <a:gd name="connsiteY7" fmla="*/ 148002 h 885108"/>
                <a:gd name="connsiteX8" fmla="*/ 281688 w 1049732"/>
                <a:gd name="connsiteY8" fmla="*/ 187374 h 885108"/>
                <a:gd name="connsiteX9" fmla="*/ 306330 w 1049732"/>
                <a:gd name="connsiteY9" fmla="*/ 226900 h 885108"/>
                <a:gd name="connsiteX10" fmla="*/ 382826 w 1049732"/>
                <a:gd name="connsiteY10" fmla="*/ 268289 h 885108"/>
                <a:gd name="connsiteX11" fmla="*/ 411280 w 1049732"/>
                <a:gd name="connsiteY11" fmla="*/ 273647 h 885108"/>
                <a:gd name="connsiteX12" fmla="*/ 427264 w 1049732"/>
                <a:gd name="connsiteY12" fmla="*/ 273747 h 885108"/>
                <a:gd name="connsiteX13" fmla="*/ 430376 w 1049732"/>
                <a:gd name="connsiteY13" fmla="*/ 273638 h 885108"/>
                <a:gd name="connsiteX14" fmla="*/ 448235 w 1049732"/>
                <a:gd name="connsiteY14" fmla="*/ 269582 h 885108"/>
                <a:gd name="connsiteX15" fmla="*/ 504590 w 1049732"/>
                <a:gd name="connsiteY15" fmla="*/ 245008 h 885108"/>
                <a:gd name="connsiteX16" fmla="*/ 538958 w 1049732"/>
                <a:gd name="connsiteY16" fmla="*/ 197891 h 885108"/>
                <a:gd name="connsiteX17" fmla="*/ 524361 w 1049732"/>
                <a:gd name="connsiteY17" fmla="*/ 141351 h 885108"/>
                <a:gd name="connsiteX18" fmla="*/ 489808 w 1049732"/>
                <a:gd name="connsiteY18" fmla="*/ 80745 h 885108"/>
                <a:gd name="connsiteX19" fmla="*/ 488962 w 1049732"/>
                <a:gd name="connsiteY19" fmla="*/ 66276 h 885108"/>
                <a:gd name="connsiteX20" fmla="*/ 488191 w 1049732"/>
                <a:gd name="connsiteY20" fmla="*/ 62821 h 885108"/>
                <a:gd name="connsiteX21" fmla="*/ 488653 w 1049732"/>
                <a:gd name="connsiteY21" fmla="*/ 60995 h 885108"/>
                <a:gd name="connsiteX22" fmla="*/ 488007 w 1049732"/>
                <a:gd name="connsiteY22" fmla="*/ 49958 h 885108"/>
                <a:gd name="connsiteX23" fmla="*/ 508656 w 1049732"/>
                <a:gd name="connsiteY23" fmla="*/ 27346 h 885108"/>
                <a:gd name="connsiteX24" fmla="*/ 555403 w 1049732"/>
                <a:gd name="connsiteY24" fmla="*/ 11640 h 885108"/>
                <a:gd name="connsiteX25" fmla="*/ 606354 w 1049732"/>
                <a:gd name="connsiteY25" fmla="*/ 4827 h 885108"/>
                <a:gd name="connsiteX26" fmla="*/ 657582 w 1049732"/>
                <a:gd name="connsiteY26" fmla="*/ 5358 h 885108"/>
                <a:gd name="connsiteX27" fmla="*/ 725947 w 1049732"/>
                <a:gd name="connsiteY27" fmla="*/ 14966 h 885108"/>
                <a:gd name="connsiteX28" fmla="*/ 777684 w 1049732"/>
                <a:gd name="connsiteY28" fmla="*/ 27161 h 885108"/>
                <a:gd name="connsiteX29" fmla="*/ 830529 w 1049732"/>
                <a:gd name="connsiteY29" fmla="*/ 44161 h 885108"/>
                <a:gd name="connsiteX30" fmla="*/ 843833 w 1049732"/>
                <a:gd name="connsiteY30" fmla="*/ 49149 h 885108"/>
                <a:gd name="connsiteX31" fmla="*/ 843470 w 1049732"/>
                <a:gd name="connsiteY31" fmla="*/ 50192 h 885108"/>
                <a:gd name="connsiteX32" fmla="*/ 843403 w 1049732"/>
                <a:gd name="connsiteY32" fmla="*/ 50384 h 885108"/>
                <a:gd name="connsiteX33" fmla="*/ 822560 w 1049732"/>
                <a:gd name="connsiteY33" fmla="*/ 110216 h 885108"/>
                <a:gd name="connsiteX34" fmla="*/ 805030 w 1049732"/>
                <a:gd name="connsiteY34" fmla="*/ 172392 h 885108"/>
                <a:gd name="connsiteX35" fmla="*/ 800780 w 1049732"/>
                <a:gd name="connsiteY35" fmla="*/ 287690 h 885108"/>
                <a:gd name="connsiteX36" fmla="*/ 812421 w 1049732"/>
                <a:gd name="connsiteY36" fmla="*/ 319471 h 885108"/>
                <a:gd name="connsiteX37" fmla="*/ 852701 w 1049732"/>
                <a:gd name="connsiteY37" fmla="*/ 332035 h 885108"/>
                <a:gd name="connsiteX38" fmla="*/ 907394 w 1049732"/>
                <a:gd name="connsiteY38" fmla="*/ 302102 h 885108"/>
                <a:gd name="connsiteX39" fmla="*/ 963749 w 1049732"/>
                <a:gd name="connsiteY39" fmla="*/ 288614 h 885108"/>
                <a:gd name="connsiteX40" fmla="*/ 1006432 w 1049732"/>
                <a:gd name="connsiteY40" fmla="*/ 314666 h 885108"/>
                <a:gd name="connsiteX41" fmla="*/ 1040245 w 1049732"/>
                <a:gd name="connsiteY41" fmla="*/ 382478 h 885108"/>
                <a:gd name="connsiteX42" fmla="*/ 1035557 w 1049732"/>
                <a:gd name="connsiteY42" fmla="*/ 502995 h 885108"/>
                <a:gd name="connsiteX43" fmla="*/ 989617 w 1049732"/>
                <a:gd name="connsiteY43" fmla="*/ 553022 h 885108"/>
                <a:gd name="connsiteX44" fmla="*/ 930860 w 1049732"/>
                <a:gd name="connsiteY44" fmla="*/ 553762 h 885108"/>
                <a:gd name="connsiteX45" fmla="*/ 862124 w 1049732"/>
                <a:gd name="connsiteY45" fmla="*/ 517177 h 885108"/>
                <a:gd name="connsiteX46" fmla="*/ 823692 w 1049732"/>
                <a:gd name="connsiteY46" fmla="*/ 510709 h 885108"/>
                <a:gd name="connsiteX47" fmla="*/ 801150 w 1049732"/>
                <a:gd name="connsiteY47" fmla="*/ 532698 h 885108"/>
                <a:gd name="connsiteX48" fmla="*/ 778423 w 1049732"/>
                <a:gd name="connsiteY48" fmla="*/ 602172 h 885108"/>
                <a:gd name="connsiteX49" fmla="*/ 774358 w 1049732"/>
                <a:gd name="connsiteY49" fmla="*/ 665549 h 885108"/>
                <a:gd name="connsiteX50" fmla="*/ 798194 w 1049732"/>
                <a:gd name="connsiteY50" fmla="*/ 783064 h 885108"/>
                <a:gd name="connsiteX51" fmla="*/ 811517 w 1049732"/>
                <a:gd name="connsiteY51" fmla="*/ 819767 h 885108"/>
                <a:gd name="connsiteX52" fmla="*/ 814483 w 1049732"/>
                <a:gd name="connsiteY52" fmla="*/ 826936 h 885108"/>
                <a:gd name="connsiteX53" fmla="*/ 831787 w 1049732"/>
                <a:gd name="connsiteY53" fmla="*/ 859074 h 885108"/>
                <a:gd name="connsiteX54" fmla="*/ 846875 w 1049732"/>
                <a:gd name="connsiteY54" fmla="*/ 884885 h 885108"/>
                <a:gd name="connsiteX55" fmla="*/ 842446 w 1049732"/>
                <a:gd name="connsiteY55" fmla="*/ 885108 h 885108"/>
                <a:gd name="connsiteX56" fmla="*/ 839089 w 1049732"/>
                <a:gd name="connsiteY56" fmla="*/ 884939 h 885108"/>
                <a:gd name="connsiteX57" fmla="*/ 756322 w 1049732"/>
                <a:gd name="connsiteY57" fmla="*/ 880759 h 885108"/>
                <a:gd name="connsiteX58" fmla="*/ 4462 w 1049732"/>
                <a:gd name="connsiteY58" fmla="*/ 128899 h 885108"/>
                <a:gd name="connsiteX59" fmla="*/ 1076 w 1049732"/>
                <a:gd name="connsiteY59" fmla="*/ 61835 h 885108"/>
                <a:gd name="connsiteX60" fmla="*/ 0 w 1049732"/>
                <a:gd name="connsiteY60" fmla="*/ 62255 h 885108"/>
                <a:gd name="connsiteX61" fmla="*/ 1057 w 1049732"/>
                <a:gd name="connsiteY61" fmla="*/ 61461 h 885108"/>
                <a:gd name="connsiteX62" fmla="*/ 2195 w 1049732"/>
                <a:gd name="connsiteY62" fmla="*/ 60605 h 885108"/>
                <a:gd name="connsiteX63" fmla="*/ 2934 w 1049732"/>
                <a:gd name="connsiteY63" fmla="*/ 57095 h 885108"/>
                <a:gd name="connsiteX64" fmla="*/ 46725 w 1049732"/>
                <a:gd name="connsiteY64" fmla="*/ 40835 h 885108"/>
                <a:gd name="connsiteX65" fmla="*/ 110102 w 1049732"/>
                <a:gd name="connsiteY65" fmla="*/ 16075 h 885108"/>
                <a:gd name="connsiteX66" fmla="*/ 179391 w 1049732"/>
                <a:gd name="connsiteY66" fmla="*/ 0 h 885108"/>
                <a:gd name="connsiteX0" fmla="*/ 179391 w 1049732"/>
                <a:gd name="connsiteY0" fmla="*/ 0 h 885108"/>
                <a:gd name="connsiteX1" fmla="*/ 202758 w 1049732"/>
                <a:gd name="connsiteY1" fmla="*/ 690 h 885108"/>
                <a:gd name="connsiteX2" fmla="*/ 205813 w 1049732"/>
                <a:gd name="connsiteY2" fmla="*/ 184 h 885108"/>
                <a:gd name="connsiteX3" fmla="*/ 211340 w 1049732"/>
                <a:gd name="connsiteY3" fmla="*/ 943 h 885108"/>
                <a:gd name="connsiteX4" fmla="*/ 242029 w 1049732"/>
                <a:gd name="connsiteY4" fmla="*/ 1848 h 885108"/>
                <a:gd name="connsiteX5" fmla="*/ 297461 w 1049732"/>
                <a:gd name="connsiteY5" fmla="*/ 27161 h 885108"/>
                <a:gd name="connsiteX6" fmla="*/ 307254 w 1049732"/>
                <a:gd name="connsiteY6" fmla="*/ 75941 h 885108"/>
                <a:gd name="connsiteX7" fmla="*/ 280647 w 1049732"/>
                <a:gd name="connsiteY7" fmla="*/ 148002 h 885108"/>
                <a:gd name="connsiteX8" fmla="*/ 306330 w 1049732"/>
                <a:gd name="connsiteY8" fmla="*/ 226900 h 885108"/>
                <a:gd name="connsiteX9" fmla="*/ 382826 w 1049732"/>
                <a:gd name="connsiteY9" fmla="*/ 268289 h 885108"/>
                <a:gd name="connsiteX10" fmla="*/ 411280 w 1049732"/>
                <a:gd name="connsiteY10" fmla="*/ 273647 h 885108"/>
                <a:gd name="connsiteX11" fmla="*/ 427264 w 1049732"/>
                <a:gd name="connsiteY11" fmla="*/ 273747 h 885108"/>
                <a:gd name="connsiteX12" fmla="*/ 430376 w 1049732"/>
                <a:gd name="connsiteY12" fmla="*/ 273638 h 885108"/>
                <a:gd name="connsiteX13" fmla="*/ 448235 w 1049732"/>
                <a:gd name="connsiteY13" fmla="*/ 269582 h 885108"/>
                <a:gd name="connsiteX14" fmla="*/ 504590 w 1049732"/>
                <a:gd name="connsiteY14" fmla="*/ 245008 h 885108"/>
                <a:gd name="connsiteX15" fmla="*/ 538958 w 1049732"/>
                <a:gd name="connsiteY15" fmla="*/ 197891 h 885108"/>
                <a:gd name="connsiteX16" fmla="*/ 524361 w 1049732"/>
                <a:gd name="connsiteY16" fmla="*/ 141351 h 885108"/>
                <a:gd name="connsiteX17" fmla="*/ 489808 w 1049732"/>
                <a:gd name="connsiteY17" fmla="*/ 80745 h 885108"/>
                <a:gd name="connsiteX18" fmla="*/ 488962 w 1049732"/>
                <a:gd name="connsiteY18" fmla="*/ 66276 h 885108"/>
                <a:gd name="connsiteX19" fmla="*/ 488191 w 1049732"/>
                <a:gd name="connsiteY19" fmla="*/ 62821 h 885108"/>
                <a:gd name="connsiteX20" fmla="*/ 488653 w 1049732"/>
                <a:gd name="connsiteY20" fmla="*/ 60995 h 885108"/>
                <a:gd name="connsiteX21" fmla="*/ 488007 w 1049732"/>
                <a:gd name="connsiteY21" fmla="*/ 49958 h 885108"/>
                <a:gd name="connsiteX22" fmla="*/ 508656 w 1049732"/>
                <a:gd name="connsiteY22" fmla="*/ 27346 h 885108"/>
                <a:gd name="connsiteX23" fmla="*/ 555403 w 1049732"/>
                <a:gd name="connsiteY23" fmla="*/ 11640 h 885108"/>
                <a:gd name="connsiteX24" fmla="*/ 606354 w 1049732"/>
                <a:gd name="connsiteY24" fmla="*/ 4827 h 885108"/>
                <a:gd name="connsiteX25" fmla="*/ 657582 w 1049732"/>
                <a:gd name="connsiteY25" fmla="*/ 5358 h 885108"/>
                <a:gd name="connsiteX26" fmla="*/ 725947 w 1049732"/>
                <a:gd name="connsiteY26" fmla="*/ 14966 h 885108"/>
                <a:gd name="connsiteX27" fmla="*/ 777684 w 1049732"/>
                <a:gd name="connsiteY27" fmla="*/ 27161 h 885108"/>
                <a:gd name="connsiteX28" fmla="*/ 830529 w 1049732"/>
                <a:gd name="connsiteY28" fmla="*/ 44161 h 885108"/>
                <a:gd name="connsiteX29" fmla="*/ 843833 w 1049732"/>
                <a:gd name="connsiteY29" fmla="*/ 49149 h 885108"/>
                <a:gd name="connsiteX30" fmla="*/ 843470 w 1049732"/>
                <a:gd name="connsiteY30" fmla="*/ 50192 h 885108"/>
                <a:gd name="connsiteX31" fmla="*/ 843403 w 1049732"/>
                <a:gd name="connsiteY31" fmla="*/ 50384 h 885108"/>
                <a:gd name="connsiteX32" fmla="*/ 822560 w 1049732"/>
                <a:gd name="connsiteY32" fmla="*/ 110216 h 885108"/>
                <a:gd name="connsiteX33" fmla="*/ 805030 w 1049732"/>
                <a:gd name="connsiteY33" fmla="*/ 172392 h 885108"/>
                <a:gd name="connsiteX34" fmla="*/ 800780 w 1049732"/>
                <a:gd name="connsiteY34" fmla="*/ 287690 h 885108"/>
                <a:gd name="connsiteX35" fmla="*/ 812421 w 1049732"/>
                <a:gd name="connsiteY35" fmla="*/ 319471 h 885108"/>
                <a:gd name="connsiteX36" fmla="*/ 852701 w 1049732"/>
                <a:gd name="connsiteY36" fmla="*/ 332035 h 885108"/>
                <a:gd name="connsiteX37" fmla="*/ 907394 w 1049732"/>
                <a:gd name="connsiteY37" fmla="*/ 302102 h 885108"/>
                <a:gd name="connsiteX38" fmla="*/ 963749 w 1049732"/>
                <a:gd name="connsiteY38" fmla="*/ 288614 h 885108"/>
                <a:gd name="connsiteX39" fmla="*/ 1006432 w 1049732"/>
                <a:gd name="connsiteY39" fmla="*/ 314666 h 885108"/>
                <a:gd name="connsiteX40" fmla="*/ 1040245 w 1049732"/>
                <a:gd name="connsiteY40" fmla="*/ 382478 h 885108"/>
                <a:gd name="connsiteX41" fmla="*/ 1035557 w 1049732"/>
                <a:gd name="connsiteY41" fmla="*/ 502995 h 885108"/>
                <a:gd name="connsiteX42" fmla="*/ 989617 w 1049732"/>
                <a:gd name="connsiteY42" fmla="*/ 553022 h 885108"/>
                <a:gd name="connsiteX43" fmla="*/ 930860 w 1049732"/>
                <a:gd name="connsiteY43" fmla="*/ 553762 h 885108"/>
                <a:gd name="connsiteX44" fmla="*/ 862124 w 1049732"/>
                <a:gd name="connsiteY44" fmla="*/ 517177 h 885108"/>
                <a:gd name="connsiteX45" fmla="*/ 823692 w 1049732"/>
                <a:gd name="connsiteY45" fmla="*/ 510709 h 885108"/>
                <a:gd name="connsiteX46" fmla="*/ 801150 w 1049732"/>
                <a:gd name="connsiteY46" fmla="*/ 532698 h 885108"/>
                <a:gd name="connsiteX47" fmla="*/ 778423 w 1049732"/>
                <a:gd name="connsiteY47" fmla="*/ 602172 h 885108"/>
                <a:gd name="connsiteX48" fmla="*/ 774358 w 1049732"/>
                <a:gd name="connsiteY48" fmla="*/ 665549 h 885108"/>
                <a:gd name="connsiteX49" fmla="*/ 798194 w 1049732"/>
                <a:gd name="connsiteY49" fmla="*/ 783064 h 885108"/>
                <a:gd name="connsiteX50" fmla="*/ 811517 w 1049732"/>
                <a:gd name="connsiteY50" fmla="*/ 819767 h 885108"/>
                <a:gd name="connsiteX51" fmla="*/ 814483 w 1049732"/>
                <a:gd name="connsiteY51" fmla="*/ 826936 h 885108"/>
                <a:gd name="connsiteX52" fmla="*/ 831787 w 1049732"/>
                <a:gd name="connsiteY52" fmla="*/ 859074 h 885108"/>
                <a:gd name="connsiteX53" fmla="*/ 846875 w 1049732"/>
                <a:gd name="connsiteY53" fmla="*/ 884885 h 885108"/>
                <a:gd name="connsiteX54" fmla="*/ 842446 w 1049732"/>
                <a:gd name="connsiteY54" fmla="*/ 885108 h 885108"/>
                <a:gd name="connsiteX55" fmla="*/ 839089 w 1049732"/>
                <a:gd name="connsiteY55" fmla="*/ 884939 h 885108"/>
                <a:gd name="connsiteX56" fmla="*/ 756322 w 1049732"/>
                <a:gd name="connsiteY56" fmla="*/ 880759 h 885108"/>
                <a:gd name="connsiteX57" fmla="*/ 4462 w 1049732"/>
                <a:gd name="connsiteY57" fmla="*/ 128899 h 885108"/>
                <a:gd name="connsiteX58" fmla="*/ 1076 w 1049732"/>
                <a:gd name="connsiteY58" fmla="*/ 61835 h 885108"/>
                <a:gd name="connsiteX59" fmla="*/ 0 w 1049732"/>
                <a:gd name="connsiteY59" fmla="*/ 62255 h 885108"/>
                <a:gd name="connsiteX60" fmla="*/ 1057 w 1049732"/>
                <a:gd name="connsiteY60" fmla="*/ 61461 h 885108"/>
                <a:gd name="connsiteX61" fmla="*/ 2195 w 1049732"/>
                <a:gd name="connsiteY61" fmla="*/ 60605 h 885108"/>
                <a:gd name="connsiteX62" fmla="*/ 2934 w 1049732"/>
                <a:gd name="connsiteY62" fmla="*/ 57095 h 885108"/>
                <a:gd name="connsiteX63" fmla="*/ 46725 w 1049732"/>
                <a:gd name="connsiteY63" fmla="*/ 40835 h 885108"/>
                <a:gd name="connsiteX64" fmla="*/ 110102 w 1049732"/>
                <a:gd name="connsiteY64" fmla="*/ 16075 h 885108"/>
                <a:gd name="connsiteX65" fmla="*/ 179391 w 1049732"/>
                <a:gd name="connsiteY65" fmla="*/ 0 h 885108"/>
                <a:gd name="connsiteX0" fmla="*/ 179391 w 1049732"/>
                <a:gd name="connsiteY0" fmla="*/ 0 h 885108"/>
                <a:gd name="connsiteX1" fmla="*/ 202758 w 1049732"/>
                <a:gd name="connsiteY1" fmla="*/ 690 h 885108"/>
                <a:gd name="connsiteX2" fmla="*/ 205813 w 1049732"/>
                <a:gd name="connsiteY2" fmla="*/ 184 h 885108"/>
                <a:gd name="connsiteX3" fmla="*/ 211340 w 1049732"/>
                <a:gd name="connsiteY3" fmla="*/ 943 h 885108"/>
                <a:gd name="connsiteX4" fmla="*/ 242029 w 1049732"/>
                <a:gd name="connsiteY4" fmla="*/ 1848 h 885108"/>
                <a:gd name="connsiteX5" fmla="*/ 297461 w 1049732"/>
                <a:gd name="connsiteY5" fmla="*/ 27161 h 885108"/>
                <a:gd name="connsiteX6" fmla="*/ 307254 w 1049732"/>
                <a:gd name="connsiteY6" fmla="*/ 75941 h 885108"/>
                <a:gd name="connsiteX7" fmla="*/ 280647 w 1049732"/>
                <a:gd name="connsiteY7" fmla="*/ 148002 h 885108"/>
                <a:gd name="connsiteX8" fmla="*/ 306330 w 1049732"/>
                <a:gd name="connsiteY8" fmla="*/ 226900 h 885108"/>
                <a:gd name="connsiteX9" fmla="*/ 382826 w 1049732"/>
                <a:gd name="connsiteY9" fmla="*/ 268289 h 885108"/>
                <a:gd name="connsiteX10" fmla="*/ 411280 w 1049732"/>
                <a:gd name="connsiteY10" fmla="*/ 273647 h 885108"/>
                <a:gd name="connsiteX11" fmla="*/ 427264 w 1049732"/>
                <a:gd name="connsiteY11" fmla="*/ 273747 h 885108"/>
                <a:gd name="connsiteX12" fmla="*/ 430376 w 1049732"/>
                <a:gd name="connsiteY12" fmla="*/ 273638 h 885108"/>
                <a:gd name="connsiteX13" fmla="*/ 448235 w 1049732"/>
                <a:gd name="connsiteY13" fmla="*/ 269582 h 885108"/>
                <a:gd name="connsiteX14" fmla="*/ 504590 w 1049732"/>
                <a:gd name="connsiteY14" fmla="*/ 245008 h 885108"/>
                <a:gd name="connsiteX15" fmla="*/ 538958 w 1049732"/>
                <a:gd name="connsiteY15" fmla="*/ 197891 h 885108"/>
                <a:gd name="connsiteX16" fmla="*/ 524361 w 1049732"/>
                <a:gd name="connsiteY16" fmla="*/ 141351 h 885108"/>
                <a:gd name="connsiteX17" fmla="*/ 489808 w 1049732"/>
                <a:gd name="connsiteY17" fmla="*/ 80745 h 885108"/>
                <a:gd name="connsiteX18" fmla="*/ 488962 w 1049732"/>
                <a:gd name="connsiteY18" fmla="*/ 66276 h 885108"/>
                <a:gd name="connsiteX19" fmla="*/ 488191 w 1049732"/>
                <a:gd name="connsiteY19" fmla="*/ 62821 h 885108"/>
                <a:gd name="connsiteX20" fmla="*/ 488653 w 1049732"/>
                <a:gd name="connsiteY20" fmla="*/ 60995 h 885108"/>
                <a:gd name="connsiteX21" fmla="*/ 488007 w 1049732"/>
                <a:gd name="connsiteY21" fmla="*/ 49958 h 885108"/>
                <a:gd name="connsiteX22" fmla="*/ 508656 w 1049732"/>
                <a:gd name="connsiteY22" fmla="*/ 27346 h 885108"/>
                <a:gd name="connsiteX23" fmla="*/ 555403 w 1049732"/>
                <a:gd name="connsiteY23" fmla="*/ 11640 h 885108"/>
                <a:gd name="connsiteX24" fmla="*/ 606354 w 1049732"/>
                <a:gd name="connsiteY24" fmla="*/ 4827 h 885108"/>
                <a:gd name="connsiteX25" fmla="*/ 657582 w 1049732"/>
                <a:gd name="connsiteY25" fmla="*/ 5358 h 885108"/>
                <a:gd name="connsiteX26" fmla="*/ 725947 w 1049732"/>
                <a:gd name="connsiteY26" fmla="*/ 14966 h 885108"/>
                <a:gd name="connsiteX27" fmla="*/ 777684 w 1049732"/>
                <a:gd name="connsiteY27" fmla="*/ 27161 h 885108"/>
                <a:gd name="connsiteX28" fmla="*/ 830529 w 1049732"/>
                <a:gd name="connsiteY28" fmla="*/ 44161 h 885108"/>
                <a:gd name="connsiteX29" fmla="*/ 843833 w 1049732"/>
                <a:gd name="connsiteY29" fmla="*/ 49149 h 885108"/>
                <a:gd name="connsiteX30" fmla="*/ 843470 w 1049732"/>
                <a:gd name="connsiteY30" fmla="*/ 50192 h 885108"/>
                <a:gd name="connsiteX31" fmla="*/ 843403 w 1049732"/>
                <a:gd name="connsiteY31" fmla="*/ 50384 h 885108"/>
                <a:gd name="connsiteX32" fmla="*/ 822560 w 1049732"/>
                <a:gd name="connsiteY32" fmla="*/ 110216 h 885108"/>
                <a:gd name="connsiteX33" fmla="*/ 805030 w 1049732"/>
                <a:gd name="connsiteY33" fmla="*/ 172392 h 885108"/>
                <a:gd name="connsiteX34" fmla="*/ 800780 w 1049732"/>
                <a:gd name="connsiteY34" fmla="*/ 287690 h 885108"/>
                <a:gd name="connsiteX35" fmla="*/ 812421 w 1049732"/>
                <a:gd name="connsiteY35" fmla="*/ 319471 h 885108"/>
                <a:gd name="connsiteX36" fmla="*/ 852701 w 1049732"/>
                <a:gd name="connsiteY36" fmla="*/ 332035 h 885108"/>
                <a:gd name="connsiteX37" fmla="*/ 907394 w 1049732"/>
                <a:gd name="connsiteY37" fmla="*/ 302102 h 885108"/>
                <a:gd name="connsiteX38" fmla="*/ 963749 w 1049732"/>
                <a:gd name="connsiteY38" fmla="*/ 288614 h 885108"/>
                <a:gd name="connsiteX39" fmla="*/ 1006432 w 1049732"/>
                <a:gd name="connsiteY39" fmla="*/ 314666 h 885108"/>
                <a:gd name="connsiteX40" fmla="*/ 1040245 w 1049732"/>
                <a:gd name="connsiteY40" fmla="*/ 382478 h 885108"/>
                <a:gd name="connsiteX41" fmla="*/ 1035557 w 1049732"/>
                <a:gd name="connsiteY41" fmla="*/ 502995 h 885108"/>
                <a:gd name="connsiteX42" fmla="*/ 989617 w 1049732"/>
                <a:gd name="connsiteY42" fmla="*/ 553022 h 885108"/>
                <a:gd name="connsiteX43" fmla="*/ 930860 w 1049732"/>
                <a:gd name="connsiteY43" fmla="*/ 553762 h 885108"/>
                <a:gd name="connsiteX44" fmla="*/ 862124 w 1049732"/>
                <a:gd name="connsiteY44" fmla="*/ 517177 h 885108"/>
                <a:gd name="connsiteX45" fmla="*/ 823692 w 1049732"/>
                <a:gd name="connsiteY45" fmla="*/ 510709 h 885108"/>
                <a:gd name="connsiteX46" fmla="*/ 801150 w 1049732"/>
                <a:gd name="connsiteY46" fmla="*/ 532698 h 885108"/>
                <a:gd name="connsiteX47" fmla="*/ 778423 w 1049732"/>
                <a:gd name="connsiteY47" fmla="*/ 602172 h 885108"/>
                <a:gd name="connsiteX48" fmla="*/ 774358 w 1049732"/>
                <a:gd name="connsiteY48" fmla="*/ 665549 h 885108"/>
                <a:gd name="connsiteX49" fmla="*/ 798194 w 1049732"/>
                <a:gd name="connsiteY49" fmla="*/ 783064 h 885108"/>
                <a:gd name="connsiteX50" fmla="*/ 811517 w 1049732"/>
                <a:gd name="connsiteY50" fmla="*/ 819767 h 885108"/>
                <a:gd name="connsiteX51" fmla="*/ 814483 w 1049732"/>
                <a:gd name="connsiteY51" fmla="*/ 826936 h 885108"/>
                <a:gd name="connsiteX52" fmla="*/ 831787 w 1049732"/>
                <a:gd name="connsiteY52" fmla="*/ 859074 h 885108"/>
                <a:gd name="connsiteX53" fmla="*/ 846875 w 1049732"/>
                <a:gd name="connsiteY53" fmla="*/ 884885 h 885108"/>
                <a:gd name="connsiteX54" fmla="*/ 842446 w 1049732"/>
                <a:gd name="connsiteY54" fmla="*/ 885108 h 885108"/>
                <a:gd name="connsiteX55" fmla="*/ 839089 w 1049732"/>
                <a:gd name="connsiteY55" fmla="*/ 884939 h 885108"/>
                <a:gd name="connsiteX56" fmla="*/ 756322 w 1049732"/>
                <a:gd name="connsiteY56" fmla="*/ 880759 h 885108"/>
                <a:gd name="connsiteX57" fmla="*/ 4462 w 1049732"/>
                <a:gd name="connsiteY57" fmla="*/ 128899 h 885108"/>
                <a:gd name="connsiteX58" fmla="*/ 1076 w 1049732"/>
                <a:gd name="connsiteY58" fmla="*/ 61835 h 885108"/>
                <a:gd name="connsiteX59" fmla="*/ 0 w 1049732"/>
                <a:gd name="connsiteY59" fmla="*/ 62255 h 885108"/>
                <a:gd name="connsiteX60" fmla="*/ 1057 w 1049732"/>
                <a:gd name="connsiteY60" fmla="*/ 61461 h 885108"/>
                <a:gd name="connsiteX61" fmla="*/ 2195 w 1049732"/>
                <a:gd name="connsiteY61" fmla="*/ 60605 h 885108"/>
                <a:gd name="connsiteX62" fmla="*/ 2934 w 1049732"/>
                <a:gd name="connsiteY62" fmla="*/ 57095 h 885108"/>
                <a:gd name="connsiteX63" fmla="*/ 46725 w 1049732"/>
                <a:gd name="connsiteY63" fmla="*/ 40835 h 885108"/>
                <a:gd name="connsiteX64" fmla="*/ 110102 w 1049732"/>
                <a:gd name="connsiteY64" fmla="*/ 16075 h 885108"/>
                <a:gd name="connsiteX65" fmla="*/ 179391 w 1049732"/>
                <a:gd name="connsiteY65" fmla="*/ 0 h 885108"/>
                <a:gd name="connsiteX0" fmla="*/ 179391 w 1049732"/>
                <a:gd name="connsiteY0" fmla="*/ 0 h 885108"/>
                <a:gd name="connsiteX1" fmla="*/ 202758 w 1049732"/>
                <a:gd name="connsiteY1" fmla="*/ 690 h 885108"/>
                <a:gd name="connsiteX2" fmla="*/ 205813 w 1049732"/>
                <a:gd name="connsiteY2" fmla="*/ 184 h 885108"/>
                <a:gd name="connsiteX3" fmla="*/ 211340 w 1049732"/>
                <a:gd name="connsiteY3" fmla="*/ 943 h 885108"/>
                <a:gd name="connsiteX4" fmla="*/ 242029 w 1049732"/>
                <a:gd name="connsiteY4" fmla="*/ 1848 h 885108"/>
                <a:gd name="connsiteX5" fmla="*/ 297461 w 1049732"/>
                <a:gd name="connsiteY5" fmla="*/ 27161 h 885108"/>
                <a:gd name="connsiteX6" fmla="*/ 307254 w 1049732"/>
                <a:gd name="connsiteY6" fmla="*/ 75941 h 885108"/>
                <a:gd name="connsiteX7" fmla="*/ 280647 w 1049732"/>
                <a:gd name="connsiteY7" fmla="*/ 148002 h 885108"/>
                <a:gd name="connsiteX8" fmla="*/ 306330 w 1049732"/>
                <a:gd name="connsiteY8" fmla="*/ 226900 h 885108"/>
                <a:gd name="connsiteX9" fmla="*/ 382826 w 1049732"/>
                <a:gd name="connsiteY9" fmla="*/ 268289 h 885108"/>
                <a:gd name="connsiteX10" fmla="*/ 411280 w 1049732"/>
                <a:gd name="connsiteY10" fmla="*/ 273647 h 885108"/>
                <a:gd name="connsiteX11" fmla="*/ 427264 w 1049732"/>
                <a:gd name="connsiteY11" fmla="*/ 273747 h 885108"/>
                <a:gd name="connsiteX12" fmla="*/ 430376 w 1049732"/>
                <a:gd name="connsiteY12" fmla="*/ 273638 h 885108"/>
                <a:gd name="connsiteX13" fmla="*/ 448235 w 1049732"/>
                <a:gd name="connsiteY13" fmla="*/ 269582 h 885108"/>
                <a:gd name="connsiteX14" fmla="*/ 504590 w 1049732"/>
                <a:gd name="connsiteY14" fmla="*/ 245008 h 885108"/>
                <a:gd name="connsiteX15" fmla="*/ 538958 w 1049732"/>
                <a:gd name="connsiteY15" fmla="*/ 197891 h 885108"/>
                <a:gd name="connsiteX16" fmla="*/ 524361 w 1049732"/>
                <a:gd name="connsiteY16" fmla="*/ 141351 h 885108"/>
                <a:gd name="connsiteX17" fmla="*/ 489808 w 1049732"/>
                <a:gd name="connsiteY17" fmla="*/ 80745 h 885108"/>
                <a:gd name="connsiteX18" fmla="*/ 488962 w 1049732"/>
                <a:gd name="connsiteY18" fmla="*/ 66276 h 885108"/>
                <a:gd name="connsiteX19" fmla="*/ 488191 w 1049732"/>
                <a:gd name="connsiteY19" fmla="*/ 62821 h 885108"/>
                <a:gd name="connsiteX20" fmla="*/ 488653 w 1049732"/>
                <a:gd name="connsiteY20" fmla="*/ 60995 h 885108"/>
                <a:gd name="connsiteX21" fmla="*/ 488007 w 1049732"/>
                <a:gd name="connsiteY21" fmla="*/ 49958 h 885108"/>
                <a:gd name="connsiteX22" fmla="*/ 508656 w 1049732"/>
                <a:gd name="connsiteY22" fmla="*/ 27346 h 885108"/>
                <a:gd name="connsiteX23" fmla="*/ 555403 w 1049732"/>
                <a:gd name="connsiteY23" fmla="*/ 11640 h 885108"/>
                <a:gd name="connsiteX24" fmla="*/ 606354 w 1049732"/>
                <a:gd name="connsiteY24" fmla="*/ 4827 h 885108"/>
                <a:gd name="connsiteX25" fmla="*/ 657582 w 1049732"/>
                <a:gd name="connsiteY25" fmla="*/ 5358 h 885108"/>
                <a:gd name="connsiteX26" fmla="*/ 725947 w 1049732"/>
                <a:gd name="connsiteY26" fmla="*/ 14966 h 885108"/>
                <a:gd name="connsiteX27" fmla="*/ 777684 w 1049732"/>
                <a:gd name="connsiteY27" fmla="*/ 27161 h 885108"/>
                <a:gd name="connsiteX28" fmla="*/ 830529 w 1049732"/>
                <a:gd name="connsiteY28" fmla="*/ 44161 h 885108"/>
                <a:gd name="connsiteX29" fmla="*/ 843833 w 1049732"/>
                <a:gd name="connsiteY29" fmla="*/ 49149 h 885108"/>
                <a:gd name="connsiteX30" fmla="*/ 843470 w 1049732"/>
                <a:gd name="connsiteY30" fmla="*/ 50192 h 885108"/>
                <a:gd name="connsiteX31" fmla="*/ 843403 w 1049732"/>
                <a:gd name="connsiteY31" fmla="*/ 50384 h 885108"/>
                <a:gd name="connsiteX32" fmla="*/ 822560 w 1049732"/>
                <a:gd name="connsiteY32" fmla="*/ 110216 h 885108"/>
                <a:gd name="connsiteX33" fmla="*/ 805030 w 1049732"/>
                <a:gd name="connsiteY33" fmla="*/ 172392 h 885108"/>
                <a:gd name="connsiteX34" fmla="*/ 800780 w 1049732"/>
                <a:gd name="connsiteY34" fmla="*/ 287690 h 885108"/>
                <a:gd name="connsiteX35" fmla="*/ 812421 w 1049732"/>
                <a:gd name="connsiteY35" fmla="*/ 319471 h 885108"/>
                <a:gd name="connsiteX36" fmla="*/ 852701 w 1049732"/>
                <a:gd name="connsiteY36" fmla="*/ 332035 h 885108"/>
                <a:gd name="connsiteX37" fmla="*/ 907394 w 1049732"/>
                <a:gd name="connsiteY37" fmla="*/ 302102 h 885108"/>
                <a:gd name="connsiteX38" fmla="*/ 963749 w 1049732"/>
                <a:gd name="connsiteY38" fmla="*/ 288614 h 885108"/>
                <a:gd name="connsiteX39" fmla="*/ 1006432 w 1049732"/>
                <a:gd name="connsiteY39" fmla="*/ 314666 h 885108"/>
                <a:gd name="connsiteX40" fmla="*/ 1040245 w 1049732"/>
                <a:gd name="connsiteY40" fmla="*/ 382478 h 885108"/>
                <a:gd name="connsiteX41" fmla="*/ 1035557 w 1049732"/>
                <a:gd name="connsiteY41" fmla="*/ 502995 h 885108"/>
                <a:gd name="connsiteX42" fmla="*/ 989617 w 1049732"/>
                <a:gd name="connsiteY42" fmla="*/ 553022 h 885108"/>
                <a:gd name="connsiteX43" fmla="*/ 930860 w 1049732"/>
                <a:gd name="connsiteY43" fmla="*/ 553762 h 885108"/>
                <a:gd name="connsiteX44" fmla="*/ 862124 w 1049732"/>
                <a:gd name="connsiteY44" fmla="*/ 517177 h 885108"/>
                <a:gd name="connsiteX45" fmla="*/ 823692 w 1049732"/>
                <a:gd name="connsiteY45" fmla="*/ 510709 h 885108"/>
                <a:gd name="connsiteX46" fmla="*/ 801150 w 1049732"/>
                <a:gd name="connsiteY46" fmla="*/ 532698 h 885108"/>
                <a:gd name="connsiteX47" fmla="*/ 778423 w 1049732"/>
                <a:gd name="connsiteY47" fmla="*/ 602172 h 885108"/>
                <a:gd name="connsiteX48" fmla="*/ 774358 w 1049732"/>
                <a:gd name="connsiteY48" fmla="*/ 665549 h 885108"/>
                <a:gd name="connsiteX49" fmla="*/ 798194 w 1049732"/>
                <a:gd name="connsiteY49" fmla="*/ 783064 h 885108"/>
                <a:gd name="connsiteX50" fmla="*/ 811517 w 1049732"/>
                <a:gd name="connsiteY50" fmla="*/ 819767 h 885108"/>
                <a:gd name="connsiteX51" fmla="*/ 814483 w 1049732"/>
                <a:gd name="connsiteY51" fmla="*/ 826936 h 885108"/>
                <a:gd name="connsiteX52" fmla="*/ 831787 w 1049732"/>
                <a:gd name="connsiteY52" fmla="*/ 859074 h 885108"/>
                <a:gd name="connsiteX53" fmla="*/ 846875 w 1049732"/>
                <a:gd name="connsiteY53" fmla="*/ 884885 h 885108"/>
                <a:gd name="connsiteX54" fmla="*/ 842446 w 1049732"/>
                <a:gd name="connsiteY54" fmla="*/ 885108 h 885108"/>
                <a:gd name="connsiteX55" fmla="*/ 839089 w 1049732"/>
                <a:gd name="connsiteY55" fmla="*/ 884939 h 885108"/>
                <a:gd name="connsiteX56" fmla="*/ 756322 w 1049732"/>
                <a:gd name="connsiteY56" fmla="*/ 880759 h 885108"/>
                <a:gd name="connsiteX57" fmla="*/ 4462 w 1049732"/>
                <a:gd name="connsiteY57" fmla="*/ 128899 h 885108"/>
                <a:gd name="connsiteX58" fmla="*/ 1076 w 1049732"/>
                <a:gd name="connsiteY58" fmla="*/ 61835 h 885108"/>
                <a:gd name="connsiteX59" fmla="*/ 0 w 1049732"/>
                <a:gd name="connsiteY59" fmla="*/ 62255 h 885108"/>
                <a:gd name="connsiteX60" fmla="*/ 1057 w 1049732"/>
                <a:gd name="connsiteY60" fmla="*/ 61461 h 885108"/>
                <a:gd name="connsiteX61" fmla="*/ 2195 w 1049732"/>
                <a:gd name="connsiteY61" fmla="*/ 60605 h 885108"/>
                <a:gd name="connsiteX62" fmla="*/ 2934 w 1049732"/>
                <a:gd name="connsiteY62" fmla="*/ 57095 h 885108"/>
                <a:gd name="connsiteX63" fmla="*/ 46725 w 1049732"/>
                <a:gd name="connsiteY63" fmla="*/ 40835 h 885108"/>
                <a:gd name="connsiteX64" fmla="*/ 110102 w 1049732"/>
                <a:gd name="connsiteY64" fmla="*/ 16075 h 885108"/>
                <a:gd name="connsiteX65" fmla="*/ 179391 w 1049732"/>
                <a:gd name="connsiteY65" fmla="*/ 0 h 88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049732" h="885108">
                  <a:moveTo>
                    <a:pt x="179391" y="0"/>
                  </a:moveTo>
                  <a:lnTo>
                    <a:pt x="202758" y="690"/>
                  </a:lnTo>
                  <a:lnTo>
                    <a:pt x="205813" y="184"/>
                  </a:lnTo>
                  <a:lnTo>
                    <a:pt x="211340" y="943"/>
                  </a:lnTo>
                  <a:lnTo>
                    <a:pt x="242029" y="1848"/>
                  </a:lnTo>
                  <a:cubicBezTo>
                    <a:pt x="262354" y="5358"/>
                    <a:pt x="281940" y="11826"/>
                    <a:pt x="297461" y="27161"/>
                  </a:cubicBezTo>
                  <a:cubicBezTo>
                    <a:pt x="309286" y="38802"/>
                    <a:pt x="313166" y="60050"/>
                    <a:pt x="307254" y="75941"/>
                  </a:cubicBezTo>
                  <a:cubicBezTo>
                    <a:pt x="298200" y="99962"/>
                    <a:pt x="286005" y="123058"/>
                    <a:pt x="280647" y="148002"/>
                  </a:cubicBezTo>
                  <a:cubicBezTo>
                    <a:pt x="282064" y="188589"/>
                    <a:pt x="283481" y="195838"/>
                    <a:pt x="306330" y="226900"/>
                  </a:cubicBezTo>
                  <a:cubicBezTo>
                    <a:pt x="328872" y="246486"/>
                    <a:pt x="353631" y="260714"/>
                    <a:pt x="382826" y="268289"/>
                  </a:cubicBezTo>
                  <a:cubicBezTo>
                    <a:pt x="392249" y="270691"/>
                    <a:pt x="401857" y="271246"/>
                    <a:pt x="411280" y="273647"/>
                  </a:cubicBezTo>
                  <a:lnTo>
                    <a:pt x="427264" y="273747"/>
                  </a:lnTo>
                  <a:lnTo>
                    <a:pt x="430376" y="273638"/>
                  </a:lnTo>
                  <a:lnTo>
                    <a:pt x="448235" y="269582"/>
                  </a:lnTo>
                  <a:cubicBezTo>
                    <a:pt x="468375" y="265147"/>
                    <a:pt x="487776" y="257388"/>
                    <a:pt x="504590" y="245008"/>
                  </a:cubicBezTo>
                  <a:cubicBezTo>
                    <a:pt x="521035" y="232998"/>
                    <a:pt x="535263" y="219879"/>
                    <a:pt x="538958" y="197891"/>
                  </a:cubicBezTo>
                  <a:cubicBezTo>
                    <a:pt x="542469" y="176457"/>
                    <a:pt x="533599" y="159088"/>
                    <a:pt x="524361" y="141351"/>
                  </a:cubicBezTo>
                  <a:cubicBezTo>
                    <a:pt x="513644" y="120656"/>
                    <a:pt x="498862" y="102363"/>
                    <a:pt x="489808" y="80745"/>
                  </a:cubicBezTo>
                  <a:lnTo>
                    <a:pt x="488962" y="66276"/>
                  </a:lnTo>
                  <a:lnTo>
                    <a:pt x="488191" y="62821"/>
                  </a:lnTo>
                  <a:lnTo>
                    <a:pt x="488653" y="60995"/>
                  </a:lnTo>
                  <a:cubicBezTo>
                    <a:pt x="488438" y="57316"/>
                    <a:pt x="488222" y="53637"/>
                    <a:pt x="488007" y="49958"/>
                  </a:cubicBezTo>
                  <a:cubicBezTo>
                    <a:pt x="491241" y="40650"/>
                    <a:pt x="498216" y="32705"/>
                    <a:pt x="508656" y="27346"/>
                  </a:cubicBezTo>
                  <a:cubicBezTo>
                    <a:pt x="523438" y="19770"/>
                    <a:pt x="539327" y="15706"/>
                    <a:pt x="555403" y="11640"/>
                  </a:cubicBezTo>
                  <a:cubicBezTo>
                    <a:pt x="572310" y="7483"/>
                    <a:pt x="589309" y="5543"/>
                    <a:pt x="606354" y="4827"/>
                  </a:cubicBezTo>
                  <a:cubicBezTo>
                    <a:pt x="623399" y="4111"/>
                    <a:pt x="640491" y="4619"/>
                    <a:pt x="657582" y="5358"/>
                  </a:cubicBezTo>
                  <a:cubicBezTo>
                    <a:pt x="680494" y="6282"/>
                    <a:pt x="703221" y="10532"/>
                    <a:pt x="725947" y="14966"/>
                  </a:cubicBezTo>
                  <a:cubicBezTo>
                    <a:pt x="743501" y="18477"/>
                    <a:pt x="760684" y="22542"/>
                    <a:pt x="777684" y="27161"/>
                  </a:cubicBezTo>
                  <a:cubicBezTo>
                    <a:pt x="795607" y="31965"/>
                    <a:pt x="812975" y="38433"/>
                    <a:pt x="830529" y="44161"/>
                  </a:cubicBezTo>
                  <a:cubicBezTo>
                    <a:pt x="834963" y="45639"/>
                    <a:pt x="840136" y="45454"/>
                    <a:pt x="843833" y="49149"/>
                  </a:cubicBezTo>
                  <a:lnTo>
                    <a:pt x="843470" y="50192"/>
                  </a:lnTo>
                  <a:cubicBezTo>
                    <a:pt x="843448" y="50256"/>
                    <a:pt x="843425" y="50320"/>
                    <a:pt x="843403" y="50384"/>
                  </a:cubicBezTo>
                  <a:lnTo>
                    <a:pt x="822560" y="110216"/>
                  </a:lnTo>
                  <a:cubicBezTo>
                    <a:pt x="815839" y="130680"/>
                    <a:pt x="809742" y="151328"/>
                    <a:pt x="805030" y="172392"/>
                  </a:cubicBezTo>
                  <a:cubicBezTo>
                    <a:pt x="796531" y="210455"/>
                    <a:pt x="792835" y="248888"/>
                    <a:pt x="800780" y="287690"/>
                  </a:cubicBezTo>
                  <a:cubicBezTo>
                    <a:pt x="802997" y="298777"/>
                    <a:pt x="806323" y="309678"/>
                    <a:pt x="812421" y="319471"/>
                  </a:cubicBezTo>
                  <a:cubicBezTo>
                    <a:pt x="822029" y="334807"/>
                    <a:pt x="836072" y="339242"/>
                    <a:pt x="852701" y="332035"/>
                  </a:cubicBezTo>
                  <a:cubicBezTo>
                    <a:pt x="871918" y="323720"/>
                    <a:pt x="888731" y="311156"/>
                    <a:pt x="907394" y="302102"/>
                  </a:cubicBezTo>
                  <a:cubicBezTo>
                    <a:pt x="925132" y="293603"/>
                    <a:pt x="943240" y="286397"/>
                    <a:pt x="963749" y="288614"/>
                  </a:cubicBezTo>
                  <a:cubicBezTo>
                    <a:pt x="982412" y="290461"/>
                    <a:pt x="995345" y="300993"/>
                    <a:pt x="1006432" y="314666"/>
                  </a:cubicBezTo>
                  <a:cubicBezTo>
                    <a:pt x="1022692" y="334807"/>
                    <a:pt x="1032300" y="358088"/>
                    <a:pt x="1040245" y="382478"/>
                  </a:cubicBezTo>
                  <a:cubicBezTo>
                    <a:pt x="1055350" y="455988"/>
                    <a:pt x="1051408" y="469967"/>
                    <a:pt x="1035557" y="502995"/>
                  </a:cubicBezTo>
                  <a:cubicBezTo>
                    <a:pt x="1025186" y="524106"/>
                    <a:pt x="1009665" y="542490"/>
                    <a:pt x="989617" y="553022"/>
                  </a:cubicBezTo>
                  <a:cubicBezTo>
                    <a:pt x="970032" y="563370"/>
                    <a:pt x="950446" y="560968"/>
                    <a:pt x="930860" y="553762"/>
                  </a:cubicBezTo>
                  <a:cubicBezTo>
                    <a:pt x="906285" y="544708"/>
                    <a:pt x="885406" y="528817"/>
                    <a:pt x="862124" y="517177"/>
                  </a:cubicBezTo>
                  <a:cubicBezTo>
                    <a:pt x="850299" y="511264"/>
                    <a:pt x="838105" y="504243"/>
                    <a:pt x="823692" y="510709"/>
                  </a:cubicBezTo>
                  <a:cubicBezTo>
                    <a:pt x="813345" y="515329"/>
                    <a:pt x="806508" y="523459"/>
                    <a:pt x="801150" y="532698"/>
                  </a:cubicBezTo>
                  <a:cubicBezTo>
                    <a:pt x="788586" y="554131"/>
                    <a:pt x="782488" y="577967"/>
                    <a:pt x="778423" y="602172"/>
                  </a:cubicBezTo>
                  <a:cubicBezTo>
                    <a:pt x="774912" y="623051"/>
                    <a:pt x="773434" y="644300"/>
                    <a:pt x="774358" y="665549"/>
                  </a:cubicBezTo>
                  <a:cubicBezTo>
                    <a:pt x="776021" y="706014"/>
                    <a:pt x="784773" y="740607"/>
                    <a:pt x="798194" y="783064"/>
                  </a:cubicBezTo>
                  <a:cubicBezTo>
                    <a:pt x="801549" y="793678"/>
                    <a:pt x="806238" y="806384"/>
                    <a:pt x="811517" y="819767"/>
                  </a:cubicBezTo>
                  <a:lnTo>
                    <a:pt x="814483" y="826936"/>
                  </a:lnTo>
                  <a:lnTo>
                    <a:pt x="831787" y="859074"/>
                  </a:lnTo>
                  <a:lnTo>
                    <a:pt x="846875" y="884885"/>
                  </a:lnTo>
                  <a:lnTo>
                    <a:pt x="842446" y="885108"/>
                  </a:lnTo>
                  <a:lnTo>
                    <a:pt x="839089" y="884939"/>
                  </a:lnTo>
                  <a:lnTo>
                    <a:pt x="756322" y="880759"/>
                  </a:lnTo>
                  <a:cubicBezTo>
                    <a:pt x="359888" y="840499"/>
                    <a:pt x="44722" y="525334"/>
                    <a:pt x="4462" y="128899"/>
                  </a:cubicBezTo>
                  <a:lnTo>
                    <a:pt x="1076" y="61835"/>
                  </a:lnTo>
                  <a:lnTo>
                    <a:pt x="0" y="62255"/>
                  </a:lnTo>
                  <a:lnTo>
                    <a:pt x="1057" y="61461"/>
                  </a:lnTo>
                  <a:lnTo>
                    <a:pt x="2195" y="60605"/>
                  </a:lnTo>
                  <a:cubicBezTo>
                    <a:pt x="2380" y="59497"/>
                    <a:pt x="2565" y="58203"/>
                    <a:pt x="2934" y="57095"/>
                  </a:cubicBezTo>
                  <a:cubicBezTo>
                    <a:pt x="18455" y="54322"/>
                    <a:pt x="32313" y="46747"/>
                    <a:pt x="46725" y="40835"/>
                  </a:cubicBezTo>
                  <a:cubicBezTo>
                    <a:pt x="67604" y="32150"/>
                    <a:pt x="88483" y="23282"/>
                    <a:pt x="110102" y="16075"/>
                  </a:cubicBezTo>
                  <a:cubicBezTo>
                    <a:pt x="132644" y="8500"/>
                    <a:pt x="155741" y="3695"/>
                    <a:pt x="1793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63" name="Freeform: Shape 262">
            <a:extLst>
              <a:ext uri="{FF2B5EF4-FFF2-40B4-BE49-F238E27FC236}">
                <a16:creationId xmlns:a16="http://schemas.microsoft.com/office/drawing/2014/main" id="{1D13DD6B-6E84-40EE-BB38-E7833CA655AC}"/>
              </a:ext>
            </a:extLst>
          </p:cNvPr>
          <p:cNvSpPr/>
          <p:nvPr/>
        </p:nvSpPr>
        <p:spPr>
          <a:xfrm>
            <a:off x="6096000" y="3771901"/>
            <a:ext cx="2926907" cy="1502909"/>
          </a:xfrm>
          <a:custGeom>
            <a:avLst/>
            <a:gdLst>
              <a:gd name="connsiteX0" fmla="*/ 2552914 w 2926907"/>
              <a:gd name="connsiteY0" fmla="*/ 0 h 1502909"/>
              <a:gd name="connsiteX1" fmla="*/ 2925907 w 2926907"/>
              <a:gd name="connsiteY1" fmla="*/ 0 h 1502909"/>
              <a:gd name="connsiteX2" fmla="*/ 2926907 w 2926907"/>
              <a:gd name="connsiteY2" fmla="*/ 16573 h 1502909"/>
              <a:gd name="connsiteX3" fmla="*/ 2860486 w 2926907"/>
              <a:gd name="connsiteY3" fmla="*/ 114304 h 1502909"/>
              <a:gd name="connsiteX4" fmla="*/ 670038 w 2926907"/>
              <a:gd name="connsiteY4" fmla="*/ 1406263 h 1502909"/>
              <a:gd name="connsiteX5" fmla="*/ 137448 w 2926907"/>
              <a:gd name="connsiteY5" fmla="*/ 1497366 h 1502909"/>
              <a:gd name="connsiteX6" fmla="*/ 0 w 2926907"/>
              <a:gd name="connsiteY6" fmla="*/ 1502909 h 1502909"/>
              <a:gd name="connsiteX7" fmla="*/ 0 w 2926907"/>
              <a:gd name="connsiteY7" fmla="*/ 1219197 h 1502909"/>
              <a:gd name="connsiteX8" fmla="*/ 146436 w 2926907"/>
              <a:gd name="connsiteY8" fmla="*/ 1217778 h 1502909"/>
              <a:gd name="connsiteX9" fmla="*/ 511468 w 2926907"/>
              <a:gd name="connsiteY9" fmla="*/ 1165018 h 1502909"/>
              <a:gd name="connsiteX10" fmla="*/ 2509882 w 2926907"/>
              <a:gd name="connsiteY10" fmla="*/ 82369 h 1502909"/>
              <a:gd name="connsiteX11" fmla="*/ 2555635 w 2926907"/>
              <a:gd name="connsiteY11" fmla="*/ 6324 h 150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26907" h="1502909">
                <a:moveTo>
                  <a:pt x="2552914" y="0"/>
                </a:moveTo>
                <a:lnTo>
                  <a:pt x="2925907" y="0"/>
                </a:lnTo>
                <a:lnTo>
                  <a:pt x="2926907" y="16573"/>
                </a:lnTo>
                <a:cubicBezTo>
                  <a:pt x="2923436" y="45245"/>
                  <a:pt x="2903710" y="76822"/>
                  <a:pt x="2860486" y="114304"/>
                </a:cubicBezTo>
                <a:cubicBezTo>
                  <a:pt x="2198652" y="687558"/>
                  <a:pt x="1527405" y="1167645"/>
                  <a:pt x="670038" y="1406263"/>
                </a:cubicBezTo>
                <a:cubicBezTo>
                  <a:pt x="505671" y="1451704"/>
                  <a:pt x="317437" y="1483854"/>
                  <a:pt x="137448" y="1497366"/>
                </a:cubicBezTo>
                <a:lnTo>
                  <a:pt x="0" y="1502909"/>
                </a:lnTo>
                <a:lnTo>
                  <a:pt x="0" y="1219197"/>
                </a:lnTo>
                <a:lnTo>
                  <a:pt x="146436" y="1217778"/>
                </a:lnTo>
                <a:cubicBezTo>
                  <a:pt x="273709" y="1211359"/>
                  <a:pt x="397024" y="1194327"/>
                  <a:pt x="511468" y="1165018"/>
                </a:cubicBezTo>
                <a:cubicBezTo>
                  <a:pt x="1323345" y="957236"/>
                  <a:pt x="1896600" y="569451"/>
                  <a:pt x="2509882" y="82369"/>
                </a:cubicBezTo>
                <a:cubicBezTo>
                  <a:pt x="2547939" y="52269"/>
                  <a:pt x="2559761" y="28074"/>
                  <a:pt x="2555635" y="63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65" name="그룹 6">
            <a:extLst>
              <a:ext uri="{FF2B5EF4-FFF2-40B4-BE49-F238E27FC236}">
                <a16:creationId xmlns:a16="http://schemas.microsoft.com/office/drawing/2014/main" id="{F2720C2B-07F0-435C-8572-55762CB7D660}"/>
              </a:ext>
            </a:extLst>
          </p:cNvPr>
          <p:cNvGrpSpPr/>
          <p:nvPr/>
        </p:nvGrpSpPr>
        <p:grpSpPr>
          <a:xfrm>
            <a:off x="8445078" y="4651923"/>
            <a:ext cx="3110814" cy="1429668"/>
            <a:chOff x="8112224" y="1782483"/>
            <a:chExt cx="3296412" cy="1429668"/>
          </a:xfrm>
        </p:grpSpPr>
        <p:sp>
          <p:nvSpPr>
            <p:cNvPr id="266" name="Flowchart: Connector 265">
              <a:extLst>
                <a:ext uri="{FF2B5EF4-FFF2-40B4-BE49-F238E27FC236}">
                  <a16:creationId xmlns:a16="http://schemas.microsoft.com/office/drawing/2014/main" id="{B75EE962-4700-461C-ADCB-502B1029775A}"/>
                </a:ext>
              </a:extLst>
            </p:cNvPr>
            <p:cNvSpPr/>
            <p:nvPr/>
          </p:nvSpPr>
          <p:spPr>
            <a:xfrm>
              <a:off x="8112224" y="1907926"/>
              <a:ext cx="180000" cy="180000"/>
            </a:xfrm>
            <a:prstGeom prst="flowChartConnector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F46885DD-3616-4C84-8C1E-E777210089D2}"/>
                </a:ext>
              </a:extLst>
            </p:cNvPr>
            <p:cNvSpPr txBox="1"/>
            <p:nvPr/>
          </p:nvSpPr>
          <p:spPr>
            <a:xfrm>
              <a:off x="8330176" y="1782483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68" name="Flowchart: Connector 267">
              <a:extLst>
                <a:ext uri="{FF2B5EF4-FFF2-40B4-BE49-F238E27FC236}">
                  <a16:creationId xmlns:a16="http://schemas.microsoft.com/office/drawing/2014/main" id="{3FCF8D91-7EC3-4FAA-AFD7-3ABA55343E47}"/>
                </a:ext>
              </a:extLst>
            </p:cNvPr>
            <p:cNvSpPr/>
            <p:nvPr/>
          </p:nvSpPr>
          <p:spPr>
            <a:xfrm>
              <a:off x="8112224" y="2405522"/>
              <a:ext cx="180000" cy="180000"/>
            </a:xfrm>
            <a:prstGeom prst="flowChartConnector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0E7D8460-C850-4968-AED7-954DA9CCDBAD}"/>
                </a:ext>
              </a:extLst>
            </p:cNvPr>
            <p:cNvSpPr txBox="1"/>
            <p:nvPr/>
          </p:nvSpPr>
          <p:spPr>
            <a:xfrm>
              <a:off x="8330176" y="2280079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70" name="Flowchart: Connector 269">
              <a:extLst>
                <a:ext uri="{FF2B5EF4-FFF2-40B4-BE49-F238E27FC236}">
                  <a16:creationId xmlns:a16="http://schemas.microsoft.com/office/drawing/2014/main" id="{E74E42B6-4B43-48E3-8DC4-D18CABCE951B}"/>
                </a:ext>
              </a:extLst>
            </p:cNvPr>
            <p:cNvSpPr/>
            <p:nvPr/>
          </p:nvSpPr>
          <p:spPr>
            <a:xfrm>
              <a:off x="8112224" y="2875929"/>
              <a:ext cx="180000" cy="180000"/>
            </a:xfrm>
            <a:prstGeom prst="flowChartConnector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13EFBA36-88D3-44CC-905E-8E4F2DCC492D}"/>
                </a:ext>
              </a:extLst>
            </p:cNvPr>
            <p:cNvSpPr txBox="1"/>
            <p:nvPr/>
          </p:nvSpPr>
          <p:spPr>
            <a:xfrm>
              <a:off x="8330176" y="2750486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272" name="그룹 7">
            <a:extLst>
              <a:ext uri="{FF2B5EF4-FFF2-40B4-BE49-F238E27FC236}">
                <a16:creationId xmlns:a16="http://schemas.microsoft.com/office/drawing/2014/main" id="{B786CC6E-CF4C-443E-9AF2-9F23F53CF693}"/>
              </a:ext>
            </a:extLst>
          </p:cNvPr>
          <p:cNvGrpSpPr/>
          <p:nvPr/>
        </p:nvGrpSpPr>
        <p:grpSpPr>
          <a:xfrm>
            <a:off x="8445078" y="1782484"/>
            <a:ext cx="3110814" cy="1429668"/>
            <a:chOff x="8112224" y="4651923"/>
            <a:chExt cx="3296412" cy="1429668"/>
          </a:xfrm>
        </p:grpSpPr>
        <p:sp>
          <p:nvSpPr>
            <p:cNvPr id="273" name="Flowchart: Connector 272">
              <a:extLst>
                <a:ext uri="{FF2B5EF4-FFF2-40B4-BE49-F238E27FC236}">
                  <a16:creationId xmlns:a16="http://schemas.microsoft.com/office/drawing/2014/main" id="{4C05FFE0-5881-45A6-AA7A-443CE9274850}"/>
                </a:ext>
              </a:extLst>
            </p:cNvPr>
            <p:cNvSpPr/>
            <p:nvPr/>
          </p:nvSpPr>
          <p:spPr>
            <a:xfrm>
              <a:off x="8112224" y="4777366"/>
              <a:ext cx="180000" cy="180000"/>
            </a:xfrm>
            <a:prstGeom prst="flowChartConnector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3186A05D-CB96-4573-83E1-BB3FC1B0D699}"/>
                </a:ext>
              </a:extLst>
            </p:cNvPr>
            <p:cNvSpPr txBox="1"/>
            <p:nvPr/>
          </p:nvSpPr>
          <p:spPr>
            <a:xfrm>
              <a:off x="8330176" y="4651923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75" name="Flowchart: Connector 274">
              <a:extLst>
                <a:ext uri="{FF2B5EF4-FFF2-40B4-BE49-F238E27FC236}">
                  <a16:creationId xmlns:a16="http://schemas.microsoft.com/office/drawing/2014/main" id="{8FB462BE-273F-4ACF-A938-C9317B5DE76F}"/>
                </a:ext>
              </a:extLst>
            </p:cNvPr>
            <p:cNvSpPr/>
            <p:nvPr/>
          </p:nvSpPr>
          <p:spPr>
            <a:xfrm>
              <a:off x="8112224" y="5274962"/>
              <a:ext cx="180000" cy="180000"/>
            </a:xfrm>
            <a:prstGeom prst="flowChartConnector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F0925909-7D46-4747-AE33-DCB504705A85}"/>
                </a:ext>
              </a:extLst>
            </p:cNvPr>
            <p:cNvSpPr txBox="1"/>
            <p:nvPr/>
          </p:nvSpPr>
          <p:spPr>
            <a:xfrm>
              <a:off x="8330176" y="5149519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77" name="Flowchart: Connector 276">
              <a:extLst>
                <a:ext uri="{FF2B5EF4-FFF2-40B4-BE49-F238E27FC236}">
                  <a16:creationId xmlns:a16="http://schemas.microsoft.com/office/drawing/2014/main" id="{1B434E2F-5302-46C1-8686-9B90BEDFDBB5}"/>
                </a:ext>
              </a:extLst>
            </p:cNvPr>
            <p:cNvSpPr/>
            <p:nvPr/>
          </p:nvSpPr>
          <p:spPr>
            <a:xfrm>
              <a:off x="8112224" y="5745369"/>
              <a:ext cx="180000" cy="180000"/>
            </a:xfrm>
            <a:prstGeom prst="flowChartConnector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C0FAF545-6F2E-44B0-B42F-99E25F4EB2C1}"/>
                </a:ext>
              </a:extLst>
            </p:cNvPr>
            <p:cNvSpPr txBox="1"/>
            <p:nvPr/>
          </p:nvSpPr>
          <p:spPr>
            <a:xfrm>
              <a:off x="8330176" y="5619926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279" name="그룹 5">
            <a:extLst>
              <a:ext uri="{FF2B5EF4-FFF2-40B4-BE49-F238E27FC236}">
                <a16:creationId xmlns:a16="http://schemas.microsoft.com/office/drawing/2014/main" id="{887D0FB4-1AA8-46F2-8B66-810612B3B3D9}"/>
              </a:ext>
            </a:extLst>
          </p:cNvPr>
          <p:cNvGrpSpPr/>
          <p:nvPr/>
        </p:nvGrpSpPr>
        <p:grpSpPr>
          <a:xfrm>
            <a:off x="636108" y="4651923"/>
            <a:ext cx="3106706" cy="1429668"/>
            <a:chOff x="783364" y="1782483"/>
            <a:chExt cx="3292059" cy="1429668"/>
          </a:xfrm>
        </p:grpSpPr>
        <p:sp>
          <p:nvSpPr>
            <p:cNvPr id="280" name="Flowchart: Connector 279">
              <a:extLst>
                <a:ext uri="{FF2B5EF4-FFF2-40B4-BE49-F238E27FC236}">
                  <a16:creationId xmlns:a16="http://schemas.microsoft.com/office/drawing/2014/main" id="{0CC69054-D794-4E7A-A4D7-139C8EC80850}"/>
                </a:ext>
              </a:extLst>
            </p:cNvPr>
            <p:cNvSpPr/>
            <p:nvPr/>
          </p:nvSpPr>
          <p:spPr>
            <a:xfrm>
              <a:off x="3895423" y="1907926"/>
              <a:ext cx="180000" cy="180000"/>
            </a:xfrm>
            <a:prstGeom prst="flowChartConnector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86D0C0D9-D09C-4306-9C96-3BBDB5769CC1}"/>
                </a:ext>
              </a:extLst>
            </p:cNvPr>
            <p:cNvSpPr txBox="1"/>
            <p:nvPr/>
          </p:nvSpPr>
          <p:spPr>
            <a:xfrm>
              <a:off x="783364" y="1782483"/>
              <a:ext cx="3104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82" name="Flowchart: Connector 281">
              <a:extLst>
                <a:ext uri="{FF2B5EF4-FFF2-40B4-BE49-F238E27FC236}">
                  <a16:creationId xmlns:a16="http://schemas.microsoft.com/office/drawing/2014/main" id="{FAC008A3-84CA-49D8-9B9B-FFC4A7E7FF7A}"/>
                </a:ext>
              </a:extLst>
            </p:cNvPr>
            <p:cNvSpPr/>
            <p:nvPr/>
          </p:nvSpPr>
          <p:spPr>
            <a:xfrm>
              <a:off x="3895423" y="2405522"/>
              <a:ext cx="180000" cy="180000"/>
            </a:xfrm>
            <a:prstGeom prst="flowChartConnector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CF9B191B-A51C-4AA7-AF7A-35F7A9937C5D}"/>
                </a:ext>
              </a:extLst>
            </p:cNvPr>
            <p:cNvSpPr txBox="1"/>
            <p:nvPr/>
          </p:nvSpPr>
          <p:spPr>
            <a:xfrm>
              <a:off x="783364" y="2280079"/>
              <a:ext cx="3104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84" name="Flowchart: Connector 283">
              <a:extLst>
                <a:ext uri="{FF2B5EF4-FFF2-40B4-BE49-F238E27FC236}">
                  <a16:creationId xmlns:a16="http://schemas.microsoft.com/office/drawing/2014/main" id="{80279B3B-ADB5-4B32-A341-CC8877916C84}"/>
                </a:ext>
              </a:extLst>
            </p:cNvPr>
            <p:cNvSpPr/>
            <p:nvPr/>
          </p:nvSpPr>
          <p:spPr>
            <a:xfrm>
              <a:off x="3895423" y="2875929"/>
              <a:ext cx="180000" cy="180000"/>
            </a:xfrm>
            <a:prstGeom prst="flowChartConnector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587AB158-4536-44BB-8E06-A7BAB33737C0}"/>
                </a:ext>
              </a:extLst>
            </p:cNvPr>
            <p:cNvSpPr txBox="1"/>
            <p:nvPr/>
          </p:nvSpPr>
          <p:spPr>
            <a:xfrm>
              <a:off x="783364" y="2750486"/>
              <a:ext cx="3104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286" name="그룹 4">
            <a:extLst>
              <a:ext uri="{FF2B5EF4-FFF2-40B4-BE49-F238E27FC236}">
                <a16:creationId xmlns:a16="http://schemas.microsoft.com/office/drawing/2014/main" id="{BA49F002-9EB2-47F8-B651-3328631D75A1}"/>
              </a:ext>
            </a:extLst>
          </p:cNvPr>
          <p:cNvGrpSpPr/>
          <p:nvPr/>
        </p:nvGrpSpPr>
        <p:grpSpPr>
          <a:xfrm>
            <a:off x="636108" y="1782484"/>
            <a:ext cx="3106706" cy="1429668"/>
            <a:chOff x="783364" y="4651923"/>
            <a:chExt cx="3292059" cy="1429668"/>
          </a:xfrm>
        </p:grpSpPr>
        <p:sp>
          <p:nvSpPr>
            <p:cNvPr id="287" name="Flowchart: Connector 286">
              <a:extLst>
                <a:ext uri="{FF2B5EF4-FFF2-40B4-BE49-F238E27FC236}">
                  <a16:creationId xmlns:a16="http://schemas.microsoft.com/office/drawing/2014/main" id="{97D89C97-17E8-4129-A743-1CBF57C29C1E}"/>
                </a:ext>
              </a:extLst>
            </p:cNvPr>
            <p:cNvSpPr/>
            <p:nvPr/>
          </p:nvSpPr>
          <p:spPr>
            <a:xfrm>
              <a:off x="3895423" y="4777366"/>
              <a:ext cx="180000" cy="180000"/>
            </a:xfrm>
            <a:prstGeom prst="flowChartConnector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96BC0A28-EA73-48F6-B4CB-BD5D12D686D7}"/>
                </a:ext>
              </a:extLst>
            </p:cNvPr>
            <p:cNvSpPr txBox="1"/>
            <p:nvPr/>
          </p:nvSpPr>
          <p:spPr>
            <a:xfrm>
              <a:off x="783364" y="4651923"/>
              <a:ext cx="3104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89" name="Flowchart: Connector 288">
              <a:extLst>
                <a:ext uri="{FF2B5EF4-FFF2-40B4-BE49-F238E27FC236}">
                  <a16:creationId xmlns:a16="http://schemas.microsoft.com/office/drawing/2014/main" id="{0DA6B731-3039-4B3E-BC0D-2206911A1D75}"/>
                </a:ext>
              </a:extLst>
            </p:cNvPr>
            <p:cNvSpPr/>
            <p:nvPr/>
          </p:nvSpPr>
          <p:spPr>
            <a:xfrm>
              <a:off x="3895423" y="5274962"/>
              <a:ext cx="180000" cy="180000"/>
            </a:xfrm>
            <a:prstGeom prst="flowChartConnector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3A03CA14-4C29-419F-92BF-4F3339F4EBB0}"/>
                </a:ext>
              </a:extLst>
            </p:cNvPr>
            <p:cNvSpPr txBox="1"/>
            <p:nvPr/>
          </p:nvSpPr>
          <p:spPr>
            <a:xfrm>
              <a:off x="783364" y="5149519"/>
              <a:ext cx="3104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91" name="Flowchart: Connector 290">
              <a:extLst>
                <a:ext uri="{FF2B5EF4-FFF2-40B4-BE49-F238E27FC236}">
                  <a16:creationId xmlns:a16="http://schemas.microsoft.com/office/drawing/2014/main" id="{A06DEA43-F351-43EF-A692-74F8DE5EE47C}"/>
                </a:ext>
              </a:extLst>
            </p:cNvPr>
            <p:cNvSpPr/>
            <p:nvPr/>
          </p:nvSpPr>
          <p:spPr>
            <a:xfrm>
              <a:off x="3895423" y="5745369"/>
              <a:ext cx="180000" cy="180000"/>
            </a:xfrm>
            <a:prstGeom prst="flowChartConnector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94520E42-6888-49FD-A319-894653181628}"/>
                </a:ext>
              </a:extLst>
            </p:cNvPr>
            <p:cNvSpPr txBox="1"/>
            <p:nvPr/>
          </p:nvSpPr>
          <p:spPr>
            <a:xfrm>
              <a:off x="783364" y="5619926"/>
              <a:ext cx="3104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9FEC95-AF38-42F4-889F-C317562E6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0"/>
            <a:ext cx="12192000" cy="685597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804532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5368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3B02AB-94BD-4657-BBC0-B9D3DE3BA53D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FD5E3E7-0943-4C43-8F15-388BB7C42F58}"/>
              </a:ext>
            </a:extLst>
          </p:cNvPr>
          <p:cNvSpPr txBox="1"/>
          <p:nvPr/>
        </p:nvSpPr>
        <p:spPr>
          <a:xfrm>
            <a:off x="9163899" y="279727"/>
            <a:ext cx="272728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b="1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CU USU AGAM INTEGRE IMPEDIT.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1F4F985-3131-4FF3-A691-435058867C27}"/>
              </a:ext>
            </a:extLst>
          </p:cNvPr>
          <p:cNvSpPr txBox="1"/>
          <p:nvPr/>
        </p:nvSpPr>
        <p:spPr>
          <a:xfrm>
            <a:off x="667764" y="552336"/>
            <a:ext cx="395230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2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cs typeface="Arial" pitchFamily="34" charset="0"/>
              </a:rPr>
              <a:t> Layout</a:t>
            </a:r>
          </a:p>
          <a:p>
            <a:r>
              <a:rPr lang="en-GB" altLang="ko-KR" sz="3200" dirty="0">
                <a:cs typeface="Arial" pitchFamily="34" charset="0"/>
              </a:rPr>
              <a:t>Clean Text Slide for your Presentation</a:t>
            </a:r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6E3911DD-CBE0-4CA3-9FD3-ABBD26F7CE11}"/>
              </a:ext>
            </a:extLst>
          </p:cNvPr>
          <p:cNvSpPr/>
          <p:nvPr/>
        </p:nvSpPr>
        <p:spPr>
          <a:xfrm>
            <a:off x="699904" y="5434093"/>
            <a:ext cx="948735" cy="9487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650A38D-50FF-4AEF-90DC-222D1EC369BE}"/>
              </a:ext>
            </a:extLst>
          </p:cNvPr>
          <p:cNvSpPr/>
          <p:nvPr/>
        </p:nvSpPr>
        <p:spPr>
          <a:xfrm>
            <a:off x="1828032" y="5434093"/>
            <a:ext cx="948735" cy="9487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0D89D9E-1437-4D2A-8198-8FD3FD1A92C3}"/>
              </a:ext>
            </a:extLst>
          </p:cNvPr>
          <p:cNvSpPr/>
          <p:nvPr/>
        </p:nvSpPr>
        <p:spPr>
          <a:xfrm>
            <a:off x="2956160" y="5434093"/>
            <a:ext cx="948735" cy="9487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87F4401A-E033-4DFC-8617-E48F946F240D}"/>
              </a:ext>
            </a:extLst>
          </p:cNvPr>
          <p:cNvSpPr/>
          <p:nvPr/>
        </p:nvSpPr>
        <p:spPr>
          <a:xfrm>
            <a:off x="4084287" y="5434093"/>
            <a:ext cx="948735" cy="94873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88" name="Graphic 87">
            <a:extLst>
              <a:ext uri="{FF2B5EF4-FFF2-40B4-BE49-F238E27FC236}">
                <a16:creationId xmlns:a16="http://schemas.microsoft.com/office/drawing/2014/main" id="{956712E5-B51C-4F30-9AF4-9AAAA3B5F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43497" y="5758419"/>
            <a:ext cx="631027" cy="347232"/>
          </a:xfrm>
          <a:prstGeom prst="rect">
            <a:avLst/>
          </a:prstGeom>
        </p:spPr>
      </p:pic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D20D73C7-E441-435E-A9CF-FA66B88EFCB9}"/>
              </a:ext>
            </a:extLst>
          </p:cNvPr>
          <p:cNvSpPr/>
          <p:nvPr/>
        </p:nvSpPr>
        <p:spPr>
          <a:xfrm>
            <a:off x="974231" y="5684606"/>
            <a:ext cx="400079" cy="515236"/>
          </a:xfrm>
          <a:custGeom>
            <a:avLst/>
            <a:gdLst>
              <a:gd name="connsiteX0" fmla="*/ 581300 w 820100"/>
              <a:gd name="connsiteY0" fmla="*/ 479383 h 1056153"/>
              <a:gd name="connsiteX1" fmla="*/ 581300 w 820100"/>
              <a:gd name="connsiteY1" fmla="*/ 665267 h 1056153"/>
              <a:gd name="connsiteX2" fmla="*/ 653935 w 820100"/>
              <a:gd name="connsiteY2" fmla="*/ 737900 h 1056153"/>
              <a:gd name="connsiteX3" fmla="*/ 715450 w 820100"/>
              <a:gd name="connsiteY3" fmla="*/ 737900 h 1056153"/>
              <a:gd name="connsiteX4" fmla="*/ 787935 w 820100"/>
              <a:gd name="connsiteY4" fmla="*/ 665267 h 1056153"/>
              <a:gd name="connsiteX5" fmla="*/ 787935 w 820100"/>
              <a:gd name="connsiteY5" fmla="*/ 479383 h 1056153"/>
              <a:gd name="connsiteX6" fmla="*/ 304584 w 820100"/>
              <a:gd name="connsiteY6" fmla="*/ 479383 h 1056153"/>
              <a:gd name="connsiteX7" fmla="*/ 304584 w 820100"/>
              <a:gd name="connsiteY7" fmla="*/ 665267 h 1056153"/>
              <a:gd name="connsiteX8" fmla="*/ 377219 w 820100"/>
              <a:gd name="connsiteY8" fmla="*/ 737900 h 1056153"/>
              <a:gd name="connsiteX9" fmla="*/ 438734 w 820100"/>
              <a:gd name="connsiteY9" fmla="*/ 737900 h 1056153"/>
              <a:gd name="connsiteX10" fmla="*/ 511219 w 820100"/>
              <a:gd name="connsiteY10" fmla="*/ 665267 h 1056153"/>
              <a:gd name="connsiteX11" fmla="*/ 511219 w 820100"/>
              <a:gd name="connsiteY11" fmla="*/ 479383 h 1056153"/>
              <a:gd name="connsiteX12" fmla="*/ 27868 w 820100"/>
              <a:gd name="connsiteY12" fmla="*/ 479383 h 1056153"/>
              <a:gd name="connsiteX13" fmla="*/ 27868 w 820100"/>
              <a:gd name="connsiteY13" fmla="*/ 665267 h 1056153"/>
              <a:gd name="connsiteX14" fmla="*/ 100503 w 820100"/>
              <a:gd name="connsiteY14" fmla="*/ 737900 h 1056153"/>
              <a:gd name="connsiteX15" fmla="*/ 162018 w 820100"/>
              <a:gd name="connsiteY15" fmla="*/ 737900 h 1056153"/>
              <a:gd name="connsiteX16" fmla="*/ 234503 w 820100"/>
              <a:gd name="connsiteY16" fmla="*/ 665267 h 1056153"/>
              <a:gd name="connsiteX17" fmla="*/ 234503 w 820100"/>
              <a:gd name="connsiteY17" fmla="*/ 479383 h 1056153"/>
              <a:gd name="connsiteX18" fmla="*/ 597456 w 820100"/>
              <a:gd name="connsiteY18" fmla="*/ 0 h 1056153"/>
              <a:gd name="connsiteX19" fmla="*/ 771926 w 820100"/>
              <a:gd name="connsiteY19" fmla="*/ 0 h 1056153"/>
              <a:gd name="connsiteX20" fmla="*/ 795791 w 820100"/>
              <a:gd name="connsiteY20" fmla="*/ 23865 h 1056153"/>
              <a:gd name="connsiteX21" fmla="*/ 795791 w 820100"/>
              <a:gd name="connsiteY21" fmla="*/ 261333 h 1056153"/>
              <a:gd name="connsiteX22" fmla="*/ 771926 w 820100"/>
              <a:gd name="connsiteY22" fmla="*/ 285346 h 1056153"/>
              <a:gd name="connsiteX23" fmla="*/ 764689 w 820100"/>
              <a:gd name="connsiteY23" fmla="*/ 285346 h 1056153"/>
              <a:gd name="connsiteX24" fmla="*/ 786093 w 820100"/>
              <a:gd name="connsiteY24" fmla="*/ 311658 h 1056153"/>
              <a:gd name="connsiteX25" fmla="*/ 805771 w 820100"/>
              <a:gd name="connsiteY25" fmla="*/ 345845 h 1056153"/>
              <a:gd name="connsiteX26" fmla="*/ 815808 w 820100"/>
              <a:gd name="connsiteY26" fmla="*/ 376510 h 1056153"/>
              <a:gd name="connsiteX27" fmla="*/ 820100 w 820100"/>
              <a:gd name="connsiteY27" fmla="*/ 376510 h 1056153"/>
              <a:gd name="connsiteX28" fmla="*/ 820100 w 820100"/>
              <a:gd name="connsiteY28" fmla="*/ 1021913 h 1056153"/>
              <a:gd name="connsiteX29" fmla="*/ 786007 w 820100"/>
              <a:gd name="connsiteY29" fmla="*/ 1056153 h 1056153"/>
              <a:gd name="connsiteX30" fmla="*/ 591378 w 820100"/>
              <a:gd name="connsiteY30" fmla="*/ 1056153 h 1056153"/>
              <a:gd name="connsiteX31" fmla="*/ 557285 w 820100"/>
              <a:gd name="connsiteY31" fmla="*/ 1022061 h 1056153"/>
              <a:gd name="connsiteX32" fmla="*/ 557285 w 820100"/>
              <a:gd name="connsiteY32" fmla="*/ 383720 h 1056153"/>
              <a:gd name="connsiteX33" fmla="*/ 553432 w 820100"/>
              <a:gd name="connsiteY33" fmla="*/ 377400 h 1056153"/>
              <a:gd name="connsiteX34" fmla="*/ 591917 w 820100"/>
              <a:gd name="connsiteY34" fmla="*/ 299837 h 1056153"/>
              <a:gd name="connsiteX35" fmla="*/ 606493 w 820100"/>
              <a:gd name="connsiteY35" fmla="*/ 285346 h 1056153"/>
              <a:gd name="connsiteX36" fmla="*/ 597456 w 820100"/>
              <a:gd name="connsiteY36" fmla="*/ 285346 h 1056153"/>
              <a:gd name="connsiteX37" fmla="*/ 573591 w 820100"/>
              <a:gd name="connsiteY37" fmla="*/ 261481 h 1056153"/>
              <a:gd name="connsiteX38" fmla="*/ 573591 w 820100"/>
              <a:gd name="connsiteY38" fmla="*/ 23865 h 1056153"/>
              <a:gd name="connsiteX39" fmla="*/ 597456 w 820100"/>
              <a:gd name="connsiteY39" fmla="*/ 0 h 1056153"/>
              <a:gd name="connsiteX40" fmla="*/ 320740 w 820100"/>
              <a:gd name="connsiteY40" fmla="*/ 0 h 1056153"/>
              <a:gd name="connsiteX41" fmla="*/ 495210 w 820100"/>
              <a:gd name="connsiteY41" fmla="*/ 0 h 1056153"/>
              <a:gd name="connsiteX42" fmla="*/ 519075 w 820100"/>
              <a:gd name="connsiteY42" fmla="*/ 23865 h 1056153"/>
              <a:gd name="connsiteX43" fmla="*/ 519075 w 820100"/>
              <a:gd name="connsiteY43" fmla="*/ 261333 h 1056153"/>
              <a:gd name="connsiteX44" fmla="*/ 495210 w 820100"/>
              <a:gd name="connsiteY44" fmla="*/ 285346 h 1056153"/>
              <a:gd name="connsiteX45" fmla="*/ 487973 w 820100"/>
              <a:gd name="connsiteY45" fmla="*/ 285346 h 1056153"/>
              <a:gd name="connsiteX46" fmla="*/ 509377 w 820100"/>
              <a:gd name="connsiteY46" fmla="*/ 311658 h 1056153"/>
              <a:gd name="connsiteX47" fmla="*/ 529055 w 820100"/>
              <a:gd name="connsiteY47" fmla="*/ 345845 h 1056153"/>
              <a:gd name="connsiteX48" fmla="*/ 539092 w 820100"/>
              <a:gd name="connsiteY48" fmla="*/ 376510 h 1056153"/>
              <a:gd name="connsiteX49" fmla="*/ 543384 w 820100"/>
              <a:gd name="connsiteY49" fmla="*/ 376510 h 1056153"/>
              <a:gd name="connsiteX50" fmla="*/ 543384 w 820100"/>
              <a:gd name="connsiteY50" fmla="*/ 1021913 h 1056153"/>
              <a:gd name="connsiteX51" fmla="*/ 509291 w 820100"/>
              <a:gd name="connsiteY51" fmla="*/ 1056153 h 1056153"/>
              <a:gd name="connsiteX52" fmla="*/ 314662 w 820100"/>
              <a:gd name="connsiteY52" fmla="*/ 1056153 h 1056153"/>
              <a:gd name="connsiteX53" fmla="*/ 280569 w 820100"/>
              <a:gd name="connsiteY53" fmla="*/ 1022061 h 1056153"/>
              <a:gd name="connsiteX54" fmla="*/ 280569 w 820100"/>
              <a:gd name="connsiteY54" fmla="*/ 383720 h 1056153"/>
              <a:gd name="connsiteX55" fmla="*/ 276716 w 820100"/>
              <a:gd name="connsiteY55" fmla="*/ 377400 h 1056153"/>
              <a:gd name="connsiteX56" fmla="*/ 315201 w 820100"/>
              <a:gd name="connsiteY56" fmla="*/ 299837 h 1056153"/>
              <a:gd name="connsiteX57" fmla="*/ 329777 w 820100"/>
              <a:gd name="connsiteY57" fmla="*/ 285346 h 1056153"/>
              <a:gd name="connsiteX58" fmla="*/ 320740 w 820100"/>
              <a:gd name="connsiteY58" fmla="*/ 285346 h 1056153"/>
              <a:gd name="connsiteX59" fmla="*/ 296875 w 820100"/>
              <a:gd name="connsiteY59" fmla="*/ 261481 h 1056153"/>
              <a:gd name="connsiteX60" fmla="*/ 296875 w 820100"/>
              <a:gd name="connsiteY60" fmla="*/ 23865 h 1056153"/>
              <a:gd name="connsiteX61" fmla="*/ 320740 w 820100"/>
              <a:gd name="connsiteY61" fmla="*/ 0 h 1056153"/>
              <a:gd name="connsiteX62" fmla="*/ 44024 w 820100"/>
              <a:gd name="connsiteY62" fmla="*/ 0 h 1056153"/>
              <a:gd name="connsiteX63" fmla="*/ 218494 w 820100"/>
              <a:gd name="connsiteY63" fmla="*/ 0 h 1056153"/>
              <a:gd name="connsiteX64" fmla="*/ 242359 w 820100"/>
              <a:gd name="connsiteY64" fmla="*/ 23865 h 1056153"/>
              <a:gd name="connsiteX65" fmla="*/ 242359 w 820100"/>
              <a:gd name="connsiteY65" fmla="*/ 261333 h 1056153"/>
              <a:gd name="connsiteX66" fmla="*/ 218494 w 820100"/>
              <a:gd name="connsiteY66" fmla="*/ 285346 h 1056153"/>
              <a:gd name="connsiteX67" fmla="*/ 211257 w 820100"/>
              <a:gd name="connsiteY67" fmla="*/ 285346 h 1056153"/>
              <a:gd name="connsiteX68" fmla="*/ 232661 w 820100"/>
              <a:gd name="connsiteY68" fmla="*/ 311658 h 1056153"/>
              <a:gd name="connsiteX69" fmla="*/ 252339 w 820100"/>
              <a:gd name="connsiteY69" fmla="*/ 345845 h 1056153"/>
              <a:gd name="connsiteX70" fmla="*/ 262376 w 820100"/>
              <a:gd name="connsiteY70" fmla="*/ 376510 h 1056153"/>
              <a:gd name="connsiteX71" fmla="*/ 266668 w 820100"/>
              <a:gd name="connsiteY71" fmla="*/ 376510 h 1056153"/>
              <a:gd name="connsiteX72" fmla="*/ 266668 w 820100"/>
              <a:gd name="connsiteY72" fmla="*/ 1021913 h 1056153"/>
              <a:gd name="connsiteX73" fmla="*/ 232575 w 820100"/>
              <a:gd name="connsiteY73" fmla="*/ 1056153 h 1056153"/>
              <a:gd name="connsiteX74" fmla="*/ 37946 w 820100"/>
              <a:gd name="connsiteY74" fmla="*/ 1056153 h 1056153"/>
              <a:gd name="connsiteX75" fmla="*/ 3853 w 820100"/>
              <a:gd name="connsiteY75" fmla="*/ 1022061 h 1056153"/>
              <a:gd name="connsiteX76" fmla="*/ 3853 w 820100"/>
              <a:gd name="connsiteY76" fmla="*/ 383720 h 1056153"/>
              <a:gd name="connsiteX77" fmla="*/ 0 w 820100"/>
              <a:gd name="connsiteY77" fmla="*/ 377400 h 1056153"/>
              <a:gd name="connsiteX78" fmla="*/ 38485 w 820100"/>
              <a:gd name="connsiteY78" fmla="*/ 299837 h 1056153"/>
              <a:gd name="connsiteX79" fmla="*/ 53061 w 820100"/>
              <a:gd name="connsiteY79" fmla="*/ 285346 h 1056153"/>
              <a:gd name="connsiteX80" fmla="*/ 44024 w 820100"/>
              <a:gd name="connsiteY80" fmla="*/ 285346 h 1056153"/>
              <a:gd name="connsiteX81" fmla="*/ 20159 w 820100"/>
              <a:gd name="connsiteY81" fmla="*/ 261481 h 1056153"/>
              <a:gd name="connsiteX82" fmla="*/ 20159 w 820100"/>
              <a:gd name="connsiteY82" fmla="*/ 23865 h 1056153"/>
              <a:gd name="connsiteX83" fmla="*/ 44024 w 820100"/>
              <a:gd name="connsiteY83" fmla="*/ 0 h 1056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820100" h="1056153">
                <a:moveTo>
                  <a:pt x="581300" y="479383"/>
                </a:moveTo>
                <a:lnTo>
                  <a:pt x="581300" y="665267"/>
                </a:lnTo>
                <a:cubicBezTo>
                  <a:pt x="581300" y="705436"/>
                  <a:pt x="613911" y="737900"/>
                  <a:pt x="653935" y="737900"/>
                </a:cubicBezTo>
                <a:lnTo>
                  <a:pt x="715450" y="737900"/>
                </a:lnTo>
                <a:cubicBezTo>
                  <a:pt x="755621" y="737900"/>
                  <a:pt x="788084" y="705436"/>
                  <a:pt x="787935" y="665267"/>
                </a:cubicBezTo>
                <a:lnTo>
                  <a:pt x="787935" y="479383"/>
                </a:lnTo>
                <a:close/>
                <a:moveTo>
                  <a:pt x="304584" y="479383"/>
                </a:moveTo>
                <a:lnTo>
                  <a:pt x="304584" y="665267"/>
                </a:lnTo>
                <a:cubicBezTo>
                  <a:pt x="304584" y="705436"/>
                  <a:pt x="337195" y="737900"/>
                  <a:pt x="377219" y="737900"/>
                </a:cubicBezTo>
                <a:lnTo>
                  <a:pt x="438734" y="737900"/>
                </a:lnTo>
                <a:cubicBezTo>
                  <a:pt x="478905" y="737900"/>
                  <a:pt x="511368" y="705436"/>
                  <a:pt x="511219" y="665267"/>
                </a:cubicBezTo>
                <a:lnTo>
                  <a:pt x="511219" y="479383"/>
                </a:lnTo>
                <a:close/>
                <a:moveTo>
                  <a:pt x="27868" y="479383"/>
                </a:moveTo>
                <a:lnTo>
                  <a:pt x="27868" y="665267"/>
                </a:lnTo>
                <a:cubicBezTo>
                  <a:pt x="27868" y="705436"/>
                  <a:pt x="60479" y="737900"/>
                  <a:pt x="100503" y="737900"/>
                </a:cubicBezTo>
                <a:lnTo>
                  <a:pt x="162018" y="737900"/>
                </a:lnTo>
                <a:cubicBezTo>
                  <a:pt x="202189" y="737900"/>
                  <a:pt x="234652" y="705436"/>
                  <a:pt x="234503" y="665267"/>
                </a:cubicBezTo>
                <a:lnTo>
                  <a:pt x="234503" y="479383"/>
                </a:lnTo>
                <a:close/>
                <a:moveTo>
                  <a:pt x="597456" y="0"/>
                </a:moveTo>
                <a:lnTo>
                  <a:pt x="771926" y="0"/>
                </a:lnTo>
                <a:cubicBezTo>
                  <a:pt x="785118" y="0"/>
                  <a:pt x="795791" y="10673"/>
                  <a:pt x="795791" y="23865"/>
                </a:cubicBezTo>
                <a:lnTo>
                  <a:pt x="795791" y="261333"/>
                </a:lnTo>
                <a:cubicBezTo>
                  <a:pt x="795939" y="274525"/>
                  <a:pt x="785266" y="285346"/>
                  <a:pt x="771926" y="285346"/>
                </a:cubicBezTo>
                <a:lnTo>
                  <a:pt x="764689" y="285346"/>
                </a:lnTo>
                <a:lnTo>
                  <a:pt x="786093" y="311658"/>
                </a:lnTo>
                <a:cubicBezTo>
                  <a:pt x="794125" y="323520"/>
                  <a:pt x="800784" y="335360"/>
                  <a:pt x="805771" y="345845"/>
                </a:cubicBezTo>
                <a:lnTo>
                  <a:pt x="815808" y="376510"/>
                </a:lnTo>
                <a:lnTo>
                  <a:pt x="820100" y="376510"/>
                </a:lnTo>
                <a:lnTo>
                  <a:pt x="820100" y="1021913"/>
                </a:lnTo>
                <a:cubicBezTo>
                  <a:pt x="820100" y="1040885"/>
                  <a:pt x="804832" y="1056153"/>
                  <a:pt x="786007" y="1056153"/>
                </a:cubicBezTo>
                <a:lnTo>
                  <a:pt x="591378" y="1056153"/>
                </a:lnTo>
                <a:cubicBezTo>
                  <a:pt x="572553" y="1056153"/>
                  <a:pt x="557285" y="1040885"/>
                  <a:pt x="557285" y="1022061"/>
                </a:cubicBezTo>
                <a:lnTo>
                  <a:pt x="557285" y="383720"/>
                </a:lnTo>
                <a:lnTo>
                  <a:pt x="553432" y="377400"/>
                </a:lnTo>
                <a:cubicBezTo>
                  <a:pt x="553432" y="365393"/>
                  <a:pt x="568144" y="331114"/>
                  <a:pt x="591917" y="299837"/>
                </a:cubicBezTo>
                <a:lnTo>
                  <a:pt x="606493" y="285346"/>
                </a:lnTo>
                <a:lnTo>
                  <a:pt x="597456" y="285346"/>
                </a:lnTo>
                <a:cubicBezTo>
                  <a:pt x="584264" y="285346"/>
                  <a:pt x="573591" y="274673"/>
                  <a:pt x="573591" y="261481"/>
                </a:cubicBezTo>
                <a:lnTo>
                  <a:pt x="573591" y="23865"/>
                </a:lnTo>
                <a:cubicBezTo>
                  <a:pt x="573591" y="10673"/>
                  <a:pt x="584264" y="0"/>
                  <a:pt x="597456" y="0"/>
                </a:cubicBezTo>
                <a:close/>
                <a:moveTo>
                  <a:pt x="320740" y="0"/>
                </a:moveTo>
                <a:lnTo>
                  <a:pt x="495210" y="0"/>
                </a:lnTo>
                <a:cubicBezTo>
                  <a:pt x="508402" y="0"/>
                  <a:pt x="519075" y="10673"/>
                  <a:pt x="519075" y="23865"/>
                </a:cubicBezTo>
                <a:lnTo>
                  <a:pt x="519075" y="261333"/>
                </a:lnTo>
                <a:cubicBezTo>
                  <a:pt x="519223" y="274525"/>
                  <a:pt x="508550" y="285346"/>
                  <a:pt x="495210" y="285346"/>
                </a:cubicBezTo>
                <a:lnTo>
                  <a:pt x="487973" y="285346"/>
                </a:lnTo>
                <a:lnTo>
                  <a:pt x="509377" y="311658"/>
                </a:lnTo>
                <a:cubicBezTo>
                  <a:pt x="517409" y="323520"/>
                  <a:pt x="524068" y="335360"/>
                  <a:pt x="529055" y="345845"/>
                </a:cubicBezTo>
                <a:lnTo>
                  <a:pt x="539092" y="376510"/>
                </a:lnTo>
                <a:lnTo>
                  <a:pt x="543384" y="376510"/>
                </a:lnTo>
                <a:lnTo>
                  <a:pt x="543384" y="1021913"/>
                </a:lnTo>
                <a:cubicBezTo>
                  <a:pt x="543384" y="1040885"/>
                  <a:pt x="528116" y="1056153"/>
                  <a:pt x="509291" y="1056153"/>
                </a:cubicBezTo>
                <a:lnTo>
                  <a:pt x="314662" y="1056153"/>
                </a:lnTo>
                <a:cubicBezTo>
                  <a:pt x="295837" y="1056153"/>
                  <a:pt x="280569" y="1040885"/>
                  <a:pt x="280569" y="1022061"/>
                </a:cubicBezTo>
                <a:lnTo>
                  <a:pt x="280569" y="383720"/>
                </a:lnTo>
                <a:lnTo>
                  <a:pt x="276716" y="377400"/>
                </a:lnTo>
                <a:cubicBezTo>
                  <a:pt x="276716" y="365393"/>
                  <a:pt x="291428" y="331114"/>
                  <a:pt x="315201" y="299837"/>
                </a:cubicBezTo>
                <a:lnTo>
                  <a:pt x="329777" y="285346"/>
                </a:lnTo>
                <a:lnTo>
                  <a:pt x="320740" y="285346"/>
                </a:lnTo>
                <a:cubicBezTo>
                  <a:pt x="307548" y="285346"/>
                  <a:pt x="296875" y="274673"/>
                  <a:pt x="296875" y="261481"/>
                </a:cubicBezTo>
                <a:lnTo>
                  <a:pt x="296875" y="23865"/>
                </a:lnTo>
                <a:cubicBezTo>
                  <a:pt x="296875" y="10673"/>
                  <a:pt x="307548" y="0"/>
                  <a:pt x="320740" y="0"/>
                </a:cubicBezTo>
                <a:close/>
                <a:moveTo>
                  <a:pt x="44024" y="0"/>
                </a:moveTo>
                <a:lnTo>
                  <a:pt x="218494" y="0"/>
                </a:lnTo>
                <a:cubicBezTo>
                  <a:pt x="231686" y="0"/>
                  <a:pt x="242359" y="10673"/>
                  <a:pt x="242359" y="23865"/>
                </a:cubicBezTo>
                <a:lnTo>
                  <a:pt x="242359" y="261333"/>
                </a:lnTo>
                <a:cubicBezTo>
                  <a:pt x="242507" y="274525"/>
                  <a:pt x="231834" y="285346"/>
                  <a:pt x="218494" y="285346"/>
                </a:cubicBezTo>
                <a:lnTo>
                  <a:pt x="211257" y="285346"/>
                </a:lnTo>
                <a:lnTo>
                  <a:pt x="232661" y="311658"/>
                </a:lnTo>
                <a:cubicBezTo>
                  <a:pt x="240693" y="323520"/>
                  <a:pt x="247352" y="335360"/>
                  <a:pt x="252339" y="345845"/>
                </a:cubicBezTo>
                <a:lnTo>
                  <a:pt x="262376" y="376510"/>
                </a:lnTo>
                <a:lnTo>
                  <a:pt x="266668" y="376510"/>
                </a:lnTo>
                <a:lnTo>
                  <a:pt x="266668" y="1021913"/>
                </a:lnTo>
                <a:cubicBezTo>
                  <a:pt x="266668" y="1040885"/>
                  <a:pt x="251400" y="1056153"/>
                  <a:pt x="232575" y="1056153"/>
                </a:cubicBezTo>
                <a:lnTo>
                  <a:pt x="37946" y="1056153"/>
                </a:lnTo>
                <a:cubicBezTo>
                  <a:pt x="19121" y="1056153"/>
                  <a:pt x="3853" y="1040885"/>
                  <a:pt x="3853" y="1022061"/>
                </a:cubicBezTo>
                <a:lnTo>
                  <a:pt x="3853" y="383720"/>
                </a:lnTo>
                <a:lnTo>
                  <a:pt x="0" y="377400"/>
                </a:lnTo>
                <a:cubicBezTo>
                  <a:pt x="0" y="365393"/>
                  <a:pt x="14712" y="331114"/>
                  <a:pt x="38485" y="299837"/>
                </a:cubicBezTo>
                <a:lnTo>
                  <a:pt x="53061" y="285346"/>
                </a:lnTo>
                <a:lnTo>
                  <a:pt x="44024" y="285346"/>
                </a:lnTo>
                <a:cubicBezTo>
                  <a:pt x="30832" y="285346"/>
                  <a:pt x="20159" y="274673"/>
                  <a:pt x="20159" y="261481"/>
                </a:cubicBezTo>
                <a:lnTo>
                  <a:pt x="20159" y="23865"/>
                </a:lnTo>
                <a:cubicBezTo>
                  <a:pt x="20159" y="10673"/>
                  <a:pt x="30832" y="0"/>
                  <a:pt x="4402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3A48B305-2724-417F-8CF5-F5AF4A08E2D8}"/>
              </a:ext>
            </a:extLst>
          </p:cNvPr>
          <p:cNvSpPr/>
          <p:nvPr/>
        </p:nvSpPr>
        <p:spPr>
          <a:xfrm>
            <a:off x="3094440" y="5782097"/>
            <a:ext cx="672173" cy="284365"/>
          </a:xfrm>
          <a:custGeom>
            <a:avLst/>
            <a:gdLst>
              <a:gd name="connsiteX0" fmla="*/ 1001899 w 1290428"/>
              <a:gd name="connsiteY0" fmla="*/ 228851 h 545920"/>
              <a:gd name="connsiteX1" fmla="*/ 1026167 w 1290428"/>
              <a:gd name="connsiteY1" fmla="*/ 228851 h 545920"/>
              <a:gd name="connsiteX2" fmla="*/ 1048859 w 1290428"/>
              <a:gd name="connsiteY2" fmla="*/ 229376 h 545920"/>
              <a:gd name="connsiteX3" fmla="*/ 1060573 w 1290428"/>
              <a:gd name="connsiteY3" fmla="*/ 235416 h 545920"/>
              <a:gd name="connsiteX4" fmla="*/ 1064722 w 1290428"/>
              <a:gd name="connsiteY4" fmla="*/ 247971 h 545920"/>
              <a:gd name="connsiteX5" fmla="*/ 1061571 w 1290428"/>
              <a:gd name="connsiteY5" fmla="*/ 259527 h 545920"/>
              <a:gd name="connsiteX6" fmla="*/ 1052851 w 1290428"/>
              <a:gd name="connsiteY6" fmla="*/ 266040 h 545920"/>
              <a:gd name="connsiteX7" fmla="*/ 1024906 w 1290428"/>
              <a:gd name="connsiteY7" fmla="*/ 267931 h 545920"/>
              <a:gd name="connsiteX8" fmla="*/ 1001899 w 1290428"/>
              <a:gd name="connsiteY8" fmla="*/ 267931 h 545920"/>
              <a:gd name="connsiteX9" fmla="*/ 970803 w 1290428"/>
              <a:gd name="connsiteY9" fmla="*/ 202797 h 545920"/>
              <a:gd name="connsiteX10" fmla="*/ 970803 w 1290428"/>
              <a:gd name="connsiteY10" fmla="*/ 356808 h 545920"/>
              <a:gd name="connsiteX11" fmla="*/ 1001899 w 1290428"/>
              <a:gd name="connsiteY11" fmla="*/ 356808 h 545920"/>
              <a:gd name="connsiteX12" fmla="*/ 1001899 w 1290428"/>
              <a:gd name="connsiteY12" fmla="*/ 292514 h 545920"/>
              <a:gd name="connsiteX13" fmla="*/ 1008203 w 1290428"/>
              <a:gd name="connsiteY13" fmla="*/ 292514 h 545920"/>
              <a:gd name="connsiteX14" fmla="*/ 1023856 w 1290428"/>
              <a:gd name="connsiteY14" fmla="*/ 294247 h 545920"/>
              <a:gd name="connsiteX15" fmla="*/ 1033206 w 1290428"/>
              <a:gd name="connsiteY15" fmla="*/ 300656 h 545920"/>
              <a:gd name="connsiteX16" fmla="*/ 1049594 w 1290428"/>
              <a:gd name="connsiteY16" fmla="*/ 323295 h 545920"/>
              <a:gd name="connsiteX17" fmla="*/ 1072076 w 1290428"/>
              <a:gd name="connsiteY17" fmla="*/ 356808 h 545920"/>
              <a:gd name="connsiteX18" fmla="*/ 1109266 w 1290428"/>
              <a:gd name="connsiteY18" fmla="*/ 356808 h 545920"/>
              <a:gd name="connsiteX19" fmla="*/ 1090461 w 1290428"/>
              <a:gd name="connsiteY19" fmla="*/ 326762 h 545920"/>
              <a:gd name="connsiteX20" fmla="*/ 1072759 w 1290428"/>
              <a:gd name="connsiteY20" fmla="*/ 301759 h 545920"/>
              <a:gd name="connsiteX21" fmla="*/ 1056108 w 1290428"/>
              <a:gd name="connsiteY21" fmla="*/ 288837 h 545920"/>
              <a:gd name="connsiteX22" fmla="*/ 1086574 w 1290428"/>
              <a:gd name="connsiteY22" fmla="*/ 274602 h 545920"/>
              <a:gd name="connsiteX23" fmla="*/ 1096764 w 1290428"/>
              <a:gd name="connsiteY23" fmla="*/ 245974 h 545920"/>
              <a:gd name="connsiteX24" fmla="*/ 1090041 w 1290428"/>
              <a:gd name="connsiteY24" fmla="*/ 221707 h 545920"/>
              <a:gd name="connsiteX25" fmla="*/ 1072128 w 1290428"/>
              <a:gd name="connsiteY25" fmla="*/ 206947 h 545920"/>
              <a:gd name="connsiteX26" fmla="*/ 1036252 w 1290428"/>
              <a:gd name="connsiteY26" fmla="*/ 202797 h 545920"/>
              <a:gd name="connsiteX27" fmla="*/ 215823 w 1290428"/>
              <a:gd name="connsiteY27" fmla="*/ 197058 h 545920"/>
              <a:gd name="connsiteX28" fmla="*/ 215823 w 1290428"/>
              <a:gd name="connsiteY28" fmla="*/ 349808 h 545920"/>
              <a:gd name="connsiteX29" fmla="*/ 324240 w 1290428"/>
              <a:gd name="connsiteY29" fmla="*/ 349808 h 545920"/>
              <a:gd name="connsiteX30" fmla="*/ 324240 w 1290428"/>
              <a:gd name="connsiteY30" fmla="*/ 323859 h 545920"/>
              <a:gd name="connsiteX31" fmla="*/ 246920 w 1290428"/>
              <a:gd name="connsiteY31" fmla="*/ 323859 h 545920"/>
              <a:gd name="connsiteX32" fmla="*/ 246920 w 1290428"/>
              <a:gd name="connsiteY32" fmla="*/ 197058 h 545920"/>
              <a:gd name="connsiteX33" fmla="*/ 1031661 w 1290428"/>
              <a:gd name="connsiteY33" fmla="*/ 100279 h 545920"/>
              <a:gd name="connsiteX34" fmla="*/ 1206742 w 1290428"/>
              <a:gd name="connsiteY34" fmla="*/ 275360 h 545920"/>
              <a:gd name="connsiteX35" fmla="*/ 1031661 w 1290428"/>
              <a:gd name="connsiteY35" fmla="*/ 450441 h 545920"/>
              <a:gd name="connsiteX36" fmla="*/ 856580 w 1290428"/>
              <a:gd name="connsiteY36" fmla="*/ 275360 h 545920"/>
              <a:gd name="connsiteX37" fmla="*/ 1031661 w 1290428"/>
              <a:gd name="connsiteY37" fmla="*/ 100279 h 545920"/>
              <a:gd name="connsiteX38" fmla="*/ 259978 w 1290428"/>
              <a:gd name="connsiteY38" fmla="*/ 100279 h 545920"/>
              <a:gd name="connsiteX39" fmla="*/ 435059 w 1290428"/>
              <a:gd name="connsiteY39" fmla="*/ 275360 h 545920"/>
              <a:gd name="connsiteX40" fmla="*/ 259978 w 1290428"/>
              <a:gd name="connsiteY40" fmla="*/ 450441 h 545920"/>
              <a:gd name="connsiteX41" fmla="*/ 84897 w 1290428"/>
              <a:gd name="connsiteY41" fmla="*/ 275360 h 545920"/>
              <a:gd name="connsiteX42" fmla="*/ 259978 w 1290428"/>
              <a:gd name="connsiteY42" fmla="*/ 100279 h 545920"/>
              <a:gd name="connsiteX43" fmla="*/ 1031661 w 1290428"/>
              <a:gd name="connsiteY43" fmla="*/ 74461 h 545920"/>
              <a:gd name="connsiteX44" fmla="*/ 830762 w 1290428"/>
              <a:gd name="connsiteY44" fmla="*/ 275360 h 545920"/>
              <a:gd name="connsiteX45" fmla="*/ 1031661 w 1290428"/>
              <a:gd name="connsiteY45" fmla="*/ 476260 h 545920"/>
              <a:gd name="connsiteX46" fmla="*/ 1232561 w 1290428"/>
              <a:gd name="connsiteY46" fmla="*/ 275360 h 545920"/>
              <a:gd name="connsiteX47" fmla="*/ 1031661 w 1290428"/>
              <a:gd name="connsiteY47" fmla="*/ 74461 h 545920"/>
              <a:gd name="connsiteX48" fmla="*/ 259978 w 1290428"/>
              <a:gd name="connsiteY48" fmla="*/ 74461 h 545920"/>
              <a:gd name="connsiteX49" fmla="*/ 59079 w 1290428"/>
              <a:gd name="connsiteY49" fmla="*/ 275360 h 545920"/>
              <a:gd name="connsiteX50" fmla="*/ 259978 w 1290428"/>
              <a:gd name="connsiteY50" fmla="*/ 476260 h 545920"/>
              <a:gd name="connsiteX51" fmla="*/ 460878 w 1290428"/>
              <a:gd name="connsiteY51" fmla="*/ 275360 h 545920"/>
              <a:gd name="connsiteX52" fmla="*/ 259978 w 1290428"/>
              <a:gd name="connsiteY52" fmla="*/ 74461 h 545920"/>
              <a:gd name="connsiteX53" fmla="*/ 292514 w 1290428"/>
              <a:gd name="connsiteY53" fmla="*/ 896 h 545920"/>
              <a:gd name="connsiteX54" fmla="*/ 372620 w 1290428"/>
              <a:gd name="connsiteY54" fmla="*/ 21882 h 545920"/>
              <a:gd name="connsiteX55" fmla="*/ 919423 w 1290428"/>
              <a:gd name="connsiteY55" fmla="*/ 21792 h 545920"/>
              <a:gd name="connsiteX56" fmla="*/ 1290428 w 1290428"/>
              <a:gd name="connsiteY56" fmla="*/ 273343 h 545920"/>
              <a:gd name="connsiteX57" fmla="*/ 911803 w 1290428"/>
              <a:gd name="connsiteY57" fmla="*/ 525386 h 545920"/>
              <a:gd name="connsiteX58" fmla="*/ 711711 w 1290428"/>
              <a:gd name="connsiteY58" fmla="*/ 467474 h 545920"/>
              <a:gd name="connsiteX59" fmla="*/ 377775 w 1290428"/>
              <a:gd name="connsiteY59" fmla="*/ 525386 h 545920"/>
              <a:gd name="connsiteX60" fmla="*/ 29361 w 1290428"/>
              <a:gd name="connsiteY60" fmla="*/ 397414 h 545920"/>
              <a:gd name="connsiteX61" fmla="*/ 71002 w 1290428"/>
              <a:gd name="connsiteY61" fmla="*/ 90328 h 545920"/>
              <a:gd name="connsiteX62" fmla="*/ 292514 w 1290428"/>
              <a:gd name="connsiteY62" fmla="*/ 896 h 5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90428" h="545920">
                <a:moveTo>
                  <a:pt x="1001899" y="228851"/>
                </a:moveTo>
                <a:lnTo>
                  <a:pt x="1026167" y="228851"/>
                </a:lnTo>
                <a:cubicBezTo>
                  <a:pt x="1038774" y="228851"/>
                  <a:pt x="1046338" y="229026"/>
                  <a:pt x="1048859" y="229376"/>
                </a:cubicBezTo>
                <a:cubicBezTo>
                  <a:pt x="1053902" y="230216"/>
                  <a:pt x="1057806" y="232230"/>
                  <a:pt x="1060573" y="235416"/>
                </a:cubicBezTo>
                <a:cubicBezTo>
                  <a:pt x="1063339" y="238603"/>
                  <a:pt x="1064722" y="242788"/>
                  <a:pt x="1064722" y="247971"/>
                </a:cubicBezTo>
                <a:cubicBezTo>
                  <a:pt x="1064722" y="252593"/>
                  <a:pt x="1063672" y="256445"/>
                  <a:pt x="1061571" y="259527"/>
                </a:cubicBezTo>
                <a:cubicBezTo>
                  <a:pt x="1059470" y="262608"/>
                  <a:pt x="1056563" y="264780"/>
                  <a:pt x="1052851" y="266040"/>
                </a:cubicBezTo>
                <a:cubicBezTo>
                  <a:pt x="1049139" y="267301"/>
                  <a:pt x="1039824" y="267931"/>
                  <a:pt x="1024906" y="267931"/>
                </a:cubicBezTo>
                <a:lnTo>
                  <a:pt x="1001899" y="267931"/>
                </a:lnTo>
                <a:close/>
                <a:moveTo>
                  <a:pt x="970803" y="202797"/>
                </a:moveTo>
                <a:lnTo>
                  <a:pt x="970803" y="356808"/>
                </a:lnTo>
                <a:lnTo>
                  <a:pt x="1001899" y="356808"/>
                </a:lnTo>
                <a:lnTo>
                  <a:pt x="1001899" y="292514"/>
                </a:lnTo>
                <a:lnTo>
                  <a:pt x="1008203" y="292514"/>
                </a:lnTo>
                <a:cubicBezTo>
                  <a:pt x="1015346" y="292514"/>
                  <a:pt x="1020564" y="293092"/>
                  <a:pt x="1023856" y="294247"/>
                </a:cubicBezTo>
                <a:cubicBezTo>
                  <a:pt x="1027148" y="295403"/>
                  <a:pt x="1030264" y="297539"/>
                  <a:pt x="1033206" y="300656"/>
                </a:cubicBezTo>
                <a:cubicBezTo>
                  <a:pt x="1036147" y="303773"/>
                  <a:pt x="1041610" y="311319"/>
                  <a:pt x="1049594" y="323295"/>
                </a:cubicBezTo>
                <a:lnTo>
                  <a:pt x="1072076" y="356808"/>
                </a:lnTo>
                <a:lnTo>
                  <a:pt x="1109266" y="356808"/>
                </a:lnTo>
                <a:lnTo>
                  <a:pt x="1090461" y="326762"/>
                </a:lnTo>
                <a:cubicBezTo>
                  <a:pt x="1083037" y="314786"/>
                  <a:pt x="1077136" y="306451"/>
                  <a:pt x="1072759" y="301759"/>
                </a:cubicBezTo>
                <a:cubicBezTo>
                  <a:pt x="1068382" y="297066"/>
                  <a:pt x="1062831" y="292759"/>
                  <a:pt x="1056108" y="288837"/>
                </a:cubicBezTo>
                <a:cubicBezTo>
                  <a:pt x="1069625" y="286876"/>
                  <a:pt x="1079780" y="282131"/>
                  <a:pt x="1086574" y="274602"/>
                </a:cubicBezTo>
                <a:cubicBezTo>
                  <a:pt x="1093368" y="267073"/>
                  <a:pt x="1096764" y="257531"/>
                  <a:pt x="1096764" y="245974"/>
                </a:cubicBezTo>
                <a:cubicBezTo>
                  <a:pt x="1096764" y="236870"/>
                  <a:pt x="1094523" y="228781"/>
                  <a:pt x="1090041" y="221707"/>
                </a:cubicBezTo>
                <a:cubicBezTo>
                  <a:pt x="1085558" y="214633"/>
                  <a:pt x="1079588" y="209713"/>
                  <a:pt x="1072128" y="206947"/>
                </a:cubicBezTo>
                <a:cubicBezTo>
                  <a:pt x="1064670" y="204180"/>
                  <a:pt x="1052711" y="202797"/>
                  <a:pt x="1036252" y="202797"/>
                </a:cubicBezTo>
                <a:close/>
                <a:moveTo>
                  <a:pt x="215823" y="197058"/>
                </a:moveTo>
                <a:lnTo>
                  <a:pt x="215823" y="349808"/>
                </a:lnTo>
                <a:lnTo>
                  <a:pt x="324240" y="349808"/>
                </a:lnTo>
                <a:lnTo>
                  <a:pt x="324240" y="323859"/>
                </a:lnTo>
                <a:lnTo>
                  <a:pt x="246920" y="323859"/>
                </a:lnTo>
                <a:lnTo>
                  <a:pt x="246920" y="197058"/>
                </a:lnTo>
                <a:close/>
                <a:moveTo>
                  <a:pt x="1031661" y="100279"/>
                </a:moveTo>
                <a:cubicBezTo>
                  <a:pt x="1128391" y="100279"/>
                  <a:pt x="1206742" y="178631"/>
                  <a:pt x="1206742" y="275360"/>
                </a:cubicBezTo>
                <a:cubicBezTo>
                  <a:pt x="1206742" y="372090"/>
                  <a:pt x="1128301" y="450441"/>
                  <a:pt x="1031661" y="450441"/>
                </a:cubicBezTo>
                <a:cubicBezTo>
                  <a:pt x="934932" y="450441"/>
                  <a:pt x="856580" y="372090"/>
                  <a:pt x="856580" y="275360"/>
                </a:cubicBezTo>
                <a:cubicBezTo>
                  <a:pt x="856580" y="178631"/>
                  <a:pt x="934932" y="100279"/>
                  <a:pt x="1031661" y="100279"/>
                </a:cubicBezTo>
                <a:close/>
                <a:moveTo>
                  <a:pt x="259978" y="100279"/>
                </a:moveTo>
                <a:cubicBezTo>
                  <a:pt x="356708" y="100279"/>
                  <a:pt x="435059" y="178631"/>
                  <a:pt x="435059" y="275360"/>
                </a:cubicBezTo>
                <a:cubicBezTo>
                  <a:pt x="435059" y="372090"/>
                  <a:pt x="356618" y="450441"/>
                  <a:pt x="259978" y="450441"/>
                </a:cubicBezTo>
                <a:cubicBezTo>
                  <a:pt x="163249" y="450441"/>
                  <a:pt x="84897" y="372090"/>
                  <a:pt x="84897" y="275360"/>
                </a:cubicBezTo>
                <a:cubicBezTo>
                  <a:pt x="84897" y="178631"/>
                  <a:pt x="163249" y="100279"/>
                  <a:pt x="259978" y="100279"/>
                </a:cubicBezTo>
                <a:close/>
                <a:moveTo>
                  <a:pt x="1031661" y="74461"/>
                </a:moveTo>
                <a:cubicBezTo>
                  <a:pt x="920723" y="74461"/>
                  <a:pt x="830762" y="164422"/>
                  <a:pt x="830762" y="275360"/>
                </a:cubicBezTo>
                <a:cubicBezTo>
                  <a:pt x="830762" y="386299"/>
                  <a:pt x="920723" y="476260"/>
                  <a:pt x="1031661" y="476260"/>
                </a:cubicBezTo>
                <a:cubicBezTo>
                  <a:pt x="1142600" y="476260"/>
                  <a:pt x="1232561" y="386299"/>
                  <a:pt x="1232561" y="275360"/>
                </a:cubicBezTo>
                <a:cubicBezTo>
                  <a:pt x="1232561" y="164377"/>
                  <a:pt x="1142600" y="74461"/>
                  <a:pt x="1031661" y="74461"/>
                </a:cubicBezTo>
                <a:close/>
                <a:moveTo>
                  <a:pt x="259978" y="74461"/>
                </a:moveTo>
                <a:cubicBezTo>
                  <a:pt x="149040" y="74461"/>
                  <a:pt x="59079" y="164422"/>
                  <a:pt x="59079" y="275360"/>
                </a:cubicBezTo>
                <a:cubicBezTo>
                  <a:pt x="59079" y="386299"/>
                  <a:pt x="149040" y="476260"/>
                  <a:pt x="259978" y="476260"/>
                </a:cubicBezTo>
                <a:cubicBezTo>
                  <a:pt x="370917" y="476260"/>
                  <a:pt x="460878" y="386299"/>
                  <a:pt x="460878" y="275360"/>
                </a:cubicBezTo>
                <a:cubicBezTo>
                  <a:pt x="460878" y="164377"/>
                  <a:pt x="370917" y="74461"/>
                  <a:pt x="259978" y="74461"/>
                </a:cubicBezTo>
                <a:close/>
                <a:moveTo>
                  <a:pt x="292514" y="896"/>
                </a:moveTo>
                <a:cubicBezTo>
                  <a:pt x="319647" y="3213"/>
                  <a:pt x="346668" y="10060"/>
                  <a:pt x="372620" y="21882"/>
                </a:cubicBezTo>
                <a:cubicBezTo>
                  <a:pt x="556397" y="105657"/>
                  <a:pt x="734705" y="100861"/>
                  <a:pt x="919423" y="21792"/>
                </a:cubicBezTo>
                <a:cubicBezTo>
                  <a:pt x="1096118" y="-53915"/>
                  <a:pt x="1290384" y="82394"/>
                  <a:pt x="1290428" y="273343"/>
                </a:cubicBezTo>
                <a:cubicBezTo>
                  <a:pt x="1290518" y="469401"/>
                  <a:pt x="1098673" y="597731"/>
                  <a:pt x="911803" y="525386"/>
                </a:cubicBezTo>
                <a:cubicBezTo>
                  <a:pt x="846585" y="500195"/>
                  <a:pt x="780873" y="478455"/>
                  <a:pt x="711711" y="467474"/>
                </a:cubicBezTo>
                <a:cubicBezTo>
                  <a:pt x="593735" y="448693"/>
                  <a:pt x="485172" y="483296"/>
                  <a:pt x="377775" y="525386"/>
                </a:cubicBezTo>
                <a:cubicBezTo>
                  <a:pt x="240973" y="578995"/>
                  <a:pt x="93593" y="524624"/>
                  <a:pt x="29361" y="397414"/>
                </a:cubicBezTo>
                <a:cubicBezTo>
                  <a:pt x="-21738" y="296113"/>
                  <a:pt x="-5064" y="172758"/>
                  <a:pt x="71002" y="90328"/>
                </a:cubicBezTo>
                <a:cubicBezTo>
                  <a:pt x="128690" y="27765"/>
                  <a:pt x="211113" y="-6054"/>
                  <a:pt x="292514" y="896"/>
                </a:cubicBezTo>
                <a:close/>
              </a:path>
            </a:pathLst>
          </a:custGeom>
          <a:solidFill>
            <a:schemeClr val="bg1"/>
          </a:solidFill>
          <a:ln w="4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FAF2D0DE-FCC6-401C-8C7D-6CE7E5CC5D3C}"/>
              </a:ext>
            </a:extLst>
          </p:cNvPr>
          <p:cNvSpPr/>
          <p:nvPr/>
        </p:nvSpPr>
        <p:spPr>
          <a:xfrm>
            <a:off x="2128694" y="5666497"/>
            <a:ext cx="397322" cy="483925"/>
          </a:xfrm>
          <a:custGeom>
            <a:avLst/>
            <a:gdLst>
              <a:gd name="connsiteX0" fmla="*/ 180605 w 728316"/>
              <a:gd name="connsiteY0" fmla="*/ 0 h 887063"/>
              <a:gd name="connsiteX1" fmla="*/ 217181 w 728316"/>
              <a:gd name="connsiteY1" fmla="*/ 32766 h 887063"/>
              <a:gd name="connsiteX2" fmla="*/ 218610 w 728316"/>
              <a:gd name="connsiteY2" fmla="*/ 109061 h 887063"/>
              <a:gd name="connsiteX3" fmla="*/ 254710 w 728316"/>
              <a:gd name="connsiteY3" fmla="*/ 164973 h 887063"/>
              <a:gd name="connsiteX4" fmla="*/ 295381 w 728316"/>
              <a:gd name="connsiteY4" fmla="*/ 199263 h 887063"/>
              <a:gd name="connsiteX5" fmla="*/ 301096 w 728316"/>
              <a:gd name="connsiteY5" fmla="*/ 199263 h 887063"/>
              <a:gd name="connsiteX6" fmla="*/ 309574 w 728316"/>
              <a:gd name="connsiteY6" fmla="*/ 207740 h 887063"/>
              <a:gd name="connsiteX7" fmla="*/ 301096 w 728316"/>
              <a:gd name="connsiteY7" fmla="*/ 216218 h 887063"/>
              <a:gd name="connsiteX8" fmla="*/ 295191 w 728316"/>
              <a:gd name="connsiteY8" fmla="*/ 216218 h 887063"/>
              <a:gd name="connsiteX9" fmla="*/ 295096 w 728316"/>
              <a:gd name="connsiteY9" fmla="*/ 225171 h 887063"/>
              <a:gd name="connsiteX10" fmla="*/ 301192 w 728316"/>
              <a:gd name="connsiteY10" fmla="*/ 225171 h 887063"/>
              <a:gd name="connsiteX11" fmla="*/ 309669 w 728316"/>
              <a:gd name="connsiteY11" fmla="*/ 233648 h 887063"/>
              <a:gd name="connsiteX12" fmla="*/ 301192 w 728316"/>
              <a:gd name="connsiteY12" fmla="*/ 242126 h 887063"/>
              <a:gd name="connsiteX13" fmla="*/ 294810 w 728316"/>
              <a:gd name="connsiteY13" fmla="*/ 242126 h 887063"/>
              <a:gd name="connsiteX14" fmla="*/ 294619 w 728316"/>
              <a:gd name="connsiteY14" fmla="*/ 251079 h 887063"/>
              <a:gd name="connsiteX15" fmla="*/ 301192 w 728316"/>
              <a:gd name="connsiteY15" fmla="*/ 251079 h 887063"/>
              <a:gd name="connsiteX16" fmla="*/ 309669 w 728316"/>
              <a:gd name="connsiteY16" fmla="*/ 259556 h 887063"/>
              <a:gd name="connsiteX17" fmla="*/ 301192 w 728316"/>
              <a:gd name="connsiteY17" fmla="*/ 268034 h 887063"/>
              <a:gd name="connsiteX18" fmla="*/ 294238 w 728316"/>
              <a:gd name="connsiteY18" fmla="*/ 268034 h 887063"/>
              <a:gd name="connsiteX19" fmla="*/ 294048 w 728316"/>
              <a:gd name="connsiteY19" fmla="*/ 276987 h 887063"/>
              <a:gd name="connsiteX20" fmla="*/ 301096 w 728316"/>
              <a:gd name="connsiteY20" fmla="*/ 276987 h 887063"/>
              <a:gd name="connsiteX21" fmla="*/ 309574 w 728316"/>
              <a:gd name="connsiteY21" fmla="*/ 285464 h 887063"/>
              <a:gd name="connsiteX22" fmla="*/ 301096 w 728316"/>
              <a:gd name="connsiteY22" fmla="*/ 293942 h 887063"/>
              <a:gd name="connsiteX23" fmla="*/ 293667 w 728316"/>
              <a:gd name="connsiteY23" fmla="*/ 293942 h 887063"/>
              <a:gd name="connsiteX24" fmla="*/ 293476 w 728316"/>
              <a:gd name="connsiteY24" fmla="*/ 307372 h 887063"/>
              <a:gd name="connsiteX25" fmla="*/ 285094 w 728316"/>
              <a:gd name="connsiteY25" fmla="*/ 376809 h 887063"/>
              <a:gd name="connsiteX26" fmla="*/ 295477 w 728316"/>
              <a:gd name="connsiteY26" fmla="*/ 413957 h 887063"/>
              <a:gd name="connsiteX27" fmla="*/ 360628 w 728316"/>
              <a:gd name="connsiteY27" fmla="*/ 521494 h 887063"/>
              <a:gd name="connsiteX28" fmla="*/ 360802 w 728316"/>
              <a:gd name="connsiteY28" fmla="*/ 644434 h 887063"/>
              <a:gd name="connsiteX29" fmla="*/ 365956 w 728316"/>
              <a:gd name="connsiteY29" fmla="*/ 639951 h 887063"/>
              <a:gd name="connsiteX30" fmla="*/ 492297 w 728316"/>
              <a:gd name="connsiteY30" fmla="*/ 531391 h 887063"/>
              <a:gd name="connsiteX31" fmla="*/ 521747 w 728316"/>
              <a:gd name="connsiteY31" fmla="*/ 521677 h 887063"/>
              <a:gd name="connsiteX32" fmla="*/ 644867 w 728316"/>
              <a:gd name="connsiteY32" fmla="*/ 473493 h 887063"/>
              <a:gd name="connsiteX33" fmla="*/ 685903 w 728316"/>
              <a:gd name="connsiteY33" fmla="*/ 478579 h 887063"/>
              <a:gd name="connsiteX34" fmla="*/ 699278 w 728316"/>
              <a:gd name="connsiteY34" fmla="*/ 587037 h 887063"/>
              <a:gd name="connsiteX35" fmla="*/ 677482 w 728316"/>
              <a:gd name="connsiteY35" fmla="*/ 677407 h 887063"/>
              <a:gd name="connsiteX36" fmla="*/ 670368 w 728316"/>
              <a:gd name="connsiteY36" fmla="*/ 713907 h 887063"/>
              <a:gd name="connsiteX37" fmla="*/ 557884 w 728316"/>
              <a:gd name="connsiteY37" fmla="*/ 841454 h 887063"/>
              <a:gd name="connsiteX38" fmla="*/ 519515 w 728316"/>
              <a:gd name="connsiteY38" fmla="*/ 848314 h 887063"/>
              <a:gd name="connsiteX39" fmla="*/ 428703 w 728316"/>
              <a:gd name="connsiteY39" fmla="*/ 775641 h 887063"/>
              <a:gd name="connsiteX40" fmla="*/ 360866 w 728316"/>
              <a:gd name="connsiteY40" fmla="*/ 689713 h 887063"/>
              <a:gd name="connsiteX41" fmla="*/ 361009 w 728316"/>
              <a:gd name="connsiteY41" fmla="*/ 791337 h 887063"/>
              <a:gd name="connsiteX42" fmla="*/ 316241 w 728316"/>
              <a:gd name="connsiteY42" fmla="*/ 860012 h 887063"/>
              <a:gd name="connsiteX43" fmla="*/ 180510 w 728316"/>
              <a:gd name="connsiteY43" fmla="*/ 887063 h 887063"/>
              <a:gd name="connsiteX44" fmla="*/ 44779 w 728316"/>
              <a:gd name="connsiteY44" fmla="*/ 860012 h 887063"/>
              <a:gd name="connsiteX45" fmla="*/ 11 w 728316"/>
              <a:gd name="connsiteY45" fmla="*/ 791337 h 887063"/>
              <a:gd name="connsiteX46" fmla="*/ 487 w 728316"/>
              <a:gd name="connsiteY46" fmla="*/ 521494 h 887063"/>
              <a:gd name="connsiteX47" fmla="*/ 65638 w 728316"/>
              <a:gd name="connsiteY47" fmla="*/ 413957 h 887063"/>
              <a:gd name="connsiteX48" fmla="*/ 76021 w 728316"/>
              <a:gd name="connsiteY48" fmla="*/ 376809 h 887063"/>
              <a:gd name="connsiteX49" fmla="*/ 67639 w 728316"/>
              <a:gd name="connsiteY49" fmla="*/ 307372 h 887063"/>
              <a:gd name="connsiteX50" fmla="*/ 67448 w 728316"/>
              <a:gd name="connsiteY50" fmla="*/ 293942 h 887063"/>
              <a:gd name="connsiteX51" fmla="*/ 60019 w 728316"/>
              <a:gd name="connsiteY51" fmla="*/ 293942 h 887063"/>
              <a:gd name="connsiteX52" fmla="*/ 51541 w 728316"/>
              <a:gd name="connsiteY52" fmla="*/ 285464 h 887063"/>
              <a:gd name="connsiteX53" fmla="*/ 60019 w 728316"/>
              <a:gd name="connsiteY53" fmla="*/ 276987 h 887063"/>
              <a:gd name="connsiteX54" fmla="*/ 67162 w 728316"/>
              <a:gd name="connsiteY54" fmla="*/ 276987 h 887063"/>
              <a:gd name="connsiteX55" fmla="*/ 66972 w 728316"/>
              <a:gd name="connsiteY55" fmla="*/ 268034 h 887063"/>
              <a:gd name="connsiteX56" fmla="*/ 60019 w 728316"/>
              <a:gd name="connsiteY56" fmla="*/ 268034 h 887063"/>
              <a:gd name="connsiteX57" fmla="*/ 51541 w 728316"/>
              <a:gd name="connsiteY57" fmla="*/ 259556 h 887063"/>
              <a:gd name="connsiteX58" fmla="*/ 60019 w 728316"/>
              <a:gd name="connsiteY58" fmla="*/ 251079 h 887063"/>
              <a:gd name="connsiteX59" fmla="*/ 66591 w 728316"/>
              <a:gd name="connsiteY59" fmla="*/ 251079 h 887063"/>
              <a:gd name="connsiteX60" fmla="*/ 66400 w 728316"/>
              <a:gd name="connsiteY60" fmla="*/ 242126 h 887063"/>
              <a:gd name="connsiteX61" fmla="*/ 60019 w 728316"/>
              <a:gd name="connsiteY61" fmla="*/ 242126 h 887063"/>
              <a:gd name="connsiteX62" fmla="*/ 51541 w 728316"/>
              <a:gd name="connsiteY62" fmla="*/ 233648 h 887063"/>
              <a:gd name="connsiteX63" fmla="*/ 60019 w 728316"/>
              <a:gd name="connsiteY63" fmla="*/ 225171 h 887063"/>
              <a:gd name="connsiteX64" fmla="*/ 66019 w 728316"/>
              <a:gd name="connsiteY64" fmla="*/ 225171 h 887063"/>
              <a:gd name="connsiteX65" fmla="*/ 65924 w 728316"/>
              <a:gd name="connsiteY65" fmla="*/ 216218 h 887063"/>
              <a:gd name="connsiteX66" fmla="*/ 60019 w 728316"/>
              <a:gd name="connsiteY66" fmla="*/ 216218 h 887063"/>
              <a:gd name="connsiteX67" fmla="*/ 51541 w 728316"/>
              <a:gd name="connsiteY67" fmla="*/ 207740 h 887063"/>
              <a:gd name="connsiteX68" fmla="*/ 60019 w 728316"/>
              <a:gd name="connsiteY68" fmla="*/ 199263 h 887063"/>
              <a:gd name="connsiteX69" fmla="*/ 65829 w 728316"/>
              <a:gd name="connsiteY69" fmla="*/ 199263 h 887063"/>
              <a:gd name="connsiteX70" fmla="*/ 106501 w 728316"/>
              <a:gd name="connsiteY70" fmla="*/ 164973 h 887063"/>
              <a:gd name="connsiteX71" fmla="*/ 142600 w 728316"/>
              <a:gd name="connsiteY71" fmla="*/ 109061 h 887063"/>
              <a:gd name="connsiteX72" fmla="*/ 144029 w 728316"/>
              <a:gd name="connsiteY72" fmla="*/ 32766 h 887063"/>
              <a:gd name="connsiteX73" fmla="*/ 180605 w 728316"/>
              <a:gd name="connsiteY73" fmla="*/ 0 h 88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728316" h="887063">
                <a:moveTo>
                  <a:pt x="180605" y="0"/>
                </a:moveTo>
                <a:cubicBezTo>
                  <a:pt x="217562" y="1238"/>
                  <a:pt x="216324" y="10001"/>
                  <a:pt x="217181" y="32766"/>
                </a:cubicBezTo>
                <a:cubicBezTo>
                  <a:pt x="218800" y="77438"/>
                  <a:pt x="217467" y="77438"/>
                  <a:pt x="218610" y="109061"/>
                </a:cubicBezTo>
                <a:cubicBezTo>
                  <a:pt x="220420" y="157258"/>
                  <a:pt x="232897" y="162592"/>
                  <a:pt x="254710" y="164973"/>
                </a:cubicBezTo>
                <a:cubicBezTo>
                  <a:pt x="277570" y="167450"/>
                  <a:pt x="295191" y="173831"/>
                  <a:pt x="295381" y="199263"/>
                </a:cubicBezTo>
                <a:lnTo>
                  <a:pt x="301096" y="199263"/>
                </a:lnTo>
                <a:cubicBezTo>
                  <a:pt x="305764" y="199263"/>
                  <a:pt x="309574" y="203073"/>
                  <a:pt x="309574" y="207740"/>
                </a:cubicBezTo>
                <a:cubicBezTo>
                  <a:pt x="309574" y="212408"/>
                  <a:pt x="305764" y="216218"/>
                  <a:pt x="301096" y="216218"/>
                </a:cubicBezTo>
                <a:lnTo>
                  <a:pt x="295191" y="216218"/>
                </a:lnTo>
                <a:cubicBezTo>
                  <a:pt x="295191" y="219075"/>
                  <a:pt x="295191" y="222028"/>
                  <a:pt x="295096" y="225171"/>
                </a:cubicBezTo>
                <a:lnTo>
                  <a:pt x="301192" y="225171"/>
                </a:lnTo>
                <a:cubicBezTo>
                  <a:pt x="305859" y="225171"/>
                  <a:pt x="309669" y="228981"/>
                  <a:pt x="309669" y="233648"/>
                </a:cubicBezTo>
                <a:cubicBezTo>
                  <a:pt x="309669" y="238316"/>
                  <a:pt x="305859" y="242126"/>
                  <a:pt x="301192" y="242126"/>
                </a:cubicBezTo>
                <a:lnTo>
                  <a:pt x="294810" y="242126"/>
                </a:lnTo>
                <a:cubicBezTo>
                  <a:pt x="294715" y="245078"/>
                  <a:pt x="294715" y="248126"/>
                  <a:pt x="294619" y="251079"/>
                </a:cubicBezTo>
                <a:lnTo>
                  <a:pt x="301192" y="251079"/>
                </a:lnTo>
                <a:cubicBezTo>
                  <a:pt x="305859" y="251079"/>
                  <a:pt x="309669" y="254889"/>
                  <a:pt x="309669" y="259556"/>
                </a:cubicBezTo>
                <a:cubicBezTo>
                  <a:pt x="309669" y="264224"/>
                  <a:pt x="305859" y="268034"/>
                  <a:pt x="301192" y="268034"/>
                </a:cubicBezTo>
                <a:lnTo>
                  <a:pt x="294238" y="268034"/>
                </a:lnTo>
                <a:cubicBezTo>
                  <a:pt x="294143" y="271082"/>
                  <a:pt x="294143" y="274130"/>
                  <a:pt x="294048" y="276987"/>
                </a:cubicBezTo>
                <a:lnTo>
                  <a:pt x="301096" y="276987"/>
                </a:lnTo>
                <a:cubicBezTo>
                  <a:pt x="305764" y="276987"/>
                  <a:pt x="309574" y="280797"/>
                  <a:pt x="309574" y="285464"/>
                </a:cubicBezTo>
                <a:cubicBezTo>
                  <a:pt x="309574" y="290132"/>
                  <a:pt x="305764" y="293942"/>
                  <a:pt x="301096" y="293942"/>
                </a:cubicBezTo>
                <a:lnTo>
                  <a:pt x="293667" y="293942"/>
                </a:lnTo>
                <a:cubicBezTo>
                  <a:pt x="293572" y="300038"/>
                  <a:pt x="293476" y="304705"/>
                  <a:pt x="293476" y="307372"/>
                </a:cubicBezTo>
                <a:cubicBezTo>
                  <a:pt x="332815" y="325184"/>
                  <a:pt x="318337" y="366617"/>
                  <a:pt x="285094" y="376809"/>
                </a:cubicBezTo>
                <a:cubicBezTo>
                  <a:pt x="264044" y="383191"/>
                  <a:pt x="270236" y="410909"/>
                  <a:pt x="295477" y="413957"/>
                </a:cubicBezTo>
                <a:cubicBezTo>
                  <a:pt x="353389" y="419862"/>
                  <a:pt x="360628" y="472440"/>
                  <a:pt x="360628" y="521494"/>
                </a:cubicBezTo>
                <a:lnTo>
                  <a:pt x="360802" y="644434"/>
                </a:lnTo>
                <a:lnTo>
                  <a:pt x="365956" y="639951"/>
                </a:lnTo>
                <a:cubicBezTo>
                  <a:pt x="408641" y="604458"/>
                  <a:pt x="449611" y="566884"/>
                  <a:pt x="492297" y="531391"/>
                </a:cubicBezTo>
                <a:cubicBezTo>
                  <a:pt x="499098" y="525751"/>
                  <a:pt x="504991" y="518436"/>
                  <a:pt x="521747" y="521677"/>
                </a:cubicBezTo>
                <a:cubicBezTo>
                  <a:pt x="583631" y="533593"/>
                  <a:pt x="596114" y="504432"/>
                  <a:pt x="644867" y="473493"/>
                </a:cubicBezTo>
                <a:cubicBezTo>
                  <a:pt x="661161" y="462897"/>
                  <a:pt x="671282" y="464774"/>
                  <a:pt x="685903" y="478579"/>
                </a:cubicBezTo>
                <a:cubicBezTo>
                  <a:pt x="745728" y="535154"/>
                  <a:pt x="734709" y="526308"/>
                  <a:pt x="699278" y="587037"/>
                </a:cubicBezTo>
                <a:cubicBezTo>
                  <a:pt x="681767" y="616997"/>
                  <a:pt x="668758" y="622301"/>
                  <a:pt x="677482" y="677407"/>
                </a:cubicBezTo>
                <a:cubicBezTo>
                  <a:pt x="680258" y="695147"/>
                  <a:pt x="676557" y="706540"/>
                  <a:pt x="670368" y="713907"/>
                </a:cubicBezTo>
                <a:cubicBezTo>
                  <a:pt x="633749" y="757226"/>
                  <a:pt x="596447" y="799963"/>
                  <a:pt x="557884" y="841454"/>
                </a:cubicBezTo>
                <a:cubicBezTo>
                  <a:pt x="540841" y="859737"/>
                  <a:pt x="535565" y="858959"/>
                  <a:pt x="519515" y="848314"/>
                </a:cubicBezTo>
                <a:cubicBezTo>
                  <a:pt x="486308" y="826376"/>
                  <a:pt x="455911" y="802518"/>
                  <a:pt x="428703" y="775641"/>
                </a:cubicBezTo>
                <a:lnTo>
                  <a:pt x="360866" y="689713"/>
                </a:lnTo>
                <a:lnTo>
                  <a:pt x="361009" y="791337"/>
                </a:lnTo>
                <a:cubicBezTo>
                  <a:pt x="361580" y="825913"/>
                  <a:pt x="346817" y="848392"/>
                  <a:pt x="316241" y="860012"/>
                </a:cubicBezTo>
                <a:cubicBezTo>
                  <a:pt x="271093" y="877062"/>
                  <a:pt x="225754" y="886111"/>
                  <a:pt x="180510" y="887063"/>
                </a:cubicBezTo>
                <a:cubicBezTo>
                  <a:pt x="135171" y="886111"/>
                  <a:pt x="89927" y="877062"/>
                  <a:pt x="44779" y="860012"/>
                </a:cubicBezTo>
                <a:cubicBezTo>
                  <a:pt x="14203" y="848392"/>
                  <a:pt x="-465" y="825913"/>
                  <a:pt x="11" y="791337"/>
                </a:cubicBezTo>
                <a:cubicBezTo>
                  <a:pt x="1345" y="701421"/>
                  <a:pt x="583" y="611410"/>
                  <a:pt x="487" y="521494"/>
                </a:cubicBezTo>
                <a:cubicBezTo>
                  <a:pt x="487" y="472345"/>
                  <a:pt x="7822" y="419862"/>
                  <a:pt x="65638" y="413957"/>
                </a:cubicBezTo>
                <a:cubicBezTo>
                  <a:pt x="90880" y="410909"/>
                  <a:pt x="97071" y="383286"/>
                  <a:pt x="76021" y="376809"/>
                </a:cubicBezTo>
                <a:cubicBezTo>
                  <a:pt x="42778" y="366617"/>
                  <a:pt x="28300" y="325279"/>
                  <a:pt x="67639" y="307372"/>
                </a:cubicBezTo>
                <a:cubicBezTo>
                  <a:pt x="67639" y="304705"/>
                  <a:pt x="67543" y="299942"/>
                  <a:pt x="67448" y="293942"/>
                </a:cubicBezTo>
                <a:lnTo>
                  <a:pt x="60019" y="293942"/>
                </a:lnTo>
                <a:cubicBezTo>
                  <a:pt x="55351" y="293942"/>
                  <a:pt x="51541" y="290132"/>
                  <a:pt x="51541" y="285464"/>
                </a:cubicBezTo>
                <a:cubicBezTo>
                  <a:pt x="51541" y="280797"/>
                  <a:pt x="55351" y="276987"/>
                  <a:pt x="60019" y="276987"/>
                </a:cubicBezTo>
                <a:lnTo>
                  <a:pt x="67162" y="276987"/>
                </a:lnTo>
                <a:cubicBezTo>
                  <a:pt x="67067" y="274034"/>
                  <a:pt x="67067" y="271082"/>
                  <a:pt x="66972" y="268034"/>
                </a:cubicBezTo>
                <a:lnTo>
                  <a:pt x="60019" y="268034"/>
                </a:lnTo>
                <a:cubicBezTo>
                  <a:pt x="55351" y="268034"/>
                  <a:pt x="51541" y="264224"/>
                  <a:pt x="51541" y="259556"/>
                </a:cubicBezTo>
                <a:cubicBezTo>
                  <a:pt x="51541" y="254889"/>
                  <a:pt x="55351" y="251079"/>
                  <a:pt x="60019" y="251079"/>
                </a:cubicBezTo>
                <a:lnTo>
                  <a:pt x="66591" y="251079"/>
                </a:lnTo>
                <a:cubicBezTo>
                  <a:pt x="66496" y="248031"/>
                  <a:pt x="66496" y="245078"/>
                  <a:pt x="66400" y="242126"/>
                </a:cubicBezTo>
                <a:lnTo>
                  <a:pt x="60019" y="242126"/>
                </a:lnTo>
                <a:cubicBezTo>
                  <a:pt x="55351" y="242126"/>
                  <a:pt x="51541" y="238316"/>
                  <a:pt x="51541" y="233648"/>
                </a:cubicBezTo>
                <a:cubicBezTo>
                  <a:pt x="51541" y="228981"/>
                  <a:pt x="55351" y="225171"/>
                  <a:pt x="60019" y="225171"/>
                </a:cubicBezTo>
                <a:lnTo>
                  <a:pt x="66019" y="225171"/>
                </a:lnTo>
                <a:cubicBezTo>
                  <a:pt x="66019" y="222028"/>
                  <a:pt x="65924" y="218980"/>
                  <a:pt x="65924" y="216218"/>
                </a:cubicBezTo>
                <a:lnTo>
                  <a:pt x="60019" y="216218"/>
                </a:lnTo>
                <a:cubicBezTo>
                  <a:pt x="55351" y="216218"/>
                  <a:pt x="51541" y="212408"/>
                  <a:pt x="51541" y="207740"/>
                </a:cubicBezTo>
                <a:cubicBezTo>
                  <a:pt x="51541" y="203073"/>
                  <a:pt x="55351" y="199263"/>
                  <a:pt x="60019" y="199263"/>
                </a:cubicBezTo>
                <a:lnTo>
                  <a:pt x="65829" y="199263"/>
                </a:lnTo>
                <a:cubicBezTo>
                  <a:pt x="66019" y="173831"/>
                  <a:pt x="83641" y="167450"/>
                  <a:pt x="106501" y="164973"/>
                </a:cubicBezTo>
                <a:cubicBezTo>
                  <a:pt x="128313" y="162687"/>
                  <a:pt x="140791" y="157258"/>
                  <a:pt x="142600" y="109061"/>
                </a:cubicBezTo>
                <a:cubicBezTo>
                  <a:pt x="143743" y="77438"/>
                  <a:pt x="142410" y="77438"/>
                  <a:pt x="144029" y="32766"/>
                </a:cubicBezTo>
                <a:cubicBezTo>
                  <a:pt x="144886" y="10097"/>
                  <a:pt x="143743" y="1238"/>
                  <a:pt x="180605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92" name="직사각형 9">
            <a:extLst>
              <a:ext uri="{FF2B5EF4-FFF2-40B4-BE49-F238E27FC236}">
                <a16:creationId xmlns:a16="http://schemas.microsoft.com/office/drawing/2014/main" id="{10740891-64CF-4DD3-828D-06ED0A761C33}"/>
              </a:ext>
            </a:extLst>
          </p:cNvPr>
          <p:cNvSpPr/>
          <p:nvPr/>
        </p:nvSpPr>
        <p:spPr>
          <a:xfrm>
            <a:off x="667764" y="2596534"/>
            <a:ext cx="3411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3" name="직사각형 2">
            <a:extLst>
              <a:ext uri="{FF2B5EF4-FFF2-40B4-BE49-F238E27FC236}">
                <a16:creationId xmlns:a16="http://schemas.microsoft.com/office/drawing/2014/main" id="{3559E862-D5E5-464B-A785-75C0408606BD}"/>
              </a:ext>
            </a:extLst>
          </p:cNvPr>
          <p:cNvSpPr/>
          <p:nvPr/>
        </p:nvSpPr>
        <p:spPr>
          <a:xfrm>
            <a:off x="667764" y="3453621"/>
            <a:ext cx="34118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hope and I believe that this Template will your Time, Money and Reputation.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5EE89B4-C58C-4A26-93ED-A67AA2A84A7B}"/>
              </a:ext>
            </a:extLst>
          </p:cNvPr>
          <p:cNvSpPr/>
          <p:nvPr/>
        </p:nvSpPr>
        <p:spPr>
          <a:xfrm>
            <a:off x="857001" y="3467100"/>
            <a:ext cx="3928737" cy="2947565"/>
          </a:xfrm>
          <a:custGeom>
            <a:avLst/>
            <a:gdLst>
              <a:gd name="connsiteX0" fmla="*/ 4531 w 3928737"/>
              <a:gd name="connsiteY0" fmla="*/ 0 h 2947565"/>
              <a:gd name="connsiteX1" fmla="*/ 3811938 w 3928737"/>
              <a:gd name="connsiteY1" fmla="*/ 0 h 2947565"/>
              <a:gd name="connsiteX2" fmla="*/ 3820059 w 3928737"/>
              <a:gd name="connsiteY2" fmla="*/ 0 h 2947565"/>
              <a:gd name="connsiteX3" fmla="*/ 3913239 w 3928737"/>
              <a:gd name="connsiteY3" fmla="*/ 0 h 2947565"/>
              <a:gd name="connsiteX4" fmla="*/ 3916093 w 3928737"/>
              <a:gd name="connsiteY4" fmla="*/ 2548 h 2947565"/>
              <a:gd name="connsiteX5" fmla="*/ 3842449 w 3928737"/>
              <a:gd name="connsiteY5" fmla="*/ 186532 h 2947565"/>
              <a:gd name="connsiteX6" fmla="*/ 3835205 w 3928737"/>
              <a:gd name="connsiteY6" fmla="*/ 199783 h 2947565"/>
              <a:gd name="connsiteX7" fmla="*/ 3827962 w 3928737"/>
              <a:gd name="connsiteY7" fmla="*/ 213034 h 2947565"/>
              <a:gd name="connsiteX8" fmla="*/ 3820718 w 3928737"/>
              <a:gd name="connsiteY8" fmla="*/ 225010 h 2947565"/>
              <a:gd name="connsiteX9" fmla="*/ 3807548 w 3928737"/>
              <a:gd name="connsiteY9" fmla="*/ 270624 h 2947565"/>
              <a:gd name="connsiteX10" fmla="*/ 3806121 w 3928737"/>
              <a:gd name="connsiteY10" fmla="*/ 287697 h 2947565"/>
              <a:gd name="connsiteX11" fmla="*/ 3805243 w 3928737"/>
              <a:gd name="connsiteY11" fmla="*/ 301713 h 2947565"/>
              <a:gd name="connsiteX12" fmla="*/ 3807548 w 3928737"/>
              <a:gd name="connsiteY12" fmla="*/ 318149 h 2947565"/>
              <a:gd name="connsiteX13" fmla="*/ 3809853 w 3928737"/>
              <a:gd name="connsiteY13" fmla="*/ 337133 h 2947565"/>
              <a:gd name="connsiteX14" fmla="*/ 3739282 w 3928737"/>
              <a:gd name="connsiteY14" fmla="*/ 458557 h 2947565"/>
              <a:gd name="connsiteX15" fmla="*/ 3727429 w 3928737"/>
              <a:gd name="connsiteY15" fmla="*/ 464800 h 2947565"/>
              <a:gd name="connsiteX16" fmla="*/ 3705588 w 3928737"/>
              <a:gd name="connsiteY16" fmla="*/ 481874 h 2947565"/>
              <a:gd name="connsiteX17" fmla="*/ 3696917 w 3928737"/>
              <a:gd name="connsiteY17" fmla="*/ 509140 h 2947565"/>
              <a:gd name="connsiteX18" fmla="*/ 3701966 w 3928737"/>
              <a:gd name="connsiteY18" fmla="*/ 602024 h 2947565"/>
              <a:gd name="connsiteX19" fmla="*/ 3702845 w 3928737"/>
              <a:gd name="connsiteY19" fmla="*/ 633622 h 2947565"/>
              <a:gd name="connsiteX20" fmla="*/ 3701966 w 3928737"/>
              <a:gd name="connsiteY20" fmla="*/ 648784 h 2947565"/>
              <a:gd name="connsiteX21" fmla="*/ 3699223 w 3928737"/>
              <a:gd name="connsiteY21" fmla="*/ 662035 h 2947565"/>
              <a:gd name="connsiteX22" fmla="*/ 3660700 w 3928737"/>
              <a:gd name="connsiteY22" fmla="*/ 736953 h 2947565"/>
              <a:gd name="connsiteX23" fmla="*/ 3660701 w 3928737"/>
              <a:gd name="connsiteY23" fmla="*/ 736953 h 2947565"/>
              <a:gd name="connsiteX24" fmla="*/ 3648299 w 3928737"/>
              <a:gd name="connsiteY24" fmla="*/ 801424 h 2947565"/>
              <a:gd name="connsiteX25" fmla="*/ 3644677 w 3928737"/>
              <a:gd name="connsiteY25" fmla="*/ 819771 h 2947565"/>
              <a:gd name="connsiteX26" fmla="*/ 3639628 w 3928737"/>
              <a:gd name="connsiteY26" fmla="*/ 851369 h 2947565"/>
              <a:gd name="connsiteX27" fmla="*/ 3635128 w 3928737"/>
              <a:gd name="connsiteY27" fmla="*/ 883605 h 2947565"/>
              <a:gd name="connsiteX28" fmla="*/ 3528230 w 3928737"/>
              <a:gd name="connsiteY28" fmla="*/ 964512 h 2947565"/>
              <a:gd name="connsiteX29" fmla="*/ 3517254 w 3928737"/>
              <a:gd name="connsiteY29" fmla="*/ 961326 h 2947565"/>
              <a:gd name="connsiteX30" fmla="*/ 3445806 w 3928737"/>
              <a:gd name="connsiteY30" fmla="*/ 961326 h 2947565"/>
              <a:gd name="connsiteX31" fmla="*/ 3437685 w 3928737"/>
              <a:gd name="connsiteY31" fmla="*/ 829709 h 2947565"/>
              <a:gd name="connsiteX32" fmla="*/ 3430441 w 3928737"/>
              <a:gd name="connsiteY32" fmla="*/ 819644 h 2947565"/>
              <a:gd name="connsiteX33" fmla="*/ 3334407 w 3928737"/>
              <a:gd name="connsiteY33" fmla="*/ 819644 h 2947565"/>
              <a:gd name="connsiteX34" fmla="*/ 3323432 w 3928737"/>
              <a:gd name="connsiteY34" fmla="*/ 825887 h 2947565"/>
              <a:gd name="connsiteX35" fmla="*/ 3282056 w 3928737"/>
              <a:gd name="connsiteY35" fmla="*/ 830983 h 2947565"/>
              <a:gd name="connsiteX36" fmla="*/ 3272508 w 3928737"/>
              <a:gd name="connsiteY36" fmla="*/ 827161 h 2947565"/>
              <a:gd name="connsiteX37" fmla="*/ 3175157 w 3928737"/>
              <a:gd name="connsiteY37" fmla="*/ 867678 h 2947565"/>
              <a:gd name="connsiteX38" fmla="*/ 3168792 w 3928737"/>
              <a:gd name="connsiteY38" fmla="*/ 879018 h 2947565"/>
              <a:gd name="connsiteX39" fmla="*/ 3166488 w 3928737"/>
              <a:gd name="connsiteY39" fmla="*/ 908068 h 2947565"/>
              <a:gd name="connsiteX40" fmla="*/ 3167365 w 3928737"/>
              <a:gd name="connsiteY40" fmla="*/ 914311 h 2947565"/>
              <a:gd name="connsiteX41" fmla="*/ 3203803 w 3928737"/>
              <a:gd name="connsiteY41" fmla="*/ 1024395 h 2947565"/>
              <a:gd name="connsiteX42" fmla="*/ 3129611 w 3928737"/>
              <a:gd name="connsiteY42" fmla="*/ 1083770 h 2947565"/>
              <a:gd name="connsiteX43" fmla="*/ 3120062 w 3928737"/>
              <a:gd name="connsiteY43" fmla="*/ 1092561 h 2947565"/>
              <a:gd name="connsiteX44" fmla="*/ 3108209 w 3928737"/>
              <a:gd name="connsiteY44" fmla="*/ 1131804 h 2947565"/>
              <a:gd name="connsiteX45" fmla="*/ 3107331 w 3928737"/>
              <a:gd name="connsiteY45" fmla="*/ 1134989 h 2947565"/>
              <a:gd name="connsiteX46" fmla="*/ 3052784 w 3928737"/>
              <a:gd name="connsiteY46" fmla="*/ 1222904 h 2947565"/>
              <a:gd name="connsiteX47" fmla="*/ 3043235 w 3928737"/>
              <a:gd name="connsiteY47" fmla="*/ 1234244 h 2947565"/>
              <a:gd name="connsiteX48" fmla="*/ 3002298 w 3928737"/>
              <a:gd name="connsiteY48" fmla="*/ 1328401 h 2947565"/>
              <a:gd name="connsiteX49" fmla="*/ 2996371 w 3928737"/>
              <a:gd name="connsiteY49" fmla="*/ 1346749 h 2947565"/>
              <a:gd name="connsiteX50" fmla="*/ 2965861 w 3928737"/>
              <a:gd name="connsiteY50" fmla="*/ 1430841 h 2947565"/>
              <a:gd name="connsiteX51" fmla="*/ 2959495 w 3928737"/>
              <a:gd name="connsiteY51" fmla="*/ 1447277 h 2947565"/>
              <a:gd name="connsiteX52" fmla="*/ 2949836 w 3928737"/>
              <a:gd name="connsiteY52" fmla="*/ 1473651 h 2947565"/>
              <a:gd name="connsiteX53" fmla="*/ 2949474 w 3928737"/>
              <a:gd name="connsiteY53" fmla="*/ 1473651 h 2947565"/>
              <a:gd name="connsiteX54" fmla="*/ 2934142 w 3928737"/>
              <a:gd name="connsiteY54" fmla="*/ 1532006 h 2947565"/>
              <a:gd name="connsiteX55" fmla="*/ 2931836 w 3928737"/>
              <a:gd name="connsiteY55" fmla="*/ 1550354 h 2947565"/>
              <a:gd name="connsiteX56" fmla="*/ 2926789 w 3928737"/>
              <a:gd name="connsiteY56" fmla="*/ 1624380 h 2947565"/>
              <a:gd name="connsiteX57" fmla="*/ 2925361 w 3928737"/>
              <a:gd name="connsiteY57" fmla="*/ 1628203 h 2947565"/>
              <a:gd name="connsiteX58" fmla="*/ 2915264 w 3928737"/>
              <a:gd name="connsiteY58" fmla="*/ 1700955 h 2947565"/>
              <a:gd name="connsiteX59" fmla="*/ 2907143 w 3928737"/>
              <a:gd name="connsiteY59" fmla="*/ 1733190 h 2947565"/>
              <a:gd name="connsiteX60" fmla="*/ 2896167 w 3928737"/>
              <a:gd name="connsiteY60" fmla="*/ 1758545 h 2947565"/>
              <a:gd name="connsiteX61" fmla="*/ 2841620 w 3928737"/>
              <a:gd name="connsiteY61" fmla="*/ 1943293 h 2947565"/>
              <a:gd name="connsiteX62" fmla="*/ 2839316 w 3928737"/>
              <a:gd name="connsiteY62" fmla="*/ 1969795 h 2947565"/>
              <a:gd name="connsiteX63" fmla="*/ 2814731 w 3928737"/>
              <a:gd name="connsiteY63" fmla="*/ 2066629 h 2947565"/>
              <a:gd name="connsiteX64" fmla="*/ 2799256 w 3928737"/>
              <a:gd name="connsiteY64" fmla="*/ 2090710 h 2947565"/>
              <a:gd name="connsiteX65" fmla="*/ 2786086 w 3928737"/>
              <a:gd name="connsiteY65" fmla="*/ 2104725 h 2947565"/>
              <a:gd name="connsiteX66" fmla="*/ 2787622 w 3928737"/>
              <a:gd name="connsiteY66" fmla="*/ 2103960 h 2947565"/>
              <a:gd name="connsiteX67" fmla="*/ 2756014 w 3928737"/>
              <a:gd name="connsiteY67" fmla="*/ 2134667 h 2947565"/>
              <a:gd name="connsiteX68" fmla="*/ 2713869 w 3928737"/>
              <a:gd name="connsiteY68" fmla="*/ 2170469 h 2947565"/>
              <a:gd name="connsiteX69" fmla="*/ 2674812 w 3928737"/>
              <a:gd name="connsiteY69" fmla="*/ 2210350 h 2947565"/>
              <a:gd name="connsiteX70" fmla="*/ 2675127 w 3928737"/>
              <a:gd name="connsiteY70" fmla="*/ 2210350 h 2947565"/>
              <a:gd name="connsiteX71" fmla="*/ 2653725 w 3928737"/>
              <a:gd name="connsiteY71" fmla="*/ 2242968 h 2947565"/>
              <a:gd name="connsiteX72" fmla="*/ 2646481 w 3928737"/>
              <a:gd name="connsiteY72" fmla="*/ 2258130 h 2947565"/>
              <a:gd name="connsiteX73" fmla="*/ 2614653 w 3928737"/>
              <a:gd name="connsiteY73" fmla="*/ 2398538 h 2947565"/>
              <a:gd name="connsiteX74" fmla="*/ 2606532 w 3928737"/>
              <a:gd name="connsiteY74" fmla="*/ 2409878 h 2947565"/>
              <a:gd name="connsiteX75" fmla="*/ 2556485 w 3928737"/>
              <a:gd name="connsiteY75" fmla="*/ 2457275 h 2947565"/>
              <a:gd name="connsiteX76" fmla="*/ 2548363 w 3928737"/>
              <a:gd name="connsiteY76" fmla="*/ 2463518 h 2947565"/>
              <a:gd name="connsiteX77" fmla="*/ 2526522 w 3928737"/>
              <a:gd name="connsiteY77" fmla="*/ 2481866 h 2947565"/>
              <a:gd name="connsiteX78" fmla="*/ 2517852 w 3928737"/>
              <a:gd name="connsiteY78" fmla="*/ 2490147 h 2947565"/>
              <a:gd name="connsiteX79" fmla="*/ 2494584 w 3928737"/>
              <a:gd name="connsiteY79" fmla="*/ 2508495 h 2947565"/>
              <a:gd name="connsiteX80" fmla="*/ 2485914 w 3928737"/>
              <a:gd name="connsiteY80" fmla="*/ 2513591 h 2947565"/>
              <a:gd name="connsiteX81" fmla="*/ 2474061 w 3928737"/>
              <a:gd name="connsiteY81" fmla="*/ 2520599 h 2947565"/>
              <a:gd name="connsiteX82" fmla="*/ 2462207 w 3928737"/>
              <a:gd name="connsiteY82" fmla="*/ 2525696 h 2947565"/>
              <a:gd name="connsiteX83" fmla="*/ 2393064 w 3928737"/>
              <a:gd name="connsiteY83" fmla="*/ 2584560 h 2947565"/>
              <a:gd name="connsiteX84" fmla="*/ 2400308 w 3928737"/>
              <a:gd name="connsiteY84" fmla="*/ 2596537 h 2947565"/>
              <a:gd name="connsiteX85" fmla="*/ 2412600 w 3928737"/>
              <a:gd name="connsiteY85" fmla="*/ 2602780 h 2947565"/>
              <a:gd name="connsiteX86" fmla="*/ 2425770 w 3928737"/>
              <a:gd name="connsiteY86" fmla="*/ 2690695 h 2947565"/>
              <a:gd name="connsiteX87" fmla="*/ 2329737 w 3928737"/>
              <a:gd name="connsiteY87" fmla="*/ 2767269 h 2947565"/>
              <a:gd name="connsiteX88" fmla="*/ 2321066 w 3928737"/>
              <a:gd name="connsiteY88" fmla="*/ 2778609 h 2947565"/>
              <a:gd name="connsiteX89" fmla="*/ 2294616 w 3928737"/>
              <a:gd name="connsiteY89" fmla="*/ 2836200 h 2947565"/>
              <a:gd name="connsiteX90" fmla="*/ 2289568 w 3928737"/>
              <a:gd name="connsiteY90" fmla="*/ 2853273 h 2947565"/>
              <a:gd name="connsiteX91" fmla="*/ 2281446 w 3928737"/>
              <a:gd name="connsiteY91" fmla="*/ 2866524 h 2947565"/>
              <a:gd name="connsiteX92" fmla="*/ 2220424 w 3928737"/>
              <a:gd name="connsiteY92" fmla="*/ 2930357 h 2947565"/>
              <a:gd name="connsiteX93" fmla="*/ 2210327 w 3928737"/>
              <a:gd name="connsiteY93" fmla="*/ 2938639 h 2947565"/>
              <a:gd name="connsiteX94" fmla="*/ 2199352 w 3928737"/>
              <a:gd name="connsiteY94" fmla="*/ 2945647 h 2947565"/>
              <a:gd name="connsiteX95" fmla="*/ 2179815 w 3928737"/>
              <a:gd name="connsiteY95" fmla="*/ 2947303 h 2947565"/>
              <a:gd name="connsiteX96" fmla="*/ 2070173 w 3928737"/>
              <a:gd name="connsiteY96" fmla="*/ 2837601 h 2947565"/>
              <a:gd name="connsiteX97" fmla="*/ 2059198 w 3928737"/>
              <a:gd name="connsiteY97" fmla="*/ 2826261 h 2947565"/>
              <a:gd name="connsiteX98" fmla="*/ 2046028 w 3928737"/>
              <a:gd name="connsiteY98" fmla="*/ 2820018 h 2947565"/>
              <a:gd name="connsiteX99" fmla="*/ 2036480 w 3928737"/>
              <a:gd name="connsiteY99" fmla="*/ 2814922 h 2947565"/>
              <a:gd name="connsiteX100" fmla="*/ 2013760 w 3928737"/>
              <a:gd name="connsiteY100" fmla="*/ 2780775 h 2947565"/>
              <a:gd name="connsiteX101" fmla="*/ 2007395 w 3928737"/>
              <a:gd name="connsiteY101" fmla="*/ 2764339 h 2947565"/>
              <a:gd name="connsiteX102" fmla="*/ 1970079 w 3928737"/>
              <a:gd name="connsiteY102" fmla="*/ 2646100 h 2947565"/>
              <a:gd name="connsiteX103" fmla="*/ 1961958 w 3928737"/>
              <a:gd name="connsiteY103" fmla="*/ 2629664 h 2947565"/>
              <a:gd name="connsiteX104" fmla="*/ 1953287 w 3928737"/>
              <a:gd name="connsiteY104" fmla="*/ 2612591 h 2947565"/>
              <a:gd name="connsiteX105" fmla="*/ 1897314 w 3928737"/>
              <a:gd name="connsiteY105" fmla="*/ 2596155 h 2947565"/>
              <a:gd name="connsiteX106" fmla="*/ 1838158 w 3928737"/>
              <a:gd name="connsiteY106" fmla="*/ 2503271 h 2947565"/>
              <a:gd name="connsiteX107" fmla="*/ 1830036 w 3928737"/>
              <a:gd name="connsiteY107" fmla="*/ 2504545 h 2947565"/>
              <a:gd name="connsiteX108" fmla="*/ 1806769 w 3928737"/>
              <a:gd name="connsiteY108" fmla="*/ 2510788 h 2947565"/>
              <a:gd name="connsiteX109" fmla="*/ 1793598 w 3928737"/>
              <a:gd name="connsiteY109" fmla="*/ 2515885 h 2947565"/>
              <a:gd name="connsiteX110" fmla="*/ 1770880 w 3928737"/>
              <a:gd name="connsiteY110" fmla="*/ 2539966 h 2947565"/>
              <a:gd name="connsiteX111" fmla="*/ 1759026 w 3928737"/>
              <a:gd name="connsiteY111" fmla="*/ 2551305 h 2947565"/>
              <a:gd name="connsiteX112" fmla="*/ 1733564 w 3928737"/>
              <a:gd name="connsiteY112" fmla="*/ 2624058 h 2947565"/>
              <a:gd name="connsiteX113" fmla="*/ 1636214 w 3928737"/>
              <a:gd name="connsiteY113" fmla="*/ 2579718 h 2947565"/>
              <a:gd name="connsiteX114" fmla="*/ 1627543 w 3928737"/>
              <a:gd name="connsiteY114" fmla="*/ 2580993 h 2947565"/>
              <a:gd name="connsiteX115" fmla="*/ 1599776 w 3928737"/>
              <a:gd name="connsiteY115" fmla="*/ 2597429 h 2947565"/>
              <a:gd name="connsiteX116" fmla="*/ 1586606 w 3928737"/>
              <a:gd name="connsiteY116" fmla="*/ 2608768 h 2947565"/>
              <a:gd name="connsiteX117" fmla="*/ 1572009 w 3928737"/>
              <a:gd name="connsiteY117" fmla="*/ 2613865 h 2947565"/>
              <a:gd name="connsiteX118" fmla="*/ 1521962 w 3928737"/>
              <a:gd name="connsiteY118" fmla="*/ 2515758 h 2947565"/>
              <a:gd name="connsiteX119" fmla="*/ 1506486 w 3928737"/>
              <a:gd name="connsiteY119" fmla="*/ 2451159 h 2947565"/>
              <a:gd name="connsiteX120" fmla="*/ 1502865 w 3928737"/>
              <a:gd name="connsiteY120" fmla="*/ 2439183 h 2947565"/>
              <a:gd name="connsiteX121" fmla="*/ 1454245 w 3928737"/>
              <a:gd name="connsiteY121" fmla="*/ 2352542 h 2947565"/>
              <a:gd name="connsiteX122" fmla="*/ 1442501 w 3928737"/>
              <a:gd name="connsiteY122" fmla="*/ 2210350 h 2947565"/>
              <a:gd name="connsiteX123" fmla="*/ 1442648 w 3928737"/>
              <a:gd name="connsiteY123" fmla="*/ 2210350 h 2947565"/>
              <a:gd name="connsiteX124" fmla="*/ 1426806 w 3928737"/>
              <a:gd name="connsiteY124" fmla="*/ 2182829 h 2947565"/>
              <a:gd name="connsiteX125" fmla="*/ 1418136 w 3928737"/>
              <a:gd name="connsiteY125" fmla="*/ 2176585 h 2947565"/>
              <a:gd name="connsiteX126" fmla="*/ 1410893 w 3928737"/>
              <a:gd name="connsiteY126" fmla="*/ 2168304 h 2947565"/>
              <a:gd name="connsiteX127" fmla="*/ 1402771 w 3928737"/>
              <a:gd name="connsiteY127" fmla="*/ 2149319 h 2947565"/>
              <a:gd name="connsiteX128" fmla="*/ 1383674 w 3928737"/>
              <a:gd name="connsiteY128" fmla="*/ 1871688 h 2947565"/>
              <a:gd name="connsiteX129" fmla="*/ 1382247 w 3928737"/>
              <a:gd name="connsiteY129" fmla="*/ 1839452 h 2947565"/>
              <a:gd name="connsiteX130" fmla="*/ 1381370 w 3928737"/>
              <a:gd name="connsiteY130" fmla="*/ 1823016 h 2947565"/>
              <a:gd name="connsiteX131" fmla="*/ 1379065 w 3928737"/>
              <a:gd name="connsiteY131" fmla="*/ 1805943 h 2947565"/>
              <a:gd name="connsiteX132" fmla="*/ 1336371 w 3928737"/>
              <a:gd name="connsiteY132" fmla="*/ 1747078 h 2947565"/>
              <a:gd name="connsiteX133" fmla="*/ 1324518 w 3928737"/>
              <a:gd name="connsiteY133" fmla="*/ 1747078 h 2947565"/>
              <a:gd name="connsiteX134" fmla="*/ 1312226 w 3928737"/>
              <a:gd name="connsiteY134" fmla="*/ 1745804 h 2947565"/>
              <a:gd name="connsiteX135" fmla="*/ 1260313 w 3928737"/>
              <a:gd name="connsiteY135" fmla="*/ 1752047 h 2947565"/>
              <a:gd name="connsiteX136" fmla="*/ 1245716 w 3928737"/>
              <a:gd name="connsiteY136" fmla="*/ 1755233 h 2947565"/>
              <a:gd name="connsiteX137" fmla="*/ 1180194 w 3928737"/>
              <a:gd name="connsiteY137" fmla="*/ 1738796 h 2947565"/>
              <a:gd name="connsiteX138" fmla="*/ 1171523 w 3928737"/>
              <a:gd name="connsiteY138" fmla="*/ 1727457 h 2947565"/>
              <a:gd name="connsiteX139" fmla="*/ 1148256 w 3928737"/>
              <a:gd name="connsiteY139" fmla="*/ 1683117 h 2947565"/>
              <a:gd name="connsiteX140" fmla="*/ 1142329 w 3928737"/>
              <a:gd name="connsiteY140" fmla="*/ 1669867 h 2947565"/>
              <a:gd name="connsiteX141" fmla="*/ 1122684 w 3928737"/>
              <a:gd name="connsiteY141" fmla="*/ 1595203 h 2947565"/>
              <a:gd name="connsiteX142" fmla="*/ 1116318 w 3928737"/>
              <a:gd name="connsiteY142" fmla="*/ 1581952 h 2947565"/>
              <a:gd name="connsiteX143" fmla="*/ 1063089 w 3928737"/>
              <a:gd name="connsiteY143" fmla="*/ 1509199 h 2947565"/>
              <a:gd name="connsiteX144" fmla="*/ 1052113 w 3928737"/>
              <a:gd name="connsiteY144" fmla="*/ 1499134 h 2947565"/>
              <a:gd name="connsiteX145" fmla="*/ 1030163 w 3928737"/>
              <a:gd name="connsiteY145" fmla="*/ 1473524 h 2947565"/>
              <a:gd name="connsiteX146" fmla="*/ 1030437 w 3928737"/>
              <a:gd name="connsiteY146" fmla="*/ 1473524 h 2947565"/>
              <a:gd name="connsiteX147" fmla="*/ 1014771 w 3928737"/>
              <a:gd name="connsiteY147" fmla="*/ 1437992 h 2947565"/>
              <a:gd name="connsiteX148" fmla="*/ 1013701 w 3928737"/>
              <a:gd name="connsiteY148" fmla="*/ 1387903 h 2947565"/>
              <a:gd name="connsiteX149" fmla="*/ 1011396 w 3928737"/>
              <a:gd name="connsiteY149" fmla="*/ 1372741 h 2947565"/>
              <a:gd name="connsiteX150" fmla="*/ 882657 w 3928737"/>
              <a:gd name="connsiteY150" fmla="*/ 1208251 h 2947565"/>
              <a:gd name="connsiteX151" fmla="*/ 869487 w 3928737"/>
              <a:gd name="connsiteY151" fmla="*/ 1202008 h 2947565"/>
              <a:gd name="connsiteX152" fmla="*/ 847646 w 3928737"/>
              <a:gd name="connsiteY152" fmla="*/ 1195765 h 2947565"/>
              <a:gd name="connsiteX153" fmla="*/ 836671 w 3928737"/>
              <a:gd name="connsiteY153" fmla="*/ 1193854 h 2947565"/>
              <a:gd name="connsiteX154" fmla="*/ 810220 w 3928737"/>
              <a:gd name="connsiteY154" fmla="*/ 1200862 h 2947565"/>
              <a:gd name="connsiteX155" fmla="*/ 801551 w 3928737"/>
              <a:gd name="connsiteY155" fmla="*/ 1212838 h 2947565"/>
              <a:gd name="connsiteX156" fmla="*/ 664140 w 3928737"/>
              <a:gd name="connsiteY156" fmla="*/ 1286865 h 2947565"/>
              <a:gd name="connsiteX157" fmla="*/ 650422 w 3928737"/>
              <a:gd name="connsiteY157" fmla="*/ 1286865 h 2947565"/>
              <a:gd name="connsiteX158" fmla="*/ 571729 w 3928737"/>
              <a:gd name="connsiteY158" fmla="*/ 1326108 h 2947565"/>
              <a:gd name="connsiteX159" fmla="*/ 548462 w 3928737"/>
              <a:gd name="connsiteY159" fmla="*/ 1294510 h 2947565"/>
              <a:gd name="connsiteX160" fmla="*/ 541218 w 3928737"/>
              <a:gd name="connsiteY160" fmla="*/ 1274251 h 2947565"/>
              <a:gd name="connsiteX161" fmla="*/ 522122 w 3928737"/>
              <a:gd name="connsiteY161" fmla="*/ 1203410 h 2947565"/>
              <a:gd name="connsiteX162" fmla="*/ 514878 w 3928737"/>
              <a:gd name="connsiteY162" fmla="*/ 1194618 h 2947565"/>
              <a:gd name="connsiteX163" fmla="*/ 507634 w 3928737"/>
              <a:gd name="connsiteY163" fmla="*/ 1179456 h 2947565"/>
              <a:gd name="connsiteX164" fmla="*/ 501268 w 3928737"/>
              <a:gd name="connsiteY164" fmla="*/ 1164294 h 2947565"/>
              <a:gd name="connsiteX165" fmla="*/ 497647 w 3928737"/>
              <a:gd name="connsiteY165" fmla="*/ 1145947 h 2947565"/>
              <a:gd name="connsiteX166" fmla="*/ 491720 w 3928737"/>
              <a:gd name="connsiteY166" fmla="*/ 1132696 h 2947565"/>
              <a:gd name="connsiteX167" fmla="*/ 461209 w 3928737"/>
              <a:gd name="connsiteY167" fmla="*/ 1078291 h 2947565"/>
              <a:gd name="connsiteX168" fmla="*/ 457587 w 3928737"/>
              <a:gd name="connsiteY168" fmla="*/ 1063129 h 2947565"/>
              <a:gd name="connsiteX169" fmla="*/ 473501 w 3928737"/>
              <a:gd name="connsiteY169" fmla="*/ 956867 h 2947565"/>
              <a:gd name="connsiteX170" fmla="*/ 469879 w 3928737"/>
              <a:gd name="connsiteY170" fmla="*/ 939793 h 2947565"/>
              <a:gd name="connsiteX171" fmla="*/ 435747 w 3928737"/>
              <a:gd name="connsiteY171" fmla="*/ 840412 h 2947565"/>
              <a:gd name="connsiteX172" fmla="*/ 429820 w 3928737"/>
              <a:gd name="connsiteY172" fmla="*/ 823976 h 2947565"/>
              <a:gd name="connsiteX173" fmla="*/ 420711 w 3928737"/>
              <a:gd name="connsiteY173" fmla="*/ 736953 h 2947565"/>
              <a:gd name="connsiteX174" fmla="*/ 420710 w 3928737"/>
              <a:gd name="connsiteY174" fmla="*/ 736953 h 2947565"/>
              <a:gd name="connsiteX175" fmla="*/ 423454 w 3928737"/>
              <a:gd name="connsiteY175" fmla="*/ 703826 h 2947565"/>
              <a:gd name="connsiteX176" fmla="*/ 426197 w 3928737"/>
              <a:gd name="connsiteY176" fmla="*/ 686753 h 2947565"/>
              <a:gd name="connsiteX177" fmla="*/ 422575 w 3928737"/>
              <a:gd name="connsiteY177" fmla="*/ 608904 h 2947565"/>
              <a:gd name="connsiteX178" fmla="*/ 413905 w 3928737"/>
              <a:gd name="connsiteY178" fmla="*/ 598838 h 2947565"/>
              <a:gd name="connsiteX179" fmla="*/ 342456 w 3928737"/>
              <a:gd name="connsiteY179" fmla="*/ 563418 h 2947565"/>
              <a:gd name="connsiteX180" fmla="*/ 332360 w 3928737"/>
              <a:gd name="connsiteY180" fmla="*/ 558321 h 2947565"/>
              <a:gd name="connsiteX181" fmla="*/ 300532 w 3928737"/>
              <a:gd name="connsiteY181" fmla="*/ 548256 h 2947565"/>
              <a:gd name="connsiteX182" fmla="*/ 289557 w 3928737"/>
              <a:gd name="connsiteY182" fmla="*/ 544433 h 2947565"/>
              <a:gd name="connsiteX183" fmla="*/ 246863 w 3928737"/>
              <a:gd name="connsiteY183" fmla="*/ 514109 h 2947565"/>
              <a:gd name="connsiteX184" fmla="*/ 235010 w 3928737"/>
              <a:gd name="connsiteY184" fmla="*/ 507866 h 2947565"/>
              <a:gd name="connsiteX185" fmla="*/ 189024 w 3928737"/>
              <a:gd name="connsiteY185" fmla="*/ 416766 h 2947565"/>
              <a:gd name="connsiteX186" fmla="*/ 151708 w 3928737"/>
              <a:gd name="connsiteY186" fmla="*/ 372426 h 2947565"/>
              <a:gd name="connsiteX187" fmla="*/ 144465 w 3928737"/>
              <a:gd name="connsiteY187" fmla="*/ 357264 h 2947565"/>
              <a:gd name="connsiteX188" fmla="*/ 14848 w 3928737"/>
              <a:gd name="connsiteY188" fmla="*/ 120660 h 2947565"/>
              <a:gd name="connsiteX189" fmla="*/ 8482 w 3928737"/>
              <a:gd name="connsiteY189" fmla="*/ 107409 h 2947565"/>
              <a:gd name="connsiteX190" fmla="*/ 360 w 3928737"/>
              <a:gd name="connsiteY190" fmla="*/ 73262 h 2947565"/>
              <a:gd name="connsiteX191" fmla="*/ 1348 w 3928737"/>
              <a:gd name="connsiteY191" fmla="*/ 41664 h 2947565"/>
              <a:gd name="connsiteX192" fmla="*/ 3103 w 3928737"/>
              <a:gd name="connsiteY192" fmla="*/ 20131 h 294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928737" h="2947565">
                <a:moveTo>
                  <a:pt x="4531" y="0"/>
                </a:moveTo>
                <a:lnTo>
                  <a:pt x="3811938" y="0"/>
                </a:lnTo>
                <a:cubicBezTo>
                  <a:pt x="3814682" y="0"/>
                  <a:pt x="3817755" y="0"/>
                  <a:pt x="3820059" y="0"/>
                </a:cubicBezTo>
                <a:lnTo>
                  <a:pt x="3913239" y="0"/>
                </a:lnTo>
                <a:cubicBezTo>
                  <a:pt x="3914227" y="764"/>
                  <a:pt x="3915324" y="1529"/>
                  <a:pt x="3916093" y="2548"/>
                </a:cubicBezTo>
                <a:cubicBezTo>
                  <a:pt x="3960762" y="87150"/>
                  <a:pt x="3875265" y="127667"/>
                  <a:pt x="3842449" y="186532"/>
                </a:cubicBezTo>
                <a:cubicBezTo>
                  <a:pt x="3840254" y="190227"/>
                  <a:pt x="3837510" y="194686"/>
                  <a:pt x="3835205" y="199783"/>
                </a:cubicBezTo>
                <a:cubicBezTo>
                  <a:pt x="3832462" y="203478"/>
                  <a:pt x="3830266" y="208574"/>
                  <a:pt x="3827962" y="213034"/>
                </a:cubicBezTo>
                <a:cubicBezTo>
                  <a:pt x="3825218" y="216728"/>
                  <a:pt x="3823023" y="221188"/>
                  <a:pt x="3820718" y="225010"/>
                </a:cubicBezTo>
                <a:cubicBezTo>
                  <a:pt x="3814791" y="238389"/>
                  <a:pt x="3810731" y="253551"/>
                  <a:pt x="3807548" y="270624"/>
                </a:cubicBezTo>
                <a:cubicBezTo>
                  <a:pt x="3806670" y="275720"/>
                  <a:pt x="3806121" y="281964"/>
                  <a:pt x="3806121" y="287697"/>
                </a:cubicBezTo>
                <a:cubicBezTo>
                  <a:pt x="3805243" y="292921"/>
                  <a:pt x="3805243" y="296616"/>
                  <a:pt x="3805243" y="301713"/>
                </a:cubicBezTo>
                <a:cubicBezTo>
                  <a:pt x="3805243" y="306809"/>
                  <a:pt x="3806121" y="313052"/>
                  <a:pt x="3807548" y="318149"/>
                </a:cubicBezTo>
                <a:cubicBezTo>
                  <a:pt x="3808974" y="325156"/>
                  <a:pt x="3809853" y="331400"/>
                  <a:pt x="3809853" y="337133"/>
                </a:cubicBezTo>
                <a:cubicBezTo>
                  <a:pt x="3814791" y="400967"/>
                  <a:pt x="3787024" y="451040"/>
                  <a:pt x="3739282" y="458557"/>
                </a:cubicBezTo>
                <a:cubicBezTo>
                  <a:pt x="3735550" y="460341"/>
                  <a:pt x="3731051" y="462252"/>
                  <a:pt x="3727429" y="464800"/>
                </a:cubicBezTo>
                <a:cubicBezTo>
                  <a:pt x="3720185" y="469897"/>
                  <a:pt x="3712832" y="474866"/>
                  <a:pt x="3705588" y="481874"/>
                </a:cubicBezTo>
                <a:cubicBezTo>
                  <a:pt x="3702845" y="490792"/>
                  <a:pt x="3696917" y="500348"/>
                  <a:pt x="3696917" y="509140"/>
                </a:cubicBezTo>
                <a:cubicBezTo>
                  <a:pt x="3694723" y="540738"/>
                  <a:pt x="3699662" y="571699"/>
                  <a:pt x="3701966" y="602024"/>
                </a:cubicBezTo>
                <a:cubicBezTo>
                  <a:pt x="3702845" y="613363"/>
                  <a:pt x="3703393" y="623556"/>
                  <a:pt x="3702845" y="633622"/>
                </a:cubicBezTo>
                <a:cubicBezTo>
                  <a:pt x="3702845" y="638718"/>
                  <a:pt x="3702845" y="643687"/>
                  <a:pt x="3701966" y="648784"/>
                </a:cubicBezTo>
                <a:cubicBezTo>
                  <a:pt x="3701088" y="652479"/>
                  <a:pt x="3699771" y="657575"/>
                  <a:pt x="3699223" y="662035"/>
                </a:cubicBezTo>
                <a:cubicBezTo>
                  <a:pt x="3687150" y="687772"/>
                  <a:pt x="3671456" y="710579"/>
                  <a:pt x="3660700" y="736953"/>
                </a:cubicBezTo>
                <a:lnTo>
                  <a:pt x="3660701" y="736953"/>
                </a:lnTo>
                <a:cubicBezTo>
                  <a:pt x="3652908" y="755810"/>
                  <a:pt x="3647750" y="776451"/>
                  <a:pt x="3648299" y="801424"/>
                </a:cubicBezTo>
                <a:cubicBezTo>
                  <a:pt x="3647420" y="807794"/>
                  <a:pt x="3646104" y="813528"/>
                  <a:pt x="3644677" y="819771"/>
                </a:cubicBezTo>
                <a:cubicBezTo>
                  <a:pt x="3643250" y="831111"/>
                  <a:pt x="3641055" y="841304"/>
                  <a:pt x="3639628" y="851369"/>
                </a:cubicBezTo>
                <a:cubicBezTo>
                  <a:pt x="3638311" y="862836"/>
                  <a:pt x="3636994" y="872902"/>
                  <a:pt x="3635128" y="883605"/>
                </a:cubicBezTo>
                <a:cubicBezTo>
                  <a:pt x="3640177" y="970245"/>
                  <a:pt x="3570923" y="979674"/>
                  <a:pt x="3528230" y="964512"/>
                </a:cubicBezTo>
                <a:cubicBezTo>
                  <a:pt x="3524499" y="963237"/>
                  <a:pt x="3520876" y="962600"/>
                  <a:pt x="3517254" y="961326"/>
                </a:cubicBezTo>
                <a:cubicBezTo>
                  <a:pt x="3491792" y="958141"/>
                  <a:pt x="3467647" y="977762"/>
                  <a:pt x="3445806" y="961326"/>
                </a:cubicBezTo>
                <a:cubicBezTo>
                  <a:pt x="3410795" y="934697"/>
                  <a:pt x="3442184" y="876470"/>
                  <a:pt x="3437685" y="829709"/>
                </a:cubicBezTo>
                <a:cubicBezTo>
                  <a:pt x="3435489" y="825887"/>
                  <a:pt x="3432746" y="822829"/>
                  <a:pt x="3430441" y="819644"/>
                </a:cubicBezTo>
                <a:cubicBezTo>
                  <a:pt x="3404978" y="792377"/>
                  <a:pt x="3363602" y="798111"/>
                  <a:pt x="3334407" y="819644"/>
                </a:cubicBezTo>
                <a:cubicBezTo>
                  <a:pt x="3330676" y="821427"/>
                  <a:pt x="3327055" y="823339"/>
                  <a:pt x="3323432" y="825887"/>
                </a:cubicBezTo>
                <a:cubicBezTo>
                  <a:pt x="3310263" y="832258"/>
                  <a:pt x="3297092" y="834806"/>
                  <a:pt x="3282056" y="830983"/>
                </a:cubicBezTo>
                <a:cubicBezTo>
                  <a:pt x="3279313" y="829709"/>
                  <a:pt x="3276129" y="829072"/>
                  <a:pt x="3272508" y="827161"/>
                </a:cubicBezTo>
                <a:cubicBezTo>
                  <a:pt x="3235302" y="823339"/>
                  <a:pt x="3209729" y="858887"/>
                  <a:pt x="3175157" y="867678"/>
                </a:cubicBezTo>
                <a:cubicBezTo>
                  <a:pt x="3172414" y="869462"/>
                  <a:pt x="3170219" y="874558"/>
                  <a:pt x="3168792" y="879018"/>
                </a:cubicBezTo>
                <a:cubicBezTo>
                  <a:pt x="3166488" y="886026"/>
                  <a:pt x="3166488" y="899276"/>
                  <a:pt x="3166488" y="908068"/>
                </a:cubicBezTo>
                <a:cubicBezTo>
                  <a:pt x="3166488" y="909852"/>
                  <a:pt x="3167365" y="911763"/>
                  <a:pt x="3167365" y="914311"/>
                </a:cubicBezTo>
                <a:cubicBezTo>
                  <a:pt x="3172414" y="958013"/>
                  <a:pt x="3213352" y="975087"/>
                  <a:pt x="3203803" y="1024395"/>
                </a:cubicBezTo>
                <a:cubicBezTo>
                  <a:pt x="3194255" y="1064785"/>
                  <a:pt x="3157377" y="1073704"/>
                  <a:pt x="3129611" y="1083770"/>
                </a:cubicBezTo>
                <a:cubicBezTo>
                  <a:pt x="3125988" y="1086827"/>
                  <a:pt x="3123245" y="1090013"/>
                  <a:pt x="3120062" y="1092561"/>
                </a:cubicBezTo>
                <a:cubicBezTo>
                  <a:pt x="3111831" y="1102754"/>
                  <a:pt x="3106782" y="1114731"/>
                  <a:pt x="3108209" y="1131804"/>
                </a:cubicBezTo>
                <a:cubicBezTo>
                  <a:pt x="3108209" y="1133078"/>
                  <a:pt x="3108209" y="1133715"/>
                  <a:pt x="3107331" y="1134989"/>
                </a:cubicBezTo>
                <a:cubicBezTo>
                  <a:pt x="3100087" y="1179329"/>
                  <a:pt x="3074625" y="1199587"/>
                  <a:pt x="3052784" y="1222904"/>
                </a:cubicBezTo>
                <a:cubicBezTo>
                  <a:pt x="3050040" y="1226726"/>
                  <a:pt x="3046418" y="1229784"/>
                  <a:pt x="3043235" y="1234244"/>
                </a:cubicBezTo>
                <a:cubicBezTo>
                  <a:pt x="3021395" y="1257560"/>
                  <a:pt x="3011847" y="1292981"/>
                  <a:pt x="3002298" y="1328401"/>
                </a:cubicBezTo>
                <a:cubicBezTo>
                  <a:pt x="2999993" y="1334772"/>
                  <a:pt x="2997799" y="1340506"/>
                  <a:pt x="2996371" y="1346749"/>
                </a:cubicBezTo>
                <a:cubicBezTo>
                  <a:pt x="2986384" y="1375799"/>
                  <a:pt x="2975409" y="1403065"/>
                  <a:pt x="2965861" y="1430841"/>
                </a:cubicBezTo>
                <a:cubicBezTo>
                  <a:pt x="2963665" y="1437211"/>
                  <a:pt x="2961251" y="1442181"/>
                  <a:pt x="2959495" y="1447277"/>
                </a:cubicBezTo>
                <a:cubicBezTo>
                  <a:pt x="2955982" y="1456069"/>
                  <a:pt x="2952690" y="1464860"/>
                  <a:pt x="2949836" y="1473651"/>
                </a:cubicBezTo>
                <a:lnTo>
                  <a:pt x="2949474" y="1473651"/>
                </a:lnTo>
                <a:lnTo>
                  <a:pt x="2934142" y="1532006"/>
                </a:lnTo>
                <a:cubicBezTo>
                  <a:pt x="2933264" y="1538377"/>
                  <a:pt x="2932715" y="1544110"/>
                  <a:pt x="2931836" y="1550354"/>
                </a:cubicBezTo>
                <a:cubicBezTo>
                  <a:pt x="2929532" y="1575581"/>
                  <a:pt x="2930410" y="1601573"/>
                  <a:pt x="2926789" y="1624380"/>
                </a:cubicBezTo>
                <a:cubicBezTo>
                  <a:pt x="2925910" y="1625654"/>
                  <a:pt x="2925361" y="1626291"/>
                  <a:pt x="2925361" y="1628203"/>
                </a:cubicBezTo>
                <a:cubicBezTo>
                  <a:pt x="2917130" y="1650372"/>
                  <a:pt x="2905716" y="1664260"/>
                  <a:pt x="2915264" y="1700955"/>
                </a:cubicBezTo>
                <a:cubicBezTo>
                  <a:pt x="2918118" y="1709874"/>
                  <a:pt x="2911643" y="1723125"/>
                  <a:pt x="2907143" y="1733190"/>
                </a:cubicBezTo>
                <a:cubicBezTo>
                  <a:pt x="2904289" y="1742109"/>
                  <a:pt x="2899789" y="1750264"/>
                  <a:pt x="2896167" y="1758545"/>
                </a:cubicBezTo>
                <a:cubicBezTo>
                  <a:pt x="2869827" y="1814862"/>
                  <a:pt x="2837120" y="1870541"/>
                  <a:pt x="2841620" y="1943293"/>
                </a:cubicBezTo>
                <a:cubicBezTo>
                  <a:pt x="2840742" y="1952085"/>
                  <a:pt x="2840194" y="1961513"/>
                  <a:pt x="2839316" y="1969795"/>
                </a:cubicBezTo>
                <a:cubicBezTo>
                  <a:pt x="2835694" y="2005343"/>
                  <a:pt x="2829767" y="2037579"/>
                  <a:pt x="2814731" y="2066629"/>
                </a:cubicBezTo>
                <a:cubicBezTo>
                  <a:pt x="2810231" y="2074910"/>
                  <a:pt x="2805183" y="2083192"/>
                  <a:pt x="2799256" y="2090710"/>
                </a:cubicBezTo>
                <a:cubicBezTo>
                  <a:pt x="2794756" y="2095933"/>
                  <a:pt x="2790585" y="2100902"/>
                  <a:pt x="2786086" y="2104725"/>
                </a:cubicBezTo>
                <a:lnTo>
                  <a:pt x="2787622" y="2103960"/>
                </a:lnTo>
                <a:lnTo>
                  <a:pt x="2756014" y="2134667"/>
                </a:lnTo>
                <a:cubicBezTo>
                  <a:pt x="2742185" y="2146643"/>
                  <a:pt x="2727781" y="2158206"/>
                  <a:pt x="2713869" y="2170469"/>
                </a:cubicBezTo>
                <a:lnTo>
                  <a:pt x="2674812" y="2210350"/>
                </a:lnTo>
                <a:lnTo>
                  <a:pt x="2675127" y="2210350"/>
                </a:lnTo>
                <a:cubicBezTo>
                  <a:pt x="2667114" y="2220288"/>
                  <a:pt x="2659871" y="2230991"/>
                  <a:pt x="2653725" y="2242968"/>
                </a:cubicBezTo>
                <a:cubicBezTo>
                  <a:pt x="2650981" y="2248064"/>
                  <a:pt x="2648787" y="2253033"/>
                  <a:pt x="2646481" y="2258130"/>
                </a:cubicBezTo>
                <a:cubicBezTo>
                  <a:pt x="2655151" y="2313681"/>
                  <a:pt x="2648787" y="2366940"/>
                  <a:pt x="2614653" y="2398538"/>
                </a:cubicBezTo>
                <a:cubicBezTo>
                  <a:pt x="2612019" y="2401596"/>
                  <a:pt x="2609715" y="2405418"/>
                  <a:pt x="2606532" y="2409878"/>
                </a:cubicBezTo>
                <a:cubicBezTo>
                  <a:pt x="2591935" y="2428225"/>
                  <a:pt x="2576460" y="2445935"/>
                  <a:pt x="2556485" y="2457275"/>
                </a:cubicBezTo>
                <a:cubicBezTo>
                  <a:pt x="2554289" y="2459059"/>
                  <a:pt x="2551546" y="2460970"/>
                  <a:pt x="2548363" y="2463518"/>
                </a:cubicBezTo>
                <a:cubicBezTo>
                  <a:pt x="2541119" y="2469889"/>
                  <a:pt x="2533766" y="2475622"/>
                  <a:pt x="2526522" y="2481866"/>
                </a:cubicBezTo>
                <a:cubicBezTo>
                  <a:pt x="2523779" y="2485051"/>
                  <a:pt x="2520596" y="2488236"/>
                  <a:pt x="2517852" y="2490147"/>
                </a:cubicBezTo>
                <a:cubicBezTo>
                  <a:pt x="2511376" y="2497155"/>
                  <a:pt x="2503255" y="2503398"/>
                  <a:pt x="2494584" y="2508495"/>
                </a:cubicBezTo>
                <a:cubicBezTo>
                  <a:pt x="2491841" y="2510406"/>
                  <a:pt x="2488658" y="2512317"/>
                  <a:pt x="2485914" y="2513591"/>
                </a:cubicBezTo>
                <a:cubicBezTo>
                  <a:pt x="2482183" y="2516777"/>
                  <a:pt x="2478561" y="2518688"/>
                  <a:pt x="2474061" y="2520599"/>
                </a:cubicBezTo>
                <a:cubicBezTo>
                  <a:pt x="2470329" y="2522510"/>
                  <a:pt x="2466707" y="2523784"/>
                  <a:pt x="2462207" y="2525696"/>
                </a:cubicBezTo>
                <a:cubicBezTo>
                  <a:pt x="2438062" y="2533977"/>
                  <a:pt x="2384942" y="2529518"/>
                  <a:pt x="2393064" y="2584560"/>
                </a:cubicBezTo>
                <a:cubicBezTo>
                  <a:pt x="2394381" y="2589529"/>
                  <a:pt x="2396685" y="2593352"/>
                  <a:pt x="2400308" y="2596537"/>
                </a:cubicBezTo>
                <a:cubicBezTo>
                  <a:pt x="2404807" y="2598321"/>
                  <a:pt x="2408978" y="2599595"/>
                  <a:pt x="2412600" y="2602780"/>
                </a:cubicBezTo>
                <a:cubicBezTo>
                  <a:pt x="2436745" y="2619853"/>
                  <a:pt x="2442562" y="2667378"/>
                  <a:pt x="2425770" y="2690695"/>
                </a:cubicBezTo>
                <a:cubicBezTo>
                  <a:pt x="2400308" y="2736308"/>
                  <a:pt x="2356626" y="2731212"/>
                  <a:pt x="2329737" y="2767269"/>
                </a:cubicBezTo>
                <a:cubicBezTo>
                  <a:pt x="2326994" y="2770327"/>
                  <a:pt x="2323810" y="2774150"/>
                  <a:pt x="2321066" y="2778609"/>
                </a:cubicBezTo>
                <a:cubicBezTo>
                  <a:pt x="2310091" y="2795173"/>
                  <a:pt x="2300543" y="2812883"/>
                  <a:pt x="2294616" y="2836200"/>
                </a:cubicBezTo>
                <a:cubicBezTo>
                  <a:pt x="2292311" y="2842570"/>
                  <a:pt x="2290994" y="2847539"/>
                  <a:pt x="2289568" y="2853273"/>
                </a:cubicBezTo>
                <a:cubicBezTo>
                  <a:pt x="2286934" y="2856968"/>
                  <a:pt x="2284629" y="2861427"/>
                  <a:pt x="2281446" y="2866524"/>
                </a:cubicBezTo>
                <a:cubicBezTo>
                  <a:pt x="2264105" y="2891751"/>
                  <a:pt x="2243691" y="2912647"/>
                  <a:pt x="2220424" y="2930357"/>
                </a:cubicBezTo>
                <a:cubicBezTo>
                  <a:pt x="2216692" y="2933543"/>
                  <a:pt x="2213949" y="2936728"/>
                  <a:pt x="2210327" y="2938639"/>
                </a:cubicBezTo>
                <a:cubicBezTo>
                  <a:pt x="2206595" y="2941824"/>
                  <a:pt x="2202973" y="2943736"/>
                  <a:pt x="2199352" y="2945647"/>
                </a:cubicBezTo>
                <a:cubicBezTo>
                  <a:pt x="2192657" y="2947431"/>
                  <a:pt x="2186181" y="2947940"/>
                  <a:pt x="2179815" y="2947303"/>
                </a:cubicBezTo>
                <a:cubicBezTo>
                  <a:pt x="2135366" y="2943099"/>
                  <a:pt x="2098489" y="2886145"/>
                  <a:pt x="2070173" y="2837601"/>
                </a:cubicBezTo>
                <a:cubicBezTo>
                  <a:pt x="2067320" y="2833779"/>
                  <a:pt x="2063698" y="2829447"/>
                  <a:pt x="2059198" y="2826261"/>
                </a:cubicBezTo>
                <a:cubicBezTo>
                  <a:pt x="2055577" y="2823203"/>
                  <a:pt x="2051077" y="2821292"/>
                  <a:pt x="2046028" y="2820018"/>
                </a:cubicBezTo>
                <a:cubicBezTo>
                  <a:pt x="2042406" y="2818744"/>
                  <a:pt x="2039662" y="2816833"/>
                  <a:pt x="2036480" y="2814922"/>
                </a:cubicBezTo>
                <a:cubicBezTo>
                  <a:pt x="2027809" y="2809825"/>
                  <a:pt x="2019688" y="2798485"/>
                  <a:pt x="2013760" y="2780775"/>
                </a:cubicBezTo>
                <a:cubicBezTo>
                  <a:pt x="2011565" y="2775679"/>
                  <a:pt x="2009151" y="2770582"/>
                  <a:pt x="2007395" y="2764339"/>
                </a:cubicBezTo>
                <a:cubicBezTo>
                  <a:pt x="1995103" y="2727007"/>
                  <a:pt x="1988298" y="2675150"/>
                  <a:pt x="1970079" y="2646100"/>
                </a:cubicBezTo>
                <a:cubicBezTo>
                  <a:pt x="1967336" y="2641004"/>
                  <a:pt x="1965141" y="2635907"/>
                  <a:pt x="1961958" y="2629664"/>
                </a:cubicBezTo>
                <a:cubicBezTo>
                  <a:pt x="1959214" y="2623293"/>
                  <a:pt x="1956032" y="2617687"/>
                  <a:pt x="1953287" y="2612591"/>
                </a:cubicBezTo>
                <a:cubicBezTo>
                  <a:pt x="1937812" y="2583413"/>
                  <a:pt x="1915972" y="2619471"/>
                  <a:pt x="1897314" y="2596155"/>
                </a:cubicBezTo>
                <a:cubicBezTo>
                  <a:pt x="1875473" y="2569653"/>
                  <a:pt x="1878217" y="2498175"/>
                  <a:pt x="1838158" y="2503271"/>
                </a:cubicBezTo>
                <a:cubicBezTo>
                  <a:pt x="1835524" y="2503271"/>
                  <a:pt x="1832341" y="2504545"/>
                  <a:pt x="1830036" y="2504545"/>
                </a:cubicBezTo>
                <a:cubicBezTo>
                  <a:pt x="1821366" y="2506329"/>
                  <a:pt x="1814012" y="2508240"/>
                  <a:pt x="1806769" y="2510788"/>
                </a:cubicBezTo>
                <a:cubicBezTo>
                  <a:pt x="1802269" y="2512062"/>
                  <a:pt x="1798098" y="2513974"/>
                  <a:pt x="1793598" y="2515885"/>
                </a:cubicBezTo>
                <a:cubicBezTo>
                  <a:pt x="1786354" y="2524804"/>
                  <a:pt x="1779001" y="2532958"/>
                  <a:pt x="1770880" y="2539966"/>
                </a:cubicBezTo>
                <a:cubicBezTo>
                  <a:pt x="1766270" y="2543788"/>
                  <a:pt x="1762648" y="2546846"/>
                  <a:pt x="1759026" y="2551305"/>
                </a:cubicBezTo>
                <a:cubicBezTo>
                  <a:pt x="1743113" y="2574749"/>
                  <a:pt x="1759026" y="2620236"/>
                  <a:pt x="1733564" y="2624058"/>
                </a:cubicBezTo>
                <a:cubicBezTo>
                  <a:pt x="1699430" y="2624058"/>
                  <a:pt x="1670786" y="2588510"/>
                  <a:pt x="1636214" y="2579718"/>
                </a:cubicBezTo>
                <a:cubicBezTo>
                  <a:pt x="1633470" y="2579718"/>
                  <a:pt x="1630287" y="2579718"/>
                  <a:pt x="1627543" y="2580993"/>
                </a:cubicBezTo>
                <a:cubicBezTo>
                  <a:pt x="1617994" y="2584178"/>
                  <a:pt x="1608447" y="2591186"/>
                  <a:pt x="1599776" y="2597429"/>
                </a:cubicBezTo>
                <a:cubicBezTo>
                  <a:pt x="1595276" y="2601251"/>
                  <a:pt x="1591105" y="2605583"/>
                  <a:pt x="1586606" y="2608768"/>
                </a:cubicBezTo>
                <a:cubicBezTo>
                  <a:pt x="1582106" y="2611954"/>
                  <a:pt x="1577058" y="2613865"/>
                  <a:pt x="1572009" y="2613865"/>
                </a:cubicBezTo>
                <a:cubicBezTo>
                  <a:pt x="1550168" y="2613865"/>
                  <a:pt x="1537875" y="2580355"/>
                  <a:pt x="1521962" y="2515758"/>
                </a:cubicBezTo>
                <a:cubicBezTo>
                  <a:pt x="1516035" y="2489128"/>
                  <a:pt x="1510986" y="2468233"/>
                  <a:pt x="1506486" y="2451159"/>
                </a:cubicBezTo>
                <a:cubicBezTo>
                  <a:pt x="1505170" y="2447464"/>
                  <a:pt x="1504292" y="2443005"/>
                  <a:pt x="1502865" y="2439183"/>
                </a:cubicBezTo>
                <a:cubicBezTo>
                  <a:pt x="1494743" y="2396882"/>
                  <a:pt x="1467415" y="2387963"/>
                  <a:pt x="1454245" y="2352542"/>
                </a:cubicBezTo>
                <a:cubicBezTo>
                  <a:pt x="1444477" y="2309477"/>
                  <a:pt x="1456439" y="2252014"/>
                  <a:pt x="1442501" y="2210350"/>
                </a:cubicBezTo>
                <a:lnTo>
                  <a:pt x="1442648" y="2210350"/>
                </a:lnTo>
                <a:lnTo>
                  <a:pt x="1426806" y="2182829"/>
                </a:lnTo>
                <a:cubicBezTo>
                  <a:pt x="1424063" y="2181045"/>
                  <a:pt x="1420880" y="2179134"/>
                  <a:pt x="1418136" y="2176585"/>
                </a:cubicBezTo>
                <a:cubicBezTo>
                  <a:pt x="1415393" y="2173400"/>
                  <a:pt x="1413197" y="2171489"/>
                  <a:pt x="1410893" y="2168304"/>
                </a:cubicBezTo>
                <a:cubicBezTo>
                  <a:pt x="1407271" y="2162060"/>
                  <a:pt x="1405076" y="2156327"/>
                  <a:pt x="1402771" y="2149319"/>
                </a:cubicBezTo>
                <a:cubicBezTo>
                  <a:pt x="1391796" y="2056436"/>
                  <a:pt x="1372699" y="1967884"/>
                  <a:pt x="1383674" y="1871688"/>
                </a:cubicBezTo>
                <a:cubicBezTo>
                  <a:pt x="1383674" y="1861495"/>
                  <a:pt x="1382687" y="1850155"/>
                  <a:pt x="1382247" y="1839452"/>
                </a:cubicBezTo>
                <a:cubicBezTo>
                  <a:pt x="1382247" y="1834356"/>
                  <a:pt x="1381370" y="1828113"/>
                  <a:pt x="1381370" y="1823016"/>
                </a:cubicBezTo>
                <a:cubicBezTo>
                  <a:pt x="1380491" y="1816645"/>
                  <a:pt x="1379942" y="1811676"/>
                  <a:pt x="1379065" y="1805943"/>
                </a:cubicBezTo>
                <a:cubicBezTo>
                  <a:pt x="1372808" y="1774345"/>
                  <a:pt x="1357333" y="1748352"/>
                  <a:pt x="1336371" y="1747078"/>
                </a:cubicBezTo>
                <a:cubicBezTo>
                  <a:pt x="1332639" y="1745804"/>
                  <a:pt x="1329018" y="1745804"/>
                  <a:pt x="1324518" y="1747078"/>
                </a:cubicBezTo>
                <a:cubicBezTo>
                  <a:pt x="1320896" y="1745804"/>
                  <a:pt x="1316397" y="1745804"/>
                  <a:pt x="1312226" y="1745804"/>
                </a:cubicBezTo>
                <a:cubicBezTo>
                  <a:pt x="1294885" y="1745804"/>
                  <a:pt x="1276666" y="1749499"/>
                  <a:pt x="1260313" y="1752047"/>
                </a:cubicBezTo>
                <a:cubicBezTo>
                  <a:pt x="1255813" y="1753321"/>
                  <a:pt x="1250764" y="1753959"/>
                  <a:pt x="1245716" y="1755233"/>
                </a:cubicBezTo>
                <a:cubicBezTo>
                  <a:pt x="1222558" y="1759055"/>
                  <a:pt x="1199290" y="1759055"/>
                  <a:pt x="1180194" y="1738796"/>
                </a:cubicBezTo>
                <a:cubicBezTo>
                  <a:pt x="1177450" y="1734974"/>
                  <a:pt x="1174267" y="1731916"/>
                  <a:pt x="1171523" y="1727457"/>
                </a:cubicBezTo>
                <a:cubicBezTo>
                  <a:pt x="1162853" y="1715353"/>
                  <a:pt x="1155500" y="1700191"/>
                  <a:pt x="1148256" y="1683117"/>
                </a:cubicBezTo>
                <a:cubicBezTo>
                  <a:pt x="1145951" y="1679422"/>
                  <a:pt x="1144634" y="1674326"/>
                  <a:pt x="1142329" y="1669867"/>
                </a:cubicBezTo>
                <a:cubicBezTo>
                  <a:pt x="1139476" y="1645785"/>
                  <a:pt x="1132781" y="1618519"/>
                  <a:pt x="1122684" y="1595203"/>
                </a:cubicBezTo>
                <a:cubicBezTo>
                  <a:pt x="1120488" y="1591508"/>
                  <a:pt x="1118074" y="1586411"/>
                  <a:pt x="1116318" y="1581952"/>
                </a:cubicBezTo>
                <a:cubicBezTo>
                  <a:pt x="1106331" y="1550226"/>
                  <a:pt x="1083612" y="1527547"/>
                  <a:pt x="1063089" y="1509199"/>
                </a:cubicBezTo>
                <a:cubicBezTo>
                  <a:pt x="1059357" y="1506142"/>
                  <a:pt x="1055735" y="1502319"/>
                  <a:pt x="1052113" y="1499134"/>
                </a:cubicBezTo>
                <a:cubicBezTo>
                  <a:pt x="1043992" y="1490979"/>
                  <a:pt x="1036419" y="1482698"/>
                  <a:pt x="1030163" y="1473524"/>
                </a:cubicBezTo>
                <a:lnTo>
                  <a:pt x="1030437" y="1473524"/>
                </a:lnTo>
                <a:lnTo>
                  <a:pt x="1014771" y="1437992"/>
                </a:lnTo>
                <a:cubicBezTo>
                  <a:pt x="1011671" y="1424120"/>
                  <a:pt x="1011012" y="1407843"/>
                  <a:pt x="1013701" y="1387903"/>
                </a:cubicBezTo>
                <a:cubicBezTo>
                  <a:pt x="1012823" y="1382806"/>
                  <a:pt x="1012274" y="1377837"/>
                  <a:pt x="1011396" y="1372741"/>
                </a:cubicBezTo>
                <a:cubicBezTo>
                  <a:pt x="978690" y="1308907"/>
                  <a:pt x="935009" y="1235518"/>
                  <a:pt x="882657" y="1208251"/>
                </a:cubicBezTo>
                <a:cubicBezTo>
                  <a:pt x="878157" y="1206468"/>
                  <a:pt x="873987" y="1204557"/>
                  <a:pt x="869487" y="1202008"/>
                </a:cubicBezTo>
                <a:cubicBezTo>
                  <a:pt x="863121" y="1200224"/>
                  <a:pt x="854890" y="1197039"/>
                  <a:pt x="847646" y="1195765"/>
                </a:cubicBezTo>
                <a:cubicBezTo>
                  <a:pt x="843915" y="1194491"/>
                  <a:pt x="840293" y="1193854"/>
                  <a:pt x="836671" y="1193854"/>
                </a:cubicBezTo>
                <a:cubicBezTo>
                  <a:pt x="826574" y="1187611"/>
                  <a:pt x="817025" y="1192070"/>
                  <a:pt x="810220" y="1200862"/>
                </a:cubicBezTo>
                <a:cubicBezTo>
                  <a:pt x="806599" y="1204047"/>
                  <a:pt x="803855" y="1207742"/>
                  <a:pt x="801551" y="1212838"/>
                </a:cubicBezTo>
                <a:cubicBezTo>
                  <a:pt x="788380" y="1329930"/>
                  <a:pt x="726041" y="1334899"/>
                  <a:pt x="664140" y="1286865"/>
                </a:cubicBezTo>
                <a:cubicBezTo>
                  <a:pt x="659531" y="1285591"/>
                  <a:pt x="654592" y="1285591"/>
                  <a:pt x="650422" y="1286865"/>
                </a:cubicBezTo>
                <a:cubicBezTo>
                  <a:pt x="619033" y="1293236"/>
                  <a:pt x="596753" y="1342544"/>
                  <a:pt x="571729" y="1326108"/>
                </a:cubicBezTo>
                <a:cubicBezTo>
                  <a:pt x="561632" y="1317826"/>
                  <a:pt x="554389" y="1307251"/>
                  <a:pt x="548462" y="1294510"/>
                </a:cubicBezTo>
                <a:cubicBezTo>
                  <a:pt x="545718" y="1287502"/>
                  <a:pt x="543523" y="1281259"/>
                  <a:pt x="541218" y="1274251"/>
                </a:cubicBezTo>
                <a:cubicBezTo>
                  <a:pt x="539901" y="1242653"/>
                  <a:pt x="532548" y="1220483"/>
                  <a:pt x="522122" y="1203410"/>
                </a:cubicBezTo>
                <a:cubicBezTo>
                  <a:pt x="519926" y="1200352"/>
                  <a:pt x="517183" y="1197167"/>
                  <a:pt x="514878" y="1194618"/>
                </a:cubicBezTo>
                <a:cubicBezTo>
                  <a:pt x="512134" y="1189522"/>
                  <a:pt x="509939" y="1184553"/>
                  <a:pt x="507634" y="1179456"/>
                </a:cubicBezTo>
                <a:cubicBezTo>
                  <a:pt x="505439" y="1174360"/>
                  <a:pt x="503025" y="1169391"/>
                  <a:pt x="501268" y="1164294"/>
                </a:cubicBezTo>
                <a:cubicBezTo>
                  <a:pt x="500391" y="1157286"/>
                  <a:pt x="499951" y="1152190"/>
                  <a:pt x="497647" y="1145947"/>
                </a:cubicBezTo>
                <a:cubicBezTo>
                  <a:pt x="496220" y="1140978"/>
                  <a:pt x="494025" y="1137155"/>
                  <a:pt x="491720" y="1132696"/>
                </a:cubicBezTo>
                <a:cubicBezTo>
                  <a:pt x="479867" y="1115623"/>
                  <a:pt x="468453" y="1097275"/>
                  <a:pt x="461209" y="1078291"/>
                </a:cubicBezTo>
                <a:cubicBezTo>
                  <a:pt x="459892" y="1073194"/>
                  <a:pt x="458465" y="1068225"/>
                  <a:pt x="457587" y="1063129"/>
                </a:cubicBezTo>
                <a:cubicBezTo>
                  <a:pt x="458904" y="1024523"/>
                  <a:pt x="476684" y="990376"/>
                  <a:pt x="473501" y="956867"/>
                </a:cubicBezTo>
                <a:cubicBezTo>
                  <a:pt x="472624" y="950496"/>
                  <a:pt x="471307" y="945527"/>
                  <a:pt x="469879" y="939793"/>
                </a:cubicBezTo>
                <a:cubicBezTo>
                  <a:pt x="459015" y="905520"/>
                  <a:pt x="449466" y="873284"/>
                  <a:pt x="435747" y="840412"/>
                </a:cubicBezTo>
                <a:cubicBezTo>
                  <a:pt x="433442" y="835315"/>
                  <a:pt x="432125" y="829072"/>
                  <a:pt x="429820" y="823976"/>
                </a:cubicBezTo>
                <a:cubicBezTo>
                  <a:pt x="422577" y="796709"/>
                  <a:pt x="419613" y="766895"/>
                  <a:pt x="420711" y="736953"/>
                </a:cubicBezTo>
                <a:lnTo>
                  <a:pt x="420710" y="736953"/>
                </a:lnTo>
                <a:cubicBezTo>
                  <a:pt x="421039" y="725868"/>
                  <a:pt x="422027" y="714783"/>
                  <a:pt x="423454" y="703826"/>
                </a:cubicBezTo>
                <a:cubicBezTo>
                  <a:pt x="424441" y="698730"/>
                  <a:pt x="424771" y="692486"/>
                  <a:pt x="426197" y="686753"/>
                </a:cubicBezTo>
                <a:cubicBezTo>
                  <a:pt x="437172" y="658212"/>
                  <a:pt x="437172" y="630946"/>
                  <a:pt x="422575" y="608904"/>
                </a:cubicBezTo>
                <a:cubicBezTo>
                  <a:pt x="419832" y="605081"/>
                  <a:pt x="417528" y="602024"/>
                  <a:pt x="413905" y="598838"/>
                </a:cubicBezTo>
                <a:cubicBezTo>
                  <a:pt x="394808" y="581765"/>
                  <a:pt x="365724" y="574757"/>
                  <a:pt x="342456" y="563418"/>
                </a:cubicBezTo>
                <a:cubicBezTo>
                  <a:pt x="338725" y="562143"/>
                  <a:pt x="335104" y="560232"/>
                  <a:pt x="332360" y="558321"/>
                </a:cubicBezTo>
                <a:cubicBezTo>
                  <a:pt x="321494" y="555263"/>
                  <a:pt x="310629" y="552078"/>
                  <a:pt x="300532" y="548256"/>
                </a:cubicBezTo>
                <a:cubicBezTo>
                  <a:pt x="296800" y="546981"/>
                  <a:pt x="293178" y="546344"/>
                  <a:pt x="289557" y="544433"/>
                </a:cubicBezTo>
                <a:cubicBezTo>
                  <a:pt x="276057" y="532456"/>
                  <a:pt x="261460" y="522391"/>
                  <a:pt x="246863" y="514109"/>
                </a:cubicBezTo>
                <a:cubicBezTo>
                  <a:pt x="242253" y="512325"/>
                  <a:pt x="238631" y="510414"/>
                  <a:pt x="235010" y="507866"/>
                </a:cubicBezTo>
                <a:cubicBezTo>
                  <a:pt x="204938" y="501623"/>
                  <a:pt x="192646" y="456646"/>
                  <a:pt x="189024" y="416766"/>
                </a:cubicBezTo>
                <a:cubicBezTo>
                  <a:pt x="189024" y="389500"/>
                  <a:pt x="160817" y="393195"/>
                  <a:pt x="151708" y="372426"/>
                </a:cubicBezTo>
                <a:cubicBezTo>
                  <a:pt x="148964" y="367330"/>
                  <a:pt x="146769" y="362361"/>
                  <a:pt x="144465" y="357264"/>
                </a:cubicBezTo>
                <a:cubicBezTo>
                  <a:pt x="114063" y="259157"/>
                  <a:pt x="85418" y="170733"/>
                  <a:pt x="14848" y="120660"/>
                </a:cubicBezTo>
                <a:cubicBezTo>
                  <a:pt x="12652" y="116965"/>
                  <a:pt x="10237" y="112505"/>
                  <a:pt x="8482" y="107409"/>
                </a:cubicBezTo>
                <a:cubicBezTo>
                  <a:pt x="3982" y="97343"/>
                  <a:pt x="2116" y="86003"/>
                  <a:pt x="360" y="73262"/>
                </a:cubicBezTo>
                <a:cubicBezTo>
                  <a:pt x="-518" y="61922"/>
                  <a:pt x="360" y="51092"/>
                  <a:pt x="1348" y="41664"/>
                </a:cubicBezTo>
                <a:cubicBezTo>
                  <a:pt x="2665" y="31471"/>
                  <a:pt x="2665" y="23954"/>
                  <a:pt x="3103" y="2013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1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8" name="Graphic 8">
            <a:extLst>
              <a:ext uri="{FF2B5EF4-FFF2-40B4-BE49-F238E27FC236}">
                <a16:creationId xmlns:a16="http://schemas.microsoft.com/office/drawing/2014/main" id="{A1130A9E-B3B5-49F6-A552-D903FCD14566}"/>
              </a:ext>
            </a:extLst>
          </p:cNvPr>
          <p:cNvSpPr/>
          <p:nvPr/>
        </p:nvSpPr>
        <p:spPr>
          <a:xfrm>
            <a:off x="857000" y="1838300"/>
            <a:ext cx="3915623" cy="1628546"/>
          </a:xfrm>
          <a:custGeom>
            <a:avLst/>
            <a:gdLst>
              <a:gd name="connsiteX0" fmla="*/ 2924012 w 8225337"/>
              <a:gd name="connsiteY0" fmla="*/ 1853526 h 4446604"/>
              <a:gd name="connsiteX1" fmla="*/ 2819237 w 8225337"/>
              <a:gd name="connsiteY1" fmla="*/ 1934489 h 4446604"/>
              <a:gd name="connsiteX2" fmla="*/ 2798282 w 8225337"/>
              <a:gd name="connsiteY2" fmla="*/ 1936394 h 4446604"/>
              <a:gd name="connsiteX3" fmla="*/ 2778279 w 8225337"/>
              <a:gd name="connsiteY3" fmla="*/ 1939251 h 4446604"/>
              <a:gd name="connsiteX4" fmla="*/ 2752562 w 8225337"/>
              <a:gd name="connsiteY4" fmla="*/ 1942109 h 4446604"/>
              <a:gd name="connsiteX5" fmla="*/ 2579207 w 8225337"/>
              <a:gd name="connsiteY5" fmla="*/ 1987829 h 4446604"/>
              <a:gd name="connsiteX6" fmla="*/ 2563967 w 8225337"/>
              <a:gd name="connsiteY6" fmla="*/ 2003069 h 4446604"/>
              <a:gd name="connsiteX7" fmla="*/ 2538249 w 8225337"/>
              <a:gd name="connsiteY7" fmla="*/ 2204047 h 4446604"/>
              <a:gd name="connsiteX8" fmla="*/ 2527772 w 8225337"/>
              <a:gd name="connsiteY8" fmla="*/ 2222144 h 4446604"/>
              <a:gd name="connsiteX9" fmla="*/ 2491577 w 8225337"/>
              <a:gd name="connsiteY9" fmla="*/ 2258339 h 4446604"/>
              <a:gd name="connsiteX10" fmla="*/ 2473479 w 8225337"/>
              <a:gd name="connsiteY10" fmla="*/ 2276436 h 4446604"/>
              <a:gd name="connsiteX11" fmla="*/ 2452524 w 8225337"/>
              <a:gd name="connsiteY11" fmla="*/ 2325014 h 4446604"/>
              <a:gd name="connsiteX12" fmla="*/ 2442999 w 8225337"/>
              <a:gd name="connsiteY12" fmla="*/ 2350732 h 4446604"/>
              <a:gd name="connsiteX13" fmla="*/ 2391564 w 8225337"/>
              <a:gd name="connsiteY13" fmla="*/ 2473604 h 4446604"/>
              <a:gd name="connsiteX14" fmla="*/ 2383944 w 8225337"/>
              <a:gd name="connsiteY14" fmla="*/ 2491702 h 4446604"/>
              <a:gd name="connsiteX15" fmla="*/ 2378229 w 8225337"/>
              <a:gd name="connsiteY15" fmla="*/ 2516467 h 4446604"/>
              <a:gd name="connsiteX16" fmla="*/ 2279169 w 8225337"/>
              <a:gd name="connsiteY16" fmla="*/ 2639339 h 4446604"/>
              <a:gd name="connsiteX17" fmla="*/ 2258214 w 8225337"/>
              <a:gd name="connsiteY17" fmla="*/ 2656484 h 4446604"/>
              <a:gd name="connsiteX18" fmla="*/ 2237259 w 8225337"/>
              <a:gd name="connsiteY18" fmla="*/ 2700299 h 4446604"/>
              <a:gd name="connsiteX19" fmla="*/ 2237259 w 8225337"/>
              <a:gd name="connsiteY19" fmla="*/ 2717444 h 4446604"/>
              <a:gd name="connsiteX20" fmla="*/ 2232497 w 8225337"/>
              <a:gd name="connsiteY20" fmla="*/ 2743161 h 4446604"/>
              <a:gd name="connsiteX21" fmla="*/ 2196302 w 8225337"/>
              <a:gd name="connsiteY21" fmla="*/ 2770784 h 4446604"/>
              <a:gd name="connsiteX22" fmla="*/ 2173442 w 8225337"/>
              <a:gd name="connsiteY22" fmla="*/ 2776499 h 4446604"/>
              <a:gd name="connsiteX23" fmla="*/ 2153439 w 8225337"/>
              <a:gd name="connsiteY23" fmla="*/ 2782214 h 4446604"/>
              <a:gd name="connsiteX24" fmla="*/ 2133437 w 8225337"/>
              <a:gd name="connsiteY24" fmla="*/ 2787929 h 4446604"/>
              <a:gd name="connsiteX25" fmla="*/ 2101052 w 8225337"/>
              <a:gd name="connsiteY25" fmla="*/ 2803169 h 4446604"/>
              <a:gd name="connsiteX26" fmla="*/ 2088669 w 8225337"/>
              <a:gd name="connsiteY26" fmla="*/ 2815552 h 4446604"/>
              <a:gd name="connsiteX27" fmla="*/ 2090574 w 8225337"/>
              <a:gd name="connsiteY27" fmla="*/ 2930804 h 4446604"/>
              <a:gd name="connsiteX28" fmla="*/ 2172489 w 8225337"/>
              <a:gd name="connsiteY28" fmla="*/ 2917469 h 4446604"/>
              <a:gd name="connsiteX29" fmla="*/ 2197254 w 8225337"/>
              <a:gd name="connsiteY29" fmla="*/ 2911754 h 4446604"/>
              <a:gd name="connsiteX30" fmla="*/ 2326794 w 8225337"/>
              <a:gd name="connsiteY30" fmla="*/ 2906039 h 4446604"/>
              <a:gd name="connsiteX31" fmla="*/ 2349654 w 8225337"/>
              <a:gd name="connsiteY31" fmla="*/ 2903182 h 4446604"/>
              <a:gd name="connsiteX32" fmla="*/ 2436332 w 8225337"/>
              <a:gd name="connsiteY32" fmla="*/ 2889846 h 4446604"/>
              <a:gd name="connsiteX33" fmla="*/ 2461097 w 8225337"/>
              <a:gd name="connsiteY33" fmla="*/ 2889846 h 4446604"/>
              <a:gd name="connsiteX34" fmla="*/ 2680172 w 8225337"/>
              <a:gd name="connsiteY34" fmla="*/ 2940329 h 4446604"/>
              <a:gd name="connsiteX35" fmla="*/ 2705889 w 8225337"/>
              <a:gd name="connsiteY35" fmla="*/ 2942234 h 4446604"/>
              <a:gd name="connsiteX36" fmla="*/ 2822094 w 8225337"/>
              <a:gd name="connsiteY36" fmla="*/ 2878417 h 4446604"/>
              <a:gd name="connsiteX37" fmla="*/ 2931632 w 8225337"/>
              <a:gd name="connsiteY37" fmla="*/ 2733636 h 4446604"/>
              <a:gd name="connsiteX38" fmla="*/ 2944967 w 8225337"/>
              <a:gd name="connsiteY38" fmla="*/ 2721254 h 4446604"/>
              <a:gd name="connsiteX39" fmla="*/ 2957349 w 8225337"/>
              <a:gd name="connsiteY39" fmla="*/ 2683154 h 4446604"/>
              <a:gd name="connsiteX40" fmla="*/ 2955444 w 8225337"/>
              <a:gd name="connsiteY40" fmla="*/ 2703157 h 4446604"/>
              <a:gd name="connsiteX41" fmla="*/ 2937347 w 8225337"/>
              <a:gd name="connsiteY41" fmla="*/ 2753639 h 4446604"/>
              <a:gd name="connsiteX42" fmla="*/ 2932584 w 8225337"/>
              <a:gd name="connsiteY42" fmla="*/ 2770784 h 4446604"/>
              <a:gd name="connsiteX43" fmla="*/ 2881149 w 8225337"/>
              <a:gd name="connsiteY43" fmla="*/ 2857461 h 4446604"/>
              <a:gd name="connsiteX44" fmla="*/ 2871624 w 8225337"/>
              <a:gd name="connsiteY44" fmla="*/ 2877464 h 4446604"/>
              <a:gd name="connsiteX45" fmla="*/ 2862099 w 8225337"/>
              <a:gd name="connsiteY45" fmla="*/ 2895561 h 4446604"/>
              <a:gd name="connsiteX46" fmla="*/ 2851622 w 8225337"/>
              <a:gd name="connsiteY46" fmla="*/ 2907944 h 4446604"/>
              <a:gd name="connsiteX47" fmla="*/ 2798282 w 8225337"/>
              <a:gd name="connsiteY47" fmla="*/ 2959379 h 4446604"/>
              <a:gd name="connsiteX48" fmla="*/ 2781137 w 8225337"/>
              <a:gd name="connsiteY48" fmla="*/ 2966999 h 4446604"/>
              <a:gd name="connsiteX49" fmla="*/ 2763039 w 8225337"/>
              <a:gd name="connsiteY49" fmla="*/ 2969857 h 4446604"/>
              <a:gd name="connsiteX50" fmla="*/ 2732559 w 8225337"/>
              <a:gd name="connsiteY50" fmla="*/ 2974619 h 4446604"/>
              <a:gd name="connsiteX51" fmla="*/ 2704937 w 8225337"/>
              <a:gd name="connsiteY51" fmla="*/ 2969857 h 4446604"/>
              <a:gd name="connsiteX52" fmla="*/ 2555394 w 8225337"/>
              <a:gd name="connsiteY52" fmla="*/ 2974619 h 4446604"/>
              <a:gd name="connsiteX53" fmla="*/ 2601114 w 8225337"/>
              <a:gd name="connsiteY53" fmla="*/ 2974619 h 4446604"/>
              <a:gd name="connsiteX54" fmla="*/ 2567777 w 8225337"/>
              <a:gd name="connsiteY54" fmla="*/ 2980334 h 4446604"/>
              <a:gd name="connsiteX55" fmla="*/ 2550632 w 8225337"/>
              <a:gd name="connsiteY55" fmla="*/ 3001289 h 4446604"/>
              <a:gd name="connsiteX56" fmla="*/ 2530629 w 8225337"/>
              <a:gd name="connsiteY56" fmla="*/ 3019386 h 4446604"/>
              <a:gd name="connsiteX57" fmla="*/ 2482052 w 8225337"/>
              <a:gd name="connsiteY57" fmla="*/ 3040342 h 4446604"/>
              <a:gd name="connsiteX58" fmla="*/ 2360132 w 8225337"/>
              <a:gd name="connsiteY58" fmla="*/ 3034627 h 4446604"/>
              <a:gd name="connsiteX59" fmla="*/ 2337272 w 8225337"/>
              <a:gd name="connsiteY59" fmla="*/ 3039389 h 4446604"/>
              <a:gd name="connsiteX60" fmla="*/ 2142009 w 8225337"/>
              <a:gd name="connsiteY60" fmla="*/ 3158452 h 4446604"/>
              <a:gd name="connsiteX61" fmla="*/ 2119149 w 8225337"/>
              <a:gd name="connsiteY61" fmla="*/ 3163214 h 4446604"/>
              <a:gd name="connsiteX62" fmla="*/ 2088669 w 8225337"/>
              <a:gd name="connsiteY62" fmla="*/ 3160357 h 4446604"/>
              <a:gd name="connsiteX63" fmla="*/ 2061047 w 8225337"/>
              <a:gd name="connsiteY63" fmla="*/ 3142259 h 4446604"/>
              <a:gd name="connsiteX64" fmla="*/ 1870547 w 8225337"/>
              <a:gd name="connsiteY64" fmla="*/ 3094634 h 4446604"/>
              <a:gd name="connsiteX65" fmla="*/ 1815302 w 8225337"/>
              <a:gd name="connsiteY65" fmla="*/ 3053677 h 4446604"/>
              <a:gd name="connsiteX66" fmla="*/ 1797204 w 8225337"/>
              <a:gd name="connsiteY66" fmla="*/ 3040342 h 4446604"/>
              <a:gd name="connsiteX67" fmla="*/ 1693382 w 8225337"/>
              <a:gd name="connsiteY67" fmla="*/ 2981286 h 4446604"/>
              <a:gd name="connsiteX68" fmla="*/ 1662902 w 8225337"/>
              <a:gd name="connsiteY68" fmla="*/ 2933661 h 4446604"/>
              <a:gd name="connsiteX69" fmla="*/ 1647662 w 8225337"/>
              <a:gd name="connsiteY69" fmla="*/ 2907944 h 4446604"/>
              <a:gd name="connsiteX70" fmla="*/ 1630517 w 8225337"/>
              <a:gd name="connsiteY70" fmla="*/ 2885084 h 4446604"/>
              <a:gd name="connsiteX71" fmla="*/ 1613372 w 8225337"/>
              <a:gd name="connsiteY71" fmla="*/ 2880321 h 4446604"/>
              <a:gd name="connsiteX72" fmla="*/ 1561937 w 8225337"/>
              <a:gd name="connsiteY72" fmla="*/ 2883179 h 4446604"/>
              <a:gd name="connsiteX73" fmla="*/ 1536219 w 8225337"/>
              <a:gd name="connsiteY73" fmla="*/ 2885084 h 4446604"/>
              <a:gd name="connsiteX74" fmla="*/ 1403822 w 8225337"/>
              <a:gd name="connsiteY74" fmla="*/ 2892704 h 4446604"/>
              <a:gd name="connsiteX75" fmla="*/ 1393344 w 8225337"/>
              <a:gd name="connsiteY75" fmla="*/ 2915564 h 4446604"/>
              <a:gd name="connsiteX76" fmla="*/ 1352387 w 8225337"/>
              <a:gd name="connsiteY76" fmla="*/ 3055582 h 4446604"/>
              <a:gd name="connsiteX77" fmla="*/ 1314287 w 8225337"/>
              <a:gd name="connsiteY77" fmla="*/ 3083204 h 4446604"/>
              <a:gd name="connsiteX78" fmla="*/ 1297142 w 8225337"/>
              <a:gd name="connsiteY78" fmla="*/ 3098444 h 4446604"/>
              <a:gd name="connsiteX79" fmla="*/ 1284759 w 8225337"/>
              <a:gd name="connsiteY79" fmla="*/ 3116542 h 4446604"/>
              <a:gd name="connsiteX80" fmla="*/ 1356197 w 8225337"/>
              <a:gd name="connsiteY80" fmla="*/ 3345142 h 4446604"/>
              <a:gd name="connsiteX81" fmla="*/ 1366674 w 8225337"/>
              <a:gd name="connsiteY81" fmla="*/ 3370859 h 4446604"/>
              <a:gd name="connsiteX82" fmla="*/ 1237134 w 8225337"/>
              <a:gd name="connsiteY82" fmla="*/ 3569932 h 4446604"/>
              <a:gd name="connsiteX83" fmla="*/ 1221894 w 8225337"/>
              <a:gd name="connsiteY83" fmla="*/ 3590886 h 4446604"/>
              <a:gd name="connsiteX84" fmla="*/ 1206654 w 8225337"/>
              <a:gd name="connsiteY84" fmla="*/ 3608032 h 4446604"/>
              <a:gd name="connsiteX85" fmla="*/ 960909 w 8225337"/>
              <a:gd name="connsiteY85" fmla="*/ 3816629 h 4446604"/>
              <a:gd name="connsiteX86" fmla="*/ 939954 w 8225337"/>
              <a:gd name="connsiteY86" fmla="*/ 3826154 h 4446604"/>
              <a:gd name="connsiteX87" fmla="*/ 917094 w 8225337"/>
              <a:gd name="connsiteY87" fmla="*/ 3830917 h 4446604"/>
              <a:gd name="connsiteX88" fmla="*/ 698019 w 8225337"/>
              <a:gd name="connsiteY88" fmla="*/ 3805199 h 4446604"/>
              <a:gd name="connsiteX89" fmla="*/ 682779 w 8225337"/>
              <a:gd name="connsiteY89" fmla="*/ 3794721 h 4446604"/>
              <a:gd name="connsiteX90" fmla="*/ 635154 w 8225337"/>
              <a:gd name="connsiteY90" fmla="*/ 3761384 h 4446604"/>
              <a:gd name="connsiteX91" fmla="*/ 609437 w 8225337"/>
              <a:gd name="connsiteY91" fmla="*/ 3749002 h 4446604"/>
              <a:gd name="connsiteX92" fmla="*/ 574194 w 8225337"/>
              <a:gd name="connsiteY92" fmla="*/ 3736619 h 4446604"/>
              <a:gd name="connsiteX93" fmla="*/ 556097 w 8225337"/>
              <a:gd name="connsiteY93" fmla="*/ 3736619 h 4446604"/>
              <a:gd name="connsiteX94" fmla="*/ 537999 w 8225337"/>
              <a:gd name="connsiteY94" fmla="*/ 3738524 h 4446604"/>
              <a:gd name="connsiteX95" fmla="*/ 556097 w 8225337"/>
              <a:gd name="connsiteY95" fmla="*/ 3725189 h 4446604"/>
              <a:gd name="connsiteX96" fmla="*/ 578957 w 8225337"/>
              <a:gd name="connsiteY96" fmla="*/ 3719474 h 4446604"/>
              <a:gd name="connsiteX97" fmla="*/ 621819 w 8225337"/>
              <a:gd name="connsiteY97" fmla="*/ 3704234 h 4446604"/>
              <a:gd name="connsiteX98" fmla="*/ 646584 w 8225337"/>
              <a:gd name="connsiteY98" fmla="*/ 3702329 h 4446604"/>
              <a:gd name="connsiteX99" fmla="*/ 771362 w 8225337"/>
              <a:gd name="connsiteY99" fmla="*/ 3702329 h 4446604"/>
              <a:gd name="connsiteX100" fmla="*/ 797079 w 8225337"/>
              <a:gd name="connsiteY100" fmla="*/ 3697567 h 4446604"/>
              <a:gd name="connsiteX101" fmla="*/ 929477 w 8225337"/>
              <a:gd name="connsiteY101" fmla="*/ 3626129 h 4446604"/>
              <a:gd name="connsiteX102" fmla="*/ 949479 w 8225337"/>
              <a:gd name="connsiteY102" fmla="*/ 3605174 h 4446604"/>
              <a:gd name="connsiteX103" fmla="*/ 975197 w 8225337"/>
              <a:gd name="connsiteY103" fmla="*/ 3365144 h 4446604"/>
              <a:gd name="connsiteX104" fmla="*/ 964719 w 8225337"/>
              <a:gd name="connsiteY104" fmla="*/ 3337521 h 4446604"/>
              <a:gd name="connsiteX105" fmla="*/ 982817 w 8225337"/>
              <a:gd name="connsiteY105" fmla="*/ 3200361 h 4446604"/>
              <a:gd name="connsiteX106" fmla="*/ 996152 w 8225337"/>
              <a:gd name="connsiteY106" fmla="*/ 3179407 h 4446604"/>
              <a:gd name="connsiteX107" fmla="*/ 1061874 w 8225337"/>
              <a:gd name="connsiteY107" fmla="*/ 3029864 h 4446604"/>
              <a:gd name="connsiteX108" fmla="*/ 1063779 w 8225337"/>
              <a:gd name="connsiteY108" fmla="*/ 3004146 h 4446604"/>
              <a:gd name="connsiteX109" fmla="*/ 1069494 w 8225337"/>
              <a:gd name="connsiteY109" fmla="*/ 2823171 h 4446604"/>
              <a:gd name="connsiteX110" fmla="*/ 1077114 w 8225337"/>
              <a:gd name="connsiteY110" fmla="*/ 2800311 h 4446604"/>
              <a:gd name="connsiteX111" fmla="*/ 1081877 w 8225337"/>
              <a:gd name="connsiteY111" fmla="*/ 2775546 h 4446604"/>
              <a:gd name="connsiteX112" fmla="*/ 1087592 w 8225337"/>
              <a:gd name="connsiteY112" fmla="*/ 2752686 h 4446604"/>
              <a:gd name="connsiteX113" fmla="*/ 1118072 w 8225337"/>
              <a:gd name="connsiteY113" fmla="*/ 2724111 h 4446604"/>
              <a:gd name="connsiteX114" fmla="*/ 1139027 w 8225337"/>
              <a:gd name="connsiteY114" fmla="*/ 2711729 h 4446604"/>
              <a:gd name="connsiteX115" fmla="*/ 1152362 w 8225337"/>
              <a:gd name="connsiteY115" fmla="*/ 2699346 h 4446604"/>
              <a:gd name="connsiteX116" fmla="*/ 1207607 w 8225337"/>
              <a:gd name="connsiteY116" fmla="*/ 2600286 h 4446604"/>
              <a:gd name="connsiteX117" fmla="*/ 1227609 w 8225337"/>
              <a:gd name="connsiteY117" fmla="*/ 2583142 h 4446604"/>
              <a:gd name="connsiteX118" fmla="*/ 1245707 w 8225337"/>
              <a:gd name="connsiteY118" fmla="*/ 2563139 h 4446604"/>
              <a:gd name="connsiteX119" fmla="*/ 1266662 w 8225337"/>
              <a:gd name="connsiteY119" fmla="*/ 2555519 h 4446604"/>
              <a:gd name="connsiteX120" fmla="*/ 1332384 w 8225337"/>
              <a:gd name="connsiteY120" fmla="*/ 2563139 h 4446604"/>
              <a:gd name="connsiteX121" fmla="*/ 1357149 w 8225337"/>
              <a:gd name="connsiteY121" fmla="*/ 2565996 h 4446604"/>
              <a:gd name="connsiteX122" fmla="*/ 1560984 w 8225337"/>
              <a:gd name="connsiteY122" fmla="*/ 2576474 h 4446604"/>
              <a:gd name="connsiteX123" fmla="*/ 1585749 w 8225337"/>
              <a:gd name="connsiteY123" fmla="*/ 2703157 h 4446604"/>
              <a:gd name="connsiteX124" fmla="*/ 1599084 w 8225337"/>
              <a:gd name="connsiteY124" fmla="*/ 2718396 h 4446604"/>
              <a:gd name="connsiteX125" fmla="*/ 1649567 w 8225337"/>
              <a:gd name="connsiteY125" fmla="*/ 2728874 h 4446604"/>
              <a:gd name="connsiteX126" fmla="*/ 1670522 w 8225337"/>
              <a:gd name="connsiteY126" fmla="*/ 2730779 h 4446604"/>
              <a:gd name="connsiteX127" fmla="*/ 1800062 w 8225337"/>
              <a:gd name="connsiteY127" fmla="*/ 2726017 h 4446604"/>
              <a:gd name="connsiteX128" fmla="*/ 1821017 w 8225337"/>
              <a:gd name="connsiteY128" fmla="*/ 2726017 h 4446604"/>
              <a:gd name="connsiteX129" fmla="*/ 1963892 w 8225337"/>
              <a:gd name="connsiteY129" fmla="*/ 2690774 h 4446604"/>
              <a:gd name="connsiteX130" fmla="*/ 1991514 w 8225337"/>
              <a:gd name="connsiteY130" fmla="*/ 2677439 h 4446604"/>
              <a:gd name="connsiteX131" fmla="*/ 2116292 w 8225337"/>
              <a:gd name="connsiteY131" fmla="*/ 2581236 h 4446604"/>
              <a:gd name="connsiteX132" fmla="*/ 2129627 w 8225337"/>
              <a:gd name="connsiteY132" fmla="*/ 2564092 h 4446604"/>
              <a:gd name="connsiteX133" fmla="*/ 2190587 w 8225337"/>
              <a:gd name="connsiteY133" fmla="*/ 2454554 h 4446604"/>
              <a:gd name="connsiteX134" fmla="*/ 2198207 w 8225337"/>
              <a:gd name="connsiteY134" fmla="*/ 2431694 h 4446604"/>
              <a:gd name="connsiteX135" fmla="*/ 2300124 w 8225337"/>
              <a:gd name="connsiteY135" fmla="*/ 2278342 h 4446604"/>
              <a:gd name="connsiteX136" fmla="*/ 2317269 w 8225337"/>
              <a:gd name="connsiteY136" fmla="*/ 2263102 h 4446604"/>
              <a:gd name="connsiteX137" fmla="*/ 2362989 w 8225337"/>
              <a:gd name="connsiteY137" fmla="*/ 2204999 h 4446604"/>
              <a:gd name="connsiteX138" fmla="*/ 2373467 w 8225337"/>
              <a:gd name="connsiteY138" fmla="*/ 2187854 h 4446604"/>
              <a:gd name="connsiteX139" fmla="*/ 2469669 w 8225337"/>
              <a:gd name="connsiteY139" fmla="*/ 1996401 h 4446604"/>
              <a:gd name="connsiteX140" fmla="*/ 2483004 w 8225337"/>
              <a:gd name="connsiteY140" fmla="*/ 1973542 h 4446604"/>
              <a:gd name="connsiteX141" fmla="*/ 2562062 w 8225337"/>
              <a:gd name="connsiteY141" fmla="*/ 1919249 h 4446604"/>
              <a:gd name="connsiteX142" fmla="*/ 2583017 w 8225337"/>
              <a:gd name="connsiteY142" fmla="*/ 1914486 h 4446604"/>
              <a:gd name="connsiteX143" fmla="*/ 2710652 w 8225337"/>
              <a:gd name="connsiteY143" fmla="*/ 1906867 h 4446604"/>
              <a:gd name="connsiteX144" fmla="*/ 2736369 w 8225337"/>
              <a:gd name="connsiteY144" fmla="*/ 1906867 h 4446604"/>
              <a:gd name="connsiteX145" fmla="*/ 2782089 w 8225337"/>
              <a:gd name="connsiteY145" fmla="*/ 1908772 h 4446604"/>
              <a:gd name="connsiteX146" fmla="*/ 2804949 w 8225337"/>
              <a:gd name="connsiteY146" fmla="*/ 1904009 h 4446604"/>
              <a:gd name="connsiteX147" fmla="*/ 2917344 w 8225337"/>
              <a:gd name="connsiteY147" fmla="*/ 1860194 h 4446604"/>
              <a:gd name="connsiteX148" fmla="*/ 2924012 w 8225337"/>
              <a:gd name="connsiteY148" fmla="*/ 1853526 h 4446604"/>
              <a:gd name="connsiteX149" fmla="*/ 6679719 w 8225337"/>
              <a:gd name="connsiteY149" fmla="*/ 3301327 h 4446604"/>
              <a:gd name="connsiteX150" fmla="*/ 6670194 w 8225337"/>
              <a:gd name="connsiteY150" fmla="*/ 3362286 h 4446604"/>
              <a:gd name="connsiteX151" fmla="*/ 6680672 w 8225337"/>
              <a:gd name="connsiteY151" fmla="*/ 3383242 h 4446604"/>
              <a:gd name="connsiteX152" fmla="*/ 6911177 w 8225337"/>
              <a:gd name="connsiteY152" fmla="*/ 3449917 h 4446604"/>
              <a:gd name="connsiteX153" fmla="*/ 6570182 w 8225337"/>
              <a:gd name="connsiteY153" fmla="*/ 3337521 h 4446604"/>
              <a:gd name="connsiteX154" fmla="*/ 6557799 w 8225337"/>
              <a:gd name="connsiteY154" fmla="*/ 3320377 h 4446604"/>
              <a:gd name="connsiteX155" fmla="*/ 6486362 w 8225337"/>
              <a:gd name="connsiteY155" fmla="*/ 3247034 h 4446604"/>
              <a:gd name="connsiteX156" fmla="*/ 6478742 w 8225337"/>
              <a:gd name="connsiteY156" fmla="*/ 3242271 h 4446604"/>
              <a:gd name="connsiteX157" fmla="*/ 6417782 w 8225337"/>
              <a:gd name="connsiteY157" fmla="*/ 3214649 h 4446604"/>
              <a:gd name="connsiteX158" fmla="*/ 6412067 w 8225337"/>
              <a:gd name="connsiteY158" fmla="*/ 3211792 h 4446604"/>
              <a:gd name="connsiteX159" fmla="*/ 6402542 w 8225337"/>
              <a:gd name="connsiteY159" fmla="*/ 3204171 h 4446604"/>
              <a:gd name="connsiteX160" fmla="*/ 6387302 w 8225337"/>
              <a:gd name="connsiteY160" fmla="*/ 3188932 h 4446604"/>
              <a:gd name="connsiteX161" fmla="*/ 6384444 w 8225337"/>
              <a:gd name="connsiteY161" fmla="*/ 3184169 h 4446604"/>
              <a:gd name="connsiteX162" fmla="*/ 6372062 w 8225337"/>
              <a:gd name="connsiteY162" fmla="*/ 3151784 h 4446604"/>
              <a:gd name="connsiteX163" fmla="*/ 6370157 w 8225337"/>
              <a:gd name="connsiteY163" fmla="*/ 3134639 h 4446604"/>
              <a:gd name="connsiteX164" fmla="*/ 6380634 w 8225337"/>
              <a:gd name="connsiteY164" fmla="*/ 3116542 h 4446604"/>
              <a:gd name="connsiteX165" fmla="*/ 6391112 w 8225337"/>
              <a:gd name="connsiteY165" fmla="*/ 2915564 h 4446604"/>
              <a:gd name="connsiteX166" fmla="*/ 6313007 w 8225337"/>
              <a:gd name="connsiteY166" fmla="*/ 2867939 h 4446604"/>
              <a:gd name="connsiteX167" fmla="*/ 6293004 w 8225337"/>
              <a:gd name="connsiteY167" fmla="*/ 2847936 h 4446604"/>
              <a:gd name="connsiteX168" fmla="*/ 6279669 w 8225337"/>
              <a:gd name="connsiteY168" fmla="*/ 2826982 h 4446604"/>
              <a:gd name="connsiteX169" fmla="*/ 6211090 w 8225337"/>
              <a:gd name="connsiteY169" fmla="*/ 2726969 h 4446604"/>
              <a:gd name="connsiteX170" fmla="*/ 6197754 w 8225337"/>
              <a:gd name="connsiteY170" fmla="*/ 2706967 h 4446604"/>
              <a:gd name="connsiteX171" fmla="*/ 6035829 w 8225337"/>
              <a:gd name="connsiteY171" fmla="*/ 2599334 h 4446604"/>
              <a:gd name="connsiteX172" fmla="*/ 6014874 w 8225337"/>
              <a:gd name="connsiteY172" fmla="*/ 2596477 h 4446604"/>
              <a:gd name="connsiteX173" fmla="*/ 5948199 w 8225337"/>
              <a:gd name="connsiteY173" fmla="*/ 2583142 h 4446604"/>
              <a:gd name="connsiteX174" fmla="*/ 5925340 w 8225337"/>
              <a:gd name="connsiteY174" fmla="*/ 2580284 h 4446604"/>
              <a:gd name="connsiteX175" fmla="*/ 5835804 w 8225337"/>
              <a:gd name="connsiteY175" fmla="*/ 2572664 h 4446604"/>
              <a:gd name="connsiteX176" fmla="*/ 5810087 w 8225337"/>
              <a:gd name="connsiteY176" fmla="*/ 2570759 h 4446604"/>
              <a:gd name="connsiteX177" fmla="*/ 5642447 w 8225337"/>
              <a:gd name="connsiteY177" fmla="*/ 2624099 h 4446604"/>
              <a:gd name="connsiteX178" fmla="*/ 5624349 w 8225337"/>
              <a:gd name="connsiteY178" fmla="*/ 2639339 h 4446604"/>
              <a:gd name="connsiteX179" fmla="*/ 5604347 w 8225337"/>
              <a:gd name="connsiteY179" fmla="*/ 2660294 h 4446604"/>
              <a:gd name="connsiteX180" fmla="*/ 5492904 w 8225337"/>
              <a:gd name="connsiteY180" fmla="*/ 2787929 h 4446604"/>
              <a:gd name="connsiteX181" fmla="*/ 5475759 w 8225337"/>
              <a:gd name="connsiteY181" fmla="*/ 2857461 h 4446604"/>
              <a:gd name="connsiteX182" fmla="*/ 5473854 w 8225337"/>
              <a:gd name="connsiteY182" fmla="*/ 2882227 h 4446604"/>
              <a:gd name="connsiteX183" fmla="*/ 5458615 w 8225337"/>
              <a:gd name="connsiteY183" fmla="*/ 2915564 h 4446604"/>
              <a:gd name="connsiteX184" fmla="*/ 5438612 w 8225337"/>
              <a:gd name="connsiteY184" fmla="*/ 2927946 h 4446604"/>
              <a:gd name="connsiteX185" fmla="*/ 5421467 w 8225337"/>
              <a:gd name="connsiteY185" fmla="*/ 2932709 h 4446604"/>
              <a:gd name="connsiteX186" fmla="*/ 5398607 w 8225337"/>
              <a:gd name="connsiteY186" fmla="*/ 2945092 h 4446604"/>
              <a:gd name="connsiteX187" fmla="*/ 5377652 w 8225337"/>
              <a:gd name="connsiteY187" fmla="*/ 2954617 h 4446604"/>
              <a:gd name="connsiteX188" fmla="*/ 5327169 w 8225337"/>
              <a:gd name="connsiteY188" fmla="*/ 3044152 h 4446604"/>
              <a:gd name="connsiteX189" fmla="*/ 5337647 w 8225337"/>
              <a:gd name="connsiteY189" fmla="*/ 3069869 h 4446604"/>
              <a:gd name="connsiteX190" fmla="*/ 5393844 w 8225337"/>
              <a:gd name="connsiteY190" fmla="*/ 3184169 h 4446604"/>
              <a:gd name="connsiteX191" fmla="*/ 5389082 w 8225337"/>
              <a:gd name="connsiteY191" fmla="*/ 3205124 h 4446604"/>
              <a:gd name="connsiteX192" fmla="*/ 5378604 w 8225337"/>
              <a:gd name="connsiteY192" fmla="*/ 3232746 h 4446604"/>
              <a:gd name="connsiteX193" fmla="*/ 5353840 w 8225337"/>
              <a:gd name="connsiteY193" fmla="*/ 3252749 h 4446604"/>
              <a:gd name="connsiteX194" fmla="*/ 5332884 w 8225337"/>
              <a:gd name="connsiteY194" fmla="*/ 3272752 h 4446604"/>
              <a:gd name="connsiteX195" fmla="*/ 5299547 w 8225337"/>
              <a:gd name="connsiteY195" fmla="*/ 3428961 h 4446604"/>
              <a:gd name="connsiteX196" fmla="*/ 5310024 w 8225337"/>
              <a:gd name="connsiteY196" fmla="*/ 3451821 h 4446604"/>
              <a:gd name="connsiteX197" fmla="*/ 5346219 w 8225337"/>
              <a:gd name="connsiteY197" fmla="*/ 3495636 h 4446604"/>
              <a:gd name="connsiteX198" fmla="*/ 5370984 w 8225337"/>
              <a:gd name="connsiteY198" fmla="*/ 3653752 h 4446604"/>
              <a:gd name="connsiteX199" fmla="*/ 5378604 w 8225337"/>
              <a:gd name="connsiteY199" fmla="*/ 3679469 h 4446604"/>
              <a:gd name="connsiteX200" fmla="*/ 5384319 w 8225337"/>
              <a:gd name="connsiteY200" fmla="*/ 3707092 h 4446604"/>
              <a:gd name="connsiteX201" fmla="*/ 5389082 w 8225337"/>
              <a:gd name="connsiteY201" fmla="*/ 3732809 h 4446604"/>
              <a:gd name="connsiteX202" fmla="*/ 5378604 w 8225337"/>
              <a:gd name="connsiteY202" fmla="*/ 3893782 h 4446604"/>
              <a:gd name="connsiteX203" fmla="*/ 5366222 w 8225337"/>
              <a:gd name="connsiteY203" fmla="*/ 3914736 h 4446604"/>
              <a:gd name="connsiteX204" fmla="*/ 5322407 w 8225337"/>
              <a:gd name="connsiteY204" fmla="*/ 4024274 h 4446604"/>
              <a:gd name="connsiteX205" fmla="*/ 5332884 w 8225337"/>
              <a:gd name="connsiteY205" fmla="*/ 4041419 h 4446604"/>
              <a:gd name="connsiteX206" fmla="*/ 5363365 w 8225337"/>
              <a:gd name="connsiteY206" fmla="*/ 4092854 h 4446604"/>
              <a:gd name="connsiteX207" fmla="*/ 5365269 w 8225337"/>
              <a:gd name="connsiteY207" fmla="*/ 4125239 h 4446604"/>
              <a:gd name="connsiteX208" fmla="*/ 5347172 w 8225337"/>
              <a:gd name="connsiteY208" fmla="*/ 4224299 h 4446604"/>
              <a:gd name="connsiteX209" fmla="*/ 5295737 w 8225337"/>
              <a:gd name="connsiteY209" fmla="*/ 4120477 h 4446604"/>
              <a:gd name="connsiteX210" fmla="*/ 5285259 w 8225337"/>
              <a:gd name="connsiteY210" fmla="*/ 4100474 h 4446604"/>
              <a:gd name="connsiteX211" fmla="*/ 5244302 w 8225337"/>
              <a:gd name="connsiteY211" fmla="*/ 4042371 h 4446604"/>
              <a:gd name="connsiteX212" fmla="*/ 5230967 w 8225337"/>
              <a:gd name="connsiteY212" fmla="*/ 4024274 h 4446604"/>
              <a:gd name="connsiteX213" fmla="*/ 5213822 w 8225337"/>
              <a:gd name="connsiteY213" fmla="*/ 4003319 h 4446604"/>
              <a:gd name="connsiteX214" fmla="*/ 5201440 w 8225337"/>
              <a:gd name="connsiteY214" fmla="*/ 3980459 h 4446604"/>
              <a:gd name="connsiteX215" fmla="*/ 5190962 w 8225337"/>
              <a:gd name="connsiteY215" fmla="*/ 3957599 h 4446604"/>
              <a:gd name="connsiteX216" fmla="*/ 5189057 w 8225337"/>
              <a:gd name="connsiteY216" fmla="*/ 3932834 h 4446604"/>
              <a:gd name="connsiteX217" fmla="*/ 5242397 w 8225337"/>
              <a:gd name="connsiteY217" fmla="*/ 3704234 h 4446604"/>
              <a:gd name="connsiteX218" fmla="*/ 5232872 w 8225337"/>
              <a:gd name="connsiteY218" fmla="*/ 3655657 h 4446604"/>
              <a:gd name="connsiteX219" fmla="*/ 5230967 w 8225337"/>
              <a:gd name="connsiteY219" fmla="*/ 3635654 h 4446604"/>
              <a:gd name="connsiteX220" fmla="*/ 5221442 w 8225337"/>
              <a:gd name="connsiteY220" fmla="*/ 3622319 h 4446604"/>
              <a:gd name="connsiteX221" fmla="*/ 5152862 w 8225337"/>
              <a:gd name="connsiteY221" fmla="*/ 3371811 h 4446604"/>
              <a:gd name="connsiteX222" fmla="*/ 5165244 w 8225337"/>
              <a:gd name="connsiteY222" fmla="*/ 3350857 h 4446604"/>
              <a:gd name="connsiteX223" fmla="*/ 5081424 w 8225337"/>
              <a:gd name="connsiteY223" fmla="*/ 3083204 h 4446604"/>
              <a:gd name="connsiteX224" fmla="*/ 5058565 w 8225337"/>
              <a:gd name="connsiteY224" fmla="*/ 3065107 h 4446604"/>
              <a:gd name="connsiteX225" fmla="*/ 4924262 w 8225337"/>
              <a:gd name="connsiteY225" fmla="*/ 2998432 h 4446604"/>
              <a:gd name="connsiteX226" fmla="*/ 4903307 w 8225337"/>
              <a:gd name="connsiteY226" fmla="*/ 2993669 h 4446604"/>
              <a:gd name="connsiteX227" fmla="*/ 4802342 w 8225337"/>
              <a:gd name="connsiteY227" fmla="*/ 2960332 h 4446604"/>
              <a:gd name="connsiteX228" fmla="*/ 4789959 w 8225337"/>
              <a:gd name="connsiteY228" fmla="*/ 2945092 h 4446604"/>
              <a:gd name="connsiteX229" fmla="*/ 4723284 w 8225337"/>
              <a:gd name="connsiteY229" fmla="*/ 2883179 h 4446604"/>
              <a:gd name="connsiteX230" fmla="*/ 4700424 w 8225337"/>
              <a:gd name="connsiteY230" fmla="*/ 2870796 h 4446604"/>
              <a:gd name="connsiteX231" fmla="*/ 4462299 w 8225337"/>
              <a:gd name="connsiteY231" fmla="*/ 2918421 h 4446604"/>
              <a:gd name="connsiteX232" fmla="*/ 4447059 w 8225337"/>
              <a:gd name="connsiteY232" fmla="*/ 2928899 h 4446604"/>
              <a:gd name="connsiteX233" fmla="*/ 4421342 w 8225337"/>
              <a:gd name="connsiteY233" fmla="*/ 2956521 h 4446604"/>
              <a:gd name="connsiteX234" fmla="*/ 4396577 w 8225337"/>
              <a:gd name="connsiteY234" fmla="*/ 2956521 h 4446604"/>
              <a:gd name="connsiteX235" fmla="*/ 4305137 w 8225337"/>
              <a:gd name="connsiteY235" fmla="*/ 2912707 h 4446604"/>
              <a:gd name="connsiteX236" fmla="*/ 4284182 w 8225337"/>
              <a:gd name="connsiteY236" fmla="*/ 2895561 h 4446604"/>
              <a:gd name="connsiteX237" fmla="*/ 4244177 w 8225337"/>
              <a:gd name="connsiteY237" fmla="*/ 2862224 h 4446604"/>
              <a:gd name="connsiteX238" fmla="*/ 4216554 w 8225337"/>
              <a:gd name="connsiteY238" fmla="*/ 2854604 h 4446604"/>
              <a:gd name="connsiteX239" fmla="*/ 4196552 w 8225337"/>
              <a:gd name="connsiteY239" fmla="*/ 2844127 h 4446604"/>
              <a:gd name="connsiteX240" fmla="*/ 4120352 w 8225337"/>
              <a:gd name="connsiteY240" fmla="*/ 2775546 h 4446604"/>
              <a:gd name="connsiteX241" fmla="*/ 4094634 w 8225337"/>
              <a:gd name="connsiteY241" fmla="*/ 2765069 h 4446604"/>
              <a:gd name="connsiteX242" fmla="*/ 3925089 w 8225337"/>
              <a:gd name="connsiteY242" fmla="*/ 2657436 h 4446604"/>
              <a:gd name="connsiteX243" fmla="*/ 4128924 w 8225337"/>
              <a:gd name="connsiteY243" fmla="*/ 2726017 h 4446604"/>
              <a:gd name="connsiteX244" fmla="*/ 4149879 w 8225337"/>
              <a:gd name="connsiteY244" fmla="*/ 2728874 h 4446604"/>
              <a:gd name="connsiteX245" fmla="*/ 4384194 w 8225337"/>
              <a:gd name="connsiteY245" fmla="*/ 2790786 h 4446604"/>
              <a:gd name="connsiteX246" fmla="*/ 4409912 w 8225337"/>
              <a:gd name="connsiteY246" fmla="*/ 2788882 h 4446604"/>
              <a:gd name="connsiteX247" fmla="*/ 4483254 w 8225337"/>
              <a:gd name="connsiteY247" fmla="*/ 2653627 h 4446604"/>
              <a:gd name="connsiteX248" fmla="*/ 4676612 w 8225337"/>
              <a:gd name="connsiteY248" fmla="*/ 2765069 h 4446604"/>
              <a:gd name="connsiteX249" fmla="*/ 4701377 w 8225337"/>
              <a:gd name="connsiteY249" fmla="*/ 2766974 h 4446604"/>
              <a:gd name="connsiteX250" fmla="*/ 4745192 w 8225337"/>
              <a:gd name="connsiteY250" fmla="*/ 2742209 h 4446604"/>
              <a:gd name="connsiteX251" fmla="*/ 4765194 w 8225337"/>
              <a:gd name="connsiteY251" fmla="*/ 2731732 h 4446604"/>
              <a:gd name="connsiteX252" fmla="*/ 4862349 w 8225337"/>
              <a:gd name="connsiteY252" fmla="*/ 2779357 h 4446604"/>
              <a:gd name="connsiteX253" fmla="*/ 4883304 w 8225337"/>
              <a:gd name="connsiteY253" fmla="*/ 2789834 h 4446604"/>
              <a:gd name="connsiteX254" fmla="*/ 4909022 w 8225337"/>
              <a:gd name="connsiteY254" fmla="*/ 2797454 h 4446604"/>
              <a:gd name="connsiteX255" fmla="*/ 4988079 w 8225337"/>
              <a:gd name="connsiteY255" fmla="*/ 2911754 h 4446604"/>
              <a:gd name="connsiteX256" fmla="*/ 5028084 w 8225337"/>
              <a:gd name="connsiteY256" fmla="*/ 2937471 h 4446604"/>
              <a:gd name="connsiteX257" fmla="*/ 5056659 w 8225337"/>
              <a:gd name="connsiteY257" fmla="*/ 2934614 h 4446604"/>
              <a:gd name="connsiteX258" fmla="*/ 5264304 w 8225337"/>
              <a:gd name="connsiteY258" fmla="*/ 2937471 h 4446604"/>
              <a:gd name="connsiteX259" fmla="*/ 5330979 w 8225337"/>
              <a:gd name="connsiteY259" fmla="*/ 2815552 h 4446604"/>
              <a:gd name="connsiteX260" fmla="*/ 5336694 w 8225337"/>
              <a:gd name="connsiteY260" fmla="*/ 2794596 h 4446604"/>
              <a:gd name="connsiteX261" fmla="*/ 5367174 w 8225337"/>
              <a:gd name="connsiteY261" fmla="*/ 2710777 h 4446604"/>
              <a:gd name="connsiteX262" fmla="*/ 5387177 w 8225337"/>
              <a:gd name="connsiteY262" fmla="*/ 2689821 h 4446604"/>
              <a:gd name="connsiteX263" fmla="*/ 5397654 w 8225337"/>
              <a:gd name="connsiteY263" fmla="*/ 2666961 h 4446604"/>
              <a:gd name="connsiteX264" fmla="*/ 5458615 w 8225337"/>
              <a:gd name="connsiteY264" fmla="*/ 2555519 h 4446604"/>
              <a:gd name="connsiteX265" fmla="*/ 5473854 w 8225337"/>
              <a:gd name="connsiteY265" fmla="*/ 2534564 h 4446604"/>
              <a:gd name="connsiteX266" fmla="*/ 5644352 w 8225337"/>
              <a:gd name="connsiteY266" fmla="*/ 2480271 h 4446604"/>
              <a:gd name="connsiteX267" fmla="*/ 5545292 w 8225337"/>
              <a:gd name="connsiteY267" fmla="*/ 2345969 h 4446604"/>
              <a:gd name="connsiteX268" fmla="*/ 5540529 w 8225337"/>
              <a:gd name="connsiteY268" fmla="*/ 2312632 h 4446604"/>
              <a:gd name="connsiteX269" fmla="*/ 5563390 w 8225337"/>
              <a:gd name="connsiteY269" fmla="*/ 2282152 h 4446604"/>
              <a:gd name="connsiteX270" fmla="*/ 5690072 w 8225337"/>
              <a:gd name="connsiteY270" fmla="*/ 2230717 h 4446604"/>
              <a:gd name="connsiteX271" fmla="*/ 5634827 w 8225337"/>
              <a:gd name="connsiteY271" fmla="*/ 2151659 h 4446604"/>
              <a:gd name="connsiteX272" fmla="*/ 5609109 w 8225337"/>
              <a:gd name="connsiteY272" fmla="*/ 2139277 h 4446604"/>
              <a:gd name="connsiteX273" fmla="*/ 5507192 w 8225337"/>
              <a:gd name="connsiteY273" fmla="*/ 2055456 h 4446604"/>
              <a:gd name="connsiteX274" fmla="*/ 5501477 w 8225337"/>
              <a:gd name="connsiteY274" fmla="*/ 2034501 h 4446604"/>
              <a:gd name="connsiteX275" fmla="*/ 5526242 w 8225337"/>
              <a:gd name="connsiteY275" fmla="*/ 1942109 h 4446604"/>
              <a:gd name="connsiteX276" fmla="*/ 5401465 w 8225337"/>
              <a:gd name="connsiteY276" fmla="*/ 1832572 h 4446604"/>
              <a:gd name="connsiteX277" fmla="*/ 5393844 w 8225337"/>
              <a:gd name="connsiteY277" fmla="*/ 1809711 h 4446604"/>
              <a:gd name="connsiteX278" fmla="*/ 5384319 w 8225337"/>
              <a:gd name="connsiteY278" fmla="*/ 1789709 h 4446604"/>
              <a:gd name="connsiteX279" fmla="*/ 5371937 w 8225337"/>
              <a:gd name="connsiteY279" fmla="*/ 1768754 h 4446604"/>
              <a:gd name="connsiteX280" fmla="*/ 5245254 w 8225337"/>
              <a:gd name="connsiteY280" fmla="*/ 1817331 h 4446604"/>
              <a:gd name="connsiteX281" fmla="*/ 5228109 w 8225337"/>
              <a:gd name="connsiteY281" fmla="*/ 1840192 h 4446604"/>
              <a:gd name="connsiteX282" fmla="*/ 5208107 w 8225337"/>
              <a:gd name="connsiteY282" fmla="*/ 1858289 h 4446604"/>
              <a:gd name="connsiteX283" fmla="*/ 5190009 w 8225337"/>
              <a:gd name="connsiteY283" fmla="*/ 1879244 h 4446604"/>
              <a:gd name="connsiteX284" fmla="*/ 5177627 w 8225337"/>
              <a:gd name="connsiteY284" fmla="*/ 1906867 h 4446604"/>
              <a:gd name="connsiteX285" fmla="*/ 5164292 w 8225337"/>
              <a:gd name="connsiteY285" fmla="*/ 1920201 h 4446604"/>
              <a:gd name="connsiteX286" fmla="*/ 5143337 w 8225337"/>
              <a:gd name="connsiteY286" fmla="*/ 1927822 h 4446604"/>
              <a:gd name="connsiteX287" fmla="*/ 5112857 w 8225337"/>
              <a:gd name="connsiteY287" fmla="*/ 1914486 h 4446604"/>
              <a:gd name="connsiteX288" fmla="*/ 5099522 w 8225337"/>
              <a:gd name="connsiteY288" fmla="*/ 1853526 h 4446604"/>
              <a:gd name="connsiteX289" fmla="*/ 5086187 w 8225337"/>
              <a:gd name="connsiteY289" fmla="*/ 1832572 h 4446604"/>
              <a:gd name="connsiteX290" fmla="*/ 5088092 w 8225337"/>
              <a:gd name="connsiteY290" fmla="*/ 1745894 h 4446604"/>
              <a:gd name="connsiteX291" fmla="*/ 4892829 w 8225337"/>
              <a:gd name="connsiteY291" fmla="*/ 1623974 h 4446604"/>
              <a:gd name="connsiteX292" fmla="*/ 4880447 w 8225337"/>
              <a:gd name="connsiteY292" fmla="*/ 1610639 h 4446604"/>
              <a:gd name="connsiteX293" fmla="*/ 4862349 w 8225337"/>
              <a:gd name="connsiteY293" fmla="*/ 1590636 h 4446604"/>
              <a:gd name="connsiteX294" fmla="*/ 4746144 w 8225337"/>
              <a:gd name="connsiteY294" fmla="*/ 1509674 h 4446604"/>
              <a:gd name="connsiteX295" fmla="*/ 4736619 w 8225337"/>
              <a:gd name="connsiteY295" fmla="*/ 1484909 h 4446604"/>
              <a:gd name="connsiteX296" fmla="*/ 4736619 w 8225337"/>
              <a:gd name="connsiteY296" fmla="*/ 1350606 h 4446604"/>
              <a:gd name="connsiteX297" fmla="*/ 4716617 w 8225337"/>
              <a:gd name="connsiteY297" fmla="*/ 1340129 h 4446604"/>
              <a:gd name="connsiteX298" fmla="*/ 4440392 w 8225337"/>
              <a:gd name="connsiteY298" fmla="*/ 1355369 h 4446604"/>
              <a:gd name="connsiteX299" fmla="*/ 4420389 w 8225337"/>
              <a:gd name="connsiteY299" fmla="*/ 1360131 h 4446604"/>
              <a:gd name="connsiteX300" fmla="*/ 4380384 w 8225337"/>
              <a:gd name="connsiteY300" fmla="*/ 1367751 h 4446604"/>
              <a:gd name="connsiteX301" fmla="*/ 4355619 w 8225337"/>
              <a:gd name="connsiteY301" fmla="*/ 1369656 h 4446604"/>
              <a:gd name="connsiteX302" fmla="*/ 4155594 w 8225337"/>
              <a:gd name="connsiteY302" fmla="*/ 1417281 h 4446604"/>
              <a:gd name="connsiteX303" fmla="*/ 4132734 w 8225337"/>
              <a:gd name="connsiteY303" fmla="*/ 1422044 h 4446604"/>
              <a:gd name="connsiteX304" fmla="*/ 4071774 w 8225337"/>
              <a:gd name="connsiteY304" fmla="*/ 1396326 h 4446604"/>
              <a:gd name="connsiteX305" fmla="*/ 3951759 w 8225337"/>
              <a:gd name="connsiteY305" fmla="*/ 1320126 h 4446604"/>
              <a:gd name="connsiteX306" fmla="*/ 3934614 w 8225337"/>
              <a:gd name="connsiteY306" fmla="*/ 1312506 h 4446604"/>
              <a:gd name="connsiteX307" fmla="*/ 3921279 w 8225337"/>
              <a:gd name="connsiteY307" fmla="*/ 1294409 h 4446604"/>
              <a:gd name="connsiteX308" fmla="*/ 4007004 w 8225337"/>
              <a:gd name="connsiteY308" fmla="*/ 1194397 h 4446604"/>
              <a:gd name="connsiteX309" fmla="*/ 4002242 w 8225337"/>
              <a:gd name="connsiteY309" fmla="*/ 1240117 h 4446604"/>
              <a:gd name="connsiteX310" fmla="*/ 4015577 w 8225337"/>
              <a:gd name="connsiteY310" fmla="*/ 1253451 h 4446604"/>
              <a:gd name="connsiteX311" fmla="*/ 4084157 w 8225337"/>
              <a:gd name="connsiteY311" fmla="*/ 1274406 h 4446604"/>
              <a:gd name="connsiteX312" fmla="*/ 4107017 w 8225337"/>
              <a:gd name="connsiteY312" fmla="*/ 1276311 h 4446604"/>
              <a:gd name="connsiteX313" fmla="*/ 4227032 w 8225337"/>
              <a:gd name="connsiteY313" fmla="*/ 1225829 h 4446604"/>
              <a:gd name="connsiteX314" fmla="*/ 4247034 w 8225337"/>
              <a:gd name="connsiteY314" fmla="*/ 1205826 h 4446604"/>
              <a:gd name="connsiteX315" fmla="*/ 4434677 w 8225337"/>
              <a:gd name="connsiteY315" fmla="*/ 1078191 h 4446604"/>
              <a:gd name="connsiteX316" fmla="*/ 4475634 w 8225337"/>
              <a:gd name="connsiteY316" fmla="*/ 1049616 h 4446604"/>
              <a:gd name="connsiteX317" fmla="*/ 4493732 w 8225337"/>
              <a:gd name="connsiteY317" fmla="*/ 1046759 h 4446604"/>
              <a:gd name="connsiteX318" fmla="*/ 4521354 w 8225337"/>
              <a:gd name="connsiteY318" fmla="*/ 1041996 h 4446604"/>
              <a:gd name="connsiteX319" fmla="*/ 4548977 w 8225337"/>
              <a:gd name="connsiteY319" fmla="*/ 1039139 h 4446604"/>
              <a:gd name="connsiteX320" fmla="*/ 4627082 w 8225337"/>
              <a:gd name="connsiteY320" fmla="*/ 1056284 h 4446604"/>
              <a:gd name="connsiteX321" fmla="*/ 4652799 w 8225337"/>
              <a:gd name="connsiteY321" fmla="*/ 1063904 h 4446604"/>
              <a:gd name="connsiteX322" fmla="*/ 4708044 w 8225337"/>
              <a:gd name="connsiteY322" fmla="*/ 1051522 h 4446604"/>
              <a:gd name="connsiteX323" fmla="*/ 4736619 w 8225337"/>
              <a:gd name="connsiteY323" fmla="*/ 1045806 h 4446604"/>
              <a:gd name="connsiteX324" fmla="*/ 4764242 w 8225337"/>
              <a:gd name="connsiteY324" fmla="*/ 1036281 h 4446604"/>
              <a:gd name="connsiteX325" fmla="*/ 4794722 w 8225337"/>
              <a:gd name="connsiteY325" fmla="*/ 1025804 h 4446604"/>
              <a:gd name="connsiteX326" fmla="*/ 4941407 w 8225337"/>
              <a:gd name="connsiteY326" fmla="*/ 951509 h 4446604"/>
              <a:gd name="connsiteX327" fmla="*/ 4804247 w 8225337"/>
              <a:gd name="connsiteY327" fmla="*/ 844829 h 4446604"/>
              <a:gd name="connsiteX328" fmla="*/ 4783292 w 8225337"/>
              <a:gd name="connsiteY328" fmla="*/ 829589 h 4446604"/>
              <a:gd name="connsiteX329" fmla="*/ 4760432 w 8225337"/>
              <a:gd name="connsiteY329" fmla="*/ 781011 h 4446604"/>
              <a:gd name="connsiteX330" fmla="*/ 4758527 w 8225337"/>
              <a:gd name="connsiteY330" fmla="*/ 750531 h 4446604"/>
              <a:gd name="connsiteX331" fmla="*/ 4580409 w 8225337"/>
              <a:gd name="connsiteY331" fmla="*/ 643851 h 4446604"/>
              <a:gd name="connsiteX332" fmla="*/ 4562312 w 8225337"/>
              <a:gd name="connsiteY332" fmla="*/ 630516 h 4446604"/>
              <a:gd name="connsiteX333" fmla="*/ 4518497 w 8225337"/>
              <a:gd name="connsiteY333" fmla="*/ 592416 h 4446604"/>
              <a:gd name="connsiteX334" fmla="*/ 4505162 w 8225337"/>
              <a:gd name="connsiteY334" fmla="*/ 574319 h 4446604"/>
              <a:gd name="connsiteX335" fmla="*/ 4514687 w 8225337"/>
              <a:gd name="connsiteY335" fmla="*/ 520979 h 4446604"/>
              <a:gd name="connsiteX336" fmla="*/ 4532784 w 8225337"/>
              <a:gd name="connsiteY336" fmla="*/ 515264 h 4446604"/>
              <a:gd name="connsiteX337" fmla="*/ 4674707 w 8225337"/>
              <a:gd name="connsiteY337" fmla="*/ 364769 h 4446604"/>
              <a:gd name="connsiteX338" fmla="*/ 4659467 w 8225337"/>
              <a:gd name="connsiteY338" fmla="*/ 343814 h 4446604"/>
              <a:gd name="connsiteX339" fmla="*/ 4555644 w 8225337"/>
              <a:gd name="connsiteY339" fmla="*/ 299999 h 4446604"/>
              <a:gd name="connsiteX340" fmla="*/ 4537547 w 8225337"/>
              <a:gd name="connsiteY340" fmla="*/ 299999 h 4446604"/>
              <a:gd name="connsiteX341" fmla="*/ 4501352 w 8225337"/>
              <a:gd name="connsiteY341" fmla="*/ 301904 h 4446604"/>
              <a:gd name="connsiteX342" fmla="*/ 4475634 w 8225337"/>
              <a:gd name="connsiteY342" fmla="*/ 311429 h 4446604"/>
              <a:gd name="connsiteX343" fmla="*/ 4401339 w 8225337"/>
              <a:gd name="connsiteY343" fmla="*/ 344766 h 4446604"/>
              <a:gd name="connsiteX344" fmla="*/ 4378479 w 8225337"/>
              <a:gd name="connsiteY344" fmla="*/ 347624 h 4446604"/>
              <a:gd name="connsiteX345" fmla="*/ 4334664 w 8225337"/>
              <a:gd name="connsiteY345" fmla="*/ 335241 h 4446604"/>
              <a:gd name="connsiteX346" fmla="*/ 4316567 w 8225337"/>
              <a:gd name="connsiteY346" fmla="*/ 317144 h 4446604"/>
              <a:gd name="connsiteX347" fmla="*/ 4306089 w 8225337"/>
              <a:gd name="connsiteY347" fmla="*/ 292379 h 4446604"/>
              <a:gd name="connsiteX348" fmla="*/ 4318472 w 8225337"/>
              <a:gd name="connsiteY348" fmla="*/ 287616 h 4446604"/>
              <a:gd name="connsiteX349" fmla="*/ 4339427 w 8225337"/>
              <a:gd name="connsiteY349" fmla="*/ 278091 h 4446604"/>
              <a:gd name="connsiteX350" fmla="*/ 4354667 w 8225337"/>
              <a:gd name="connsiteY350" fmla="*/ 259994 h 4446604"/>
              <a:gd name="connsiteX351" fmla="*/ 4369907 w 8225337"/>
              <a:gd name="connsiteY351" fmla="*/ 239991 h 4446604"/>
              <a:gd name="connsiteX352" fmla="*/ 4489922 w 8225337"/>
              <a:gd name="connsiteY352" fmla="*/ 170459 h 4446604"/>
              <a:gd name="connsiteX353" fmla="*/ 4591839 w 8225337"/>
              <a:gd name="connsiteY353" fmla="*/ 76161 h 4446604"/>
              <a:gd name="connsiteX354" fmla="*/ 4619462 w 8225337"/>
              <a:gd name="connsiteY354" fmla="*/ 79019 h 4446604"/>
              <a:gd name="connsiteX355" fmla="*/ 4712807 w 8225337"/>
              <a:gd name="connsiteY355" fmla="*/ 165696 h 4446604"/>
              <a:gd name="connsiteX356" fmla="*/ 4728047 w 8225337"/>
              <a:gd name="connsiteY356" fmla="*/ 185699 h 4446604"/>
              <a:gd name="connsiteX357" fmla="*/ 4741382 w 8225337"/>
              <a:gd name="connsiteY357" fmla="*/ 211416 h 4446604"/>
              <a:gd name="connsiteX358" fmla="*/ 4754717 w 8225337"/>
              <a:gd name="connsiteY358" fmla="*/ 239039 h 4446604"/>
              <a:gd name="connsiteX359" fmla="*/ 4779482 w 8225337"/>
              <a:gd name="connsiteY359" fmla="*/ 279044 h 4446604"/>
              <a:gd name="connsiteX360" fmla="*/ 4794722 w 8225337"/>
              <a:gd name="connsiteY360" fmla="*/ 297141 h 4446604"/>
              <a:gd name="connsiteX361" fmla="*/ 4983317 w 8225337"/>
              <a:gd name="connsiteY361" fmla="*/ 427634 h 4446604"/>
              <a:gd name="connsiteX362" fmla="*/ 4985222 w 8225337"/>
              <a:gd name="connsiteY362" fmla="*/ 448589 h 4446604"/>
              <a:gd name="connsiteX363" fmla="*/ 4944265 w 8225337"/>
              <a:gd name="connsiteY363" fmla="*/ 563841 h 4446604"/>
              <a:gd name="connsiteX364" fmla="*/ 4949027 w 8225337"/>
              <a:gd name="connsiteY364" fmla="*/ 584796 h 4446604"/>
              <a:gd name="connsiteX365" fmla="*/ 5164292 w 8225337"/>
              <a:gd name="connsiteY365" fmla="*/ 721956 h 4446604"/>
              <a:gd name="connsiteX366" fmla="*/ 5187152 w 8225337"/>
              <a:gd name="connsiteY366" fmla="*/ 732434 h 4446604"/>
              <a:gd name="connsiteX367" fmla="*/ 5402417 w 8225337"/>
              <a:gd name="connsiteY367" fmla="*/ 864831 h 4446604"/>
              <a:gd name="connsiteX368" fmla="*/ 5415752 w 8225337"/>
              <a:gd name="connsiteY368" fmla="*/ 878166 h 4446604"/>
              <a:gd name="connsiteX369" fmla="*/ 5446232 w 8225337"/>
              <a:gd name="connsiteY369" fmla="*/ 931506 h 4446604"/>
              <a:gd name="connsiteX370" fmla="*/ 5455757 w 8225337"/>
              <a:gd name="connsiteY370" fmla="*/ 960081 h 4446604"/>
              <a:gd name="connsiteX371" fmla="*/ 5405274 w 8225337"/>
              <a:gd name="connsiteY371" fmla="*/ 1092479 h 4446604"/>
              <a:gd name="connsiteX372" fmla="*/ 5380509 w 8225337"/>
              <a:gd name="connsiteY372" fmla="*/ 1102956 h 4446604"/>
              <a:gd name="connsiteX373" fmla="*/ 5136669 w 8225337"/>
              <a:gd name="connsiteY373" fmla="*/ 1130579 h 4446604"/>
              <a:gd name="connsiteX374" fmla="*/ 5108094 w 8225337"/>
              <a:gd name="connsiteY374" fmla="*/ 1136294 h 4446604"/>
              <a:gd name="connsiteX375" fmla="*/ 5082377 w 8225337"/>
              <a:gd name="connsiteY375" fmla="*/ 1146772 h 4446604"/>
              <a:gd name="connsiteX376" fmla="*/ 5061422 w 8225337"/>
              <a:gd name="connsiteY376" fmla="*/ 1162011 h 4446604"/>
              <a:gd name="connsiteX377" fmla="*/ 5038562 w 8225337"/>
              <a:gd name="connsiteY377" fmla="*/ 1197254 h 4446604"/>
              <a:gd name="connsiteX378" fmla="*/ 5033799 w 8225337"/>
              <a:gd name="connsiteY378" fmla="*/ 1218209 h 4446604"/>
              <a:gd name="connsiteX379" fmla="*/ 5039515 w 8225337"/>
              <a:gd name="connsiteY379" fmla="*/ 1239164 h 4446604"/>
              <a:gd name="connsiteX380" fmla="*/ 5003319 w 8225337"/>
              <a:gd name="connsiteY380" fmla="*/ 1362036 h 4446604"/>
              <a:gd name="connsiteX381" fmla="*/ 5233824 w 8225337"/>
              <a:gd name="connsiteY381" fmla="*/ 1436331 h 4446604"/>
              <a:gd name="connsiteX382" fmla="*/ 5262399 w 8225337"/>
              <a:gd name="connsiteY382" fmla="*/ 1438236 h 4446604"/>
              <a:gd name="connsiteX383" fmla="*/ 5338599 w 8225337"/>
              <a:gd name="connsiteY383" fmla="*/ 1442999 h 4446604"/>
              <a:gd name="connsiteX384" fmla="*/ 5424324 w 8225337"/>
              <a:gd name="connsiteY384" fmla="*/ 1499197 h 4446604"/>
              <a:gd name="connsiteX385" fmla="*/ 5413847 w 8225337"/>
              <a:gd name="connsiteY385" fmla="*/ 1517294 h 4446604"/>
              <a:gd name="connsiteX386" fmla="*/ 5406227 w 8225337"/>
              <a:gd name="connsiteY386" fmla="*/ 1537297 h 4446604"/>
              <a:gd name="connsiteX387" fmla="*/ 5587202 w 8225337"/>
              <a:gd name="connsiteY387" fmla="*/ 1539201 h 4446604"/>
              <a:gd name="connsiteX388" fmla="*/ 5615777 w 8225337"/>
              <a:gd name="connsiteY388" fmla="*/ 1539201 h 4446604"/>
              <a:gd name="connsiteX389" fmla="*/ 5768177 w 8225337"/>
              <a:gd name="connsiteY389" fmla="*/ 1621117 h 4446604"/>
              <a:gd name="connsiteX390" fmla="*/ 5788179 w 8225337"/>
              <a:gd name="connsiteY390" fmla="*/ 1671599 h 4446604"/>
              <a:gd name="connsiteX391" fmla="*/ 5716742 w 8225337"/>
              <a:gd name="connsiteY391" fmla="*/ 1760181 h 4446604"/>
              <a:gd name="connsiteX392" fmla="*/ 5713884 w 8225337"/>
              <a:gd name="connsiteY392" fmla="*/ 1778279 h 4446604"/>
              <a:gd name="connsiteX393" fmla="*/ 5983442 w 8225337"/>
              <a:gd name="connsiteY393" fmla="*/ 1854479 h 4446604"/>
              <a:gd name="connsiteX394" fmla="*/ 5980584 w 8225337"/>
              <a:gd name="connsiteY394" fmla="*/ 2006879 h 4446604"/>
              <a:gd name="connsiteX395" fmla="*/ 5977727 w 8225337"/>
              <a:gd name="connsiteY395" fmla="*/ 2029739 h 4446604"/>
              <a:gd name="connsiteX396" fmla="*/ 6029162 w 8225337"/>
              <a:gd name="connsiteY396" fmla="*/ 2157374 h 4446604"/>
              <a:gd name="connsiteX397" fmla="*/ 6041544 w 8225337"/>
              <a:gd name="connsiteY397" fmla="*/ 2174519 h 4446604"/>
              <a:gd name="connsiteX398" fmla="*/ 6128222 w 8225337"/>
              <a:gd name="connsiteY398" fmla="*/ 2286914 h 4446604"/>
              <a:gd name="connsiteX399" fmla="*/ 6140604 w 8225337"/>
              <a:gd name="connsiteY399" fmla="*/ 2309774 h 4446604"/>
              <a:gd name="connsiteX400" fmla="*/ 6134890 w 8225337"/>
              <a:gd name="connsiteY400" fmla="*/ 2391689 h 4446604"/>
              <a:gd name="connsiteX401" fmla="*/ 6140604 w 8225337"/>
              <a:gd name="connsiteY401" fmla="*/ 2416454 h 4446604"/>
              <a:gd name="connsiteX402" fmla="*/ 6219662 w 8225337"/>
              <a:gd name="connsiteY402" fmla="*/ 2536469 h 4446604"/>
              <a:gd name="connsiteX403" fmla="*/ 6349202 w 8225337"/>
              <a:gd name="connsiteY403" fmla="*/ 2696489 h 4446604"/>
              <a:gd name="connsiteX404" fmla="*/ 6370157 w 8225337"/>
              <a:gd name="connsiteY404" fmla="*/ 2709824 h 4446604"/>
              <a:gd name="connsiteX405" fmla="*/ 6449215 w 8225337"/>
              <a:gd name="connsiteY405" fmla="*/ 2808884 h 4446604"/>
              <a:gd name="connsiteX406" fmla="*/ 6462549 w 8225337"/>
              <a:gd name="connsiteY406" fmla="*/ 2828886 h 4446604"/>
              <a:gd name="connsiteX407" fmla="*/ 6473027 w 8225337"/>
              <a:gd name="connsiteY407" fmla="*/ 2842221 h 4446604"/>
              <a:gd name="connsiteX408" fmla="*/ 6579707 w 8225337"/>
              <a:gd name="connsiteY408" fmla="*/ 2906039 h 4446604"/>
              <a:gd name="connsiteX409" fmla="*/ 6607329 w 8225337"/>
              <a:gd name="connsiteY409" fmla="*/ 2939377 h 4446604"/>
              <a:gd name="connsiteX410" fmla="*/ 6573992 w 8225337"/>
              <a:gd name="connsiteY410" fmla="*/ 3073679 h 4446604"/>
              <a:gd name="connsiteX411" fmla="*/ 6572087 w 8225337"/>
              <a:gd name="connsiteY411" fmla="*/ 3098444 h 4446604"/>
              <a:gd name="connsiteX412" fmla="*/ 6599709 w 8225337"/>
              <a:gd name="connsiteY412" fmla="*/ 3192742 h 4446604"/>
              <a:gd name="connsiteX413" fmla="*/ 6604472 w 8225337"/>
              <a:gd name="connsiteY413" fmla="*/ 3197504 h 4446604"/>
              <a:gd name="connsiteX414" fmla="*/ 6680672 w 8225337"/>
              <a:gd name="connsiteY414" fmla="*/ 3297517 h 4446604"/>
              <a:gd name="connsiteX415" fmla="*/ 6679719 w 8225337"/>
              <a:gd name="connsiteY415" fmla="*/ 3301327 h 4446604"/>
              <a:gd name="connsiteX416" fmla="*/ 7928447 w 8225337"/>
              <a:gd name="connsiteY416" fmla="*/ 4060469 h 4446604"/>
              <a:gd name="connsiteX417" fmla="*/ 7954165 w 8225337"/>
              <a:gd name="connsiteY417" fmla="*/ 4142384 h 4446604"/>
              <a:gd name="connsiteX418" fmla="*/ 7971309 w 8225337"/>
              <a:gd name="connsiteY418" fmla="*/ 4162386 h 4446604"/>
              <a:gd name="connsiteX419" fmla="*/ 7991312 w 8225337"/>
              <a:gd name="connsiteY419" fmla="*/ 4180484 h 4446604"/>
              <a:gd name="connsiteX420" fmla="*/ 8108469 w 8225337"/>
              <a:gd name="connsiteY420" fmla="*/ 4287164 h 4446604"/>
              <a:gd name="connsiteX421" fmla="*/ 7974167 w 8225337"/>
              <a:gd name="connsiteY421" fmla="*/ 4221442 h 4446604"/>
              <a:gd name="connsiteX422" fmla="*/ 7949402 w 8225337"/>
              <a:gd name="connsiteY422" fmla="*/ 4209059 h 4446604"/>
              <a:gd name="connsiteX423" fmla="*/ 7929399 w 8225337"/>
              <a:gd name="connsiteY423" fmla="*/ 4193819 h 4446604"/>
              <a:gd name="connsiteX424" fmla="*/ 7900824 w 8225337"/>
              <a:gd name="connsiteY424" fmla="*/ 4150957 h 4446604"/>
              <a:gd name="connsiteX425" fmla="*/ 7890347 w 8225337"/>
              <a:gd name="connsiteY425" fmla="*/ 4126192 h 4446604"/>
              <a:gd name="connsiteX426" fmla="*/ 7880822 w 8225337"/>
              <a:gd name="connsiteY426" fmla="*/ 4108094 h 4446604"/>
              <a:gd name="connsiteX427" fmla="*/ 7852247 w 8225337"/>
              <a:gd name="connsiteY427" fmla="*/ 4003319 h 4446604"/>
              <a:gd name="connsiteX428" fmla="*/ 7791287 w 8225337"/>
              <a:gd name="connsiteY428" fmla="*/ 3921404 h 4446604"/>
              <a:gd name="connsiteX429" fmla="*/ 7777952 w 8225337"/>
              <a:gd name="connsiteY429" fmla="*/ 3904259 h 4446604"/>
              <a:gd name="connsiteX430" fmla="*/ 7669367 w 8225337"/>
              <a:gd name="connsiteY430" fmla="*/ 3835679 h 4446604"/>
              <a:gd name="connsiteX431" fmla="*/ 7651269 w 8225337"/>
              <a:gd name="connsiteY431" fmla="*/ 3815677 h 4446604"/>
              <a:gd name="connsiteX432" fmla="*/ 7636029 w 8225337"/>
              <a:gd name="connsiteY432" fmla="*/ 3792817 h 4446604"/>
              <a:gd name="connsiteX433" fmla="*/ 7595072 w 8225337"/>
              <a:gd name="connsiteY433" fmla="*/ 3568027 h 4446604"/>
              <a:gd name="connsiteX434" fmla="*/ 7587452 w 8225337"/>
              <a:gd name="connsiteY434" fmla="*/ 3543261 h 4446604"/>
              <a:gd name="connsiteX435" fmla="*/ 7575069 w 8225337"/>
              <a:gd name="connsiteY435" fmla="*/ 3518496 h 4446604"/>
              <a:gd name="connsiteX436" fmla="*/ 7564592 w 8225337"/>
              <a:gd name="connsiteY436" fmla="*/ 3492779 h 4446604"/>
              <a:gd name="connsiteX437" fmla="*/ 7500774 w 8225337"/>
              <a:gd name="connsiteY437" fmla="*/ 3342284 h 4446604"/>
              <a:gd name="connsiteX438" fmla="*/ 7495059 w 8225337"/>
              <a:gd name="connsiteY438" fmla="*/ 3319424 h 4446604"/>
              <a:gd name="connsiteX439" fmla="*/ 7444577 w 8225337"/>
              <a:gd name="connsiteY439" fmla="*/ 3192742 h 4446604"/>
              <a:gd name="connsiteX440" fmla="*/ 7316942 w 8225337"/>
              <a:gd name="connsiteY440" fmla="*/ 3250844 h 4446604"/>
              <a:gd name="connsiteX441" fmla="*/ 7307417 w 8225337"/>
              <a:gd name="connsiteY441" fmla="*/ 3273704 h 4446604"/>
              <a:gd name="connsiteX442" fmla="*/ 7281699 w 8225337"/>
              <a:gd name="connsiteY442" fmla="*/ 3322282 h 4446604"/>
              <a:gd name="connsiteX443" fmla="*/ 7271222 w 8225337"/>
              <a:gd name="connsiteY443" fmla="*/ 3334664 h 4446604"/>
              <a:gd name="connsiteX444" fmla="*/ 7143587 w 8225337"/>
              <a:gd name="connsiteY444" fmla="*/ 3301327 h 4446604"/>
              <a:gd name="connsiteX445" fmla="*/ 7252172 w 8225337"/>
              <a:gd name="connsiteY445" fmla="*/ 3231794 h 4446604"/>
              <a:gd name="connsiteX446" fmla="*/ 7259792 w 8225337"/>
              <a:gd name="connsiteY446" fmla="*/ 3208934 h 4446604"/>
              <a:gd name="connsiteX447" fmla="*/ 7284557 w 8225337"/>
              <a:gd name="connsiteY447" fmla="*/ 3070821 h 4446604"/>
              <a:gd name="connsiteX448" fmla="*/ 7302654 w 8225337"/>
              <a:gd name="connsiteY448" fmla="*/ 3060344 h 4446604"/>
              <a:gd name="connsiteX449" fmla="*/ 7449340 w 8225337"/>
              <a:gd name="connsiteY449" fmla="*/ 3060344 h 4446604"/>
              <a:gd name="connsiteX450" fmla="*/ 7476962 w 8225337"/>
              <a:gd name="connsiteY450" fmla="*/ 3066059 h 4446604"/>
              <a:gd name="connsiteX451" fmla="*/ 7588404 w 8225337"/>
              <a:gd name="connsiteY451" fmla="*/ 3252749 h 4446604"/>
              <a:gd name="connsiteX452" fmla="*/ 7597929 w 8225337"/>
              <a:gd name="connsiteY452" fmla="*/ 3280371 h 4446604"/>
              <a:gd name="connsiteX453" fmla="*/ 7698894 w 8225337"/>
              <a:gd name="connsiteY453" fmla="*/ 3488969 h 4446604"/>
              <a:gd name="connsiteX454" fmla="*/ 7701752 w 8225337"/>
              <a:gd name="connsiteY454" fmla="*/ 3509924 h 4446604"/>
              <a:gd name="connsiteX455" fmla="*/ 7701752 w 8225337"/>
              <a:gd name="connsiteY455" fmla="*/ 3530879 h 4446604"/>
              <a:gd name="connsiteX456" fmla="*/ 7756997 w 8225337"/>
              <a:gd name="connsiteY456" fmla="*/ 3759479 h 4446604"/>
              <a:gd name="connsiteX457" fmla="*/ 7777952 w 8225337"/>
              <a:gd name="connsiteY457" fmla="*/ 3771861 h 4446604"/>
              <a:gd name="connsiteX458" fmla="*/ 7797954 w 8225337"/>
              <a:gd name="connsiteY458" fmla="*/ 3782339 h 4446604"/>
              <a:gd name="connsiteX459" fmla="*/ 7919874 w 8225337"/>
              <a:gd name="connsiteY459" fmla="*/ 3894734 h 4446604"/>
              <a:gd name="connsiteX460" fmla="*/ 7924637 w 8225337"/>
              <a:gd name="connsiteY460" fmla="*/ 3919499 h 4446604"/>
              <a:gd name="connsiteX461" fmla="*/ 7924637 w 8225337"/>
              <a:gd name="connsiteY461" fmla="*/ 4023321 h 4446604"/>
              <a:gd name="connsiteX462" fmla="*/ 7927494 w 8225337"/>
              <a:gd name="connsiteY462" fmla="*/ 4044277 h 4446604"/>
              <a:gd name="connsiteX463" fmla="*/ 7928447 w 8225337"/>
              <a:gd name="connsiteY463" fmla="*/ 4060469 h 4446604"/>
              <a:gd name="connsiteX464" fmla="*/ 6504 w 8225337"/>
              <a:gd name="connsiteY464" fmla="*/ 4409084 h 4446604"/>
              <a:gd name="connsiteX465" fmla="*/ 9362 w 8225337"/>
              <a:gd name="connsiteY465" fmla="*/ 4439564 h 4446604"/>
              <a:gd name="connsiteX466" fmla="*/ 7980834 w 8225337"/>
              <a:gd name="connsiteY466" fmla="*/ 4439564 h 4446604"/>
              <a:gd name="connsiteX467" fmla="*/ 7997979 w 8225337"/>
              <a:gd name="connsiteY467" fmla="*/ 4439564 h 4446604"/>
              <a:gd name="connsiteX468" fmla="*/ 8056082 w 8225337"/>
              <a:gd name="connsiteY468" fmla="*/ 4441469 h 4446604"/>
              <a:gd name="connsiteX469" fmla="*/ 8074179 w 8225337"/>
              <a:gd name="connsiteY469" fmla="*/ 4441469 h 4446604"/>
              <a:gd name="connsiteX470" fmla="*/ 8198957 w 8225337"/>
              <a:gd name="connsiteY470" fmla="*/ 4435754 h 4446604"/>
              <a:gd name="connsiteX471" fmla="*/ 8044652 w 8225337"/>
              <a:gd name="connsiteY471" fmla="*/ 4158577 h 4446604"/>
              <a:gd name="connsiteX472" fmla="*/ 8029412 w 8225337"/>
              <a:gd name="connsiteY472" fmla="*/ 4138574 h 4446604"/>
              <a:gd name="connsiteX473" fmla="*/ 8014172 w 8225337"/>
              <a:gd name="connsiteY473" fmla="*/ 4118571 h 4446604"/>
              <a:gd name="connsiteX474" fmla="*/ 7998932 w 8225337"/>
              <a:gd name="connsiteY474" fmla="*/ 4100474 h 4446604"/>
              <a:gd name="connsiteX475" fmla="*/ 7971309 w 8225337"/>
              <a:gd name="connsiteY475" fmla="*/ 4031894 h 4446604"/>
              <a:gd name="connsiteX476" fmla="*/ 7968452 w 8225337"/>
              <a:gd name="connsiteY476" fmla="*/ 4006177 h 4446604"/>
              <a:gd name="connsiteX477" fmla="*/ 7966547 w 8225337"/>
              <a:gd name="connsiteY477" fmla="*/ 3985221 h 4446604"/>
              <a:gd name="connsiteX478" fmla="*/ 7971309 w 8225337"/>
              <a:gd name="connsiteY478" fmla="*/ 3960457 h 4446604"/>
              <a:gd name="connsiteX479" fmla="*/ 7976072 w 8225337"/>
              <a:gd name="connsiteY479" fmla="*/ 3931882 h 4446604"/>
              <a:gd name="connsiteX480" fmla="*/ 7828434 w 8225337"/>
              <a:gd name="connsiteY480" fmla="*/ 3749002 h 4446604"/>
              <a:gd name="connsiteX481" fmla="*/ 7803669 w 8225337"/>
              <a:gd name="connsiteY481" fmla="*/ 3739477 h 4446604"/>
              <a:gd name="connsiteX482" fmla="*/ 7757949 w 8225337"/>
              <a:gd name="connsiteY482" fmla="*/ 3713759 h 4446604"/>
              <a:gd name="connsiteX483" fmla="*/ 7739852 w 8225337"/>
              <a:gd name="connsiteY483" fmla="*/ 3672802 h 4446604"/>
              <a:gd name="connsiteX484" fmla="*/ 7750329 w 8225337"/>
              <a:gd name="connsiteY484" fmla="*/ 3532784 h 4446604"/>
              <a:gd name="connsiteX485" fmla="*/ 7752234 w 8225337"/>
              <a:gd name="connsiteY485" fmla="*/ 3485159 h 4446604"/>
              <a:gd name="connsiteX486" fmla="*/ 7750329 w 8225337"/>
              <a:gd name="connsiteY486" fmla="*/ 3462299 h 4446604"/>
              <a:gd name="connsiteX487" fmla="*/ 7744615 w 8225337"/>
              <a:gd name="connsiteY487" fmla="*/ 3442296 h 4446604"/>
              <a:gd name="connsiteX488" fmla="*/ 7637934 w 8225337"/>
              <a:gd name="connsiteY488" fmla="*/ 3232746 h 4446604"/>
              <a:gd name="connsiteX489" fmla="*/ 7630315 w 8225337"/>
              <a:gd name="connsiteY489" fmla="*/ 3205124 h 4446604"/>
              <a:gd name="connsiteX490" fmla="*/ 7619837 w 8225337"/>
              <a:gd name="connsiteY490" fmla="*/ 3157499 h 4446604"/>
              <a:gd name="connsiteX491" fmla="*/ 7610312 w 8225337"/>
              <a:gd name="connsiteY491" fmla="*/ 3108921 h 4446604"/>
              <a:gd name="connsiteX492" fmla="*/ 7386474 w 8225337"/>
              <a:gd name="connsiteY492" fmla="*/ 2987002 h 4446604"/>
              <a:gd name="connsiteX493" fmla="*/ 7363615 w 8225337"/>
              <a:gd name="connsiteY493" fmla="*/ 2991764 h 4446604"/>
              <a:gd name="connsiteX494" fmla="*/ 7214072 w 8225337"/>
              <a:gd name="connsiteY494" fmla="*/ 2991764 h 4446604"/>
              <a:gd name="connsiteX495" fmla="*/ 7196927 w 8225337"/>
              <a:gd name="connsiteY495" fmla="*/ 3189884 h 4446604"/>
              <a:gd name="connsiteX496" fmla="*/ 7181687 w 8225337"/>
              <a:gd name="connsiteY496" fmla="*/ 3205124 h 4446604"/>
              <a:gd name="connsiteX497" fmla="*/ 6980709 w 8225337"/>
              <a:gd name="connsiteY497" fmla="*/ 3205124 h 4446604"/>
              <a:gd name="connsiteX498" fmla="*/ 6957849 w 8225337"/>
              <a:gd name="connsiteY498" fmla="*/ 3195599 h 4446604"/>
              <a:gd name="connsiteX499" fmla="*/ 6871172 w 8225337"/>
              <a:gd name="connsiteY499" fmla="*/ 3187979 h 4446604"/>
              <a:gd name="connsiteX500" fmla="*/ 6851169 w 8225337"/>
              <a:gd name="connsiteY500" fmla="*/ 3193694 h 4446604"/>
              <a:gd name="connsiteX501" fmla="*/ 6647334 w 8225337"/>
              <a:gd name="connsiteY501" fmla="*/ 3132734 h 4446604"/>
              <a:gd name="connsiteX502" fmla="*/ 6633999 w 8225337"/>
              <a:gd name="connsiteY502" fmla="*/ 3115589 h 4446604"/>
              <a:gd name="connsiteX503" fmla="*/ 6629237 w 8225337"/>
              <a:gd name="connsiteY503" fmla="*/ 3071774 h 4446604"/>
              <a:gd name="connsiteX504" fmla="*/ 6631142 w 8225337"/>
              <a:gd name="connsiteY504" fmla="*/ 3062249 h 4446604"/>
              <a:gd name="connsiteX505" fmla="*/ 6707342 w 8225337"/>
              <a:gd name="connsiteY505" fmla="*/ 2896514 h 4446604"/>
              <a:gd name="connsiteX506" fmla="*/ 6552084 w 8225337"/>
              <a:gd name="connsiteY506" fmla="*/ 2806979 h 4446604"/>
              <a:gd name="connsiteX507" fmla="*/ 6532082 w 8225337"/>
              <a:gd name="connsiteY507" fmla="*/ 2793644 h 4446604"/>
              <a:gd name="connsiteX508" fmla="*/ 6507317 w 8225337"/>
              <a:gd name="connsiteY508" fmla="*/ 2734589 h 4446604"/>
              <a:gd name="connsiteX509" fmla="*/ 6505412 w 8225337"/>
              <a:gd name="connsiteY509" fmla="*/ 2729827 h 4446604"/>
              <a:gd name="connsiteX510" fmla="*/ 6391112 w 8225337"/>
              <a:gd name="connsiteY510" fmla="*/ 2597429 h 4446604"/>
              <a:gd name="connsiteX511" fmla="*/ 6371109 w 8225337"/>
              <a:gd name="connsiteY511" fmla="*/ 2580284 h 4446604"/>
              <a:gd name="connsiteX512" fmla="*/ 6285384 w 8225337"/>
              <a:gd name="connsiteY512" fmla="*/ 2438361 h 4446604"/>
              <a:gd name="connsiteX513" fmla="*/ 6273002 w 8225337"/>
              <a:gd name="connsiteY513" fmla="*/ 2410739 h 4446604"/>
              <a:gd name="connsiteX514" fmla="*/ 6209184 w 8225337"/>
              <a:gd name="connsiteY514" fmla="*/ 2284057 h 4446604"/>
              <a:gd name="connsiteX515" fmla="*/ 6195849 w 8225337"/>
              <a:gd name="connsiteY515" fmla="*/ 2259292 h 4446604"/>
              <a:gd name="connsiteX516" fmla="*/ 6142509 w 8225337"/>
              <a:gd name="connsiteY516" fmla="*/ 2131657 h 4446604"/>
              <a:gd name="connsiteX517" fmla="*/ 6137747 w 8225337"/>
              <a:gd name="connsiteY517" fmla="*/ 2104034 h 4446604"/>
              <a:gd name="connsiteX518" fmla="*/ 6127269 w 8225337"/>
              <a:gd name="connsiteY518" fmla="*/ 1992592 h 4446604"/>
              <a:gd name="connsiteX519" fmla="*/ 6124412 w 8225337"/>
              <a:gd name="connsiteY519" fmla="*/ 1986876 h 4446604"/>
              <a:gd name="connsiteX520" fmla="*/ 6103457 w 8225337"/>
              <a:gd name="connsiteY520" fmla="*/ 1877339 h 4446604"/>
              <a:gd name="connsiteX521" fmla="*/ 6086312 w 8225337"/>
              <a:gd name="connsiteY521" fmla="*/ 1828761 h 4446604"/>
              <a:gd name="connsiteX522" fmla="*/ 6063452 w 8225337"/>
              <a:gd name="connsiteY522" fmla="*/ 1790661 h 4446604"/>
              <a:gd name="connsiteX523" fmla="*/ 5949152 w 8225337"/>
              <a:gd name="connsiteY523" fmla="*/ 1512531 h 4446604"/>
              <a:gd name="connsiteX524" fmla="*/ 5944390 w 8225337"/>
              <a:gd name="connsiteY524" fmla="*/ 1472526 h 4446604"/>
              <a:gd name="connsiteX525" fmla="*/ 5892954 w 8225337"/>
              <a:gd name="connsiteY525" fmla="*/ 1326794 h 4446604"/>
              <a:gd name="connsiteX526" fmla="*/ 5860569 w 8225337"/>
              <a:gd name="connsiteY526" fmla="*/ 1290599 h 4446604"/>
              <a:gd name="connsiteX527" fmla="*/ 5832947 w 8225337"/>
              <a:gd name="connsiteY527" fmla="*/ 1269644 h 4446604"/>
              <a:gd name="connsiteX528" fmla="*/ 5872952 w 8225337"/>
              <a:gd name="connsiteY528" fmla="*/ 1284884 h 4446604"/>
              <a:gd name="connsiteX529" fmla="*/ 5842472 w 8225337"/>
              <a:gd name="connsiteY529" fmla="*/ 1275359 h 4446604"/>
              <a:gd name="connsiteX530" fmla="*/ 5554817 w 8225337"/>
              <a:gd name="connsiteY530" fmla="*/ 1061047 h 4446604"/>
              <a:gd name="connsiteX531" fmla="*/ 5539577 w 8225337"/>
              <a:gd name="connsiteY531" fmla="*/ 1038186 h 4446604"/>
              <a:gd name="connsiteX532" fmla="*/ 5472902 w 8225337"/>
              <a:gd name="connsiteY532" fmla="*/ 826731 h 4446604"/>
              <a:gd name="connsiteX533" fmla="*/ 5455757 w 8225337"/>
              <a:gd name="connsiteY533" fmla="*/ 809586 h 4446604"/>
              <a:gd name="connsiteX534" fmla="*/ 5350982 w 8225337"/>
              <a:gd name="connsiteY534" fmla="*/ 738149 h 4446604"/>
              <a:gd name="connsiteX535" fmla="*/ 5333837 w 8225337"/>
              <a:gd name="connsiteY535" fmla="*/ 728624 h 4446604"/>
              <a:gd name="connsiteX536" fmla="*/ 5288117 w 8225337"/>
              <a:gd name="connsiteY536" fmla="*/ 701001 h 4446604"/>
              <a:gd name="connsiteX537" fmla="*/ 5270019 w 8225337"/>
              <a:gd name="connsiteY537" fmla="*/ 688619 h 4446604"/>
              <a:gd name="connsiteX538" fmla="*/ 5221442 w 8225337"/>
              <a:gd name="connsiteY538" fmla="*/ 660996 h 4446604"/>
              <a:gd name="connsiteX539" fmla="*/ 5203344 w 8225337"/>
              <a:gd name="connsiteY539" fmla="*/ 653376 h 4446604"/>
              <a:gd name="connsiteX540" fmla="*/ 5178579 w 8225337"/>
              <a:gd name="connsiteY540" fmla="*/ 642899 h 4446604"/>
              <a:gd name="connsiteX541" fmla="*/ 5153815 w 8225337"/>
              <a:gd name="connsiteY541" fmla="*/ 635279 h 4446604"/>
              <a:gd name="connsiteX542" fmla="*/ 5009034 w 8225337"/>
              <a:gd name="connsiteY542" fmla="*/ 546696 h 4446604"/>
              <a:gd name="connsiteX543" fmla="*/ 5024274 w 8225337"/>
              <a:gd name="connsiteY543" fmla="*/ 528599 h 4446604"/>
              <a:gd name="connsiteX544" fmla="*/ 5049992 w 8225337"/>
              <a:gd name="connsiteY544" fmla="*/ 519074 h 4446604"/>
              <a:gd name="connsiteX545" fmla="*/ 5077615 w 8225337"/>
              <a:gd name="connsiteY545" fmla="*/ 386676 h 4446604"/>
              <a:gd name="connsiteX546" fmla="*/ 4876637 w 8225337"/>
              <a:gd name="connsiteY546" fmla="*/ 271424 h 4446604"/>
              <a:gd name="connsiteX547" fmla="*/ 4858539 w 8225337"/>
              <a:gd name="connsiteY547" fmla="*/ 254279 h 4446604"/>
              <a:gd name="connsiteX548" fmla="*/ 4803294 w 8225337"/>
              <a:gd name="connsiteY548" fmla="*/ 167601 h 4446604"/>
              <a:gd name="connsiteX549" fmla="*/ 4792817 w 8225337"/>
              <a:gd name="connsiteY549" fmla="*/ 141884 h 4446604"/>
              <a:gd name="connsiteX550" fmla="*/ 4775672 w 8225337"/>
              <a:gd name="connsiteY550" fmla="*/ 121881 h 4446604"/>
              <a:gd name="connsiteX551" fmla="*/ 4648037 w 8225337"/>
              <a:gd name="connsiteY551" fmla="*/ 25679 h 4446604"/>
              <a:gd name="connsiteX552" fmla="*/ 4627082 w 8225337"/>
              <a:gd name="connsiteY552" fmla="*/ 13296 h 4446604"/>
              <a:gd name="connsiteX553" fmla="*/ 4604222 w 8225337"/>
              <a:gd name="connsiteY553" fmla="*/ 2819 h 4446604"/>
              <a:gd name="connsiteX554" fmla="*/ 4334664 w 8225337"/>
              <a:gd name="connsiteY554" fmla="*/ 165696 h 4446604"/>
              <a:gd name="connsiteX555" fmla="*/ 4311804 w 8225337"/>
              <a:gd name="connsiteY555" fmla="*/ 182841 h 4446604"/>
              <a:gd name="connsiteX556" fmla="*/ 4284182 w 8225337"/>
              <a:gd name="connsiteY556" fmla="*/ 192366 h 4446604"/>
              <a:gd name="connsiteX557" fmla="*/ 4264179 w 8225337"/>
              <a:gd name="connsiteY557" fmla="*/ 199986 h 4446604"/>
              <a:gd name="connsiteX558" fmla="*/ 4216554 w 8225337"/>
              <a:gd name="connsiteY558" fmla="*/ 251421 h 4446604"/>
              <a:gd name="connsiteX559" fmla="*/ 4203219 w 8225337"/>
              <a:gd name="connsiteY559" fmla="*/ 276186 h 4446604"/>
              <a:gd name="connsiteX560" fmla="*/ 4125114 w 8225337"/>
              <a:gd name="connsiteY560" fmla="*/ 454304 h 4446604"/>
              <a:gd name="connsiteX561" fmla="*/ 4107969 w 8225337"/>
              <a:gd name="connsiteY561" fmla="*/ 479069 h 4446604"/>
              <a:gd name="connsiteX562" fmla="*/ 4089872 w 8225337"/>
              <a:gd name="connsiteY562" fmla="*/ 504786 h 4446604"/>
              <a:gd name="connsiteX563" fmla="*/ 3972714 w 8225337"/>
              <a:gd name="connsiteY563" fmla="*/ 529551 h 4446604"/>
              <a:gd name="connsiteX564" fmla="*/ 3848889 w 8225337"/>
              <a:gd name="connsiteY564" fmla="*/ 669569 h 4446604"/>
              <a:gd name="connsiteX565" fmla="*/ 3831744 w 8225337"/>
              <a:gd name="connsiteY565" fmla="*/ 667664 h 4446604"/>
              <a:gd name="connsiteX566" fmla="*/ 3783167 w 8225337"/>
              <a:gd name="connsiteY566" fmla="*/ 658139 h 4446604"/>
              <a:gd name="connsiteX567" fmla="*/ 3755544 w 8225337"/>
              <a:gd name="connsiteY567" fmla="*/ 650519 h 4446604"/>
              <a:gd name="connsiteX568" fmla="*/ 3707919 w 8225337"/>
              <a:gd name="connsiteY568" fmla="*/ 614324 h 4446604"/>
              <a:gd name="connsiteX569" fmla="*/ 3683154 w 8225337"/>
              <a:gd name="connsiteY569" fmla="*/ 597179 h 4446604"/>
              <a:gd name="connsiteX570" fmla="*/ 3629814 w 8225337"/>
              <a:gd name="connsiteY570" fmla="*/ 487641 h 4446604"/>
              <a:gd name="connsiteX571" fmla="*/ 3425979 w 8225337"/>
              <a:gd name="connsiteY571" fmla="*/ 554316 h 4446604"/>
              <a:gd name="connsiteX572" fmla="*/ 3407882 w 8225337"/>
              <a:gd name="connsiteY572" fmla="*/ 552411 h 4446604"/>
              <a:gd name="connsiteX573" fmla="*/ 3349779 w 8225337"/>
              <a:gd name="connsiteY573" fmla="*/ 527646 h 4446604"/>
              <a:gd name="connsiteX574" fmla="*/ 3322157 w 8225337"/>
              <a:gd name="connsiteY574" fmla="*/ 510501 h 4446604"/>
              <a:gd name="connsiteX575" fmla="*/ 3291677 w 8225337"/>
              <a:gd name="connsiteY575" fmla="*/ 502881 h 4446604"/>
              <a:gd name="connsiteX576" fmla="*/ 3186902 w 8225337"/>
              <a:gd name="connsiteY576" fmla="*/ 650519 h 4446604"/>
              <a:gd name="connsiteX577" fmla="*/ 3154517 w 8225337"/>
              <a:gd name="connsiteY577" fmla="*/ 747674 h 4446604"/>
              <a:gd name="connsiteX578" fmla="*/ 3146897 w 8225337"/>
              <a:gd name="connsiteY578" fmla="*/ 765771 h 4446604"/>
              <a:gd name="connsiteX579" fmla="*/ 3044979 w 8225337"/>
              <a:gd name="connsiteY579" fmla="*/ 896264 h 4446604"/>
              <a:gd name="connsiteX580" fmla="*/ 2986877 w 8225337"/>
              <a:gd name="connsiteY580" fmla="*/ 1151534 h 4446604"/>
              <a:gd name="connsiteX581" fmla="*/ 2968779 w 8225337"/>
              <a:gd name="connsiteY581" fmla="*/ 1161059 h 4446604"/>
              <a:gd name="connsiteX582" fmla="*/ 2953539 w 8225337"/>
              <a:gd name="connsiteY582" fmla="*/ 1173441 h 4446604"/>
              <a:gd name="connsiteX583" fmla="*/ 2936394 w 8225337"/>
              <a:gd name="connsiteY583" fmla="*/ 1202016 h 4446604"/>
              <a:gd name="connsiteX584" fmla="*/ 2896389 w 8225337"/>
              <a:gd name="connsiteY584" fmla="*/ 1620164 h 4446604"/>
              <a:gd name="connsiteX585" fmla="*/ 2893532 w 8225337"/>
              <a:gd name="connsiteY585" fmla="*/ 1668742 h 4446604"/>
              <a:gd name="connsiteX586" fmla="*/ 2891627 w 8225337"/>
              <a:gd name="connsiteY586" fmla="*/ 1693506 h 4446604"/>
              <a:gd name="connsiteX587" fmla="*/ 2886864 w 8225337"/>
              <a:gd name="connsiteY587" fmla="*/ 1719224 h 4446604"/>
              <a:gd name="connsiteX588" fmla="*/ 2797329 w 8225337"/>
              <a:gd name="connsiteY588" fmla="*/ 1807806 h 4446604"/>
              <a:gd name="connsiteX589" fmla="*/ 2772564 w 8225337"/>
              <a:gd name="connsiteY589" fmla="*/ 1807806 h 4446604"/>
              <a:gd name="connsiteX590" fmla="*/ 2746847 w 8225337"/>
              <a:gd name="connsiteY590" fmla="*/ 1809711 h 4446604"/>
              <a:gd name="connsiteX591" fmla="*/ 2638262 w 8225337"/>
              <a:gd name="connsiteY591" fmla="*/ 1800186 h 4446604"/>
              <a:gd name="connsiteX592" fmla="*/ 2607782 w 8225337"/>
              <a:gd name="connsiteY592" fmla="*/ 1795424 h 4446604"/>
              <a:gd name="connsiteX593" fmla="*/ 2470622 w 8225337"/>
              <a:gd name="connsiteY593" fmla="*/ 1820189 h 4446604"/>
              <a:gd name="connsiteX594" fmla="*/ 2452524 w 8225337"/>
              <a:gd name="connsiteY594" fmla="*/ 1837334 h 4446604"/>
              <a:gd name="connsiteX595" fmla="*/ 2403947 w 8225337"/>
              <a:gd name="connsiteY595" fmla="*/ 1904009 h 4446604"/>
              <a:gd name="connsiteX596" fmla="*/ 2391564 w 8225337"/>
              <a:gd name="connsiteY596" fmla="*/ 1924011 h 4446604"/>
              <a:gd name="connsiteX597" fmla="*/ 2350607 w 8225337"/>
              <a:gd name="connsiteY597" fmla="*/ 2036406 h 4446604"/>
              <a:gd name="connsiteX598" fmla="*/ 2337272 w 8225337"/>
              <a:gd name="connsiteY598" fmla="*/ 2056409 h 4446604"/>
              <a:gd name="connsiteX599" fmla="*/ 2225829 w 8225337"/>
              <a:gd name="connsiteY599" fmla="*/ 2165947 h 4446604"/>
              <a:gd name="connsiteX600" fmla="*/ 2202969 w 8225337"/>
              <a:gd name="connsiteY600" fmla="*/ 2181186 h 4446604"/>
              <a:gd name="connsiteX601" fmla="*/ 2122007 w 8225337"/>
              <a:gd name="connsiteY601" fmla="*/ 2348827 h 4446604"/>
              <a:gd name="connsiteX602" fmla="*/ 2117244 w 8225337"/>
              <a:gd name="connsiteY602" fmla="*/ 2371686 h 4446604"/>
              <a:gd name="connsiteX603" fmla="*/ 1847687 w 8225337"/>
              <a:gd name="connsiteY603" fmla="*/ 2619336 h 4446604"/>
              <a:gd name="connsiteX604" fmla="*/ 1820064 w 8225337"/>
              <a:gd name="connsiteY604" fmla="*/ 2628861 h 4446604"/>
              <a:gd name="connsiteX605" fmla="*/ 1774344 w 8225337"/>
              <a:gd name="connsiteY605" fmla="*/ 2638386 h 4446604"/>
              <a:gd name="connsiteX606" fmla="*/ 1751484 w 8225337"/>
              <a:gd name="connsiteY606" fmla="*/ 2641244 h 4446604"/>
              <a:gd name="connsiteX607" fmla="*/ 1696239 w 8225337"/>
              <a:gd name="connsiteY607" fmla="*/ 2630767 h 4446604"/>
              <a:gd name="connsiteX608" fmla="*/ 1678142 w 8225337"/>
              <a:gd name="connsiteY608" fmla="*/ 2612669 h 4446604"/>
              <a:gd name="connsiteX609" fmla="*/ 1390487 w 8225337"/>
              <a:gd name="connsiteY609" fmla="*/ 2501227 h 4446604"/>
              <a:gd name="connsiteX610" fmla="*/ 1361912 w 8225337"/>
              <a:gd name="connsiteY610" fmla="*/ 2501227 h 4446604"/>
              <a:gd name="connsiteX611" fmla="*/ 1197129 w 8225337"/>
              <a:gd name="connsiteY611" fmla="*/ 2442172 h 4446604"/>
              <a:gd name="connsiteX612" fmla="*/ 1148552 w 8225337"/>
              <a:gd name="connsiteY612" fmla="*/ 2489796 h 4446604"/>
              <a:gd name="connsiteX613" fmla="*/ 1133312 w 8225337"/>
              <a:gd name="connsiteY613" fmla="*/ 2520277 h 4446604"/>
              <a:gd name="connsiteX614" fmla="*/ 1093307 w 8225337"/>
              <a:gd name="connsiteY614" fmla="*/ 2626957 h 4446604"/>
              <a:gd name="connsiteX615" fmla="*/ 1078067 w 8225337"/>
              <a:gd name="connsiteY615" fmla="*/ 2640292 h 4446604"/>
              <a:gd name="connsiteX616" fmla="*/ 1062827 w 8225337"/>
              <a:gd name="connsiteY616" fmla="*/ 2663152 h 4446604"/>
              <a:gd name="connsiteX617" fmla="*/ 1049492 w 8225337"/>
              <a:gd name="connsiteY617" fmla="*/ 2686011 h 4446604"/>
              <a:gd name="connsiteX618" fmla="*/ 1041872 w 8225337"/>
              <a:gd name="connsiteY618" fmla="*/ 2713634 h 4446604"/>
              <a:gd name="connsiteX619" fmla="*/ 1029489 w 8225337"/>
              <a:gd name="connsiteY619" fmla="*/ 2733636 h 4446604"/>
              <a:gd name="connsiteX620" fmla="*/ 965672 w 8225337"/>
              <a:gd name="connsiteY620" fmla="*/ 2815552 h 4446604"/>
              <a:gd name="connsiteX621" fmla="*/ 958052 w 8225337"/>
              <a:gd name="connsiteY621" fmla="*/ 2838411 h 4446604"/>
              <a:gd name="connsiteX622" fmla="*/ 991389 w 8225337"/>
              <a:gd name="connsiteY622" fmla="*/ 2998432 h 4446604"/>
              <a:gd name="connsiteX623" fmla="*/ 983769 w 8225337"/>
              <a:gd name="connsiteY623" fmla="*/ 3024149 h 4446604"/>
              <a:gd name="connsiteX624" fmla="*/ 912332 w 8225337"/>
              <a:gd name="connsiteY624" fmla="*/ 3173692 h 4446604"/>
              <a:gd name="connsiteX625" fmla="*/ 899949 w 8225337"/>
              <a:gd name="connsiteY625" fmla="*/ 3198457 h 4446604"/>
              <a:gd name="connsiteX626" fmla="*/ 886614 w 8225337"/>
              <a:gd name="connsiteY626" fmla="*/ 3379432 h 4446604"/>
              <a:gd name="connsiteX627" fmla="*/ 892329 w 8225337"/>
              <a:gd name="connsiteY627" fmla="*/ 3405149 h 4446604"/>
              <a:gd name="connsiteX628" fmla="*/ 884709 w 8225337"/>
              <a:gd name="connsiteY628" fmla="*/ 3522307 h 4446604"/>
              <a:gd name="connsiteX629" fmla="*/ 866612 w 8225337"/>
              <a:gd name="connsiteY629" fmla="*/ 3537546 h 4446604"/>
              <a:gd name="connsiteX630" fmla="*/ 717069 w 8225337"/>
              <a:gd name="connsiteY630" fmla="*/ 3590886 h 4446604"/>
              <a:gd name="connsiteX631" fmla="*/ 696114 w 8225337"/>
              <a:gd name="connsiteY631" fmla="*/ 3598507 h 4446604"/>
              <a:gd name="connsiteX632" fmla="*/ 629439 w 8225337"/>
              <a:gd name="connsiteY632" fmla="*/ 3613746 h 4446604"/>
              <a:gd name="connsiteX633" fmla="*/ 606579 w 8225337"/>
              <a:gd name="connsiteY633" fmla="*/ 3619461 h 4446604"/>
              <a:gd name="connsiteX634" fmla="*/ 517044 w 8225337"/>
              <a:gd name="connsiteY634" fmla="*/ 3665182 h 4446604"/>
              <a:gd name="connsiteX635" fmla="*/ 492279 w 8225337"/>
              <a:gd name="connsiteY635" fmla="*/ 3674707 h 4446604"/>
              <a:gd name="connsiteX636" fmla="*/ 396077 w 8225337"/>
              <a:gd name="connsiteY636" fmla="*/ 3811867 h 4446604"/>
              <a:gd name="connsiteX637" fmla="*/ 317972 w 8225337"/>
              <a:gd name="connsiteY637" fmla="*/ 3878542 h 4446604"/>
              <a:gd name="connsiteX638" fmla="*/ 302732 w 8225337"/>
              <a:gd name="connsiteY638" fmla="*/ 3901402 h 4446604"/>
              <a:gd name="connsiteX639" fmla="*/ 31269 w 8225337"/>
              <a:gd name="connsiteY639" fmla="*/ 4257637 h 4446604"/>
              <a:gd name="connsiteX640" fmla="*/ 17934 w 8225337"/>
              <a:gd name="connsiteY640" fmla="*/ 4277639 h 4446604"/>
              <a:gd name="connsiteX641" fmla="*/ 789 w 8225337"/>
              <a:gd name="connsiteY641" fmla="*/ 4329074 h 4446604"/>
              <a:gd name="connsiteX642" fmla="*/ 2694 w 8225337"/>
              <a:gd name="connsiteY642" fmla="*/ 4376699 h 4446604"/>
              <a:gd name="connsiteX643" fmla="*/ 6504 w 8225337"/>
              <a:gd name="connsiteY643" fmla="*/ 4409084 h 444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</a:cxnLst>
            <a:rect l="l" t="t" r="r" b="b"/>
            <a:pathLst>
              <a:path w="8225337" h="4446604">
                <a:moveTo>
                  <a:pt x="2924012" y="1853526"/>
                </a:moveTo>
                <a:cubicBezTo>
                  <a:pt x="2914487" y="1906867"/>
                  <a:pt x="2863052" y="1927822"/>
                  <a:pt x="2819237" y="1934489"/>
                </a:cubicBezTo>
                <a:cubicBezTo>
                  <a:pt x="2811617" y="1934489"/>
                  <a:pt x="2805902" y="1936394"/>
                  <a:pt x="2798282" y="1936394"/>
                </a:cubicBezTo>
                <a:cubicBezTo>
                  <a:pt x="2792567" y="1938299"/>
                  <a:pt x="2784947" y="1938299"/>
                  <a:pt x="2778279" y="1939251"/>
                </a:cubicBezTo>
                <a:cubicBezTo>
                  <a:pt x="2768754" y="1941156"/>
                  <a:pt x="2761134" y="1941156"/>
                  <a:pt x="2752562" y="1942109"/>
                </a:cubicBezTo>
                <a:cubicBezTo>
                  <a:pt x="2694459" y="1947824"/>
                  <a:pt x="2635404" y="1964969"/>
                  <a:pt x="2579207" y="1987829"/>
                </a:cubicBezTo>
                <a:cubicBezTo>
                  <a:pt x="2573492" y="1990686"/>
                  <a:pt x="2568729" y="1997354"/>
                  <a:pt x="2563967" y="2003069"/>
                </a:cubicBezTo>
                <a:cubicBezTo>
                  <a:pt x="2535392" y="2066886"/>
                  <a:pt x="2563967" y="2148802"/>
                  <a:pt x="2538249" y="2204047"/>
                </a:cubicBezTo>
                <a:cubicBezTo>
                  <a:pt x="2535392" y="2209761"/>
                  <a:pt x="2532534" y="2216429"/>
                  <a:pt x="2527772" y="2222144"/>
                </a:cubicBezTo>
                <a:cubicBezTo>
                  <a:pt x="2515389" y="2234527"/>
                  <a:pt x="2503007" y="2246909"/>
                  <a:pt x="2491577" y="2258339"/>
                </a:cubicBezTo>
                <a:cubicBezTo>
                  <a:pt x="2485862" y="2264054"/>
                  <a:pt x="2479194" y="2270722"/>
                  <a:pt x="2473479" y="2276436"/>
                </a:cubicBezTo>
                <a:cubicBezTo>
                  <a:pt x="2463954" y="2291677"/>
                  <a:pt x="2458239" y="2308822"/>
                  <a:pt x="2452524" y="2325014"/>
                </a:cubicBezTo>
                <a:cubicBezTo>
                  <a:pt x="2447762" y="2334539"/>
                  <a:pt x="2444904" y="2342159"/>
                  <a:pt x="2442999" y="2350732"/>
                </a:cubicBezTo>
                <a:cubicBezTo>
                  <a:pt x="2424902" y="2393594"/>
                  <a:pt x="2404899" y="2432647"/>
                  <a:pt x="2391564" y="2473604"/>
                </a:cubicBezTo>
                <a:cubicBezTo>
                  <a:pt x="2388707" y="2478367"/>
                  <a:pt x="2385849" y="2485986"/>
                  <a:pt x="2383944" y="2491702"/>
                </a:cubicBezTo>
                <a:cubicBezTo>
                  <a:pt x="2381087" y="2499321"/>
                  <a:pt x="2379182" y="2506942"/>
                  <a:pt x="2378229" y="2516467"/>
                </a:cubicBezTo>
                <a:cubicBezTo>
                  <a:pt x="2367752" y="2575521"/>
                  <a:pt x="2324889" y="2608859"/>
                  <a:pt x="2279169" y="2639339"/>
                </a:cubicBezTo>
                <a:cubicBezTo>
                  <a:pt x="2271549" y="2645054"/>
                  <a:pt x="2265834" y="2649817"/>
                  <a:pt x="2258214" y="2656484"/>
                </a:cubicBezTo>
                <a:cubicBezTo>
                  <a:pt x="2240117" y="2666009"/>
                  <a:pt x="2237259" y="2682202"/>
                  <a:pt x="2237259" y="2700299"/>
                </a:cubicBezTo>
                <a:cubicBezTo>
                  <a:pt x="2237259" y="2706014"/>
                  <a:pt x="2237259" y="2712682"/>
                  <a:pt x="2237259" y="2717444"/>
                </a:cubicBezTo>
                <a:cubicBezTo>
                  <a:pt x="2237259" y="2727921"/>
                  <a:pt x="2235354" y="2735542"/>
                  <a:pt x="2232497" y="2743161"/>
                </a:cubicBezTo>
                <a:cubicBezTo>
                  <a:pt x="2222019" y="2748877"/>
                  <a:pt x="2207732" y="2763164"/>
                  <a:pt x="2196302" y="2770784"/>
                </a:cubicBezTo>
                <a:cubicBezTo>
                  <a:pt x="2188682" y="2773642"/>
                  <a:pt x="2181062" y="2775546"/>
                  <a:pt x="2173442" y="2776499"/>
                </a:cubicBezTo>
                <a:cubicBezTo>
                  <a:pt x="2167727" y="2778404"/>
                  <a:pt x="2161059" y="2779357"/>
                  <a:pt x="2153439" y="2782214"/>
                </a:cubicBezTo>
                <a:cubicBezTo>
                  <a:pt x="2147724" y="2784119"/>
                  <a:pt x="2140104" y="2785071"/>
                  <a:pt x="2133437" y="2787929"/>
                </a:cubicBezTo>
                <a:cubicBezTo>
                  <a:pt x="2121054" y="2789834"/>
                  <a:pt x="2110577" y="2795549"/>
                  <a:pt x="2101052" y="2803169"/>
                </a:cubicBezTo>
                <a:cubicBezTo>
                  <a:pt x="2096289" y="2807932"/>
                  <a:pt x="2093432" y="2810789"/>
                  <a:pt x="2088669" y="2815552"/>
                </a:cubicBezTo>
                <a:cubicBezTo>
                  <a:pt x="2050569" y="2843174"/>
                  <a:pt x="2062952" y="2897467"/>
                  <a:pt x="2090574" y="2930804"/>
                </a:cubicBezTo>
                <a:cubicBezTo>
                  <a:pt x="2122959" y="2958427"/>
                  <a:pt x="2148677" y="2917469"/>
                  <a:pt x="2172489" y="2917469"/>
                </a:cubicBezTo>
                <a:cubicBezTo>
                  <a:pt x="2180109" y="2914611"/>
                  <a:pt x="2187729" y="2912707"/>
                  <a:pt x="2197254" y="2911754"/>
                </a:cubicBezTo>
                <a:cubicBezTo>
                  <a:pt x="2238212" y="2901277"/>
                  <a:pt x="2281074" y="2901277"/>
                  <a:pt x="2326794" y="2906039"/>
                </a:cubicBezTo>
                <a:cubicBezTo>
                  <a:pt x="2334414" y="2906039"/>
                  <a:pt x="2342034" y="2904134"/>
                  <a:pt x="2349654" y="2903182"/>
                </a:cubicBezTo>
                <a:cubicBezTo>
                  <a:pt x="2378229" y="2900324"/>
                  <a:pt x="2407757" y="2893657"/>
                  <a:pt x="2436332" y="2889846"/>
                </a:cubicBezTo>
                <a:cubicBezTo>
                  <a:pt x="2443952" y="2889846"/>
                  <a:pt x="2453477" y="2889846"/>
                  <a:pt x="2461097" y="2889846"/>
                </a:cubicBezTo>
                <a:cubicBezTo>
                  <a:pt x="2535392" y="2891752"/>
                  <a:pt x="2603019" y="2933661"/>
                  <a:pt x="2680172" y="2940329"/>
                </a:cubicBezTo>
                <a:cubicBezTo>
                  <a:pt x="2689697" y="2942234"/>
                  <a:pt x="2697317" y="2942234"/>
                  <a:pt x="2705889" y="2942234"/>
                </a:cubicBezTo>
                <a:cubicBezTo>
                  <a:pt x="2748752" y="2939377"/>
                  <a:pt x="2787804" y="2922232"/>
                  <a:pt x="2822094" y="2878417"/>
                </a:cubicBezTo>
                <a:cubicBezTo>
                  <a:pt x="2858289" y="2830792"/>
                  <a:pt x="2890674" y="2776499"/>
                  <a:pt x="2931632" y="2733636"/>
                </a:cubicBezTo>
                <a:cubicBezTo>
                  <a:pt x="2936394" y="2728874"/>
                  <a:pt x="2941157" y="2726017"/>
                  <a:pt x="2944967" y="2721254"/>
                </a:cubicBezTo>
                <a:cubicBezTo>
                  <a:pt x="2950682" y="2710777"/>
                  <a:pt x="2957349" y="2696489"/>
                  <a:pt x="2957349" y="2683154"/>
                </a:cubicBezTo>
                <a:cubicBezTo>
                  <a:pt x="2957349" y="2688869"/>
                  <a:pt x="2957349" y="2696489"/>
                  <a:pt x="2955444" y="2703157"/>
                </a:cubicBezTo>
                <a:cubicBezTo>
                  <a:pt x="2949729" y="2720302"/>
                  <a:pt x="2943062" y="2736494"/>
                  <a:pt x="2937347" y="2753639"/>
                </a:cubicBezTo>
                <a:cubicBezTo>
                  <a:pt x="2935442" y="2759354"/>
                  <a:pt x="2934489" y="2764117"/>
                  <a:pt x="2932584" y="2770784"/>
                </a:cubicBezTo>
                <a:cubicBezTo>
                  <a:pt x="2917344" y="2806027"/>
                  <a:pt x="2891627" y="2825077"/>
                  <a:pt x="2881149" y="2857461"/>
                </a:cubicBezTo>
                <a:cubicBezTo>
                  <a:pt x="2878292" y="2863177"/>
                  <a:pt x="2875434" y="2870796"/>
                  <a:pt x="2871624" y="2877464"/>
                </a:cubicBezTo>
                <a:cubicBezTo>
                  <a:pt x="2868767" y="2885084"/>
                  <a:pt x="2865909" y="2890799"/>
                  <a:pt x="2862099" y="2895561"/>
                </a:cubicBezTo>
                <a:cubicBezTo>
                  <a:pt x="2859242" y="2900324"/>
                  <a:pt x="2854479" y="2903182"/>
                  <a:pt x="2851622" y="2907944"/>
                </a:cubicBezTo>
                <a:cubicBezTo>
                  <a:pt x="2831619" y="2927946"/>
                  <a:pt x="2818284" y="2940329"/>
                  <a:pt x="2798282" y="2959379"/>
                </a:cubicBezTo>
                <a:cubicBezTo>
                  <a:pt x="2792567" y="2962236"/>
                  <a:pt x="2787804" y="2964142"/>
                  <a:pt x="2781137" y="2966999"/>
                </a:cubicBezTo>
                <a:cubicBezTo>
                  <a:pt x="2776374" y="2968904"/>
                  <a:pt x="2770659" y="2969857"/>
                  <a:pt x="2763039" y="2969857"/>
                </a:cubicBezTo>
                <a:cubicBezTo>
                  <a:pt x="2753514" y="2969857"/>
                  <a:pt x="2743037" y="2971761"/>
                  <a:pt x="2732559" y="2974619"/>
                </a:cubicBezTo>
                <a:cubicBezTo>
                  <a:pt x="2723034" y="2972714"/>
                  <a:pt x="2714462" y="2971761"/>
                  <a:pt x="2704937" y="2969857"/>
                </a:cubicBezTo>
                <a:cubicBezTo>
                  <a:pt x="2654454" y="2966999"/>
                  <a:pt x="2607782" y="2966999"/>
                  <a:pt x="2555394" y="2974619"/>
                </a:cubicBezTo>
                <a:cubicBezTo>
                  <a:pt x="2567777" y="2987002"/>
                  <a:pt x="2587779" y="2974619"/>
                  <a:pt x="2601114" y="2974619"/>
                </a:cubicBezTo>
                <a:cubicBezTo>
                  <a:pt x="2587779" y="2974619"/>
                  <a:pt x="2575397" y="2974619"/>
                  <a:pt x="2567777" y="2980334"/>
                </a:cubicBezTo>
                <a:cubicBezTo>
                  <a:pt x="2563014" y="2987954"/>
                  <a:pt x="2557299" y="2995574"/>
                  <a:pt x="2550632" y="3001289"/>
                </a:cubicBezTo>
                <a:cubicBezTo>
                  <a:pt x="2544917" y="3008909"/>
                  <a:pt x="2538249" y="3013671"/>
                  <a:pt x="2530629" y="3019386"/>
                </a:cubicBezTo>
                <a:cubicBezTo>
                  <a:pt x="2515389" y="3032721"/>
                  <a:pt x="2502054" y="3040342"/>
                  <a:pt x="2482052" y="3040342"/>
                </a:cubicBezTo>
                <a:cubicBezTo>
                  <a:pt x="2439189" y="3032721"/>
                  <a:pt x="2398232" y="3027959"/>
                  <a:pt x="2360132" y="3034627"/>
                </a:cubicBezTo>
                <a:cubicBezTo>
                  <a:pt x="2352512" y="3034627"/>
                  <a:pt x="2344892" y="3036532"/>
                  <a:pt x="2337272" y="3039389"/>
                </a:cubicBezTo>
                <a:cubicBezTo>
                  <a:pt x="2251547" y="3041294"/>
                  <a:pt x="2205827" y="3128924"/>
                  <a:pt x="2142009" y="3158452"/>
                </a:cubicBezTo>
                <a:cubicBezTo>
                  <a:pt x="2134389" y="3161309"/>
                  <a:pt x="2126769" y="3161309"/>
                  <a:pt x="2119149" y="3163214"/>
                </a:cubicBezTo>
                <a:cubicBezTo>
                  <a:pt x="2108672" y="3163214"/>
                  <a:pt x="2098194" y="3163214"/>
                  <a:pt x="2088669" y="3160357"/>
                </a:cubicBezTo>
                <a:cubicBezTo>
                  <a:pt x="2079144" y="3157499"/>
                  <a:pt x="2070572" y="3150832"/>
                  <a:pt x="2061047" y="3142259"/>
                </a:cubicBezTo>
                <a:cubicBezTo>
                  <a:pt x="2009612" y="3088919"/>
                  <a:pt x="1943889" y="3081299"/>
                  <a:pt x="1870547" y="3094634"/>
                </a:cubicBezTo>
                <a:cubicBezTo>
                  <a:pt x="1844829" y="3094634"/>
                  <a:pt x="1838162" y="3068917"/>
                  <a:pt x="1815302" y="3053677"/>
                </a:cubicBezTo>
                <a:cubicBezTo>
                  <a:pt x="1809587" y="3048914"/>
                  <a:pt x="1802919" y="3044152"/>
                  <a:pt x="1797204" y="3040342"/>
                </a:cubicBezTo>
                <a:cubicBezTo>
                  <a:pt x="1764819" y="3017482"/>
                  <a:pt x="1730529" y="3002242"/>
                  <a:pt x="1693382" y="2981286"/>
                </a:cubicBezTo>
                <a:cubicBezTo>
                  <a:pt x="1673379" y="2967952"/>
                  <a:pt x="1667664" y="2953664"/>
                  <a:pt x="1662902" y="2933661"/>
                </a:cubicBezTo>
                <a:cubicBezTo>
                  <a:pt x="1658139" y="2926042"/>
                  <a:pt x="1653377" y="2916517"/>
                  <a:pt x="1647662" y="2907944"/>
                </a:cubicBezTo>
                <a:cubicBezTo>
                  <a:pt x="1642899" y="2900324"/>
                  <a:pt x="1637184" y="2892704"/>
                  <a:pt x="1630517" y="2885084"/>
                </a:cubicBezTo>
                <a:cubicBezTo>
                  <a:pt x="1625754" y="2882227"/>
                  <a:pt x="1620039" y="2880321"/>
                  <a:pt x="1613372" y="2880321"/>
                </a:cubicBezTo>
                <a:cubicBezTo>
                  <a:pt x="1596227" y="2880321"/>
                  <a:pt x="1578129" y="2882227"/>
                  <a:pt x="1561937" y="2883179"/>
                </a:cubicBezTo>
                <a:cubicBezTo>
                  <a:pt x="1552412" y="2885084"/>
                  <a:pt x="1544792" y="2885084"/>
                  <a:pt x="1536219" y="2885084"/>
                </a:cubicBezTo>
                <a:cubicBezTo>
                  <a:pt x="1488594" y="2880321"/>
                  <a:pt x="1429539" y="2833649"/>
                  <a:pt x="1403822" y="2892704"/>
                </a:cubicBezTo>
                <a:cubicBezTo>
                  <a:pt x="1399059" y="2898419"/>
                  <a:pt x="1396202" y="2906039"/>
                  <a:pt x="1393344" y="2915564"/>
                </a:cubicBezTo>
                <a:cubicBezTo>
                  <a:pt x="1378104" y="2958427"/>
                  <a:pt x="1376199" y="3012719"/>
                  <a:pt x="1352387" y="3055582"/>
                </a:cubicBezTo>
                <a:cubicBezTo>
                  <a:pt x="1339052" y="3068917"/>
                  <a:pt x="1324764" y="3075584"/>
                  <a:pt x="1314287" y="3083204"/>
                </a:cubicBezTo>
                <a:cubicBezTo>
                  <a:pt x="1308572" y="3087967"/>
                  <a:pt x="1301904" y="3092729"/>
                  <a:pt x="1297142" y="3098444"/>
                </a:cubicBezTo>
                <a:cubicBezTo>
                  <a:pt x="1291427" y="3103207"/>
                  <a:pt x="1287617" y="3108921"/>
                  <a:pt x="1284759" y="3116542"/>
                </a:cubicBezTo>
                <a:cubicBezTo>
                  <a:pt x="1266662" y="3197504"/>
                  <a:pt x="1312382" y="3277514"/>
                  <a:pt x="1356197" y="3345142"/>
                </a:cubicBezTo>
                <a:cubicBezTo>
                  <a:pt x="1360959" y="3354667"/>
                  <a:pt x="1365722" y="3363239"/>
                  <a:pt x="1366674" y="3370859"/>
                </a:cubicBezTo>
                <a:cubicBezTo>
                  <a:pt x="1383819" y="3448011"/>
                  <a:pt x="1298094" y="3520402"/>
                  <a:pt x="1237134" y="3569932"/>
                </a:cubicBezTo>
                <a:cubicBezTo>
                  <a:pt x="1231419" y="3575646"/>
                  <a:pt x="1226657" y="3583267"/>
                  <a:pt x="1221894" y="3590886"/>
                </a:cubicBezTo>
                <a:cubicBezTo>
                  <a:pt x="1217132" y="3596602"/>
                  <a:pt x="1212369" y="3604221"/>
                  <a:pt x="1206654" y="3608032"/>
                </a:cubicBezTo>
                <a:cubicBezTo>
                  <a:pt x="1081877" y="3621367"/>
                  <a:pt x="1036157" y="3735667"/>
                  <a:pt x="960909" y="3816629"/>
                </a:cubicBezTo>
                <a:cubicBezTo>
                  <a:pt x="955194" y="3819486"/>
                  <a:pt x="947574" y="3824249"/>
                  <a:pt x="939954" y="3826154"/>
                </a:cubicBezTo>
                <a:cubicBezTo>
                  <a:pt x="932334" y="3829011"/>
                  <a:pt x="924714" y="3830917"/>
                  <a:pt x="917094" y="3830917"/>
                </a:cubicBezTo>
                <a:cubicBezTo>
                  <a:pt x="845657" y="3830917"/>
                  <a:pt x="752312" y="3871874"/>
                  <a:pt x="698019" y="3805199"/>
                </a:cubicBezTo>
                <a:cubicBezTo>
                  <a:pt x="693257" y="3802342"/>
                  <a:pt x="688494" y="3797579"/>
                  <a:pt x="682779" y="3794721"/>
                </a:cubicBezTo>
                <a:cubicBezTo>
                  <a:pt x="667539" y="3782339"/>
                  <a:pt x="652299" y="3769957"/>
                  <a:pt x="635154" y="3761384"/>
                </a:cubicBezTo>
                <a:cubicBezTo>
                  <a:pt x="625629" y="3756621"/>
                  <a:pt x="618009" y="3751859"/>
                  <a:pt x="609437" y="3749002"/>
                </a:cubicBezTo>
                <a:cubicBezTo>
                  <a:pt x="598959" y="3739477"/>
                  <a:pt x="586577" y="3736619"/>
                  <a:pt x="574194" y="3736619"/>
                </a:cubicBezTo>
                <a:cubicBezTo>
                  <a:pt x="568479" y="3734714"/>
                  <a:pt x="561812" y="3736619"/>
                  <a:pt x="556097" y="3736619"/>
                </a:cubicBezTo>
                <a:cubicBezTo>
                  <a:pt x="550382" y="3736619"/>
                  <a:pt x="543714" y="3738524"/>
                  <a:pt x="537999" y="3738524"/>
                </a:cubicBezTo>
                <a:cubicBezTo>
                  <a:pt x="542762" y="3732809"/>
                  <a:pt x="550382" y="3728999"/>
                  <a:pt x="556097" y="3725189"/>
                </a:cubicBezTo>
                <a:cubicBezTo>
                  <a:pt x="563717" y="3722332"/>
                  <a:pt x="571337" y="3720427"/>
                  <a:pt x="578957" y="3719474"/>
                </a:cubicBezTo>
                <a:cubicBezTo>
                  <a:pt x="594197" y="3714711"/>
                  <a:pt x="607532" y="3711854"/>
                  <a:pt x="621819" y="3704234"/>
                </a:cubicBezTo>
                <a:cubicBezTo>
                  <a:pt x="629439" y="3704234"/>
                  <a:pt x="638964" y="3704234"/>
                  <a:pt x="646584" y="3702329"/>
                </a:cubicBezTo>
                <a:cubicBezTo>
                  <a:pt x="687542" y="3702329"/>
                  <a:pt x="730404" y="3707092"/>
                  <a:pt x="771362" y="3702329"/>
                </a:cubicBezTo>
                <a:cubicBezTo>
                  <a:pt x="780887" y="3700424"/>
                  <a:pt x="788507" y="3699471"/>
                  <a:pt x="797079" y="3697567"/>
                </a:cubicBezTo>
                <a:cubicBezTo>
                  <a:pt x="847562" y="3684232"/>
                  <a:pt x="891377" y="3661371"/>
                  <a:pt x="929477" y="3626129"/>
                </a:cubicBezTo>
                <a:cubicBezTo>
                  <a:pt x="935192" y="3618509"/>
                  <a:pt x="942812" y="3612794"/>
                  <a:pt x="949479" y="3605174"/>
                </a:cubicBezTo>
                <a:cubicBezTo>
                  <a:pt x="1022822" y="3543261"/>
                  <a:pt x="1056159" y="3434677"/>
                  <a:pt x="975197" y="3365144"/>
                </a:cubicBezTo>
                <a:cubicBezTo>
                  <a:pt x="970434" y="3355619"/>
                  <a:pt x="967577" y="3347046"/>
                  <a:pt x="964719" y="3337521"/>
                </a:cubicBezTo>
                <a:cubicBezTo>
                  <a:pt x="951384" y="3291802"/>
                  <a:pt x="959004" y="3241319"/>
                  <a:pt x="982817" y="3200361"/>
                </a:cubicBezTo>
                <a:cubicBezTo>
                  <a:pt x="987579" y="3194646"/>
                  <a:pt x="992342" y="3187027"/>
                  <a:pt x="996152" y="3179407"/>
                </a:cubicBezTo>
                <a:cubicBezTo>
                  <a:pt x="1026632" y="3136544"/>
                  <a:pt x="1049492" y="3090824"/>
                  <a:pt x="1061874" y="3029864"/>
                </a:cubicBezTo>
                <a:cubicBezTo>
                  <a:pt x="1061874" y="3022244"/>
                  <a:pt x="1063779" y="3012719"/>
                  <a:pt x="1063779" y="3004146"/>
                </a:cubicBezTo>
                <a:cubicBezTo>
                  <a:pt x="1065684" y="2945092"/>
                  <a:pt x="1058064" y="2881274"/>
                  <a:pt x="1069494" y="2823171"/>
                </a:cubicBezTo>
                <a:cubicBezTo>
                  <a:pt x="1072352" y="2815552"/>
                  <a:pt x="1075209" y="2807932"/>
                  <a:pt x="1077114" y="2800311"/>
                </a:cubicBezTo>
                <a:cubicBezTo>
                  <a:pt x="1079019" y="2792692"/>
                  <a:pt x="1079972" y="2783167"/>
                  <a:pt x="1081877" y="2775546"/>
                </a:cubicBezTo>
                <a:cubicBezTo>
                  <a:pt x="1083782" y="2767927"/>
                  <a:pt x="1084734" y="2760307"/>
                  <a:pt x="1087592" y="2752686"/>
                </a:cubicBezTo>
                <a:cubicBezTo>
                  <a:pt x="1093307" y="2740304"/>
                  <a:pt x="1107594" y="2732684"/>
                  <a:pt x="1118072" y="2724111"/>
                </a:cubicBezTo>
                <a:cubicBezTo>
                  <a:pt x="1125692" y="2719349"/>
                  <a:pt x="1131407" y="2716492"/>
                  <a:pt x="1139027" y="2711729"/>
                </a:cubicBezTo>
                <a:cubicBezTo>
                  <a:pt x="1144742" y="2706967"/>
                  <a:pt x="1149504" y="2702204"/>
                  <a:pt x="1152362" y="2699346"/>
                </a:cubicBezTo>
                <a:cubicBezTo>
                  <a:pt x="1172364" y="2666009"/>
                  <a:pt x="1178079" y="2625052"/>
                  <a:pt x="1207607" y="2600286"/>
                </a:cubicBezTo>
                <a:cubicBezTo>
                  <a:pt x="1213322" y="2594571"/>
                  <a:pt x="1220942" y="2589809"/>
                  <a:pt x="1227609" y="2583142"/>
                </a:cubicBezTo>
                <a:cubicBezTo>
                  <a:pt x="1233324" y="2577427"/>
                  <a:pt x="1239992" y="2570759"/>
                  <a:pt x="1245707" y="2563139"/>
                </a:cubicBezTo>
                <a:cubicBezTo>
                  <a:pt x="1251422" y="2558377"/>
                  <a:pt x="1259042" y="2557424"/>
                  <a:pt x="1266662" y="2555519"/>
                </a:cubicBezTo>
                <a:cubicBezTo>
                  <a:pt x="1286664" y="2552661"/>
                  <a:pt x="1309524" y="2558377"/>
                  <a:pt x="1332384" y="2563139"/>
                </a:cubicBezTo>
                <a:cubicBezTo>
                  <a:pt x="1341909" y="2565044"/>
                  <a:pt x="1349529" y="2565996"/>
                  <a:pt x="1357149" y="2565996"/>
                </a:cubicBezTo>
                <a:cubicBezTo>
                  <a:pt x="1422872" y="2556471"/>
                  <a:pt x="1494309" y="2543136"/>
                  <a:pt x="1560984" y="2576474"/>
                </a:cubicBezTo>
                <a:cubicBezTo>
                  <a:pt x="1606704" y="2604096"/>
                  <a:pt x="1566699" y="2665057"/>
                  <a:pt x="1585749" y="2703157"/>
                </a:cubicBezTo>
                <a:cubicBezTo>
                  <a:pt x="1588607" y="2708871"/>
                  <a:pt x="1593369" y="2713634"/>
                  <a:pt x="1599084" y="2718396"/>
                </a:cubicBezTo>
                <a:cubicBezTo>
                  <a:pt x="1609562" y="2726017"/>
                  <a:pt x="1626707" y="2730779"/>
                  <a:pt x="1649567" y="2728874"/>
                </a:cubicBezTo>
                <a:cubicBezTo>
                  <a:pt x="1657187" y="2728874"/>
                  <a:pt x="1664807" y="2730779"/>
                  <a:pt x="1670522" y="2730779"/>
                </a:cubicBezTo>
                <a:cubicBezTo>
                  <a:pt x="1714337" y="2728874"/>
                  <a:pt x="1757199" y="2726017"/>
                  <a:pt x="1800062" y="2726017"/>
                </a:cubicBezTo>
                <a:cubicBezTo>
                  <a:pt x="1805777" y="2726017"/>
                  <a:pt x="1813397" y="2727921"/>
                  <a:pt x="1821017" y="2726017"/>
                </a:cubicBezTo>
                <a:cubicBezTo>
                  <a:pt x="1868642" y="2726017"/>
                  <a:pt x="1915314" y="2703157"/>
                  <a:pt x="1963892" y="2690774"/>
                </a:cubicBezTo>
                <a:cubicBezTo>
                  <a:pt x="1973417" y="2686011"/>
                  <a:pt x="1981989" y="2681249"/>
                  <a:pt x="1991514" y="2677439"/>
                </a:cubicBezTo>
                <a:cubicBezTo>
                  <a:pt x="2039139" y="2652674"/>
                  <a:pt x="2081049" y="2621242"/>
                  <a:pt x="2116292" y="2581236"/>
                </a:cubicBezTo>
                <a:cubicBezTo>
                  <a:pt x="2121054" y="2576474"/>
                  <a:pt x="2125817" y="2570759"/>
                  <a:pt x="2129627" y="2564092"/>
                </a:cubicBezTo>
                <a:cubicBezTo>
                  <a:pt x="2157249" y="2528849"/>
                  <a:pt x="2182967" y="2495511"/>
                  <a:pt x="2190587" y="2454554"/>
                </a:cubicBezTo>
                <a:cubicBezTo>
                  <a:pt x="2193444" y="2446934"/>
                  <a:pt x="2195349" y="2439314"/>
                  <a:pt x="2198207" y="2431694"/>
                </a:cubicBezTo>
                <a:cubicBezTo>
                  <a:pt x="2218209" y="2367877"/>
                  <a:pt x="2238212" y="2306917"/>
                  <a:pt x="2300124" y="2278342"/>
                </a:cubicBezTo>
                <a:cubicBezTo>
                  <a:pt x="2305839" y="2273579"/>
                  <a:pt x="2312507" y="2267864"/>
                  <a:pt x="2317269" y="2263102"/>
                </a:cubicBezTo>
                <a:cubicBezTo>
                  <a:pt x="2334414" y="2245957"/>
                  <a:pt x="2349654" y="2227859"/>
                  <a:pt x="2362989" y="2204999"/>
                </a:cubicBezTo>
                <a:cubicBezTo>
                  <a:pt x="2365847" y="2200236"/>
                  <a:pt x="2370609" y="2194522"/>
                  <a:pt x="2373467" y="2187854"/>
                </a:cubicBezTo>
                <a:cubicBezTo>
                  <a:pt x="2426807" y="2131657"/>
                  <a:pt x="2452524" y="2076411"/>
                  <a:pt x="2469669" y="1996401"/>
                </a:cubicBezTo>
                <a:cubicBezTo>
                  <a:pt x="2472527" y="1988781"/>
                  <a:pt x="2477289" y="1981161"/>
                  <a:pt x="2483004" y="1973542"/>
                </a:cubicBezTo>
                <a:cubicBezTo>
                  <a:pt x="2503007" y="1945919"/>
                  <a:pt x="2530629" y="1927822"/>
                  <a:pt x="2562062" y="1919249"/>
                </a:cubicBezTo>
                <a:cubicBezTo>
                  <a:pt x="2567777" y="1917344"/>
                  <a:pt x="2575397" y="1916392"/>
                  <a:pt x="2583017" y="1914486"/>
                </a:cubicBezTo>
                <a:cubicBezTo>
                  <a:pt x="2625879" y="1904961"/>
                  <a:pt x="2668742" y="1904961"/>
                  <a:pt x="2710652" y="1906867"/>
                </a:cubicBezTo>
                <a:cubicBezTo>
                  <a:pt x="2720177" y="1906867"/>
                  <a:pt x="2727797" y="1906867"/>
                  <a:pt x="2736369" y="1906867"/>
                </a:cubicBezTo>
                <a:cubicBezTo>
                  <a:pt x="2751609" y="1909724"/>
                  <a:pt x="2766849" y="1909724"/>
                  <a:pt x="2782089" y="1908772"/>
                </a:cubicBezTo>
                <a:cubicBezTo>
                  <a:pt x="2789709" y="1906867"/>
                  <a:pt x="2797329" y="1905914"/>
                  <a:pt x="2804949" y="1904009"/>
                </a:cubicBezTo>
                <a:cubicBezTo>
                  <a:pt x="2845907" y="1888769"/>
                  <a:pt x="2878292" y="1875434"/>
                  <a:pt x="2917344" y="1860194"/>
                </a:cubicBezTo>
                <a:cubicBezTo>
                  <a:pt x="2923059" y="1856384"/>
                  <a:pt x="2924012" y="1855431"/>
                  <a:pt x="2924012" y="1853526"/>
                </a:cubicBezTo>
                <a:moveTo>
                  <a:pt x="6679719" y="3301327"/>
                </a:moveTo>
                <a:cubicBezTo>
                  <a:pt x="6661622" y="3316567"/>
                  <a:pt x="6669242" y="3342284"/>
                  <a:pt x="6670194" y="3362286"/>
                </a:cubicBezTo>
                <a:cubicBezTo>
                  <a:pt x="6673052" y="3369907"/>
                  <a:pt x="6675909" y="3375621"/>
                  <a:pt x="6680672" y="3383242"/>
                </a:cubicBezTo>
                <a:cubicBezTo>
                  <a:pt x="6739727" y="3449917"/>
                  <a:pt x="6831167" y="3423246"/>
                  <a:pt x="6911177" y="3449917"/>
                </a:cubicBezTo>
                <a:cubicBezTo>
                  <a:pt x="6786399" y="3490874"/>
                  <a:pt x="6641619" y="3449917"/>
                  <a:pt x="6570182" y="3337521"/>
                </a:cubicBezTo>
                <a:cubicBezTo>
                  <a:pt x="6565419" y="3332759"/>
                  <a:pt x="6562562" y="3327044"/>
                  <a:pt x="6557799" y="3320377"/>
                </a:cubicBezTo>
                <a:cubicBezTo>
                  <a:pt x="6539702" y="3291802"/>
                  <a:pt x="6516842" y="3261321"/>
                  <a:pt x="6486362" y="3247034"/>
                </a:cubicBezTo>
                <a:cubicBezTo>
                  <a:pt x="6483504" y="3245129"/>
                  <a:pt x="6481599" y="3244177"/>
                  <a:pt x="6478742" y="3242271"/>
                </a:cubicBezTo>
                <a:cubicBezTo>
                  <a:pt x="6458740" y="3232746"/>
                  <a:pt x="6435879" y="3228936"/>
                  <a:pt x="6417782" y="3214649"/>
                </a:cubicBezTo>
                <a:cubicBezTo>
                  <a:pt x="6415877" y="3212744"/>
                  <a:pt x="6413019" y="3211792"/>
                  <a:pt x="6412067" y="3211792"/>
                </a:cubicBezTo>
                <a:cubicBezTo>
                  <a:pt x="6409209" y="3208934"/>
                  <a:pt x="6406352" y="3206077"/>
                  <a:pt x="6402542" y="3204171"/>
                </a:cubicBezTo>
                <a:cubicBezTo>
                  <a:pt x="6396827" y="3199409"/>
                  <a:pt x="6392065" y="3193694"/>
                  <a:pt x="6387302" y="3188932"/>
                </a:cubicBezTo>
                <a:cubicBezTo>
                  <a:pt x="6385397" y="3187027"/>
                  <a:pt x="6385397" y="3186074"/>
                  <a:pt x="6384444" y="3184169"/>
                </a:cubicBezTo>
                <a:cubicBezTo>
                  <a:pt x="6378729" y="3173692"/>
                  <a:pt x="6373967" y="3163214"/>
                  <a:pt x="6372062" y="3151784"/>
                </a:cubicBezTo>
                <a:cubicBezTo>
                  <a:pt x="6372062" y="3146069"/>
                  <a:pt x="6370157" y="3139402"/>
                  <a:pt x="6370157" y="3134639"/>
                </a:cubicBezTo>
                <a:cubicBezTo>
                  <a:pt x="6373015" y="3128924"/>
                  <a:pt x="6377777" y="3122257"/>
                  <a:pt x="6380634" y="3116542"/>
                </a:cubicBezTo>
                <a:cubicBezTo>
                  <a:pt x="6458740" y="3065107"/>
                  <a:pt x="6405399" y="2989859"/>
                  <a:pt x="6391112" y="2915564"/>
                </a:cubicBezTo>
                <a:cubicBezTo>
                  <a:pt x="6385397" y="2882227"/>
                  <a:pt x="6339677" y="2887942"/>
                  <a:pt x="6313007" y="2867939"/>
                </a:cubicBezTo>
                <a:cubicBezTo>
                  <a:pt x="6305387" y="2862224"/>
                  <a:pt x="6299672" y="2855557"/>
                  <a:pt x="6293004" y="2847936"/>
                </a:cubicBezTo>
                <a:cubicBezTo>
                  <a:pt x="6288242" y="2842221"/>
                  <a:pt x="6283479" y="2834602"/>
                  <a:pt x="6279669" y="2826982"/>
                </a:cubicBezTo>
                <a:cubicBezTo>
                  <a:pt x="6256809" y="2793644"/>
                  <a:pt x="6233949" y="2760307"/>
                  <a:pt x="6211090" y="2726969"/>
                </a:cubicBezTo>
                <a:cubicBezTo>
                  <a:pt x="6206327" y="2721254"/>
                  <a:pt x="6201565" y="2713634"/>
                  <a:pt x="6197754" y="2706967"/>
                </a:cubicBezTo>
                <a:cubicBezTo>
                  <a:pt x="6161559" y="2638386"/>
                  <a:pt x="6109172" y="2605049"/>
                  <a:pt x="6035829" y="2599334"/>
                </a:cubicBezTo>
                <a:cubicBezTo>
                  <a:pt x="6028209" y="2597429"/>
                  <a:pt x="6022494" y="2597429"/>
                  <a:pt x="6014874" y="2596477"/>
                </a:cubicBezTo>
                <a:cubicBezTo>
                  <a:pt x="5990109" y="2591714"/>
                  <a:pt x="5971059" y="2579332"/>
                  <a:pt x="5948199" y="2583142"/>
                </a:cubicBezTo>
                <a:cubicBezTo>
                  <a:pt x="5940579" y="2581236"/>
                  <a:pt x="5932959" y="2580284"/>
                  <a:pt x="5925340" y="2580284"/>
                </a:cubicBezTo>
                <a:cubicBezTo>
                  <a:pt x="5894859" y="2575521"/>
                  <a:pt x="5866284" y="2572664"/>
                  <a:pt x="5835804" y="2572664"/>
                </a:cubicBezTo>
                <a:cubicBezTo>
                  <a:pt x="5826279" y="2570759"/>
                  <a:pt x="5818659" y="2570759"/>
                  <a:pt x="5810087" y="2570759"/>
                </a:cubicBezTo>
                <a:cubicBezTo>
                  <a:pt x="5749127" y="2572664"/>
                  <a:pt x="5690072" y="2585999"/>
                  <a:pt x="5642447" y="2624099"/>
                </a:cubicBezTo>
                <a:cubicBezTo>
                  <a:pt x="5636732" y="2628861"/>
                  <a:pt x="5630065" y="2634577"/>
                  <a:pt x="5624349" y="2639339"/>
                </a:cubicBezTo>
                <a:cubicBezTo>
                  <a:pt x="5618634" y="2645054"/>
                  <a:pt x="5611015" y="2652674"/>
                  <a:pt x="5604347" y="2660294"/>
                </a:cubicBezTo>
                <a:cubicBezTo>
                  <a:pt x="5578629" y="2713634"/>
                  <a:pt x="5525290" y="2741257"/>
                  <a:pt x="5492904" y="2787929"/>
                </a:cubicBezTo>
                <a:cubicBezTo>
                  <a:pt x="5475759" y="2807932"/>
                  <a:pt x="5475759" y="2833649"/>
                  <a:pt x="5475759" y="2857461"/>
                </a:cubicBezTo>
                <a:cubicBezTo>
                  <a:pt x="5475759" y="2866986"/>
                  <a:pt x="5475759" y="2874607"/>
                  <a:pt x="5473854" y="2882227"/>
                </a:cubicBezTo>
                <a:cubicBezTo>
                  <a:pt x="5471949" y="2895561"/>
                  <a:pt x="5464329" y="2909849"/>
                  <a:pt x="5458615" y="2915564"/>
                </a:cubicBezTo>
                <a:cubicBezTo>
                  <a:pt x="5452899" y="2920327"/>
                  <a:pt x="5445279" y="2925089"/>
                  <a:pt x="5438612" y="2927946"/>
                </a:cubicBezTo>
                <a:cubicBezTo>
                  <a:pt x="5432897" y="2929852"/>
                  <a:pt x="5426229" y="2930804"/>
                  <a:pt x="5421467" y="2932709"/>
                </a:cubicBezTo>
                <a:cubicBezTo>
                  <a:pt x="5413847" y="2937471"/>
                  <a:pt x="5406227" y="2940329"/>
                  <a:pt x="5398607" y="2945092"/>
                </a:cubicBezTo>
                <a:cubicBezTo>
                  <a:pt x="5390987" y="2947949"/>
                  <a:pt x="5385272" y="2950807"/>
                  <a:pt x="5377652" y="2954617"/>
                </a:cubicBezTo>
                <a:cubicBezTo>
                  <a:pt x="5339552" y="2964142"/>
                  <a:pt x="5319549" y="3005099"/>
                  <a:pt x="5327169" y="3044152"/>
                </a:cubicBezTo>
                <a:cubicBezTo>
                  <a:pt x="5329074" y="3053677"/>
                  <a:pt x="5332884" y="3062249"/>
                  <a:pt x="5337647" y="3069869"/>
                </a:cubicBezTo>
                <a:cubicBezTo>
                  <a:pt x="5363365" y="3107969"/>
                  <a:pt x="5415752" y="3135592"/>
                  <a:pt x="5393844" y="3184169"/>
                </a:cubicBezTo>
                <a:cubicBezTo>
                  <a:pt x="5391940" y="3191789"/>
                  <a:pt x="5390987" y="3197504"/>
                  <a:pt x="5389082" y="3205124"/>
                </a:cubicBezTo>
                <a:cubicBezTo>
                  <a:pt x="5384319" y="3214649"/>
                  <a:pt x="5381462" y="3223221"/>
                  <a:pt x="5378604" y="3232746"/>
                </a:cubicBezTo>
                <a:cubicBezTo>
                  <a:pt x="5369079" y="3238461"/>
                  <a:pt x="5361459" y="3245129"/>
                  <a:pt x="5353840" y="3252749"/>
                </a:cubicBezTo>
                <a:cubicBezTo>
                  <a:pt x="5346219" y="3258464"/>
                  <a:pt x="5338599" y="3265132"/>
                  <a:pt x="5332884" y="3272752"/>
                </a:cubicBezTo>
                <a:cubicBezTo>
                  <a:pt x="5304309" y="3320377"/>
                  <a:pt x="5285259" y="3380384"/>
                  <a:pt x="5299547" y="3428961"/>
                </a:cubicBezTo>
                <a:cubicBezTo>
                  <a:pt x="5302404" y="3436582"/>
                  <a:pt x="5305262" y="3446107"/>
                  <a:pt x="5310024" y="3451821"/>
                </a:cubicBezTo>
                <a:cubicBezTo>
                  <a:pt x="5312882" y="3476586"/>
                  <a:pt x="5346219" y="3476586"/>
                  <a:pt x="5346219" y="3495636"/>
                </a:cubicBezTo>
                <a:cubicBezTo>
                  <a:pt x="5346219" y="3549929"/>
                  <a:pt x="5351934" y="3597554"/>
                  <a:pt x="5370984" y="3653752"/>
                </a:cubicBezTo>
                <a:cubicBezTo>
                  <a:pt x="5373842" y="3663277"/>
                  <a:pt x="5375747" y="3671849"/>
                  <a:pt x="5378604" y="3679469"/>
                </a:cubicBezTo>
                <a:cubicBezTo>
                  <a:pt x="5380509" y="3688994"/>
                  <a:pt x="5383367" y="3697567"/>
                  <a:pt x="5384319" y="3707092"/>
                </a:cubicBezTo>
                <a:cubicBezTo>
                  <a:pt x="5386224" y="3714711"/>
                  <a:pt x="5387177" y="3724236"/>
                  <a:pt x="5389082" y="3732809"/>
                </a:cubicBezTo>
                <a:cubicBezTo>
                  <a:pt x="5391940" y="3786149"/>
                  <a:pt x="5398607" y="3839489"/>
                  <a:pt x="5378604" y="3893782"/>
                </a:cubicBezTo>
                <a:cubicBezTo>
                  <a:pt x="5375747" y="3901402"/>
                  <a:pt x="5370984" y="3907117"/>
                  <a:pt x="5366222" y="3914736"/>
                </a:cubicBezTo>
                <a:cubicBezTo>
                  <a:pt x="5340504" y="3948074"/>
                  <a:pt x="5297642" y="3970934"/>
                  <a:pt x="5322407" y="4024274"/>
                </a:cubicBezTo>
                <a:cubicBezTo>
                  <a:pt x="5325265" y="4029989"/>
                  <a:pt x="5328122" y="4034752"/>
                  <a:pt x="5332884" y="4041419"/>
                </a:cubicBezTo>
                <a:cubicBezTo>
                  <a:pt x="5343362" y="4058564"/>
                  <a:pt x="5358602" y="4073804"/>
                  <a:pt x="5363365" y="4092854"/>
                </a:cubicBezTo>
                <a:cubicBezTo>
                  <a:pt x="5365269" y="4103332"/>
                  <a:pt x="5366222" y="4113809"/>
                  <a:pt x="5365269" y="4125239"/>
                </a:cubicBezTo>
                <a:cubicBezTo>
                  <a:pt x="5365269" y="4157624"/>
                  <a:pt x="5359554" y="4190961"/>
                  <a:pt x="5347172" y="4224299"/>
                </a:cubicBezTo>
                <a:cubicBezTo>
                  <a:pt x="5330027" y="4189057"/>
                  <a:pt x="5313834" y="4154767"/>
                  <a:pt x="5295737" y="4120477"/>
                </a:cubicBezTo>
                <a:cubicBezTo>
                  <a:pt x="5292879" y="4112857"/>
                  <a:pt x="5290022" y="4107142"/>
                  <a:pt x="5285259" y="4100474"/>
                </a:cubicBezTo>
                <a:cubicBezTo>
                  <a:pt x="5272877" y="4080471"/>
                  <a:pt x="5257637" y="4062374"/>
                  <a:pt x="5244302" y="4042371"/>
                </a:cubicBezTo>
                <a:cubicBezTo>
                  <a:pt x="5239540" y="4036657"/>
                  <a:pt x="5234777" y="4029989"/>
                  <a:pt x="5230967" y="4024274"/>
                </a:cubicBezTo>
                <a:cubicBezTo>
                  <a:pt x="5225252" y="4018559"/>
                  <a:pt x="5218584" y="4010939"/>
                  <a:pt x="5213822" y="4003319"/>
                </a:cubicBezTo>
                <a:cubicBezTo>
                  <a:pt x="5208107" y="3995699"/>
                  <a:pt x="5204297" y="3988079"/>
                  <a:pt x="5201440" y="3980459"/>
                </a:cubicBezTo>
                <a:cubicBezTo>
                  <a:pt x="5198582" y="3974744"/>
                  <a:pt x="5193819" y="3965219"/>
                  <a:pt x="5190962" y="3957599"/>
                </a:cubicBezTo>
                <a:cubicBezTo>
                  <a:pt x="5188104" y="3948074"/>
                  <a:pt x="5186199" y="3940454"/>
                  <a:pt x="5189057" y="3932834"/>
                </a:cubicBezTo>
                <a:cubicBezTo>
                  <a:pt x="5262399" y="3871874"/>
                  <a:pt x="5333837" y="3785196"/>
                  <a:pt x="5242397" y="3704234"/>
                </a:cubicBezTo>
                <a:cubicBezTo>
                  <a:pt x="5234777" y="3690899"/>
                  <a:pt x="5234777" y="3668992"/>
                  <a:pt x="5232872" y="3655657"/>
                </a:cubicBezTo>
                <a:cubicBezTo>
                  <a:pt x="5232872" y="3648036"/>
                  <a:pt x="5232872" y="3642321"/>
                  <a:pt x="5230967" y="3635654"/>
                </a:cubicBezTo>
                <a:cubicBezTo>
                  <a:pt x="5229062" y="3630892"/>
                  <a:pt x="5226204" y="3626129"/>
                  <a:pt x="5221442" y="3622319"/>
                </a:cubicBezTo>
                <a:cubicBezTo>
                  <a:pt x="5155719" y="3568979"/>
                  <a:pt x="5089997" y="3441344"/>
                  <a:pt x="5152862" y="3371811"/>
                </a:cubicBezTo>
                <a:cubicBezTo>
                  <a:pt x="5157624" y="3364192"/>
                  <a:pt x="5162387" y="3356571"/>
                  <a:pt x="5165244" y="3350857"/>
                </a:cubicBezTo>
                <a:cubicBezTo>
                  <a:pt x="5203344" y="3269894"/>
                  <a:pt x="5145242" y="3159404"/>
                  <a:pt x="5081424" y="3083204"/>
                </a:cubicBezTo>
                <a:cubicBezTo>
                  <a:pt x="5073804" y="3077489"/>
                  <a:pt x="5066184" y="3070821"/>
                  <a:pt x="5058565" y="3065107"/>
                </a:cubicBezTo>
                <a:cubicBezTo>
                  <a:pt x="5017607" y="3032721"/>
                  <a:pt x="4967124" y="3010814"/>
                  <a:pt x="4924262" y="2998432"/>
                </a:cubicBezTo>
                <a:cubicBezTo>
                  <a:pt x="4916642" y="2996527"/>
                  <a:pt x="4909022" y="2995574"/>
                  <a:pt x="4903307" y="2993669"/>
                </a:cubicBezTo>
                <a:cubicBezTo>
                  <a:pt x="4868064" y="2986049"/>
                  <a:pt x="4831869" y="2978429"/>
                  <a:pt x="4802342" y="2960332"/>
                </a:cubicBezTo>
                <a:cubicBezTo>
                  <a:pt x="4797579" y="2954617"/>
                  <a:pt x="4794722" y="2949854"/>
                  <a:pt x="4789959" y="2945092"/>
                </a:cubicBezTo>
                <a:cubicBezTo>
                  <a:pt x="4769004" y="2920327"/>
                  <a:pt x="4746144" y="2899371"/>
                  <a:pt x="4723284" y="2883179"/>
                </a:cubicBezTo>
                <a:cubicBezTo>
                  <a:pt x="4715664" y="2878417"/>
                  <a:pt x="4708044" y="2873654"/>
                  <a:pt x="4700424" y="2870796"/>
                </a:cubicBezTo>
                <a:cubicBezTo>
                  <a:pt x="4610889" y="2794596"/>
                  <a:pt x="4530879" y="2835554"/>
                  <a:pt x="4462299" y="2918421"/>
                </a:cubicBezTo>
                <a:cubicBezTo>
                  <a:pt x="4457537" y="2921279"/>
                  <a:pt x="4451822" y="2926042"/>
                  <a:pt x="4447059" y="2928899"/>
                </a:cubicBezTo>
                <a:cubicBezTo>
                  <a:pt x="4437534" y="2936519"/>
                  <a:pt x="4429914" y="2946044"/>
                  <a:pt x="4421342" y="2956521"/>
                </a:cubicBezTo>
                <a:cubicBezTo>
                  <a:pt x="4413722" y="2956521"/>
                  <a:pt x="4404197" y="2956521"/>
                  <a:pt x="4396577" y="2956521"/>
                </a:cubicBezTo>
                <a:cubicBezTo>
                  <a:pt x="4364192" y="2953664"/>
                  <a:pt x="4333712" y="2941282"/>
                  <a:pt x="4305137" y="2912707"/>
                </a:cubicBezTo>
                <a:cubicBezTo>
                  <a:pt x="4299422" y="2907944"/>
                  <a:pt x="4291802" y="2902229"/>
                  <a:pt x="4284182" y="2895561"/>
                </a:cubicBezTo>
                <a:cubicBezTo>
                  <a:pt x="4270847" y="2885084"/>
                  <a:pt x="4256559" y="2872702"/>
                  <a:pt x="4244177" y="2862224"/>
                </a:cubicBezTo>
                <a:cubicBezTo>
                  <a:pt x="4234652" y="2859367"/>
                  <a:pt x="4227032" y="2856509"/>
                  <a:pt x="4216554" y="2854604"/>
                </a:cubicBezTo>
                <a:cubicBezTo>
                  <a:pt x="4210839" y="2851746"/>
                  <a:pt x="4203219" y="2848889"/>
                  <a:pt x="4196552" y="2844127"/>
                </a:cubicBezTo>
                <a:cubicBezTo>
                  <a:pt x="4168929" y="2828886"/>
                  <a:pt x="4145117" y="2806027"/>
                  <a:pt x="4120352" y="2775546"/>
                </a:cubicBezTo>
                <a:cubicBezTo>
                  <a:pt x="4110827" y="2772689"/>
                  <a:pt x="4102254" y="2769832"/>
                  <a:pt x="4094634" y="2765069"/>
                </a:cubicBezTo>
                <a:cubicBezTo>
                  <a:pt x="4033674" y="2737446"/>
                  <a:pt x="3977477" y="2703157"/>
                  <a:pt x="3925089" y="2657436"/>
                </a:cubicBezTo>
                <a:cubicBezTo>
                  <a:pt x="3990812" y="2680296"/>
                  <a:pt x="4060344" y="2715539"/>
                  <a:pt x="4128924" y="2726017"/>
                </a:cubicBezTo>
                <a:cubicBezTo>
                  <a:pt x="4134639" y="2727921"/>
                  <a:pt x="4142259" y="2727921"/>
                  <a:pt x="4149879" y="2728874"/>
                </a:cubicBezTo>
                <a:cubicBezTo>
                  <a:pt x="4230842" y="2734589"/>
                  <a:pt x="4307994" y="2789834"/>
                  <a:pt x="4384194" y="2790786"/>
                </a:cubicBezTo>
                <a:cubicBezTo>
                  <a:pt x="4393719" y="2790786"/>
                  <a:pt x="4402292" y="2790786"/>
                  <a:pt x="4409912" y="2788882"/>
                </a:cubicBezTo>
                <a:cubicBezTo>
                  <a:pt x="4443249" y="2741257"/>
                  <a:pt x="4397529" y="2653627"/>
                  <a:pt x="4483254" y="2653627"/>
                </a:cubicBezTo>
                <a:cubicBezTo>
                  <a:pt x="4562312" y="2661246"/>
                  <a:pt x="4608032" y="2735542"/>
                  <a:pt x="4676612" y="2765069"/>
                </a:cubicBezTo>
                <a:cubicBezTo>
                  <a:pt x="4684232" y="2766974"/>
                  <a:pt x="4693757" y="2767927"/>
                  <a:pt x="4701377" y="2766974"/>
                </a:cubicBezTo>
                <a:cubicBezTo>
                  <a:pt x="4718522" y="2765069"/>
                  <a:pt x="4733762" y="2757449"/>
                  <a:pt x="4745192" y="2742209"/>
                </a:cubicBezTo>
                <a:cubicBezTo>
                  <a:pt x="4752812" y="2736494"/>
                  <a:pt x="4758527" y="2732684"/>
                  <a:pt x="4765194" y="2731732"/>
                </a:cubicBezTo>
                <a:cubicBezTo>
                  <a:pt x="4795674" y="2726017"/>
                  <a:pt x="4828059" y="2757449"/>
                  <a:pt x="4862349" y="2779357"/>
                </a:cubicBezTo>
                <a:cubicBezTo>
                  <a:pt x="4869969" y="2782214"/>
                  <a:pt x="4875684" y="2786977"/>
                  <a:pt x="4883304" y="2789834"/>
                </a:cubicBezTo>
                <a:cubicBezTo>
                  <a:pt x="4892829" y="2792692"/>
                  <a:pt x="4901402" y="2794596"/>
                  <a:pt x="4909022" y="2797454"/>
                </a:cubicBezTo>
                <a:cubicBezTo>
                  <a:pt x="4954742" y="2817457"/>
                  <a:pt x="4974744" y="2864129"/>
                  <a:pt x="4988079" y="2911754"/>
                </a:cubicBezTo>
                <a:cubicBezTo>
                  <a:pt x="4993794" y="2925089"/>
                  <a:pt x="5013797" y="2931757"/>
                  <a:pt x="5028084" y="2937471"/>
                </a:cubicBezTo>
                <a:cubicBezTo>
                  <a:pt x="5037609" y="2942234"/>
                  <a:pt x="5048087" y="2937471"/>
                  <a:pt x="5056659" y="2934614"/>
                </a:cubicBezTo>
                <a:cubicBezTo>
                  <a:pt x="5125240" y="2917469"/>
                  <a:pt x="5198582" y="2998432"/>
                  <a:pt x="5264304" y="2937471"/>
                </a:cubicBezTo>
                <a:cubicBezTo>
                  <a:pt x="5264304" y="2945092"/>
                  <a:pt x="5315740" y="2864129"/>
                  <a:pt x="5330979" y="2815552"/>
                </a:cubicBezTo>
                <a:cubicBezTo>
                  <a:pt x="5332884" y="2809836"/>
                  <a:pt x="5335742" y="2802217"/>
                  <a:pt x="5336694" y="2794596"/>
                </a:cubicBezTo>
                <a:cubicBezTo>
                  <a:pt x="5346219" y="2764117"/>
                  <a:pt x="5353840" y="2735542"/>
                  <a:pt x="5367174" y="2710777"/>
                </a:cubicBezTo>
                <a:cubicBezTo>
                  <a:pt x="5372890" y="2701252"/>
                  <a:pt x="5379557" y="2695536"/>
                  <a:pt x="5387177" y="2689821"/>
                </a:cubicBezTo>
                <a:cubicBezTo>
                  <a:pt x="5390034" y="2682202"/>
                  <a:pt x="5394797" y="2674582"/>
                  <a:pt x="5397654" y="2666961"/>
                </a:cubicBezTo>
                <a:cubicBezTo>
                  <a:pt x="5417657" y="2628861"/>
                  <a:pt x="5433849" y="2590761"/>
                  <a:pt x="5458615" y="2555519"/>
                </a:cubicBezTo>
                <a:cubicBezTo>
                  <a:pt x="5463377" y="2547899"/>
                  <a:pt x="5468140" y="2542184"/>
                  <a:pt x="5473854" y="2534564"/>
                </a:cubicBezTo>
                <a:cubicBezTo>
                  <a:pt x="5525290" y="2486939"/>
                  <a:pt x="5605299" y="2526944"/>
                  <a:pt x="5644352" y="2480271"/>
                </a:cubicBezTo>
                <a:cubicBezTo>
                  <a:pt x="5703407" y="2419311"/>
                  <a:pt x="5578629" y="2385974"/>
                  <a:pt x="5545292" y="2345969"/>
                </a:cubicBezTo>
                <a:cubicBezTo>
                  <a:pt x="5539577" y="2335492"/>
                  <a:pt x="5537672" y="2323109"/>
                  <a:pt x="5540529" y="2312632"/>
                </a:cubicBezTo>
                <a:cubicBezTo>
                  <a:pt x="5543387" y="2300249"/>
                  <a:pt x="5551007" y="2289772"/>
                  <a:pt x="5563390" y="2282152"/>
                </a:cubicBezTo>
                <a:cubicBezTo>
                  <a:pt x="5591965" y="2244052"/>
                  <a:pt x="5644352" y="2230717"/>
                  <a:pt x="5690072" y="2230717"/>
                </a:cubicBezTo>
                <a:cubicBezTo>
                  <a:pt x="5690072" y="2197379"/>
                  <a:pt x="5670069" y="2164042"/>
                  <a:pt x="5634827" y="2151659"/>
                </a:cubicBezTo>
                <a:cubicBezTo>
                  <a:pt x="5625302" y="2146897"/>
                  <a:pt x="5617682" y="2142134"/>
                  <a:pt x="5609109" y="2139277"/>
                </a:cubicBezTo>
                <a:cubicBezTo>
                  <a:pt x="5569104" y="2119274"/>
                  <a:pt x="5530052" y="2099272"/>
                  <a:pt x="5507192" y="2055456"/>
                </a:cubicBezTo>
                <a:cubicBezTo>
                  <a:pt x="5502429" y="2049742"/>
                  <a:pt x="5501477" y="2042122"/>
                  <a:pt x="5501477" y="2034501"/>
                </a:cubicBezTo>
                <a:cubicBezTo>
                  <a:pt x="5499572" y="2004022"/>
                  <a:pt x="5526242" y="1972589"/>
                  <a:pt x="5526242" y="1942109"/>
                </a:cubicBezTo>
                <a:cubicBezTo>
                  <a:pt x="5526242" y="1887817"/>
                  <a:pt x="5429087" y="1894484"/>
                  <a:pt x="5401465" y="1832572"/>
                </a:cubicBezTo>
                <a:cubicBezTo>
                  <a:pt x="5398607" y="1824951"/>
                  <a:pt x="5396702" y="1817331"/>
                  <a:pt x="5393844" y="1809711"/>
                </a:cubicBezTo>
                <a:cubicBezTo>
                  <a:pt x="5390987" y="1802092"/>
                  <a:pt x="5389082" y="1796376"/>
                  <a:pt x="5384319" y="1789709"/>
                </a:cubicBezTo>
                <a:cubicBezTo>
                  <a:pt x="5381462" y="1780184"/>
                  <a:pt x="5376699" y="1774469"/>
                  <a:pt x="5371937" y="1768754"/>
                </a:cubicBezTo>
                <a:cubicBezTo>
                  <a:pt x="5315740" y="1712556"/>
                  <a:pt x="5277640" y="1779231"/>
                  <a:pt x="5245254" y="1817331"/>
                </a:cubicBezTo>
                <a:cubicBezTo>
                  <a:pt x="5240492" y="1824951"/>
                  <a:pt x="5234777" y="1832572"/>
                  <a:pt x="5228109" y="1840192"/>
                </a:cubicBezTo>
                <a:cubicBezTo>
                  <a:pt x="5222394" y="1845906"/>
                  <a:pt x="5215727" y="1853526"/>
                  <a:pt x="5208107" y="1858289"/>
                </a:cubicBezTo>
                <a:cubicBezTo>
                  <a:pt x="5202392" y="1864004"/>
                  <a:pt x="5195724" y="1870672"/>
                  <a:pt x="5190009" y="1879244"/>
                </a:cubicBezTo>
                <a:cubicBezTo>
                  <a:pt x="5185247" y="1886864"/>
                  <a:pt x="5180484" y="1896389"/>
                  <a:pt x="5177627" y="1906867"/>
                </a:cubicBezTo>
                <a:cubicBezTo>
                  <a:pt x="5175722" y="1912581"/>
                  <a:pt x="5171912" y="1917344"/>
                  <a:pt x="5164292" y="1920201"/>
                </a:cubicBezTo>
                <a:cubicBezTo>
                  <a:pt x="5158577" y="1924964"/>
                  <a:pt x="5150957" y="1927822"/>
                  <a:pt x="5143337" y="1927822"/>
                </a:cubicBezTo>
                <a:cubicBezTo>
                  <a:pt x="5126192" y="1930679"/>
                  <a:pt x="5112857" y="1927822"/>
                  <a:pt x="5112857" y="1914486"/>
                </a:cubicBezTo>
                <a:cubicBezTo>
                  <a:pt x="5112857" y="1888769"/>
                  <a:pt x="5108094" y="1868767"/>
                  <a:pt x="5099522" y="1853526"/>
                </a:cubicBezTo>
                <a:cubicBezTo>
                  <a:pt x="5096665" y="1845906"/>
                  <a:pt x="5089997" y="1838286"/>
                  <a:pt x="5086187" y="1832572"/>
                </a:cubicBezTo>
                <a:cubicBezTo>
                  <a:pt x="5073804" y="1800186"/>
                  <a:pt x="5106190" y="1759229"/>
                  <a:pt x="5088092" y="1745894"/>
                </a:cubicBezTo>
                <a:cubicBezTo>
                  <a:pt x="5034752" y="1684934"/>
                  <a:pt x="4943312" y="1692554"/>
                  <a:pt x="4892829" y="1623974"/>
                </a:cubicBezTo>
                <a:cubicBezTo>
                  <a:pt x="4888067" y="1619211"/>
                  <a:pt x="4885209" y="1614449"/>
                  <a:pt x="4880447" y="1610639"/>
                </a:cubicBezTo>
                <a:cubicBezTo>
                  <a:pt x="4874732" y="1603019"/>
                  <a:pt x="4868064" y="1597304"/>
                  <a:pt x="4862349" y="1590636"/>
                </a:cubicBezTo>
                <a:cubicBezTo>
                  <a:pt x="4807104" y="1577301"/>
                  <a:pt x="4766147" y="1547774"/>
                  <a:pt x="4746144" y="1509674"/>
                </a:cubicBezTo>
                <a:cubicBezTo>
                  <a:pt x="4743287" y="1502054"/>
                  <a:pt x="4740429" y="1494434"/>
                  <a:pt x="4736619" y="1484909"/>
                </a:cubicBezTo>
                <a:cubicBezTo>
                  <a:pt x="4704234" y="1434426"/>
                  <a:pt x="4784244" y="1401089"/>
                  <a:pt x="4736619" y="1350606"/>
                </a:cubicBezTo>
                <a:cubicBezTo>
                  <a:pt x="4730904" y="1345844"/>
                  <a:pt x="4723284" y="1342986"/>
                  <a:pt x="4716617" y="1340129"/>
                </a:cubicBezTo>
                <a:cubicBezTo>
                  <a:pt x="4637559" y="1307744"/>
                  <a:pt x="4530879" y="1360131"/>
                  <a:pt x="4440392" y="1355369"/>
                </a:cubicBezTo>
                <a:cubicBezTo>
                  <a:pt x="4434677" y="1357274"/>
                  <a:pt x="4427057" y="1358226"/>
                  <a:pt x="4420389" y="1360131"/>
                </a:cubicBezTo>
                <a:cubicBezTo>
                  <a:pt x="4408007" y="1362989"/>
                  <a:pt x="4394672" y="1364894"/>
                  <a:pt x="4380384" y="1367751"/>
                </a:cubicBezTo>
                <a:cubicBezTo>
                  <a:pt x="4372764" y="1367751"/>
                  <a:pt x="4365144" y="1369656"/>
                  <a:pt x="4355619" y="1369656"/>
                </a:cubicBezTo>
                <a:cubicBezTo>
                  <a:pt x="4276562" y="1362036"/>
                  <a:pt x="4216554" y="1348701"/>
                  <a:pt x="4155594" y="1417281"/>
                </a:cubicBezTo>
                <a:cubicBezTo>
                  <a:pt x="4147974" y="1420139"/>
                  <a:pt x="4140354" y="1422044"/>
                  <a:pt x="4132734" y="1422044"/>
                </a:cubicBezTo>
                <a:cubicBezTo>
                  <a:pt x="4109874" y="1423949"/>
                  <a:pt x="4087014" y="1416329"/>
                  <a:pt x="4071774" y="1396326"/>
                </a:cubicBezTo>
                <a:cubicBezTo>
                  <a:pt x="4039389" y="1355369"/>
                  <a:pt x="4013672" y="1307744"/>
                  <a:pt x="3951759" y="1320126"/>
                </a:cubicBezTo>
                <a:cubicBezTo>
                  <a:pt x="3946044" y="1318222"/>
                  <a:pt x="3939377" y="1315364"/>
                  <a:pt x="3934614" y="1312506"/>
                </a:cubicBezTo>
                <a:cubicBezTo>
                  <a:pt x="3928899" y="1307744"/>
                  <a:pt x="3924137" y="1302029"/>
                  <a:pt x="3921279" y="1294409"/>
                </a:cubicBezTo>
                <a:cubicBezTo>
                  <a:pt x="3901277" y="1254404"/>
                  <a:pt x="3974619" y="1227734"/>
                  <a:pt x="4007004" y="1194397"/>
                </a:cubicBezTo>
                <a:cubicBezTo>
                  <a:pt x="3996527" y="1214399"/>
                  <a:pt x="3996527" y="1229639"/>
                  <a:pt x="4002242" y="1240117"/>
                </a:cubicBezTo>
                <a:cubicBezTo>
                  <a:pt x="4005099" y="1245831"/>
                  <a:pt x="4009862" y="1250594"/>
                  <a:pt x="4015577" y="1253451"/>
                </a:cubicBezTo>
                <a:cubicBezTo>
                  <a:pt x="4036532" y="1263929"/>
                  <a:pt x="4061297" y="1271549"/>
                  <a:pt x="4084157" y="1274406"/>
                </a:cubicBezTo>
                <a:cubicBezTo>
                  <a:pt x="4091777" y="1276311"/>
                  <a:pt x="4099397" y="1276311"/>
                  <a:pt x="4107017" y="1276311"/>
                </a:cubicBezTo>
                <a:cubicBezTo>
                  <a:pt x="4162262" y="1285836"/>
                  <a:pt x="4196552" y="1259167"/>
                  <a:pt x="4227032" y="1225829"/>
                </a:cubicBezTo>
                <a:cubicBezTo>
                  <a:pt x="4232747" y="1218209"/>
                  <a:pt x="4239414" y="1212494"/>
                  <a:pt x="4247034" y="1205826"/>
                </a:cubicBezTo>
                <a:cubicBezTo>
                  <a:pt x="4321329" y="1152486"/>
                  <a:pt x="4454679" y="1226781"/>
                  <a:pt x="4434677" y="1078191"/>
                </a:cubicBezTo>
                <a:cubicBezTo>
                  <a:pt x="4427057" y="1058189"/>
                  <a:pt x="4460394" y="1058189"/>
                  <a:pt x="4475634" y="1049616"/>
                </a:cubicBezTo>
                <a:cubicBezTo>
                  <a:pt x="4481349" y="1047711"/>
                  <a:pt x="4488017" y="1046759"/>
                  <a:pt x="4493732" y="1046759"/>
                </a:cubicBezTo>
                <a:cubicBezTo>
                  <a:pt x="4503257" y="1044854"/>
                  <a:pt x="4511829" y="1043901"/>
                  <a:pt x="4521354" y="1041996"/>
                </a:cubicBezTo>
                <a:cubicBezTo>
                  <a:pt x="4530879" y="1041996"/>
                  <a:pt x="4539452" y="1040091"/>
                  <a:pt x="4548977" y="1039139"/>
                </a:cubicBezTo>
                <a:cubicBezTo>
                  <a:pt x="4573742" y="1033424"/>
                  <a:pt x="4600412" y="1044854"/>
                  <a:pt x="4627082" y="1056284"/>
                </a:cubicBezTo>
                <a:cubicBezTo>
                  <a:pt x="4636607" y="1059141"/>
                  <a:pt x="4644227" y="1061999"/>
                  <a:pt x="4652799" y="1063904"/>
                </a:cubicBezTo>
                <a:cubicBezTo>
                  <a:pt x="4669944" y="1059141"/>
                  <a:pt x="4688994" y="1056284"/>
                  <a:pt x="4708044" y="1051522"/>
                </a:cubicBezTo>
                <a:cubicBezTo>
                  <a:pt x="4717569" y="1049616"/>
                  <a:pt x="4728047" y="1046759"/>
                  <a:pt x="4736619" y="1045806"/>
                </a:cubicBezTo>
                <a:cubicBezTo>
                  <a:pt x="4746144" y="1042949"/>
                  <a:pt x="4754717" y="1040091"/>
                  <a:pt x="4764242" y="1036281"/>
                </a:cubicBezTo>
                <a:cubicBezTo>
                  <a:pt x="4774719" y="1033424"/>
                  <a:pt x="4784244" y="1030566"/>
                  <a:pt x="4794722" y="1025804"/>
                </a:cubicBezTo>
                <a:cubicBezTo>
                  <a:pt x="4842347" y="992466"/>
                  <a:pt x="4941407" y="1012469"/>
                  <a:pt x="4941407" y="951509"/>
                </a:cubicBezTo>
                <a:cubicBezTo>
                  <a:pt x="4947122" y="890549"/>
                  <a:pt x="4855682" y="878166"/>
                  <a:pt x="4804247" y="844829"/>
                </a:cubicBezTo>
                <a:cubicBezTo>
                  <a:pt x="4796627" y="840066"/>
                  <a:pt x="4789007" y="834351"/>
                  <a:pt x="4783292" y="829589"/>
                </a:cubicBezTo>
                <a:cubicBezTo>
                  <a:pt x="4770909" y="817206"/>
                  <a:pt x="4763289" y="801966"/>
                  <a:pt x="4760432" y="781011"/>
                </a:cubicBezTo>
                <a:cubicBezTo>
                  <a:pt x="4762337" y="770534"/>
                  <a:pt x="4760432" y="760056"/>
                  <a:pt x="4758527" y="750531"/>
                </a:cubicBezTo>
                <a:cubicBezTo>
                  <a:pt x="4745192" y="671474"/>
                  <a:pt x="4631844" y="684809"/>
                  <a:pt x="4580409" y="643851"/>
                </a:cubicBezTo>
                <a:cubicBezTo>
                  <a:pt x="4574694" y="639089"/>
                  <a:pt x="4568027" y="634326"/>
                  <a:pt x="4562312" y="630516"/>
                </a:cubicBezTo>
                <a:cubicBezTo>
                  <a:pt x="4545167" y="618134"/>
                  <a:pt x="4529927" y="605751"/>
                  <a:pt x="4518497" y="592416"/>
                </a:cubicBezTo>
                <a:cubicBezTo>
                  <a:pt x="4513734" y="586701"/>
                  <a:pt x="4508972" y="580034"/>
                  <a:pt x="4505162" y="574319"/>
                </a:cubicBezTo>
                <a:cubicBezTo>
                  <a:pt x="4482302" y="560984"/>
                  <a:pt x="4502304" y="534314"/>
                  <a:pt x="4514687" y="520979"/>
                </a:cubicBezTo>
                <a:cubicBezTo>
                  <a:pt x="4520402" y="518121"/>
                  <a:pt x="4527069" y="516216"/>
                  <a:pt x="4532784" y="515264"/>
                </a:cubicBezTo>
                <a:cubicBezTo>
                  <a:pt x="4613747" y="535266"/>
                  <a:pt x="4685184" y="446684"/>
                  <a:pt x="4674707" y="364769"/>
                </a:cubicBezTo>
                <a:cubicBezTo>
                  <a:pt x="4669944" y="357149"/>
                  <a:pt x="4665182" y="351434"/>
                  <a:pt x="4659467" y="343814"/>
                </a:cubicBezTo>
                <a:cubicBezTo>
                  <a:pt x="4633749" y="319049"/>
                  <a:pt x="4593744" y="298094"/>
                  <a:pt x="4555644" y="299999"/>
                </a:cubicBezTo>
                <a:cubicBezTo>
                  <a:pt x="4549929" y="298094"/>
                  <a:pt x="4543262" y="299999"/>
                  <a:pt x="4537547" y="299999"/>
                </a:cubicBezTo>
                <a:cubicBezTo>
                  <a:pt x="4524212" y="299999"/>
                  <a:pt x="4511829" y="299999"/>
                  <a:pt x="4501352" y="301904"/>
                </a:cubicBezTo>
                <a:cubicBezTo>
                  <a:pt x="4491827" y="303809"/>
                  <a:pt x="4484207" y="307619"/>
                  <a:pt x="4475634" y="311429"/>
                </a:cubicBezTo>
                <a:cubicBezTo>
                  <a:pt x="4450869" y="323811"/>
                  <a:pt x="4425152" y="340004"/>
                  <a:pt x="4401339" y="344766"/>
                </a:cubicBezTo>
                <a:cubicBezTo>
                  <a:pt x="4393719" y="347624"/>
                  <a:pt x="4386099" y="347624"/>
                  <a:pt x="4378479" y="347624"/>
                </a:cubicBezTo>
                <a:cubicBezTo>
                  <a:pt x="4365144" y="347624"/>
                  <a:pt x="4349904" y="344766"/>
                  <a:pt x="4334664" y="335241"/>
                </a:cubicBezTo>
                <a:cubicBezTo>
                  <a:pt x="4327044" y="330479"/>
                  <a:pt x="4321329" y="324764"/>
                  <a:pt x="4316567" y="317144"/>
                </a:cubicBezTo>
                <a:cubicBezTo>
                  <a:pt x="4311804" y="309524"/>
                  <a:pt x="4308947" y="301904"/>
                  <a:pt x="4306089" y="292379"/>
                </a:cubicBezTo>
                <a:cubicBezTo>
                  <a:pt x="4306089" y="292379"/>
                  <a:pt x="4311804" y="290474"/>
                  <a:pt x="4318472" y="287616"/>
                </a:cubicBezTo>
                <a:cubicBezTo>
                  <a:pt x="4324187" y="285711"/>
                  <a:pt x="4333712" y="281901"/>
                  <a:pt x="4339427" y="278091"/>
                </a:cubicBezTo>
                <a:cubicBezTo>
                  <a:pt x="4345142" y="272376"/>
                  <a:pt x="4349904" y="265709"/>
                  <a:pt x="4354667" y="259994"/>
                </a:cubicBezTo>
                <a:cubicBezTo>
                  <a:pt x="4360382" y="254279"/>
                  <a:pt x="4365144" y="246659"/>
                  <a:pt x="4369907" y="239991"/>
                </a:cubicBezTo>
                <a:cubicBezTo>
                  <a:pt x="4398482" y="191414"/>
                  <a:pt x="4438487" y="170459"/>
                  <a:pt x="4489922" y="170459"/>
                </a:cubicBezTo>
                <a:cubicBezTo>
                  <a:pt x="4535642" y="170459"/>
                  <a:pt x="4529927" y="83781"/>
                  <a:pt x="4591839" y="76161"/>
                </a:cubicBezTo>
                <a:cubicBezTo>
                  <a:pt x="4601364" y="76161"/>
                  <a:pt x="4609937" y="78066"/>
                  <a:pt x="4619462" y="79019"/>
                </a:cubicBezTo>
                <a:cubicBezTo>
                  <a:pt x="4660419" y="99021"/>
                  <a:pt x="4686137" y="130454"/>
                  <a:pt x="4712807" y="165696"/>
                </a:cubicBezTo>
                <a:cubicBezTo>
                  <a:pt x="4717569" y="171411"/>
                  <a:pt x="4722332" y="179031"/>
                  <a:pt x="4728047" y="185699"/>
                </a:cubicBezTo>
                <a:cubicBezTo>
                  <a:pt x="4732809" y="195224"/>
                  <a:pt x="4737572" y="203796"/>
                  <a:pt x="4741382" y="211416"/>
                </a:cubicBezTo>
                <a:cubicBezTo>
                  <a:pt x="4746144" y="220941"/>
                  <a:pt x="4750907" y="229514"/>
                  <a:pt x="4754717" y="239039"/>
                </a:cubicBezTo>
                <a:cubicBezTo>
                  <a:pt x="4762337" y="252374"/>
                  <a:pt x="4769957" y="266661"/>
                  <a:pt x="4779482" y="279044"/>
                </a:cubicBezTo>
                <a:cubicBezTo>
                  <a:pt x="4784244" y="284759"/>
                  <a:pt x="4789007" y="291426"/>
                  <a:pt x="4794722" y="297141"/>
                </a:cubicBezTo>
                <a:cubicBezTo>
                  <a:pt x="4850919" y="353339"/>
                  <a:pt x="4949979" y="347624"/>
                  <a:pt x="4983317" y="427634"/>
                </a:cubicBezTo>
                <a:cubicBezTo>
                  <a:pt x="4985222" y="435254"/>
                  <a:pt x="4985222" y="442874"/>
                  <a:pt x="4985222" y="448589"/>
                </a:cubicBezTo>
                <a:cubicBezTo>
                  <a:pt x="4954742" y="486689"/>
                  <a:pt x="4941407" y="527646"/>
                  <a:pt x="4944265" y="563841"/>
                </a:cubicBezTo>
                <a:cubicBezTo>
                  <a:pt x="4946169" y="571461"/>
                  <a:pt x="4946169" y="577176"/>
                  <a:pt x="4949027" y="584796"/>
                </a:cubicBezTo>
                <a:cubicBezTo>
                  <a:pt x="4944265" y="709574"/>
                  <a:pt x="5089044" y="681951"/>
                  <a:pt x="5164292" y="721956"/>
                </a:cubicBezTo>
                <a:cubicBezTo>
                  <a:pt x="5171912" y="726719"/>
                  <a:pt x="5179532" y="729576"/>
                  <a:pt x="5187152" y="732434"/>
                </a:cubicBezTo>
                <a:cubicBezTo>
                  <a:pt x="5260494" y="770534"/>
                  <a:pt x="5331932" y="823874"/>
                  <a:pt x="5402417" y="864831"/>
                </a:cubicBezTo>
                <a:cubicBezTo>
                  <a:pt x="5407179" y="869594"/>
                  <a:pt x="5411942" y="874356"/>
                  <a:pt x="5415752" y="878166"/>
                </a:cubicBezTo>
                <a:cubicBezTo>
                  <a:pt x="5428134" y="893406"/>
                  <a:pt x="5438612" y="911504"/>
                  <a:pt x="5446232" y="931506"/>
                </a:cubicBezTo>
                <a:cubicBezTo>
                  <a:pt x="5450994" y="941031"/>
                  <a:pt x="5451947" y="951509"/>
                  <a:pt x="5455757" y="960081"/>
                </a:cubicBezTo>
                <a:cubicBezTo>
                  <a:pt x="5461472" y="1031519"/>
                  <a:pt x="5440517" y="1069619"/>
                  <a:pt x="5405274" y="1092479"/>
                </a:cubicBezTo>
                <a:cubicBezTo>
                  <a:pt x="5397654" y="1097241"/>
                  <a:pt x="5390034" y="1100099"/>
                  <a:pt x="5380509" y="1102956"/>
                </a:cubicBezTo>
                <a:cubicBezTo>
                  <a:pt x="5299547" y="1127722"/>
                  <a:pt x="5212869" y="1120101"/>
                  <a:pt x="5136669" y="1130579"/>
                </a:cubicBezTo>
                <a:cubicBezTo>
                  <a:pt x="5127144" y="1132484"/>
                  <a:pt x="5116667" y="1135341"/>
                  <a:pt x="5108094" y="1136294"/>
                </a:cubicBezTo>
                <a:cubicBezTo>
                  <a:pt x="5098569" y="1139151"/>
                  <a:pt x="5090949" y="1142009"/>
                  <a:pt x="5082377" y="1146772"/>
                </a:cubicBezTo>
                <a:cubicBezTo>
                  <a:pt x="5074757" y="1151534"/>
                  <a:pt x="5067137" y="1156297"/>
                  <a:pt x="5061422" y="1162011"/>
                </a:cubicBezTo>
                <a:cubicBezTo>
                  <a:pt x="5050944" y="1171536"/>
                  <a:pt x="5043324" y="1182966"/>
                  <a:pt x="5038562" y="1197254"/>
                </a:cubicBezTo>
                <a:cubicBezTo>
                  <a:pt x="5036657" y="1202969"/>
                  <a:pt x="5033799" y="1210589"/>
                  <a:pt x="5033799" y="1218209"/>
                </a:cubicBezTo>
                <a:cubicBezTo>
                  <a:pt x="5035704" y="1223924"/>
                  <a:pt x="5038562" y="1231544"/>
                  <a:pt x="5039515" y="1239164"/>
                </a:cubicBezTo>
                <a:cubicBezTo>
                  <a:pt x="5056659" y="1301076"/>
                  <a:pt x="4950932" y="1327747"/>
                  <a:pt x="5003319" y="1362036"/>
                </a:cubicBezTo>
                <a:cubicBezTo>
                  <a:pt x="5076662" y="1409661"/>
                  <a:pt x="5148099" y="1435379"/>
                  <a:pt x="5233824" y="1436331"/>
                </a:cubicBezTo>
                <a:cubicBezTo>
                  <a:pt x="5244302" y="1438236"/>
                  <a:pt x="5253827" y="1438236"/>
                  <a:pt x="5262399" y="1438236"/>
                </a:cubicBezTo>
                <a:cubicBezTo>
                  <a:pt x="5290022" y="1440142"/>
                  <a:pt x="5315740" y="1441094"/>
                  <a:pt x="5338599" y="1442999"/>
                </a:cubicBezTo>
                <a:cubicBezTo>
                  <a:pt x="5366222" y="1448714"/>
                  <a:pt x="5437659" y="1442999"/>
                  <a:pt x="5424324" y="1499197"/>
                </a:cubicBezTo>
                <a:cubicBezTo>
                  <a:pt x="5421467" y="1504911"/>
                  <a:pt x="5418609" y="1511579"/>
                  <a:pt x="5413847" y="1517294"/>
                </a:cubicBezTo>
                <a:cubicBezTo>
                  <a:pt x="5410990" y="1523009"/>
                  <a:pt x="5408132" y="1529676"/>
                  <a:pt x="5406227" y="1537297"/>
                </a:cubicBezTo>
                <a:cubicBezTo>
                  <a:pt x="5464329" y="1557299"/>
                  <a:pt x="5530052" y="1537297"/>
                  <a:pt x="5587202" y="1539201"/>
                </a:cubicBezTo>
                <a:cubicBezTo>
                  <a:pt x="5597679" y="1539201"/>
                  <a:pt x="5607204" y="1539201"/>
                  <a:pt x="5615777" y="1539201"/>
                </a:cubicBezTo>
                <a:cubicBezTo>
                  <a:pt x="5678642" y="1542059"/>
                  <a:pt x="5735792" y="1562061"/>
                  <a:pt x="5768177" y="1621117"/>
                </a:cubicBezTo>
                <a:cubicBezTo>
                  <a:pt x="5775797" y="1636356"/>
                  <a:pt x="5781512" y="1653501"/>
                  <a:pt x="5788179" y="1671599"/>
                </a:cubicBezTo>
                <a:cubicBezTo>
                  <a:pt x="5782465" y="1712556"/>
                  <a:pt x="5730077" y="1735417"/>
                  <a:pt x="5716742" y="1760181"/>
                </a:cubicBezTo>
                <a:cubicBezTo>
                  <a:pt x="5713884" y="1765897"/>
                  <a:pt x="5711979" y="1772564"/>
                  <a:pt x="5713884" y="1778279"/>
                </a:cubicBezTo>
                <a:cubicBezTo>
                  <a:pt x="5787227" y="1860194"/>
                  <a:pt x="5898669" y="1801139"/>
                  <a:pt x="5983442" y="1854479"/>
                </a:cubicBezTo>
                <a:cubicBezTo>
                  <a:pt x="6047259" y="1895436"/>
                  <a:pt x="5993919" y="1953539"/>
                  <a:pt x="5980584" y="2006879"/>
                </a:cubicBezTo>
                <a:cubicBezTo>
                  <a:pt x="5978679" y="2014499"/>
                  <a:pt x="5977727" y="2022119"/>
                  <a:pt x="5977727" y="2029739"/>
                </a:cubicBezTo>
                <a:cubicBezTo>
                  <a:pt x="6023447" y="2057361"/>
                  <a:pt x="6017732" y="2110702"/>
                  <a:pt x="6029162" y="2157374"/>
                </a:cubicBezTo>
                <a:cubicBezTo>
                  <a:pt x="6032019" y="2164994"/>
                  <a:pt x="6034877" y="2169757"/>
                  <a:pt x="6041544" y="2174519"/>
                </a:cubicBezTo>
                <a:cubicBezTo>
                  <a:pt x="6094884" y="2192617"/>
                  <a:pt x="6102504" y="2245957"/>
                  <a:pt x="6128222" y="2286914"/>
                </a:cubicBezTo>
                <a:cubicBezTo>
                  <a:pt x="6132984" y="2294534"/>
                  <a:pt x="6135842" y="2302154"/>
                  <a:pt x="6140604" y="2309774"/>
                </a:cubicBezTo>
                <a:cubicBezTo>
                  <a:pt x="6131079" y="2342159"/>
                  <a:pt x="6130127" y="2368829"/>
                  <a:pt x="6134890" y="2391689"/>
                </a:cubicBezTo>
                <a:cubicBezTo>
                  <a:pt x="6136794" y="2401214"/>
                  <a:pt x="6137747" y="2408834"/>
                  <a:pt x="6140604" y="2416454"/>
                </a:cubicBezTo>
                <a:cubicBezTo>
                  <a:pt x="6160607" y="2454554"/>
                  <a:pt x="6193944" y="2501227"/>
                  <a:pt x="6219662" y="2536469"/>
                </a:cubicBezTo>
                <a:cubicBezTo>
                  <a:pt x="6265382" y="2589809"/>
                  <a:pt x="6265382" y="2678392"/>
                  <a:pt x="6349202" y="2696489"/>
                </a:cubicBezTo>
                <a:cubicBezTo>
                  <a:pt x="6354917" y="2701252"/>
                  <a:pt x="6362537" y="2706014"/>
                  <a:pt x="6370157" y="2709824"/>
                </a:cubicBezTo>
                <a:cubicBezTo>
                  <a:pt x="6403494" y="2734589"/>
                  <a:pt x="6429212" y="2764117"/>
                  <a:pt x="6449215" y="2808884"/>
                </a:cubicBezTo>
                <a:cubicBezTo>
                  <a:pt x="6453977" y="2814599"/>
                  <a:pt x="6458740" y="2822219"/>
                  <a:pt x="6462549" y="2828886"/>
                </a:cubicBezTo>
                <a:cubicBezTo>
                  <a:pt x="6465407" y="2833649"/>
                  <a:pt x="6470169" y="2838411"/>
                  <a:pt x="6473027" y="2842221"/>
                </a:cubicBezTo>
                <a:cubicBezTo>
                  <a:pt x="6488267" y="2886036"/>
                  <a:pt x="6541607" y="2886036"/>
                  <a:pt x="6579707" y="2906039"/>
                </a:cubicBezTo>
                <a:cubicBezTo>
                  <a:pt x="6593042" y="2913659"/>
                  <a:pt x="6607329" y="2926994"/>
                  <a:pt x="6607329" y="2939377"/>
                </a:cubicBezTo>
                <a:cubicBezTo>
                  <a:pt x="6599709" y="2987002"/>
                  <a:pt x="6561609" y="3021292"/>
                  <a:pt x="6573992" y="3073679"/>
                </a:cubicBezTo>
                <a:cubicBezTo>
                  <a:pt x="6572087" y="3081299"/>
                  <a:pt x="6572087" y="3090824"/>
                  <a:pt x="6572087" y="3098444"/>
                </a:cubicBezTo>
                <a:cubicBezTo>
                  <a:pt x="6570182" y="3130829"/>
                  <a:pt x="6577802" y="3162261"/>
                  <a:pt x="6599709" y="3192742"/>
                </a:cubicBezTo>
                <a:cubicBezTo>
                  <a:pt x="6601615" y="3194646"/>
                  <a:pt x="6602567" y="3195599"/>
                  <a:pt x="6604472" y="3197504"/>
                </a:cubicBezTo>
                <a:cubicBezTo>
                  <a:pt x="6647334" y="3225127"/>
                  <a:pt x="6744490" y="3230842"/>
                  <a:pt x="6680672" y="3297517"/>
                </a:cubicBezTo>
                <a:cubicBezTo>
                  <a:pt x="6683529" y="3297517"/>
                  <a:pt x="6681624" y="3300374"/>
                  <a:pt x="6679719" y="3301327"/>
                </a:cubicBezTo>
                <a:moveTo>
                  <a:pt x="7928447" y="4060469"/>
                </a:moveTo>
                <a:cubicBezTo>
                  <a:pt x="7930352" y="4093807"/>
                  <a:pt x="7938924" y="4121429"/>
                  <a:pt x="7954165" y="4142384"/>
                </a:cubicBezTo>
                <a:cubicBezTo>
                  <a:pt x="7958927" y="4150004"/>
                  <a:pt x="7964642" y="4155719"/>
                  <a:pt x="7971309" y="4162386"/>
                </a:cubicBezTo>
                <a:cubicBezTo>
                  <a:pt x="7977024" y="4168102"/>
                  <a:pt x="7983692" y="4174769"/>
                  <a:pt x="7991312" y="4180484"/>
                </a:cubicBezTo>
                <a:cubicBezTo>
                  <a:pt x="8029412" y="4218584"/>
                  <a:pt x="8049415" y="4272877"/>
                  <a:pt x="8108469" y="4287164"/>
                </a:cubicBezTo>
                <a:cubicBezTo>
                  <a:pt x="8049415" y="4307167"/>
                  <a:pt x="8009409" y="4251922"/>
                  <a:pt x="7974167" y="4221442"/>
                </a:cubicBezTo>
                <a:cubicBezTo>
                  <a:pt x="7964642" y="4216679"/>
                  <a:pt x="7957022" y="4213822"/>
                  <a:pt x="7949402" y="4209059"/>
                </a:cubicBezTo>
                <a:cubicBezTo>
                  <a:pt x="7943687" y="4204297"/>
                  <a:pt x="7936067" y="4198582"/>
                  <a:pt x="7929399" y="4193819"/>
                </a:cubicBezTo>
                <a:cubicBezTo>
                  <a:pt x="7918922" y="4181436"/>
                  <a:pt x="7908444" y="4168102"/>
                  <a:pt x="7900824" y="4150957"/>
                </a:cubicBezTo>
                <a:cubicBezTo>
                  <a:pt x="7896062" y="4143336"/>
                  <a:pt x="7893204" y="4135717"/>
                  <a:pt x="7890347" y="4126192"/>
                </a:cubicBezTo>
                <a:cubicBezTo>
                  <a:pt x="7887490" y="4120477"/>
                  <a:pt x="7884632" y="4113809"/>
                  <a:pt x="7880822" y="4108094"/>
                </a:cubicBezTo>
                <a:cubicBezTo>
                  <a:pt x="7868440" y="4075709"/>
                  <a:pt x="7859867" y="4039514"/>
                  <a:pt x="7852247" y="4003319"/>
                </a:cubicBezTo>
                <a:cubicBezTo>
                  <a:pt x="7838912" y="3968077"/>
                  <a:pt x="7806527" y="3955694"/>
                  <a:pt x="7791287" y="3921404"/>
                </a:cubicBezTo>
                <a:cubicBezTo>
                  <a:pt x="7786524" y="3915689"/>
                  <a:pt x="7781762" y="3909021"/>
                  <a:pt x="7777952" y="3904259"/>
                </a:cubicBezTo>
                <a:cubicBezTo>
                  <a:pt x="7752234" y="3876636"/>
                  <a:pt x="7715087" y="3853777"/>
                  <a:pt x="7669367" y="3835679"/>
                </a:cubicBezTo>
                <a:cubicBezTo>
                  <a:pt x="7663652" y="3829964"/>
                  <a:pt x="7656984" y="3822344"/>
                  <a:pt x="7651269" y="3815677"/>
                </a:cubicBezTo>
                <a:cubicBezTo>
                  <a:pt x="7645554" y="3808057"/>
                  <a:pt x="7640792" y="3800436"/>
                  <a:pt x="7636029" y="3792817"/>
                </a:cubicBezTo>
                <a:cubicBezTo>
                  <a:pt x="7587452" y="3719474"/>
                  <a:pt x="7610312" y="3642321"/>
                  <a:pt x="7595072" y="3568027"/>
                </a:cubicBezTo>
                <a:cubicBezTo>
                  <a:pt x="7593167" y="3558502"/>
                  <a:pt x="7590309" y="3550882"/>
                  <a:pt x="7587452" y="3543261"/>
                </a:cubicBezTo>
                <a:cubicBezTo>
                  <a:pt x="7584594" y="3535642"/>
                  <a:pt x="7579832" y="3526117"/>
                  <a:pt x="7575069" y="3518496"/>
                </a:cubicBezTo>
                <a:cubicBezTo>
                  <a:pt x="7572212" y="3508971"/>
                  <a:pt x="7567449" y="3501352"/>
                  <a:pt x="7564592" y="3492779"/>
                </a:cubicBezTo>
                <a:cubicBezTo>
                  <a:pt x="7534112" y="3442296"/>
                  <a:pt x="7516015" y="3395624"/>
                  <a:pt x="7500774" y="3342284"/>
                </a:cubicBezTo>
                <a:cubicBezTo>
                  <a:pt x="7498869" y="3334664"/>
                  <a:pt x="7496012" y="3327044"/>
                  <a:pt x="7495059" y="3319424"/>
                </a:cubicBezTo>
                <a:cubicBezTo>
                  <a:pt x="7472199" y="3279419"/>
                  <a:pt x="7492202" y="3227032"/>
                  <a:pt x="7444577" y="3192742"/>
                </a:cubicBezTo>
                <a:cubicBezTo>
                  <a:pt x="7386474" y="3145117"/>
                  <a:pt x="7327419" y="3192742"/>
                  <a:pt x="7316942" y="3250844"/>
                </a:cubicBezTo>
                <a:cubicBezTo>
                  <a:pt x="7314084" y="3258464"/>
                  <a:pt x="7311227" y="3266084"/>
                  <a:pt x="7307417" y="3273704"/>
                </a:cubicBezTo>
                <a:cubicBezTo>
                  <a:pt x="7301702" y="3290849"/>
                  <a:pt x="7292177" y="3307042"/>
                  <a:pt x="7281699" y="3322282"/>
                </a:cubicBezTo>
                <a:cubicBezTo>
                  <a:pt x="7278842" y="3327044"/>
                  <a:pt x="7274079" y="3331807"/>
                  <a:pt x="7271222" y="3334664"/>
                </a:cubicBezTo>
                <a:cubicBezTo>
                  <a:pt x="7235027" y="3374669"/>
                  <a:pt x="7169304" y="3340379"/>
                  <a:pt x="7143587" y="3301327"/>
                </a:cubicBezTo>
                <a:cubicBezTo>
                  <a:pt x="7189307" y="3293707"/>
                  <a:pt x="7235027" y="3280371"/>
                  <a:pt x="7252172" y="3231794"/>
                </a:cubicBezTo>
                <a:cubicBezTo>
                  <a:pt x="7255029" y="3224174"/>
                  <a:pt x="7257887" y="3216554"/>
                  <a:pt x="7259792" y="3208934"/>
                </a:cubicBezTo>
                <a:cubicBezTo>
                  <a:pt x="7261697" y="3161309"/>
                  <a:pt x="7255029" y="3096539"/>
                  <a:pt x="7284557" y="3070821"/>
                </a:cubicBezTo>
                <a:cubicBezTo>
                  <a:pt x="7289319" y="3066059"/>
                  <a:pt x="7295034" y="3063202"/>
                  <a:pt x="7302654" y="3060344"/>
                </a:cubicBezTo>
                <a:cubicBezTo>
                  <a:pt x="7348374" y="3057486"/>
                  <a:pt x="7401715" y="3052724"/>
                  <a:pt x="7449340" y="3060344"/>
                </a:cubicBezTo>
                <a:cubicBezTo>
                  <a:pt x="7458865" y="3062249"/>
                  <a:pt x="7467437" y="3063202"/>
                  <a:pt x="7476962" y="3066059"/>
                </a:cubicBezTo>
                <a:cubicBezTo>
                  <a:pt x="7565544" y="3078442"/>
                  <a:pt x="7565544" y="3180359"/>
                  <a:pt x="7588404" y="3252749"/>
                </a:cubicBezTo>
                <a:cubicBezTo>
                  <a:pt x="7591262" y="3262274"/>
                  <a:pt x="7594119" y="3270846"/>
                  <a:pt x="7597929" y="3280371"/>
                </a:cubicBezTo>
                <a:cubicBezTo>
                  <a:pt x="7625552" y="3353714"/>
                  <a:pt x="7666509" y="3420389"/>
                  <a:pt x="7698894" y="3488969"/>
                </a:cubicBezTo>
                <a:cubicBezTo>
                  <a:pt x="7700799" y="3496589"/>
                  <a:pt x="7700799" y="3502304"/>
                  <a:pt x="7701752" y="3509924"/>
                </a:cubicBezTo>
                <a:cubicBezTo>
                  <a:pt x="7701752" y="3517544"/>
                  <a:pt x="7701752" y="3523259"/>
                  <a:pt x="7701752" y="3530879"/>
                </a:cubicBezTo>
                <a:cubicBezTo>
                  <a:pt x="7699847" y="3619461"/>
                  <a:pt x="7673177" y="3713759"/>
                  <a:pt x="7756997" y="3759479"/>
                </a:cubicBezTo>
                <a:cubicBezTo>
                  <a:pt x="7764617" y="3764242"/>
                  <a:pt x="7770332" y="3767099"/>
                  <a:pt x="7777952" y="3771861"/>
                </a:cubicBezTo>
                <a:cubicBezTo>
                  <a:pt x="7783667" y="3774719"/>
                  <a:pt x="7791287" y="3777577"/>
                  <a:pt x="7797954" y="3782339"/>
                </a:cubicBezTo>
                <a:cubicBezTo>
                  <a:pt x="7866534" y="3792817"/>
                  <a:pt x="7906540" y="3838536"/>
                  <a:pt x="7919874" y="3894734"/>
                </a:cubicBezTo>
                <a:cubicBezTo>
                  <a:pt x="7921779" y="3902354"/>
                  <a:pt x="7922732" y="3909974"/>
                  <a:pt x="7924637" y="3919499"/>
                </a:cubicBezTo>
                <a:cubicBezTo>
                  <a:pt x="7937972" y="3954742"/>
                  <a:pt x="7922732" y="3989032"/>
                  <a:pt x="7924637" y="4023321"/>
                </a:cubicBezTo>
                <a:cubicBezTo>
                  <a:pt x="7924637" y="4030942"/>
                  <a:pt x="7924637" y="4036657"/>
                  <a:pt x="7927494" y="4044277"/>
                </a:cubicBezTo>
                <a:cubicBezTo>
                  <a:pt x="7925590" y="4049992"/>
                  <a:pt x="7926542" y="4056659"/>
                  <a:pt x="7928447" y="4060469"/>
                </a:cubicBezTo>
                <a:moveTo>
                  <a:pt x="6504" y="4409084"/>
                </a:moveTo>
                <a:lnTo>
                  <a:pt x="9362" y="4439564"/>
                </a:lnTo>
                <a:lnTo>
                  <a:pt x="7980834" y="4439564"/>
                </a:lnTo>
                <a:cubicBezTo>
                  <a:pt x="7986549" y="4439564"/>
                  <a:pt x="7993217" y="4439564"/>
                  <a:pt x="7997979" y="4439564"/>
                </a:cubicBezTo>
                <a:cubicBezTo>
                  <a:pt x="8017982" y="4441469"/>
                  <a:pt x="8036079" y="4441469"/>
                  <a:pt x="8056082" y="4441469"/>
                </a:cubicBezTo>
                <a:cubicBezTo>
                  <a:pt x="8061797" y="4441469"/>
                  <a:pt x="8068465" y="4441469"/>
                  <a:pt x="8074179" y="4441469"/>
                </a:cubicBezTo>
                <a:cubicBezTo>
                  <a:pt x="8121804" y="4443374"/>
                  <a:pt x="8178954" y="4454804"/>
                  <a:pt x="8198957" y="4435754"/>
                </a:cubicBezTo>
                <a:cubicBezTo>
                  <a:pt x="8292302" y="4308119"/>
                  <a:pt x="8113232" y="4247159"/>
                  <a:pt x="8044652" y="4158577"/>
                </a:cubicBezTo>
                <a:cubicBezTo>
                  <a:pt x="8039890" y="4152861"/>
                  <a:pt x="8034174" y="4146194"/>
                  <a:pt x="8029412" y="4138574"/>
                </a:cubicBezTo>
                <a:cubicBezTo>
                  <a:pt x="8023697" y="4132859"/>
                  <a:pt x="8018934" y="4125239"/>
                  <a:pt x="8014172" y="4118571"/>
                </a:cubicBezTo>
                <a:cubicBezTo>
                  <a:pt x="8008457" y="4112857"/>
                  <a:pt x="8003694" y="4106189"/>
                  <a:pt x="7998932" y="4100474"/>
                </a:cubicBezTo>
                <a:cubicBezTo>
                  <a:pt x="7986549" y="4080471"/>
                  <a:pt x="7977977" y="4057611"/>
                  <a:pt x="7971309" y="4031894"/>
                </a:cubicBezTo>
                <a:cubicBezTo>
                  <a:pt x="7969404" y="4024274"/>
                  <a:pt x="7968452" y="4014749"/>
                  <a:pt x="7968452" y="4006177"/>
                </a:cubicBezTo>
                <a:cubicBezTo>
                  <a:pt x="7966547" y="3998557"/>
                  <a:pt x="7966547" y="3992842"/>
                  <a:pt x="7966547" y="3985221"/>
                </a:cubicBezTo>
                <a:cubicBezTo>
                  <a:pt x="7966547" y="3977602"/>
                  <a:pt x="7968452" y="3968077"/>
                  <a:pt x="7971309" y="3960457"/>
                </a:cubicBezTo>
                <a:cubicBezTo>
                  <a:pt x="7974167" y="3949979"/>
                  <a:pt x="7976072" y="3940454"/>
                  <a:pt x="7976072" y="3931882"/>
                </a:cubicBezTo>
                <a:cubicBezTo>
                  <a:pt x="7986549" y="3835679"/>
                  <a:pt x="7928447" y="3760432"/>
                  <a:pt x="7828434" y="3749002"/>
                </a:cubicBezTo>
                <a:cubicBezTo>
                  <a:pt x="7820815" y="3746144"/>
                  <a:pt x="7811290" y="3743286"/>
                  <a:pt x="7803669" y="3739477"/>
                </a:cubicBezTo>
                <a:cubicBezTo>
                  <a:pt x="7788429" y="3731857"/>
                  <a:pt x="7773190" y="3724236"/>
                  <a:pt x="7757949" y="3713759"/>
                </a:cubicBezTo>
                <a:cubicBezTo>
                  <a:pt x="7752234" y="3700424"/>
                  <a:pt x="7739852" y="3686136"/>
                  <a:pt x="7739852" y="3672802"/>
                </a:cubicBezTo>
                <a:cubicBezTo>
                  <a:pt x="7735090" y="3625177"/>
                  <a:pt x="7745567" y="3578504"/>
                  <a:pt x="7750329" y="3532784"/>
                </a:cubicBezTo>
                <a:cubicBezTo>
                  <a:pt x="7752234" y="3515639"/>
                  <a:pt x="7753187" y="3500399"/>
                  <a:pt x="7752234" y="3485159"/>
                </a:cubicBezTo>
                <a:cubicBezTo>
                  <a:pt x="7752234" y="3477539"/>
                  <a:pt x="7752234" y="3469919"/>
                  <a:pt x="7750329" y="3462299"/>
                </a:cubicBezTo>
                <a:cubicBezTo>
                  <a:pt x="7748424" y="3456584"/>
                  <a:pt x="7745567" y="3448964"/>
                  <a:pt x="7744615" y="3442296"/>
                </a:cubicBezTo>
                <a:cubicBezTo>
                  <a:pt x="7700799" y="3375621"/>
                  <a:pt x="7635077" y="3322282"/>
                  <a:pt x="7637934" y="3232746"/>
                </a:cubicBezTo>
                <a:cubicBezTo>
                  <a:pt x="7636029" y="3223221"/>
                  <a:pt x="7633172" y="3214649"/>
                  <a:pt x="7630315" y="3205124"/>
                </a:cubicBezTo>
                <a:cubicBezTo>
                  <a:pt x="7627457" y="3187979"/>
                  <a:pt x="7622694" y="3172739"/>
                  <a:pt x="7619837" y="3157499"/>
                </a:cubicBezTo>
                <a:cubicBezTo>
                  <a:pt x="7616979" y="3140354"/>
                  <a:pt x="7614122" y="3125114"/>
                  <a:pt x="7610312" y="3108921"/>
                </a:cubicBezTo>
                <a:cubicBezTo>
                  <a:pt x="7620790" y="2978429"/>
                  <a:pt x="7476009" y="2964142"/>
                  <a:pt x="7386474" y="2987002"/>
                </a:cubicBezTo>
                <a:cubicBezTo>
                  <a:pt x="7378854" y="2988907"/>
                  <a:pt x="7371234" y="2989859"/>
                  <a:pt x="7363615" y="2991764"/>
                </a:cubicBezTo>
                <a:cubicBezTo>
                  <a:pt x="7310274" y="2996527"/>
                  <a:pt x="7259792" y="2966999"/>
                  <a:pt x="7214072" y="2991764"/>
                </a:cubicBezTo>
                <a:cubicBezTo>
                  <a:pt x="7140729" y="3031769"/>
                  <a:pt x="7206452" y="3119399"/>
                  <a:pt x="7196927" y="3189884"/>
                </a:cubicBezTo>
                <a:cubicBezTo>
                  <a:pt x="7192165" y="3195599"/>
                  <a:pt x="7186449" y="3200361"/>
                  <a:pt x="7181687" y="3205124"/>
                </a:cubicBezTo>
                <a:cubicBezTo>
                  <a:pt x="7128347" y="3246082"/>
                  <a:pt x="7041669" y="3237509"/>
                  <a:pt x="6980709" y="3205124"/>
                </a:cubicBezTo>
                <a:cubicBezTo>
                  <a:pt x="6973090" y="3202267"/>
                  <a:pt x="6965469" y="3199409"/>
                  <a:pt x="6957849" y="3195599"/>
                </a:cubicBezTo>
                <a:cubicBezTo>
                  <a:pt x="6930227" y="3186074"/>
                  <a:pt x="6902604" y="3182264"/>
                  <a:pt x="6871172" y="3187979"/>
                </a:cubicBezTo>
                <a:cubicBezTo>
                  <a:pt x="6865457" y="3189884"/>
                  <a:pt x="6858790" y="3190836"/>
                  <a:pt x="6851169" y="3193694"/>
                </a:cubicBezTo>
                <a:cubicBezTo>
                  <a:pt x="6773065" y="3199409"/>
                  <a:pt x="6719724" y="3146069"/>
                  <a:pt x="6647334" y="3132734"/>
                </a:cubicBezTo>
                <a:cubicBezTo>
                  <a:pt x="6641619" y="3129877"/>
                  <a:pt x="6636857" y="3122257"/>
                  <a:pt x="6633999" y="3115589"/>
                </a:cubicBezTo>
                <a:cubicBezTo>
                  <a:pt x="6629237" y="3105111"/>
                  <a:pt x="6629237" y="3085109"/>
                  <a:pt x="6629237" y="3071774"/>
                </a:cubicBezTo>
                <a:cubicBezTo>
                  <a:pt x="6629237" y="3068917"/>
                  <a:pt x="6631142" y="3066059"/>
                  <a:pt x="6631142" y="3062249"/>
                </a:cubicBezTo>
                <a:cubicBezTo>
                  <a:pt x="6641619" y="2996527"/>
                  <a:pt x="6727344" y="2970809"/>
                  <a:pt x="6707342" y="2896514"/>
                </a:cubicBezTo>
                <a:cubicBezTo>
                  <a:pt x="6687340" y="2835554"/>
                  <a:pt x="6610187" y="2822219"/>
                  <a:pt x="6552084" y="2806979"/>
                </a:cubicBezTo>
                <a:cubicBezTo>
                  <a:pt x="6544465" y="2802217"/>
                  <a:pt x="6538749" y="2797454"/>
                  <a:pt x="6532082" y="2793644"/>
                </a:cubicBezTo>
                <a:cubicBezTo>
                  <a:pt x="6514937" y="2778404"/>
                  <a:pt x="6504459" y="2760307"/>
                  <a:pt x="6507317" y="2734589"/>
                </a:cubicBezTo>
                <a:cubicBezTo>
                  <a:pt x="6507317" y="2732684"/>
                  <a:pt x="6507317" y="2731732"/>
                  <a:pt x="6505412" y="2729827"/>
                </a:cubicBezTo>
                <a:cubicBezTo>
                  <a:pt x="6490172" y="2663152"/>
                  <a:pt x="6436832" y="2632671"/>
                  <a:pt x="6391112" y="2597429"/>
                </a:cubicBezTo>
                <a:cubicBezTo>
                  <a:pt x="6385397" y="2591714"/>
                  <a:pt x="6377777" y="2586952"/>
                  <a:pt x="6371109" y="2580284"/>
                </a:cubicBezTo>
                <a:cubicBezTo>
                  <a:pt x="6325390" y="2545042"/>
                  <a:pt x="6305387" y="2491702"/>
                  <a:pt x="6285384" y="2438361"/>
                </a:cubicBezTo>
                <a:cubicBezTo>
                  <a:pt x="6280622" y="2428836"/>
                  <a:pt x="6275859" y="2420264"/>
                  <a:pt x="6273002" y="2410739"/>
                </a:cubicBezTo>
                <a:cubicBezTo>
                  <a:pt x="6252047" y="2366924"/>
                  <a:pt x="6229187" y="2325967"/>
                  <a:pt x="6209184" y="2284057"/>
                </a:cubicBezTo>
                <a:cubicBezTo>
                  <a:pt x="6204422" y="2274532"/>
                  <a:pt x="6199659" y="2266911"/>
                  <a:pt x="6195849" y="2259292"/>
                </a:cubicBezTo>
                <a:cubicBezTo>
                  <a:pt x="6172990" y="2219286"/>
                  <a:pt x="6152034" y="2178329"/>
                  <a:pt x="6142509" y="2131657"/>
                </a:cubicBezTo>
                <a:cubicBezTo>
                  <a:pt x="6140604" y="2122132"/>
                  <a:pt x="6139652" y="2113559"/>
                  <a:pt x="6137747" y="2104034"/>
                </a:cubicBezTo>
                <a:cubicBezTo>
                  <a:pt x="6132984" y="2065934"/>
                  <a:pt x="6134890" y="2026881"/>
                  <a:pt x="6127269" y="1992592"/>
                </a:cubicBezTo>
                <a:cubicBezTo>
                  <a:pt x="6125365" y="1990686"/>
                  <a:pt x="6124412" y="1989734"/>
                  <a:pt x="6124412" y="1986876"/>
                </a:cubicBezTo>
                <a:cubicBezTo>
                  <a:pt x="6107267" y="1953539"/>
                  <a:pt x="6083454" y="1932584"/>
                  <a:pt x="6103457" y="1877339"/>
                </a:cubicBezTo>
                <a:cubicBezTo>
                  <a:pt x="6109172" y="1864004"/>
                  <a:pt x="6095837" y="1844001"/>
                  <a:pt x="6086312" y="1828761"/>
                </a:cubicBezTo>
                <a:cubicBezTo>
                  <a:pt x="6080597" y="1815426"/>
                  <a:pt x="6071072" y="1803044"/>
                  <a:pt x="6063452" y="1790661"/>
                </a:cubicBezTo>
                <a:cubicBezTo>
                  <a:pt x="6008207" y="1705889"/>
                  <a:pt x="5939627" y="1622069"/>
                  <a:pt x="5949152" y="1512531"/>
                </a:cubicBezTo>
                <a:cubicBezTo>
                  <a:pt x="5947247" y="1499197"/>
                  <a:pt x="5946294" y="1484909"/>
                  <a:pt x="5944390" y="1472526"/>
                </a:cubicBezTo>
                <a:cubicBezTo>
                  <a:pt x="5936769" y="1419186"/>
                  <a:pt x="5924387" y="1370609"/>
                  <a:pt x="5892954" y="1326794"/>
                </a:cubicBezTo>
                <a:cubicBezTo>
                  <a:pt x="5883429" y="1314411"/>
                  <a:pt x="5872952" y="1302029"/>
                  <a:pt x="5860569" y="1290599"/>
                </a:cubicBezTo>
                <a:cubicBezTo>
                  <a:pt x="5851044" y="1282979"/>
                  <a:pt x="5842472" y="1275359"/>
                  <a:pt x="5832947" y="1269644"/>
                </a:cubicBezTo>
                <a:cubicBezTo>
                  <a:pt x="5846282" y="1277264"/>
                  <a:pt x="5858665" y="1277264"/>
                  <a:pt x="5872952" y="1284884"/>
                </a:cubicBezTo>
                <a:cubicBezTo>
                  <a:pt x="5862474" y="1282026"/>
                  <a:pt x="5852949" y="1279169"/>
                  <a:pt x="5842472" y="1275359"/>
                </a:cubicBezTo>
                <a:cubicBezTo>
                  <a:pt x="5753890" y="1202016"/>
                  <a:pt x="5623397" y="1156297"/>
                  <a:pt x="5554817" y="1061047"/>
                </a:cubicBezTo>
                <a:cubicBezTo>
                  <a:pt x="5549102" y="1053426"/>
                  <a:pt x="5544340" y="1045806"/>
                  <a:pt x="5539577" y="1038186"/>
                </a:cubicBezTo>
                <a:cubicBezTo>
                  <a:pt x="5557674" y="954366"/>
                  <a:pt x="5544340" y="874356"/>
                  <a:pt x="5472902" y="826731"/>
                </a:cubicBezTo>
                <a:cubicBezTo>
                  <a:pt x="5467187" y="821969"/>
                  <a:pt x="5462424" y="816254"/>
                  <a:pt x="5455757" y="809586"/>
                </a:cubicBezTo>
                <a:cubicBezTo>
                  <a:pt x="5425277" y="781964"/>
                  <a:pt x="5392892" y="755294"/>
                  <a:pt x="5350982" y="738149"/>
                </a:cubicBezTo>
                <a:cubicBezTo>
                  <a:pt x="5346219" y="735291"/>
                  <a:pt x="5340504" y="732434"/>
                  <a:pt x="5333837" y="728624"/>
                </a:cubicBezTo>
                <a:cubicBezTo>
                  <a:pt x="5318597" y="719099"/>
                  <a:pt x="5303357" y="710526"/>
                  <a:pt x="5288117" y="701001"/>
                </a:cubicBezTo>
                <a:cubicBezTo>
                  <a:pt x="5282402" y="696239"/>
                  <a:pt x="5275734" y="691476"/>
                  <a:pt x="5270019" y="688619"/>
                </a:cubicBezTo>
                <a:cubicBezTo>
                  <a:pt x="5256684" y="678141"/>
                  <a:pt x="5239540" y="668616"/>
                  <a:pt x="5221442" y="660996"/>
                </a:cubicBezTo>
                <a:cubicBezTo>
                  <a:pt x="5215727" y="658139"/>
                  <a:pt x="5209059" y="655281"/>
                  <a:pt x="5203344" y="653376"/>
                </a:cubicBezTo>
                <a:cubicBezTo>
                  <a:pt x="5195724" y="648614"/>
                  <a:pt x="5188104" y="645756"/>
                  <a:pt x="5178579" y="642899"/>
                </a:cubicBezTo>
                <a:cubicBezTo>
                  <a:pt x="5170959" y="640041"/>
                  <a:pt x="5163340" y="638136"/>
                  <a:pt x="5153815" y="635279"/>
                </a:cubicBezTo>
                <a:cubicBezTo>
                  <a:pt x="5103332" y="622896"/>
                  <a:pt x="4991890" y="629564"/>
                  <a:pt x="5009034" y="546696"/>
                </a:cubicBezTo>
                <a:cubicBezTo>
                  <a:pt x="5011892" y="539076"/>
                  <a:pt x="5016654" y="533361"/>
                  <a:pt x="5024274" y="528599"/>
                </a:cubicBezTo>
                <a:cubicBezTo>
                  <a:pt x="5033799" y="525741"/>
                  <a:pt x="5042372" y="523836"/>
                  <a:pt x="5049992" y="519074"/>
                </a:cubicBezTo>
                <a:cubicBezTo>
                  <a:pt x="5100474" y="493356"/>
                  <a:pt x="5112857" y="421919"/>
                  <a:pt x="5077615" y="386676"/>
                </a:cubicBezTo>
                <a:cubicBezTo>
                  <a:pt x="5024274" y="318096"/>
                  <a:pt x="4932834" y="325716"/>
                  <a:pt x="4876637" y="271424"/>
                </a:cubicBezTo>
                <a:cubicBezTo>
                  <a:pt x="4870922" y="266661"/>
                  <a:pt x="4864254" y="260946"/>
                  <a:pt x="4858539" y="254279"/>
                </a:cubicBezTo>
                <a:cubicBezTo>
                  <a:pt x="4835679" y="229514"/>
                  <a:pt x="4815677" y="202844"/>
                  <a:pt x="4803294" y="167601"/>
                </a:cubicBezTo>
                <a:cubicBezTo>
                  <a:pt x="4798532" y="158076"/>
                  <a:pt x="4795674" y="150456"/>
                  <a:pt x="4792817" y="141884"/>
                </a:cubicBezTo>
                <a:cubicBezTo>
                  <a:pt x="4787102" y="136169"/>
                  <a:pt x="4782339" y="129501"/>
                  <a:pt x="4775672" y="121881"/>
                </a:cubicBezTo>
                <a:cubicBezTo>
                  <a:pt x="4739477" y="83781"/>
                  <a:pt x="4696614" y="52349"/>
                  <a:pt x="4648037" y="25679"/>
                </a:cubicBezTo>
                <a:cubicBezTo>
                  <a:pt x="4640417" y="20916"/>
                  <a:pt x="4634702" y="16154"/>
                  <a:pt x="4627082" y="13296"/>
                </a:cubicBezTo>
                <a:cubicBezTo>
                  <a:pt x="4619462" y="8534"/>
                  <a:pt x="4611842" y="5676"/>
                  <a:pt x="4604222" y="2819"/>
                </a:cubicBezTo>
                <a:cubicBezTo>
                  <a:pt x="4492779" y="-18136"/>
                  <a:pt x="4401339" y="81876"/>
                  <a:pt x="4334664" y="165696"/>
                </a:cubicBezTo>
                <a:cubicBezTo>
                  <a:pt x="4328949" y="171411"/>
                  <a:pt x="4321329" y="178079"/>
                  <a:pt x="4311804" y="182841"/>
                </a:cubicBezTo>
                <a:cubicBezTo>
                  <a:pt x="4304184" y="187604"/>
                  <a:pt x="4294659" y="190461"/>
                  <a:pt x="4284182" y="192366"/>
                </a:cubicBezTo>
                <a:cubicBezTo>
                  <a:pt x="4276562" y="194271"/>
                  <a:pt x="4270847" y="197129"/>
                  <a:pt x="4264179" y="199986"/>
                </a:cubicBezTo>
                <a:cubicBezTo>
                  <a:pt x="4246082" y="207606"/>
                  <a:pt x="4228937" y="224751"/>
                  <a:pt x="4216554" y="251421"/>
                </a:cubicBezTo>
                <a:cubicBezTo>
                  <a:pt x="4211792" y="259041"/>
                  <a:pt x="4207029" y="266661"/>
                  <a:pt x="4203219" y="276186"/>
                </a:cubicBezTo>
                <a:cubicBezTo>
                  <a:pt x="4177502" y="332384"/>
                  <a:pt x="4163214" y="410489"/>
                  <a:pt x="4125114" y="454304"/>
                </a:cubicBezTo>
                <a:cubicBezTo>
                  <a:pt x="4119399" y="461924"/>
                  <a:pt x="4114637" y="469544"/>
                  <a:pt x="4107969" y="479069"/>
                </a:cubicBezTo>
                <a:cubicBezTo>
                  <a:pt x="4102254" y="488594"/>
                  <a:pt x="4095587" y="497166"/>
                  <a:pt x="4089872" y="504786"/>
                </a:cubicBezTo>
                <a:cubicBezTo>
                  <a:pt x="4057487" y="548601"/>
                  <a:pt x="4011767" y="494309"/>
                  <a:pt x="3972714" y="529551"/>
                </a:cubicBezTo>
                <a:cubicBezTo>
                  <a:pt x="3926994" y="569556"/>
                  <a:pt x="3932709" y="677189"/>
                  <a:pt x="3848889" y="669569"/>
                </a:cubicBezTo>
                <a:cubicBezTo>
                  <a:pt x="3843174" y="669569"/>
                  <a:pt x="3836507" y="667664"/>
                  <a:pt x="3831744" y="667664"/>
                </a:cubicBezTo>
                <a:cubicBezTo>
                  <a:pt x="3813647" y="664806"/>
                  <a:pt x="3798407" y="661949"/>
                  <a:pt x="3783167" y="658139"/>
                </a:cubicBezTo>
                <a:cubicBezTo>
                  <a:pt x="3773642" y="656234"/>
                  <a:pt x="3765069" y="653376"/>
                  <a:pt x="3755544" y="650519"/>
                </a:cubicBezTo>
                <a:cubicBezTo>
                  <a:pt x="3740304" y="637184"/>
                  <a:pt x="3725064" y="624801"/>
                  <a:pt x="3707919" y="614324"/>
                </a:cubicBezTo>
                <a:cubicBezTo>
                  <a:pt x="3698394" y="608609"/>
                  <a:pt x="3690774" y="603846"/>
                  <a:pt x="3683154" y="597179"/>
                </a:cubicBezTo>
                <a:cubicBezTo>
                  <a:pt x="3649817" y="561936"/>
                  <a:pt x="3683154" y="493356"/>
                  <a:pt x="3629814" y="487641"/>
                </a:cubicBezTo>
                <a:cubicBezTo>
                  <a:pt x="3558377" y="487641"/>
                  <a:pt x="3498369" y="540981"/>
                  <a:pt x="3425979" y="554316"/>
                </a:cubicBezTo>
                <a:cubicBezTo>
                  <a:pt x="3420264" y="554316"/>
                  <a:pt x="3413597" y="554316"/>
                  <a:pt x="3407882" y="552411"/>
                </a:cubicBezTo>
                <a:cubicBezTo>
                  <a:pt x="3387879" y="547649"/>
                  <a:pt x="3367877" y="537171"/>
                  <a:pt x="3349779" y="527646"/>
                </a:cubicBezTo>
                <a:cubicBezTo>
                  <a:pt x="3340254" y="521931"/>
                  <a:pt x="3331682" y="515264"/>
                  <a:pt x="3322157" y="510501"/>
                </a:cubicBezTo>
                <a:cubicBezTo>
                  <a:pt x="3312632" y="505739"/>
                  <a:pt x="3302154" y="502881"/>
                  <a:pt x="3291677" y="502881"/>
                </a:cubicBezTo>
                <a:cubicBezTo>
                  <a:pt x="3245957" y="502881"/>
                  <a:pt x="3220239" y="553364"/>
                  <a:pt x="3186902" y="650519"/>
                </a:cubicBezTo>
                <a:cubicBezTo>
                  <a:pt x="3174519" y="690524"/>
                  <a:pt x="3164042" y="721956"/>
                  <a:pt x="3154517" y="747674"/>
                </a:cubicBezTo>
                <a:cubicBezTo>
                  <a:pt x="3151659" y="753389"/>
                  <a:pt x="3149754" y="760056"/>
                  <a:pt x="3146897" y="765771"/>
                </a:cubicBezTo>
                <a:cubicBezTo>
                  <a:pt x="3129752" y="829589"/>
                  <a:pt x="3072602" y="842924"/>
                  <a:pt x="3044979" y="896264"/>
                </a:cubicBezTo>
                <a:cubicBezTo>
                  <a:pt x="3019262" y="977226"/>
                  <a:pt x="3064982" y="1092479"/>
                  <a:pt x="2986877" y="1151534"/>
                </a:cubicBezTo>
                <a:cubicBezTo>
                  <a:pt x="2981162" y="1154391"/>
                  <a:pt x="2974494" y="1157249"/>
                  <a:pt x="2968779" y="1161059"/>
                </a:cubicBezTo>
                <a:cubicBezTo>
                  <a:pt x="2963064" y="1165822"/>
                  <a:pt x="2958302" y="1168679"/>
                  <a:pt x="2953539" y="1173441"/>
                </a:cubicBezTo>
                <a:cubicBezTo>
                  <a:pt x="2945919" y="1182966"/>
                  <a:pt x="2941157" y="1191539"/>
                  <a:pt x="2936394" y="1202016"/>
                </a:cubicBezTo>
                <a:cubicBezTo>
                  <a:pt x="2913534" y="1342034"/>
                  <a:pt x="2873529" y="1475384"/>
                  <a:pt x="2896389" y="1620164"/>
                </a:cubicBezTo>
                <a:cubicBezTo>
                  <a:pt x="2896389" y="1635404"/>
                  <a:pt x="2894484" y="1652549"/>
                  <a:pt x="2893532" y="1668742"/>
                </a:cubicBezTo>
                <a:cubicBezTo>
                  <a:pt x="2893532" y="1676361"/>
                  <a:pt x="2891627" y="1685886"/>
                  <a:pt x="2891627" y="1693506"/>
                </a:cubicBezTo>
                <a:cubicBezTo>
                  <a:pt x="2889722" y="1703031"/>
                  <a:pt x="2888769" y="1710651"/>
                  <a:pt x="2886864" y="1719224"/>
                </a:cubicBezTo>
                <a:cubicBezTo>
                  <a:pt x="2873529" y="1766849"/>
                  <a:pt x="2841144" y="1805901"/>
                  <a:pt x="2797329" y="1807806"/>
                </a:cubicBezTo>
                <a:cubicBezTo>
                  <a:pt x="2789709" y="1809711"/>
                  <a:pt x="2782089" y="1809711"/>
                  <a:pt x="2772564" y="1807806"/>
                </a:cubicBezTo>
                <a:cubicBezTo>
                  <a:pt x="2764944" y="1809711"/>
                  <a:pt x="2755419" y="1809711"/>
                  <a:pt x="2746847" y="1809711"/>
                </a:cubicBezTo>
                <a:cubicBezTo>
                  <a:pt x="2710652" y="1809711"/>
                  <a:pt x="2672552" y="1803997"/>
                  <a:pt x="2638262" y="1800186"/>
                </a:cubicBezTo>
                <a:cubicBezTo>
                  <a:pt x="2628737" y="1798281"/>
                  <a:pt x="2618259" y="1797329"/>
                  <a:pt x="2607782" y="1795424"/>
                </a:cubicBezTo>
                <a:cubicBezTo>
                  <a:pt x="2559204" y="1789709"/>
                  <a:pt x="2510627" y="1789709"/>
                  <a:pt x="2470622" y="1820189"/>
                </a:cubicBezTo>
                <a:cubicBezTo>
                  <a:pt x="2464907" y="1825904"/>
                  <a:pt x="2458239" y="1830667"/>
                  <a:pt x="2452524" y="1837334"/>
                </a:cubicBezTo>
                <a:cubicBezTo>
                  <a:pt x="2434427" y="1855431"/>
                  <a:pt x="2419187" y="1878292"/>
                  <a:pt x="2403947" y="1904009"/>
                </a:cubicBezTo>
                <a:cubicBezTo>
                  <a:pt x="2399184" y="1909724"/>
                  <a:pt x="2396327" y="1917344"/>
                  <a:pt x="2391564" y="1924011"/>
                </a:cubicBezTo>
                <a:cubicBezTo>
                  <a:pt x="2385849" y="1960206"/>
                  <a:pt x="2371562" y="2001164"/>
                  <a:pt x="2350607" y="2036406"/>
                </a:cubicBezTo>
                <a:cubicBezTo>
                  <a:pt x="2345844" y="2042122"/>
                  <a:pt x="2341082" y="2049742"/>
                  <a:pt x="2337272" y="2056409"/>
                </a:cubicBezTo>
                <a:cubicBezTo>
                  <a:pt x="2316317" y="2104034"/>
                  <a:pt x="2268692" y="2138324"/>
                  <a:pt x="2225829" y="2165947"/>
                </a:cubicBezTo>
                <a:cubicBezTo>
                  <a:pt x="2218209" y="2170709"/>
                  <a:pt x="2210589" y="2176424"/>
                  <a:pt x="2202969" y="2181186"/>
                </a:cubicBezTo>
                <a:cubicBezTo>
                  <a:pt x="2147724" y="2221192"/>
                  <a:pt x="2105814" y="2262149"/>
                  <a:pt x="2122007" y="2348827"/>
                </a:cubicBezTo>
                <a:cubicBezTo>
                  <a:pt x="2120102" y="2356447"/>
                  <a:pt x="2119149" y="2364067"/>
                  <a:pt x="2117244" y="2371686"/>
                </a:cubicBezTo>
                <a:cubicBezTo>
                  <a:pt x="2048664" y="2467889"/>
                  <a:pt x="1957224" y="2578379"/>
                  <a:pt x="1847687" y="2619336"/>
                </a:cubicBezTo>
                <a:cubicBezTo>
                  <a:pt x="1838162" y="2622194"/>
                  <a:pt x="1829589" y="2625052"/>
                  <a:pt x="1820064" y="2628861"/>
                </a:cubicBezTo>
                <a:cubicBezTo>
                  <a:pt x="1806729" y="2631719"/>
                  <a:pt x="1789584" y="2636482"/>
                  <a:pt x="1774344" y="2638386"/>
                </a:cubicBezTo>
                <a:cubicBezTo>
                  <a:pt x="1766724" y="2640292"/>
                  <a:pt x="1759104" y="2641244"/>
                  <a:pt x="1751484" y="2641244"/>
                </a:cubicBezTo>
                <a:cubicBezTo>
                  <a:pt x="1730529" y="2650769"/>
                  <a:pt x="1710527" y="2644102"/>
                  <a:pt x="1696239" y="2630767"/>
                </a:cubicBezTo>
                <a:cubicBezTo>
                  <a:pt x="1688619" y="2626004"/>
                  <a:pt x="1682904" y="2620289"/>
                  <a:pt x="1678142" y="2612669"/>
                </a:cubicBezTo>
                <a:cubicBezTo>
                  <a:pt x="1650519" y="2436457"/>
                  <a:pt x="1520027" y="2428836"/>
                  <a:pt x="1390487" y="2501227"/>
                </a:cubicBezTo>
                <a:cubicBezTo>
                  <a:pt x="1380962" y="2503132"/>
                  <a:pt x="1370484" y="2503132"/>
                  <a:pt x="1361912" y="2501227"/>
                </a:cubicBezTo>
                <a:cubicBezTo>
                  <a:pt x="1296189" y="2491702"/>
                  <a:pt x="1249517" y="2417407"/>
                  <a:pt x="1197129" y="2442172"/>
                </a:cubicBezTo>
                <a:cubicBezTo>
                  <a:pt x="1176174" y="2454554"/>
                  <a:pt x="1160934" y="2470746"/>
                  <a:pt x="1148552" y="2489796"/>
                </a:cubicBezTo>
                <a:cubicBezTo>
                  <a:pt x="1142837" y="2500274"/>
                  <a:pt x="1138074" y="2509799"/>
                  <a:pt x="1133312" y="2520277"/>
                </a:cubicBezTo>
                <a:cubicBezTo>
                  <a:pt x="1130454" y="2567902"/>
                  <a:pt x="1115214" y="2601239"/>
                  <a:pt x="1093307" y="2626957"/>
                </a:cubicBezTo>
                <a:cubicBezTo>
                  <a:pt x="1088544" y="2631719"/>
                  <a:pt x="1082829" y="2636482"/>
                  <a:pt x="1078067" y="2640292"/>
                </a:cubicBezTo>
                <a:cubicBezTo>
                  <a:pt x="1072352" y="2647911"/>
                  <a:pt x="1067589" y="2655532"/>
                  <a:pt x="1062827" y="2663152"/>
                </a:cubicBezTo>
                <a:cubicBezTo>
                  <a:pt x="1058064" y="2670771"/>
                  <a:pt x="1053302" y="2678392"/>
                  <a:pt x="1049492" y="2686011"/>
                </a:cubicBezTo>
                <a:cubicBezTo>
                  <a:pt x="1047587" y="2696489"/>
                  <a:pt x="1046634" y="2704109"/>
                  <a:pt x="1041872" y="2713634"/>
                </a:cubicBezTo>
                <a:cubicBezTo>
                  <a:pt x="1039014" y="2721254"/>
                  <a:pt x="1034252" y="2726969"/>
                  <a:pt x="1029489" y="2733636"/>
                </a:cubicBezTo>
                <a:cubicBezTo>
                  <a:pt x="1004724" y="2759354"/>
                  <a:pt x="980912" y="2786977"/>
                  <a:pt x="965672" y="2815552"/>
                </a:cubicBezTo>
                <a:cubicBezTo>
                  <a:pt x="962814" y="2823171"/>
                  <a:pt x="959957" y="2830792"/>
                  <a:pt x="958052" y="2838411"/>
                </a:cubicBezTo>
                <a:cubicBezTo>
                  <a:pt x="960909" y="2896514"/>
                  <a:pt x="998057" y="2947949"/>
                  <a:pt x="991389" y="2998432"/>
                </a:cubicBezTo>
                <a:cubicBezTo>
                  <a:pt x="989484" y="3007957"/>
                  <a:pt x="986627" y="3015577"/>
                  <a:pt x="983769" y="3024149"/>
                </a:cubicBezTo>
                <a:cubicBezTo>
                  <a:pt x="960909" y="3075584"/>
                  <a:pt x="940907" y="3124161"/>
                  <a:pt x="912332" y="3173692"/>
                </a:cubicBezTo>
                <a:cubicBezTo>
                  <a:pt x="907569" y="3181311"/>
                  <a:pt x="904712" y="3190836"/>
                  <a:pt x="899949" y="3198457"/>
                </a:cubicBezTo>
                <a:cubicBezTo>
                  <a:pt x="878994" y="3254654"/>
                  <a:pt x="875184" y="3318471"/>
                  <a:pt x="886614" y="3379432"/>
                </a:cubicBezTo>
                <a:cubicBezTo>
                  <a:pt x="888519" y="3387052"/>
                  <a:pt x="889472" y="3396577"/>
                  <a:pt x="892329" y="3405149"/>
                </a:cubicBezTo>
                <a:cubicBezTo>
                  <a:pt x="915189" y="3448011"/>
                  <a:pt x="915189" y="3488969"/>
                  <a:pt x="884709" y="3522307"/>
                </a:cubicBezTo>
                <a:cubicBezTo>
                  <a:pt x="878994" y="3528021"/>
                  <a:pt x="874232" y="3532784"/>
                  <a:pt x="866612" y="3537546"/>
                </a:cubicBezTo>
                <a:cubicBezTo>
                  <a:pt x="826607" y="3563264"/>
                  <a:pt x="765647" y="3573742"/>
                  <a:pt x="717069" y="3590886"/>
                </a:cubicBezTo>
                <a:cubicBezTo>
                  <a:pt x="709449" y="3592792"/>
                  <a:pt x="701829" y="3595649"/>
                  <a:pt x="696114" y="3598507"/>
                </a:cubicBezTo>
                <a:cubicBezTo>
                  <a:pt x="673254" y="3603269"/>
                  <a:pt x="650394" y="3608032"/>
                  <a:pt x="629439" y="3613746"/>
                </a:cubicBezTo>
                <a:cubicBezTo>
                  <a:pt x="621819" y="3615652"/>
                  <a:pt x="614199" y="3616604"/>
                  <a:pt x="606579" y="3619461"/>
                </a:cubicBezTo>
                <a:cubicBezTo>
                  <a:pt x="578004" y="3637559"/>
                  <a:pt x="547524" y="3652799"/>
                  <a:pt x="517044" y="3665182"/>
                </a:cubicBezTo>
                <a:cubicBezTo>
                  <a:pt x="507519" y="3668039"/>
                  <a:pt x="499899" y="3670896"/>
                  <a:pt x="492279" y="3674707"/>
                </a:cubicBezTo>
                <a:cubicBezTo>
                  <a:pt x="429414" y="3684232"/>
                  <a:pt x="403697" y="3751859"/>
                  <a:pt x="396077" y="3811867"/>
                </a:cubicBezTo>
                <a:cubicBezTo>
                  <a:pt x="396077" y="3852824"/>
                  <a:pt x="337022" y="3847109"/>
                  <a:pt x="317972" y="3878542"/>
                </a:cubicBezTo>
                <a:cubicBezTo>
                  <a:pt x="312257" y="3886161"/>
                  <a:pt x="307494" y="3893782"/>
                  <a:pt x="302732" y="3901402"/>
                </a:cubicBezTo>
                <a:cubicBezTo>
                  <a:pt x="238914" y="4049039"/>
                  <a:pt x="178907" y="4182389"/>
                  <a:pt x="31269" y="4257637"/>
                </a:cubicBezTo>
                <a:cubicBezTo>
                  <a:pt x="26507" y="4263352"/>
                  <a:pt x="21744" y="4270019"/>
                  <a:pt x="17934" y="4277639"/>
                </a:cubicBezTo>
                <a:cubicBezTo>
                  <a:pt x="8409" y="4292879"/>
                  <a:pt x="4599" y="4310024"/>
                  <a:pt x="789" y="4329074"/>
                </a:cubicBezTo>
                <a:cubicBezTo>
                  <a:pt x="-1116" y="4346219"/>
                  <a:pt x="789" y="4362412"/>
                  <a:pt x="2694" y="4376699"/>
                </a:cubicBezTo>
                <a:cubicBezTo>
                  <a:pt x="5552" y="4391939"/>
                  <a:pt x="5552" y="4403369"/>
                  <a:pt x="6504" y="4409084"/>
                </a:cubicBezTo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FBBA292-DD0D-4C29-8C46-053A9EAE8E9B}"/>
              </a:ext>
            </a:extLst>
          </p:cNvPr>
          <p:cNvSpPr/>
          <p:nvPr/>
        </p:nvSpPr>
        <p:spPr>
          <a:xfrm flipH="1">
            <a:off x="811277" y="3428745"/>
            <a:ext cx="4015777" cy="1382620"/>
          </a:xfrm>
          <a:custGeom>
            <a:avLst/>
            <a:gdLst>
              <a:gd name="connsiteX0" fmla="*/ 1006219 w 4015777"/>
              <a:gd name="connsiteY0" fmla="*/ 180715 h 1382620"/>
              <a:gd name="connsiteX1" fmla="*/ 1729654 w 4015777"/>
              <a:gd name="connsiteY1" fmla="*/ 342579 h 1382620"/>
              <a:gd name="connsiteX2" fmla="*/ 1516758 w 4015777"/>
              <a:gd name="connsiteY2" fmla="*/ 1143539 h 1382620"/>
              <a:gd name="connsiteX3" fmla="*/ 585462 w 4015777"/>
              <a:gd name="connsiteY3" fmla="*/ 1177484 h 1382620"/>
              <a:gd name="connsiteX4" fmla="*/ 385798 w 4015777"/>
              <a:gd name="connsiteY4" fmla="*/ 310937 h 1382620"/>
              <a:gd name="connsiteX5" fmla="*/ 1006219 w 4015777"/>
              <a:gd name="connsiteY5" fmla="*/ 180715 h 1382620"/>
              <a:gd name="connsiteX6" fmla="*/ 3009558 w 4015777"/>
              <a:gd name="connsiteY6" fmla="*/ 180715 h 1382620"/>
              <a:gd name="connsiteX7" fmla="*/ 3629979 w 4015777"/>
              <a:gd name="connsiteY7" fmla="*/ 310937 h 1382620"/>
              <a:gd name="connsiteX8" fmla="*/ 3430315 w 4015777"/>
              <a:gd name="connsiteY8" fmla="*/ 1177484 h 1382620"/>
              <a:gd name="connsiteX9" fmla="*/ 2499019 w 4015777"/>
              <a:gd name="connsiteY9" fmla="*/ 1143539 h 1382620"/>
              <a:gd name="connsiteX10" fmla="*/ 2286123 w 4015777"/>
              <a:gd name="connsiteY10" fmla="*/ 342579 h 1382620"/>
              <a:gd name="connsiteX11" fmla="*/ 3009558 w 4015777"/>
              <a:gd name="connsiteY11" fmla="*/ 180715 h 1382620"/>
              <a:gd name="connsiteX12" fmla="*/ 3013016 w 4015777"/>
              <a:gd name="connsiteY12" fmla="*/ 280 h 1382620"/>
              <a:gd name="connsiteX13" fmla="*/ 2192841 w 4015777"/>
              <a:gd name="connsiteY13" fmla="*/ 166078 h 1382620"/>
              <a:gd name="connsiteX14" fmla="*/ 2048527 w 4015777"/>
              <a:gd name="connsiteY14" fmla="*/ 169653 h 1382620"/>
              <a:gd name="connsiteX15" fmla="*/ 2019725 w 4015777"/>
              <a:gd name="connsiteY15" fmla="*/ 169498 h 1382620"/>
              <a:gd name="connsiteX16" fmla="*/ 2019727 w 4015777"/>
              <a:gd name="connsiteY16" fmla="*/ 169370 h 1382620"/>
              <a:gd name="connsiteX17" fmla="*/ 2007889 w 4015777"/>
              <a:gd name="connsiteY17" fmla="*/ 169434 h 1382620"/>
              <a:gd name="connsiteX18" fmla="*/ 1996050 w 4015777"/>
              <a:gd name="connsiteY18" fmla="*/ 169370 h 1382620"/>
              <a:gd name="connsiteX19" fmla="*/ 1996052 w 4015777"/>
              <a:gd name="connsiteY19" fmla="*/ 169498 h 1382620"/>
              <a:gd name="connsiteX20" fmla="*/ 1967250 w 4015777"/>
              <a:gd name="connsiteY20" fmla="*/ 169653 h 1382620"/>
              <a:gd name="connsiteX21" fmla="*/ 1822936 w 4015777"/>
              <a:gd name="connsiteY21" fmla="*/ 166078 h 1382620"/>
              <a:gd name="connsiteX22" fmla="*/ 1002761 w 4015777"/>
              <a:gd name="connsiteY22" fmla="*/ 280 h 1382620"/>
              <a:gd name="connsiteX23" fmla="*/ 233079 w 4015777"/>
              <a:gd name="connsiteY23" fmla="*/ 155720 h 1382620"/>
              <a:gd name="connsiteX24" fmla="*/ 15573 w 4015777"/>
              <a:gd name="connsiteY24" fmla="*/ 197150 h 1382620"/>
              <a:gd name="connsiteX25" fmla="*/ 20753 w 4015777"/>
              <a:gd name="connsiteY25" fmla="*/ 373225 h 1382620"/>
              <a:gd name="connsiteX26" fmla="*/ 176113 w 4015777"/>
              <a:gd name="connsiteY26" fmla="*/ 450905 h 1382620"/>
              <a:gd name="connsiteX27" fmla="*/ 393618 w 4015777"/>
              <a:gd name="connsiteY27" fmla="*/ 1258781 h 1382620"/>
              <a:gd name="connsiteX28" fmla="*/ 1641682 w 4015777"/>
              <a:gd name="connsiteY28" fmla="*/ 1269138 h 1382620"/>
              <a:gd name="connsiteX29" fmla="*/ 1888253 w 4015777"/>
              <a:gd name="connsiteY29" fmla="*/ 550736 h 1382620"/>
              <a:gd name="connsiteX30" fmla="*/ 1933157 w 4015777"/>
              <a:gd name="connsiteY30" fmla="*/ 519195 h 1382620"/>
              <a:gd name="connsiteX31" fmla="*/ 2007889 w 4015777"/>
              <a:gd name="connsiteY31" fmla="*/ 514345 h 1382620"/>
              <a:gd name="connsiteX32" fmla="*/ 2082620 w 4015777"/>
              <a:gd name="connsiteY32" fmla="*/ 519195 h 1382620"/>
              <a:gd name="connsiteX33" fmla="*/ 2127524 w 4015777"/>
              <a:gd name="connsiteY33" fmla="*/ 550736 h 1382620"/>
              <a:gd name="connsiteX34" fmla="*/ 2374095 w 4015777"/>
              <a:gd name="connsiteY34" fmla="*/ 1269138 h 1382620"/>
              <a:gd name="connsiteX35" fmla="*/ 3622159 w 4015777"/>
              <a:gd name="connsiteY35" fmla="*/ 1258781 h 1382620"/>
              <a:gd name="connsiteX36" fmla="*/ 3839664 w 4015777"/>
              <a:gd name="connsiteY36" fmla="*/ 450905 h 1382620"/>
              <a:gd name="connsiteX37" fmla="*/ 3995024 w 4015777"/>
              <a:gd name="connsiteY37" fmla="*/ 373225 h 1382620"/>
              <a:gd name="connsiteX38" fmla="*/ 4000204 w 4015777"/>
              <a:gd name="connsiteY38" fmla="*/ 197150 h 1382620"/>
              <a:gd name="connsiteX39" fmla="*/ 3782698 w 4015777"/>
              <a:gd name="connsiteY39" fmla="*/ 155720 h 1382620"/>
              <a:gd name="connsiteX40" fmla="*/ 3013016 w 4015777"/>
              <a:gd name="connsiteY40" fmla="*/ 280 h 138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015777" h="1382620">
                <a:moveTo>
                  <a:pt x="1006219" y="180715"/>
                </a:moveTo>
                <a:cubicBezTo>
                  <a:pt x="1269984" y="180066"/>
                  <a:pt x="1698803" y="298069"/>
                  <a:pt x="1729654" y="342579"/>
                </a:cubicBezTo>
                <a:cubicBezTo>
                  <a:pt x="1770503" y="446741"/>
                  <a:pt x="1609656" y="1093199"/>
                  <a:pt x="1516758" y="1143539"/>
                </a:cubicBezTo>
                <a:cubicBezTo>
                  <a:pt x="1280295" y="1226388"/>
                  <a:pt x="701080" y="1251134"/>
                  <a:pt x="585462" y="1177484"/>
                </a:cubicBezTo>
                <a:cubicBezTo>
                  <a:pt x="399619" y="1035096"/>
                  <a:pt x="321928" y="369629"/>
                  <a:pt x="385798" y="310937"/>
                </a:cubicBezTo>
                <a:cubicBezTo>
                  <a:pt x="467734" y="219418"/>
                  <a:pt x="742454" y="181364"/>
                  <a:pt x="1006219" y="180715"/>
                </a:cubicBezTo>
                <a:close/>
                <a:moveTo>
                  <a:pt x="3009558" y="180715"/>
                </a:moveTo>
                <a:cubicBezTo>
                  <a:pt x="3273323" y="181364"/>
                  <a:pt x="3548043" y="219418"/>
                  <a:pt x="3629979" y="310937"/>
                </a:cubicBezTo>
                <a:cubicBezTo>
                  <a:pt x="3693849" y="369629"/>
                  <a:pt x="3616158" y="1035096"/>
                  <a:pt x="3430315" y="1177484"/>
                </a:cubicBezTo>
                <a:cubicBezTo>
                  <a:pt x="3314697" y="1251134"/>
                  <a:pt x="2735482" y="1226388"/>
                  <a:pt x="2499019" y="1143539"/>
                </a:cubicBezTo>
                <a:cubicBezTo>
                  <a:pt x="2406121" y="1093199"/>
                  <a:pt x="2245274" y="446741"/>
                  <a:pt x="2286123" y="342579"/>
                </a:cubicBezTo>
                <a:cubicBezTo>
                  <a:pt x="2316974" y="298069"/>
                  <a:pt x="2745793" y="180066"/>
                  <a:pt x="3009558" y="180715"/>
                </a:cubicBezTo>
                <a:close/>
                <a:moveTo>
                  <a:pt x="3013016" y="280"/>
                </a:moveTo>
                <a:cubicBezTo>
                  <a:pt x="2734019" y="6254"/>
                  <a:pt x="2424156" y="60778"/>
                  <a:pt x="2192841" y="166078"/>
                </a:cubicBezTo>
                <a:cubicBezTo>
                  <a:pt x="2178443" y="174405"/>
                  <a:pt x="2107517" y="171075"/>
                  <a:pt x="2048527" y="169653"/>
                </a:cubicBezTo>
                <a:lnTo>
                  <a:pt x="2019725" y="169498"/>
                </a:lnTo>
                <a:lnTo>
                  <a:pt x="2019727" y="169370"/>
                </a:lnTo>
                <a:lnTo>
                  <a:pt x="2007889" y="169434"/>
                </a:lnTo>
                <a:lnTo>
                  <a:pt x="1996050" y="169370"/>
                </a:lnTo>
                <a:lnTo>
                  <a:pt x="1996052" y="169498"/>
                </a:lnTo>
                <a:lnTo>
                  <a:pt x="1967250" y="169653"/>
                </a:lnTo>
                <a:cubicBezTo>
                  <a:pt x="1908260" y="171075"/>
                  <a:pt x="1837334" y="174405"/>
                  <a:pt x="1822936" y="166078"/>
                </a:cubicBezTo>
                <a:cubicBezTo>
                  <a:pt x="1591621" y="60778"/>
                  <a:pt x="1281758" y="6254"/>
                  <a:pt x="1002761" y="280"/>
                </a:cubicBezTo>
                <a:cubicBezTo>
                  <a:pt x="723765" y="-5693"/>
                  <a:pt x="407955" y="85061"/>
                  <a:pt x="233079" y="155720"/>
                </a:cubicBezTo>
                <a:cubicBezTo>
                  <a:pt x="184430" y="175376"/>
                  <a:pt x="43071" y="154675"/>
                  <a:pt x="15573" y="197150"/>
                </a:cubicBezTo>
                <a:cubicBezTo>
                  <a:pt x="-12605" y="244026"/>
                  <a:pt x="2615" y="347064"/>
                  <a:pt x="20753" y="373225"/>
                </a:cubicBezTo>
                <a:cubicBezTo>
                  <a:pt x="63908" y="425766"/>
                  <a:pt x="170958" y="419443"/>
                  <a:pt x="176113" y="450905"/>
                </a:cubicBezTo>
                <a:cubicBezTo>
                  <a:pt x="186470" y="692577"/>
                  <a:pt x="248615" y="1011930"/>
                  <a:pt x="393618" y="1258781"/>
                </a:cubicBezTo>
                <a:cubicBezTo>
                  <a:pt x="523086" y="1440036"/>
                  <a:pt x="1512215" y="1403783"/>
                  <a:pt x="1641682" y="1269138"/>
                </a:cubicBezTo>
                <a:cubicBezTo>
                  <a:pt x="1698453" y="1214944"/>
                  <a:pt x="1879622" y="876993"/>
                  <a:pt x="1888253" y="550736"/>
                </a:cubicBezTo>
                <a:cubicBezTo>
                  <a:pt x="1889287" y="531551"/>
                  <a:pt x="1908181" y="523185"/>
                  <a:pt x="1933157" y="519195"/>
                </a:cubicBezTo>
                <a:lnTo>
                  <a:pt x="2007889" y="514345"/>
                </a:lnTo>
                <a:lnTo>
                  <a:pt x="2082620" y="519195"/>
                </a:lnTo>
                <a:cubicBezTo>
                  <a:pt x="2107596" y="523185"/>
                  <a:pt x="2126490" y="531551"/>
                  <a:pt x="2127524" y="550736"/>
                </a:cubicBezTo>
                <a:cubicBezTo>
                  <a:pt x="2136155" y="876993"/>
                  <a:pt x="2317324" y="1214944"/>
                  <a:pt x="2374095" y="1269138"/>
                </a:cubicBezTo>
                <a:cubicBezTo>
                  <a:pt x="2503562" y="1403783"/>
                  <a:pt x="3492691" y="1440036"/>
                  <a:pt x="3622159" y="1258781"/>
                </a:cubicBezTo>
                <a:cubicBezTo>
                  <a:pt x="3767162" y="1011930"/>
                  <a:pt x="3829307" y="692577"/>
                  <a:pt x="3839664" y="450905"/>
                </a:cubicBezTo>
                <a:cubicBezTo>
                  <a:pt x="3844819" y="419443"/>
                  <a:pt x="3951869" y="425766"/>
                  <a:pt x="3995024" y="373225"/>
                </a:cubicBezTo>
                <a:cubicBezTo>
                  <a:pt x="4013162" y="347064"/>
                  <a:pt x="4028382" y="244026"/>
                  <a:pt x="4000204" y="197150"/>
                </a:cubicBezTo>
                <a:cubicBezTo>
                  <a:pt x="3972706" y="154675"/>
                  <a:pt x="3831347" y="175376"/>
                  <a:pt x="3782698" y="155720"/>
                </a:cubicBezTo>
                <a:cubicBezTo>
                  <a:pt x="3607822" y="85061"/>
                  <a:pt x="3292012" y="-5693"/>
                  <a:pt x="3013016" y="28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DB55E1ED-7D1C-43A7-884F-DCEE14641E25}"/>
              </a:ext>
            </a:extLst>
          </p:cNvPr>
          <p:cNvSpPr/>
          <p:nvPr/>
        </p:nvSpPr>
        <p:spPr>
          <a:xfrm flipH="1">
            <a:off x="1176997" y="3612427"/>
            <a:ext cx="1372386" cy="1040518"/>
          </a:xfrm>
          <a:custGeom>
            <a:avLst/>
            <a:gdLst>
              <a:gd name="connsiteX0" fmla="*/ 729953 w 1372386"/>
              <a:gd name="connsiteY0" fmla="*/ 3 h 1040518"/>
              <a:gd name="connsiteX1" fmla="*/ 6518 w 1372386"/>
              <a:gd name="connsiteY1" fmla="*/ 161866 h 1040518"/>
              <a:gd name="connsiteX2" fmla="*/ 219414 w 1372386"/>
              <a:gd name="connsiteY2" fmla="*/ 962827 h 1040518"/>
              <a:gd name="connsiteX3" fmla="*/ 1150709 w 1372386"/>
              <a:gd name="connsiteY3" fmla="*/ 996772 h 1040518"/>
              <a:gd name="connsiteX4" fmla="*/ 1215266 w 1372386"/>
              <a:gd name="connsiteY4" fmla="*/ 921064 h 1040518"/>
              <a:gd name="connsiteX5" fmla="*/ 1228614 w 1372386"/>
              <a:gd name="connsiteY5" fmla="*/ 896534 h 1040518"/>
              <a:gd name="connsiteX6" fmla="*/ 1223216 w 1372386"/>
              <a:gd name="connsiteY6" fmla="*/ 865730 h 1040518"/>
              <a:gd name="connsiteX7" fmla="*/ 1216947 w 1372386"/>
              <a:gd name="connsiteY7" fmla="*/ 814510 h 1040518"/>
              <a:gd name="connsiteX8" fmla="*/ 1220569 w 1372386"/>
              <a:gd name="connsiteY8" fmla="*/ 797436 h 1040518"/>
              <a:gd name="connsiteX9" fmla="*/ 1254701 w 1372386"/>
              <a:gd name="connsiteY9" fmla="*/ 698055 h 1040518"/>
              <a:gd name="connsiteX10" fmla="*/ 1260628 w 1372386"/>
              <a:gd name="connsiteY10" fmla="*/ 681619 h 1040518"/>
              <a:gd name="connsiteX11" fmla="*/ 1269737 w 1372386"/>
              <a:gd name="connsiteY11" fmla="*/ 594596 h 1040518"/>
              <a:gd name="connsiteX12" fmla="*/ 1269738 w 1372386"/>
              <a:gd name="connsiteY12" fmla="*/ 594596 h 1040518"/>
              <a:gd name="connsiteX13" fmla="*/ 1266994 w 1372386"/>
              <a:gd name="connsiteY13" fmla="*/ 561469 h 1040518"/>
              <a:gd name="connsiteX14" fmla="*/ 1264251 w 1372386"/>
              <a:gd name="connsiteY14" fmla="*/ 544396 h 1040518"/>
              <a:gd name="connsiteX15" fmla="*/ 1267873 w 1372386"/>
              <a:gd name="connsiteY15" fmla="*/ 466547 h 1040518"/>
              <a:gd name="connsiteX16" fmla="*/ 1276543 w 1372386"/>
              <a:gd name="connsiteY16" fmla="*/ 456481 h 1040518"/>
              <a:gd name="connsiteX17" fmla="*/ 1347992 w 1372386"/>
              <a:gd name="connsiteY17" fmla="*/ 421061 h 1040518"/>
              <a:gd name="connsiteX18" fmla="*/ 1358088 w 1372386"/>
              <a:gd name="connsiteY18" fmla="*/ 415964 h 1040518"/>
              <a:gd name="connsiteX19" fmla="*/ 1361046 w 1372386"/>
              <a:gd name="connsiteY19" fmla="*/ 415029 h 1040518"/>
              <a:gd name="connsiteX20" fmla="*/ 1364268 w 1372386"/>
              <a:gd name="connsiteY20" fmla="*/ 392655 h 1040518"/>
              <a:gd name="connsiteX21" fmla="*/ 1350373 w 1372386"/>
              <a:gd name="connsiteY21" fmla="*/ 130225 h 1040518"/>
              <a:gd name="connsiteX22" fmla="*/ 729953 w 1372386"/>
              <a:gd name="connsiteY22" fmla="*/ 3 h 104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72386" h="1040518">
                <a:moveTo>
                  <a:pt x="729953" y="3"/>
                </a:moveTo>
                <a:cubicBezTo>
                  <a:pt x="466188" y="-646"/>
                  <a:pt x="37369" y="117357"/>
                  <a:pt x="6518" y="161866"/>
                </a:cubicBezTo>
                <a:cubicBezTo>
                  <a:pt x="-34331" y="266029"/>
                  <a:pt x="126516" y="912487"/>
                  <a:pt x="219414" y="962827"/>
                </a:cubicBezTo>
                <a:cubicBezTo>
                  <a:pt x="455877" y="1045676"/>
                  <a:pt x="1035092" y="1070422"/>
                  <a:pt x="1150709" y="996772"/>
                </a:cubicBezTo>
                <a:cubicBezTo>
                  <a:pt x="1173940" y="978974"/>
                  <a:pt x="1195480" y="953002"/>
                  <a:pt x="1215266" y="921064"/>
                </a:cubicBezTo>
                <a:lnTo>
                  <a:pt x="1228614" y="896534"/>
                </a:lnTo>
                <a:lnTo>
                  <a:pt x="1223216" y="865730"/>
                </a:lnTo>
                <a:cubicBezTo>
                  <a:pt x="1219005" y="848179"/>
                  <a:pt x="1215356" y="831265"/>
                  <a:pt x="1216947" y="814510"/>
                </a:cubicBezTo>
                <a:cubicBezTo>
                  <a:pt x="1217824" y="808139"/>
                  <a:pt x="1219141" y="803170"/>
                  <a:pt x="1220569" y="797436"/>
                </a:cubicBezTo>
                <a:cubicBezTo>
                  <a:pt x="1231433" y="763163"/>
                  <a:pt x="1240982" y="730927"/>
                  <a:pt x="1254701" y="698055"/>
                </a:cubicBezTo>
                <a:cubicBezTo>
                  <a:pt x="1257006" y="692958"/>
                  <a:pt x="1258323" y="686715"/>
                  <a:pt x="1260628" y="681619"/>
                </a:cubicBezTo>
                <a:cubicBezTo>
                  <a:pt x="1267871" y="654352"/>
                  <a:pt x="1270835" y="624538"/>
                  <a:pt x="1269737" y="594596"/>
                </a:cubicBezTo>
                <a:lnTo>
                  <a:pt x="1269738" y="594596"/>
                </a:lnTo>
                <a:cubicBezTo>
                  <a:pt x="1269409" y="583511"/>
                  <a:pt x="1268421" y="572426"/>
                  <a:pt x="1266994" y="561469"/>
                </a:cubicBezTo>
                <a:cubicBezTo>
                  <a:pt x="1266007" y="556373"/>
                  <a:pt x="1265677" y="550129"/>
                  <a:pt x="1264251" y="544396"/>
                </a:cubicBezTo>
                <a:cubicBezTo>
                  <a:pt x="1253276" y="515855"/>
                  <a:pt x="1253276" y="488589"/>
                  <a:pt x="1267873" y="466547"/>
                </a:cubicBezTo>
                <a:cubicBezTo>
                  <a:pt x="1270616" y="462724"/>
                  <a:pt x="1272920" y="459667"/>
                  <a:pt x="1276543" y="456481"/>
                </a:cubicBezTo>
                <a:cubicBezTo>
                  <a:pt x="1295640" y="439408"/>
                  <a:pt x="1324724" y="432400"/>
                  <a:pt x="1347992" y="421061"/>
                </a:cubicBezTo>
                <a:cubicBezTo>
                  <a:pt x="1351723" y="419786"/>
                  <a:pt x="1355344" y="417875"/>
                  <a:pt x="1358088" y="415964"/>
                </a:cubicBezTo>
                <a:lnTo>
                  <a:pt x="1361046" y="415029"/>
                </a:lnTo>
                <a:lnTo>
                  <a:pt x="1364268" y="392655"/>
                </a:lnTo>
                <a:cubicBezTo>
                  <a:pt x="1378369" y="259572"/>
                  <a:pt x="1374325" y="152235"/>
                  <a:pt x="1350373" y="130225"/>
                </a:cubicBezTo>
                <a:cubicBezTo>
                  <a:pt x="1268438" y="38706"/>
                  <a:pt x="993718" y="652"/>
                  <a:pt x="729953" y="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F6ABED3F-4B15-4EA2-A1EC-4453A21A9FCD}"/>
              </a:ext>
            </a:extLst>
          </p:cNvPr>
          <p:cNvSpPr/>
          <p:nvPr/>
        </p:nvSpPr>
        <p:spPr>
          <a:xfrm flipH="1">
            <a:off x="3092817" y="3612428"/>
            <a:ext cx="1372386" cy="1040071"/>
          </a:xfrm>
          <a:custGeom>
            <a:avLst/>
            <a:gdLst>
              <a:gd name="connsiteX0" fmla="*/ 642434 w 1372386"/>
              <a:gd name="connsiteY0" fmla="*/ 3 h 1040071"/>
              <a:gd name="connsiteX1" fmla="*/ 22013 w 1372386"/>
              <a:gd name="connsiteY1" fmla="*/ 130225 h 1040071"/>
              <a:gd name="connsiteX2" fmla="*/ 103095 w 1372386"/>
              <a:gd name="connsiteY2" fmla="*/ 809558 h 1040071"/>
              <a:gd name="connsiteX3" fmla="*/ 107575 w 1372386"/>
              <a:gd name="connsiteY3" fmla="*/ 819923 h 1040071"/>
              <a:gd name="connsiteX4" fmla="*/ 107848 w 1372386"/>
              <a:gd name="connsiteY4" fmla="*/ 819937 h 1040071"/>
              <a:gd name="connsiteX5" fmla="*/ 160462 w 1372386"/>
              <a:gd name="connsiteY5" fmla="*/ 818969 h 1040071"/>
              <a:gd name="connsiteX6" fmla="*/ 168583 w 1372386"/>
              <a:gd name="connsiteY6" fmla="*/ 687352 h 1040071"/>
              <a:gd name="connsiteX7" fmla="*/ 175827 w 1372386"/>
              <a:gd name="connsiteY7" fmla="*/ 677287 h 1040071"/>
              <a:gd name="connsiteX8" fmla="*/ 271861 w 1372386"/>
              <a:gd name="connsiteY8" fmla="*/ 677287 h 1040071"/>
              <a:gd name="connsiteX9" fmla="*/ 282836 w 1372386"/>
              <a:gd name="connsiteY9" fmla="*/ 683530 h 1040071"/>
              <a:gd name="connsiteX10" fmla="*/ 324212 w 1372386"/>
              <a:gd name="connsiteY10" fmla="*/ 688626 h 1040071"/>
              <a:gd name="connsiteX11" fmla="*/ 333760 w 1372386"/>
              <a:gd name="connsiteY11" fmla="*/ 684804 h 1040071"/>
              <a:gd name="connsiteX12" fmla="*/ 431111 w 1372386"/>
              <a:gd name="connsiteY12" fmla="*/ 725321 h 1040071"/>
              <a:gd name="connsiteX13" fmla="*/ 437476 w 1372386"/>
              <a:gd name="connsiteY13" fmla="*/ 736661 h 1040071"/>
              <a:gd name="connsiteX14" fmla="*/ 439780 w 1372386"/>
              <a:gd name="connsiteY14" fmla="*/ 765711 h 1040071"/>
              <a:gd name="connsiteX15" fmla="*/ 438903 w 1372386"/>
              <a:gd name="connsiteY15" fmla="*/ 771954 h 1040071"/>
              <a:gd name="connsiteX16" fmla="*/ 402465 w 1372386"/>
              <a:gd name="connsiteY16" fmla="*/ 882038 h 1040071"/>
              <a:gd name="connsiteX17" fmla="*/ 476657 w 1372386"/>
              <a:gd name="connsiteY17" fmla="*/ 941413 h 1040071"/>
              <a:gd name="connsiteX18" fmla="*/ 486206 w 1372386"/>
              <a:gd name="connsiteY18" fmla="*/ 950204 h 1040071"/>
              <a:gd name="connsiteX19" fmla="*/ 498059 w 1372386"/>
              <a:gd name="connsiteY19" fmla="*/ 989447 h 1040071"/>
              <a:gd name="connsiteX20" fmla="*/ 498937 w 1372386"/>
              <a:gd name="connsiteY20" fmla="*/ 992632 h 1040071"/>
              <a:gd name="connsiteX21" fmla="*/ 507445 w 1372386"/>
              <a:gd name="connsiteY21" fmla="*/ 1021796 h 1040071"/>
              <a:gd name="connsiteX22" fmla="*/ 518157 w 1372386"/>
              <a:gd name="connsiteY22" fmla="*/ 1040071 h 1040071"/>
              <a:gd name="connsiteX23" fmla="*/ 642008 w 1372386"/>
              <a:gd name="connsiteY23" fmla="*/ 1038487 h 1040071"/>
              <a:gd name="connsiteX24" fmla="*/ 1152973 w 1372386"/>
              <a:gd name="connsiteY24" fmla="*/ 962827 h 1040071"/>
              <a:gd name="connsiteX25" fmla="*/ 1365869 w 1372386"/>
              <a:gd name="connsiteY25" fmla="*/ 161866 h 1040071"/>
              <a:gd name="connsiteX26" fmla="*/ 642434 w 1372386"/>
              <a:gd name="connsiteY26" fmla="*/ 3 h 10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72386" h="1040071">
                <a:moveTo>
                  <a:pt x="642434" y="3"/>
                </a:moveTo>
                <a:cubicBezTo>
                  <a:pt x="378669" y="652"/>
                  <a:pt x="103949" y="38706"/>
                  <a:pt x="22013" y="130225"/>
                </a:cubicBezTo>
                <a:cubicBezTo>
                  <a:pt x="-25889" y="174244"/>
                  <a:pt x="5836" y="559574"/>
                  <a:pt x="103095" y="809558"/>
                </a:cubicBezTo>
                <a:lnTo>
                  <a:pt x="107575" y="819923"/>
                </a:lnTo>
                <a:lnTo>
                  <a:pt x="107848" y="819937"/>
                </a:lnTo>
                <a:cubicBezTo>
                  <a:pt x="126405" y="823341"/>
                  <a:pt x="144081" y="831296"/>
                  <a:pt x="160462" y="818969"/>
                </a:cubicBezTo>
                <a:cubicBezTo>
                  <a:pt x="195473" y="792340"/>
                  <a:pt x="164084" y="734113"/>
                  <a:pt x="168583" y="687352"/>
                </a:cubicBezTo>
                <a:cubicBezTo>
                  <a:pt x="170779" y="683530"/>
                  <a:pt x="173522" y="680472"/>
                  <a:pt x="175827" y="677287"/>
                </a:cubicBezTo>
                <a:cubicBezTo>
                  <a:pt x="201290" y="650020"/>
                  <a:pt x="242666" y="655754"/>
                  <a:pt x="271861" y="677287"/>
                </a:cubicBezTo>
                <a:cubicBezTo>
                  <a:pt x="275592" y="679070"/>
                  <a:pt x="279213" y="680982"/>
                  <a:pt x="282836" y="683530"/>
                </a:cubicBezTo>
                <a:cubicBezTo>
                  <a:pt x="296005" y="689901"/>
                  <a:pt x="309176" y="692449"/>
                  <a:pt x="324212" y="688626"/>
                </a:cubicBezTo>
                <a:cubicBezTo>
                  <a:pt x="326955" y="687352"/>
                  <a:pt x="330139" y="686715"/>
                  <a:pt x="333760" y="684804"/>
                </a:cubicBezTo>
                <a:cubicBezTo>
                  <a:pt x="370966" y="680982"/>
                  <a:pt x="396539" y="716530"/>
                  <a:pt x="431111" y="725321"/>
                </a:cubicBezTo>
                <a:cubicBezTo>
                  <a:pt x="433854" y="727105"/>
                  <a:pt x="436049" y="732201"/>
                  <a:pt x="437476" y="736661"/>
                </a:cubicBezTo>
                <a:cubicBezTo>
                  <a:pt x="439780" y="743669"/>
                  <a:pt x="439780" y="756919"/>
                  <a:pt x="439780" y="765711"/>
                </a:cubicBezTo>
                <a:cubicBezTo>
                  <a:pt x="439780" y="767495"/>
                  <a:pt x="438903" y="769406"/>
                  <a:pt x="438903" y="771954"/>
                </a:cubicBezTo>
                <a:cubicBezTo>
                  <a:pt x="433854" y="815656"/>
                  <a:pt x="392916" y="832730"/>
                  <a:pt x="402465" y="882038"/>
                </a:cubicBezTo>
                <a:cubicBezTo>
                  <a:pt x="412013" y="922428"/>
                  <a:pt x="448891" y="931347"/>
                  <a:pt x="476657" y="941413"/>
                </a:cubicBezTo>
                <a:cubicBezTo>
                  <a:pt x="480280" y="944470"/>
                  <a:pt x="483023" y="947656"/>
                  <a:pt x="486206" y="950204"/>
                </a:cubicBezTo>
                <a:cubicBezTo>
                  <a:pt x="494437" y="960397"/>
                  <a:pt x="499486" y="972374"/>
                  <a:pt x="498059" y="989447"/>
                </a:cubicBezTo>
                <a:cubicBezTo>
                  <a:pt x="498059" y="990721"/>
                  <a:pt x="498059" y="991358"/>
                  <a:pt x="498937" y="992632"/>
                </a:cubicBezTo>
                <a:cubicBezTo>
                  <a:pt x="500748" y="1003717"/>
                  <a:pt x="503698" y="1013297"/>
                  <a:pt x="507445" y="1021796"/>
                </a:cubicBezTo>
                <a:lnTo>
                  <a:pt x="518157" y="1040071"/>
                </a:lnTo>
                <a:lnTo>
                  <a:pt x="642008" y="1038487"/>
                </a:lnTo>
                <a:cubicBezTo>
                  <a:pt x="830822" y="1031150"/>
                  <a:pt x="1034742" y="1004252"/>
                  <a:pt x="1152973" y="962827"/>
                </a:cubicBezTo>
                <a:cubicBezTo>
                  <a:pt x="1245871" y="912487"/>
                  <a:pt x="1406718" y="266029"/>
                  <a:pt x="1365869" y="161866"/>
                </a:cubicBezTo>
                <a:cubicBezTo>
                  <a:pt x="1335018" y="117357"/>
                  <a:pt x="906199" y="-646"/>
                  <a:pt x="642434" y="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5979DE4-4140-4C26-8C8D-47333ABADF54}"/>
              </a:ext>
            </a:extLst>
          </p:cNvPr>
          <p:cNvSpPr/>
          <p:nvPr/>
        </p:nvSpPr>
        <p:spPr>
          <a:xfrm>
            <a:off x="5062813" y="1665945"/>
            <a:ext cx="2545605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Ophthalmology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3562290-8ED7-40E4-9398-839C22271676}"/>
              </a:ext>
            </a:extLst>
          </p:cNvPr>
          <p:cNvSpPr txBox="1"/>
          <p:nvPr/>
        </p:nvSpPr>
        <p:spPr>
          <a:xfrm>
            <a:off x="5062814" y="2303648"/>
            <a:ext cx="136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2"/>
                </a:solidFill>
                <a:cs typeface="Arial" pitchFamily="34" charset="0"/>
              </a:rPr>
              <a:t>Your</a:t>
            </a:r>
          </a:p>
          <a:p>
            <a:r>
              <a:rPr lang="en-US" altLang="ko-KR" dirty="0">
                <a:solidFill>
                  <a:schemeClr val="accent2"/>
                </a:solidFill>
                <a:cs typeface="Arial" pitchFamily="34" charset="0"/>
              </a:rPr>
              <a:t>Text Here</a:t>
            </a:r>
            <a:endParaRPr lang="ko-KR" altLang="en-US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4597EB6-144D-482A-8AA1-7D6E7E51B089}"/>
              </a:ext>
            </a:extLst>
          </p:cNvPr>
          <p:cNvSpPr txBox="1"/>
          <p:nvPr/>
        </p:nvSpPr>
        <p:spPr>
          <a:xfrm>
            <a:off x="5531969" y="3058525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cs typeface="Arial" pitchFamily="34" charset="0"/>
              </a:rPr>
              <a:t>  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7F439FA-4B9D-4D0B-B06B-C361B115FE38}"/>
              </a:ext>
            </a:extLst>
          </p:cNvPr>
          <p:cNvSpPr txBox="1"/>
          <p:nvPr/>
        </p:nvSpPr>
        <p:spPr>
          <a:xfrm>
            <a:off x="5062814" y="3813402"/>
            <a:ext cx="136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1"/>
                </a:solidFill>
                <a:cs typeface="Arial" pitchFamily="34" charset="0"/>
              </a:rPr>
              <a:t>Your</a:t>
            </a:r>
          </a:p>
          <a:p>
            <a:r>
              <a:rPr lang="en-US" altLang="ko-KR" dirty="0">
                <a:solidFill>
                  <a:schemeClr val="accent1"/>
                </a:solidFill>
                <a:cs typeface="Arial" pitchFamily="34" charset="0"/>
              </a:rPr>
              <a:t>Text Here</a:t>
            </a:r>
            <a:endParaRPr lang="ko-KR" altLang="en-US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7AF1996-F012-43FB-9DCC-49EFA330F1BC}"/>
              </a:ext>
            </a:extLst>
          </p:cNvPr>
          <p:cNvSpPr txBox="1"/>
          <p:nvPr/>
        </p:nvSpPr>
        <p:spPr>
          <a:xfrm>
            <a:off x="5531969" y="4568278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cs typeface="Arial" pitchFamily="34" charset="0"/>
              </a:rPr>
              <a:t>   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6909657-00ED-4D0C-B250-5E1BCE03604D}"/>
              </a:ext>
            </a:extLst>
          </p:cNvPr>
          <p:cNvSpPr/>
          <p:nvPr/>
        </p:nvSpPr>
        <p:spPr>
          <a:xfrm>
            <a:off x="7724326" y="1746828"/>
            <a:ext cx="66021" cy="365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2A8D050-D91A-4B1C-8C81-96833B3283F4}"/>
              </a:ext>
            </a:extLst>
          </p:cNvPr>
          <p:cNvSpPr txBox="1"/>
          <p:nvPr/>
        </p:nvSpPr>
        <p:spPr>
          <a:xfrm>
            <a:off x="8051447" y="1838300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4B71391-34AC-4D24-9AF1-69DC603535EF}"/>
              </a:ext>
            </a:extLst>
          </p:cNvPr>
          <p:cNvSpPr txBox="1"/>
          <p:nvPr/>
        </p:nvSpPr>
        <p:spPr>
          <a:xfrm>
            <a:off x="8051447" y="216041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FD8E410-2DA6-4839-B3D8-58AC447F796A}"/>
              </a:ext>
            </a:extLst>
          </p:cNvPr>
          <p:cNvSpPr txBox="1"/>
          <p:nvPr/>
        </p:nvSpPr>
        <p:spPr>
          <a:xfrm>
            <a:off x="8051447" y="312676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E2552B5-0770-4C09-A226-628E8C4DAC2A}"/>
              </a:ext>
            </a:extLst>
          </p:cNvPr>
          <p:cNvSpPr txBox="1"/>
          <p:nvPr/>
        </p:nvSpPr>
        <p:spPr>
          <a:xfrm>
            <a:off x="8051447" y="2804651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21098D2-0718-43C1-AEE0-876A9D03D43E}"/>
              </a:ext>
            </a:extLst>
          </p:cNvPr>
          <p:cNvSpPr txBox="1"/>
          <p:nvPr/>
        </p:nvSpPr>
        <p:spPr>
          <a:xfrm>
            <a:off x="8051447" y="2482534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9FC36C7-1841-42F3-B8B9-918D4DD2DE63}"/>
              </a:ext>
            </a:extLst>
          </p:cNvPr>
          <p:cNvSpPr txBox="1"/>
          <p:nvPr/>
        </p:nvSpPr>
        <p:spPr>
          <a:xfrm>
            <a:off x="8051447" y="3448885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3439797-F4DF-4655-A8A8-FE2D1A24D821}"/>
              </a:ext>
            </a:extLst>
          </p:cNvPr>
          <p:cNvSpPr txBox="1"/>
          <p:nvPr/>
        </p:nvSpPr>
        <p:spPr>
          <a:xfrm>
            <a:off x="8051447" y="409311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C62E54E-A1BF-4268-9E09-1EF06FB815BE}"/>
              </a:ext>
            </a:extLst>
          </p:cNvPr>
          <p:cNvSpPr txBox="1"/>
          <p:nvPr/>
        </p:nvSpPr>
        <p:spPr>
          <a:xfrm>
            <a:off x="8051447" y="3771002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74" name="Text Placeholder 17">
            <a:extLst>
              <a:ext uri="{FF2B5EF4-FFF2-40B4-BE49-F238E27FC236}">
                <a16:creationId xmlns:a16="http://schemas.microsoft.com/office/drawing/2014/main" id="{BCCE3EF0-2DDC-4CF1-9AE6-6649626F096B}"/>
              </a:ext>
            </a:extLst>
          </p:cNvPr>
          <p:cNvSpPr txBox="1">
            <a:spLocks/>
          </p:cNvSpPr>
          <p:nvPr/>
        </p:nvSpPr>
        <p:spPr>
          <a:xfrm>
            <a:off x="7747300" y="5639848"/>
            <a:ext cx="3887925" cy="411758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Ophthalmology Vision Text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EC91050-E65F-4B34-AE25-93812EEAECA7}"/>
              </a:ext>
            </a:extLst>
          </p:cNvPr>
          <p:cNvSpPr txBox="1"/>
          <p:nvPr/>
        </p:nvSpPr>
        <p:spPr>
          <a:xfrm>
            <a:off x="8051447" y="4415236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180DFA2-CFD1-4557-898C-353632042B34}"/>
              </a:ext>
            </a:extLst>
          </p:cNvPr>
          <p:cNvSpPr txBox="1"/>
          <p:nvPr/>
        </p:nvSpPr>
        <p:spPr>
          <a:xfrm>
            <a:off x="8051447" y="5059466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9D5F43-A5A2-4B84-AA96-C8B537FC29ED}"/>
              </a:ext>
            </a:extLst>
          </p:cNvPr>
          <p:cNvSpPr txBox="1"/>
          <p:nvPr/>
        </p:nvSpPr>
        <p:spPr>
          <a:xfrm>
            <a:off x="8051447" y="473735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2EB3254-F9E8-4C14-BF6F-71E9242E1D13}"/>
              </a:ext>
            </a:extLst>
          </p:cNvPr>
          <p:cNvGrpSpPr/>
          <p:nvPr/>
        </p:nvGrpSpPr>
        <p:grpSpPr>
          <a:xfrm flipH="1">
            <a:off x="3042760" y="2844245"/>
            <a:ext cx="2897259" cy="2797435"/>
            <a:chOff x="4810327" y="2048599"/>
            <a:chExt cx="3892222" cy="3758120"/>
          </a:xfrm>
          <a:solidFill>
            <a:schemeClr val="accent2"/>
          </a:solidFill>
        </p:grpSpPr>
        <p:sp>
          <p:nvSpPr>
            <p:cNvPr id="19" name="Circle: Hollow 18">
              <a:extLst>
                <a:ext uri="{FF2B5EF4-FFF2-40B4-BE49-F238E27FC236}">
                  <a16:creationId xmlns:a16="http://schemas.microsoft.com/office/drawing/2014/main" id="{C5D828A0-05A0-4B41-9526-F884D117A08A}"/>
                </a:ext>
              </a:extLst>
            </p:cNvPr>
            <p:cNvSpPr/>
            <p:nvPr/>
          </p:nvSpPr>
          <p:spPr>
            <a:xfrm>
              <a:off x="4967591" y="2205863"/>
              <a:ext cx="3443592" cy="3443592"/>
            </a:xfrm>
            <a:prstGeom prst="donut">
              <a:avLst>
                <a:gd name="adj" fmla="val 917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Circle: Hollow 19">
              <a:extLst>
                <a:ext uri="{FF2B5EF4-FFF2-40B4-BE49-F238E27FC236}">
                  <a16:creationId xmlns:a16="http://schemas.microsoft.com/office/drawing/2014/main" id="{C2D121C5-7897-4E30-9130-82E7FFBE3E36}"/>
                </a:ext>
              </a:extLst>
            </p:cNvPr>
            <p:cNvSpPr/>
            <p:nvPr/>
          </p:nvSpPr>
          <p:spPr>
            <a:xfrm>
              <a:off x="4810327" y="2048599"/>
              <a:ext cx="3758120" cy="3758120"/>
            </a:xfrm>
            <a:prstGeom prst="donut">
              <a:avLst>
                <a:gd name="adj" fmla="val 137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26BCF21-EB5E-4295-87C9-B3C048BA66E4}"/>
                </a:ext>
              </a:extLst>
            </p:cNvPr>
            <p:cNvSpPr/>
            <p:nvPr/>
          </p:nvSpPr>
          <p:spPr>
            <a:xfrm>
              <a:off x="7609116" y="2244775"/>
              <a:ext cx="263339" cy="2633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907D242-05E6-4128-A9B2-A73E06B035EE}"/>
                </a:ext>
              </a:extLst>
            </p:cNvPr>
            <p:cNvSpPr/>
            <p:nvPr/>
          </p:nvSpPr>
          <p:spPr>
            <a:xfrm>
              <a:off x="8439210" y="3797494"/>
              <a:ext cx="263339" cy="2633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FF8A369-F5DC-4870-A1EA-B5F09A91985E}"/>
                </a:ext>
              </a:extLst>
            </p:cNvPr>
            <p:cNvSpPr/>
            <p:nvPr/>
          </p:nvSpPr>
          <p:spPr>
            <a:xfrm>
              <a:off x="7609116" y="5350213"/>
              <a:ext cx="263339" cy="2633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A06934-F613-46E5-94FA-6387F4E8B0CA}"/>
              </a:ext>
            </a:extLst>
          </p:cNvPr>
          <p:cNvGrpSpPr/>
          <p:nvPr/>
        </p:nvGrpSpPr>
        <p:grpSpPr>
          <a:xfrm>
            <a:off x="5498927" y="2030278"/>
            <a:ext cx="3623191" cy="3498357"/>
            <a:chOff x="5202678" y="1896199"/>
            <a:chExt cx="3892222" cy="3758120"/>
          </a:xfrm>
        </p:grpSpPr>
        <p:sp>
          <p:nvSpPr>
            <p:cNvPr id="3" name="Circle: Hollow 2">
              <a:extLst>
                <a:ext uri="{FF2B5EF4-FFF2-40B4-BE49-F238E27FC236}">
                  <a16:creationId xmlns:a16="http://schemas.microsoft.com/office/drawing/2014/main" id="{DF11921D-3EFD-49D9-81BE-2D4AADD7CF39}"/>
                </a:ext>
              </a:extLst>
            </p:cNvPr>
            <p:cNvSpPr/>
            <p:nvPr/>
          </p:nvSpPr>
          <p:spPr>
            <a:xfrm>
              <a:off x="5359942" y="2053463"/>
              <a:ext cx="3443592" cy="3443592"/>
            </a:xfrm>
            <a:prstGeom prst="donut">
              <a:avLst>
                <a:gd name="adj" fmla="val 917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Circle: Hollow 3">
              <a:extLst>
                <a:ext uri="{FF2B5EF4-FFF2-40B4-BE49-F238E27FC236}">
                  <a16:creationId xmlns:a16="http://schemas.microsoft.com/office/drawing/2014/main" id="{ABCCC8E8-D23A-4BEB-AF7F-16EA6FC4A167}"/>
                </a:ext>
              </a:extLst>
            </p:cNvPr>
            <p:cNvSpPr/>
            <p:nvPr/>
          </p:nvSpPr>
          <p:spPr>
            <a:xfrm>
              <a:off x="5202678" y="1896199"/>
              <a:ext cx="3758120" cy="3758120"/>
            </a:xfrm>
            <a:prstGeom prst="donut">
              <a:avLst>
                <a:gd name="adj" fmla="val 137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EF39C55-6B41-4C9B-9A23-15616AA07772}"/>
                </a:ext>
              </a:extLst>
            </p:cNvPr>
            <p:cNvSpPr/>
            <p:nvPr/>
          </p:nvSpPr>
          <p:spPr>
            <a:xfrm>
              <a:off x="8001467" y="2092375"/>
              <a:ext cx="263339" cy="26333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8F9AB2B-FE54-4F66-844E-E2D0B5710091}"/>
                </a:ext>
              </a:extLst>
            </p:cNvPr>
            <p:cNvSpPr/>
            <p:nvPr/>
          </p:nvSpPr>
          <p:spPr>
            <a:xfrm>
              <a:off x="8831561" y="3645094"/>
              <a:ext cx="263339" cy="26333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CA75870-4213-44C2-91F1-AA40FF6968FD}"/>
                </a:ext>
              </a:extLst>
            </p:cNvPr>
            <p:cNvSpPr/>
            <p:nvPr/>
          </p:nvSpPr>
          <p:spPr>
            <a:xfrm>
              <a:off x="8001467" y="5197813"/>
              <a:ext cx="263339" cy="26333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420AC9B-3BD4-49B7-8A06-A6959EEEE7F1}"/>
              </a:ext>
            </a:extLst>
          </p:cNvPr>
          <p:cNvGrpSpPr/>
          <p:nvPr/>
        </p:nvGrpSpPr>
        <p:grpSpPr>
          <a:xfrm>
            <a:off x="9305629" y="3335352"/>
            <a:ext cx="2331644" cy="892552"/>
            <a:chOff x="1099970" y="4759849"/>
            <a:chExt cx="1727399" cy="89255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06AB882-830E-45FE-BE80-5251D48D2497}"/>
                </a:ext>
              </a:extLst>
            </p:cNvPr>
            <p:cNvSpPr txBox="1"/>
            <p:nvPr/>
          </p:nvSpPr>
          <p:spPr>
            <a:xfrm>
              <a:off x="1109104" y="5006070"/>
              <a:ext cx="1718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970DE2E-9E39-4444-9E10-709B417AEAD5}"/>
                </a:ext>
              </a:extLst>
            </p:cNvPr>
            <p:cNvSpPr txBox="1"/>
            <p:nvPr/>
          </p:nvSpPr>
          <p:spPr>
            <a:xfrm>
              <a:off x="1099970" y="4759849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ECF7A18-F5F3-442F-8EE8-7C7FF6DBC4AF}"/>
              </a:ext>
            </a:extLst>
          </p:cNvPr>
          <p:cNvGrpSpPr/>
          <p:nvPr/>
        </p:nvGrpSpPr>
        <p:grpSpPr>
          <a:xfrm>
            <a:off x="8831562" y="1753278"/>
            <a:ext cx="2331644" cy="892552"/>
            <a:chOff x="1099970" y="4759849"/>
            <a:chExt cx="1727399" cy="89255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DE08F6E-5CB2-4507-BA39-48698D5F1226}"/>
                </a:ext>
              </a:extLst>
            </p:cNvPr>
            <p:cNvSpPr txBox="1"/>
            <p:nvPr/>
          </p:nvSpPr>
          <p:spPr>
            <a:xfrm>
              <a:off x="1109104" y="5006070"/>
              <a:ext cx="1718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39F06D2-BE1C-40A9-A3E2-267EB35CB1A3}"/>
                </a:ext>
              </a:extLst>
            </p:cNvPr>
            <p:cNvSpPr txBox="1"/>
            <p:nvPr/>
          </p:nvSpPr>
          <p:spPr>
            <a:xfrm>
              <a:off x="1099970" y="4759849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94B4D4-CE0F-4237-8D2C-A05174A9A8F9}"/>
              </a:ext>
            </a:extLst>
          </p:cNvPr>
          <p:cNvGrpSpPr/>
          <p:nvPr/>
        </p:nvGrpSpPr>
        <p:grpSpPr>
          <a:xfrm>
            <a:off x="8831562" y="4883206"/>
            <a:ext cx="2331644" cy="892552"/>
            <a:chOff x="1099970" y="4759849"/>
            <a:chExt cx="1727399" cy="89255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88DAB29-C8C9-4E44-AC89-8C51D6F920E6}"/>
                </a:ext>
              </a:extLst>
            </p:cNvPr>
            <p:cNvSpPr txBox="1"/>
            <p:nvPr/>
          </p:nvSpPr>
          <p:spPr>
            <a:xfrm>
              <a:off x="1109104" y="5006070"/>
              <a:ext cx="1718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76147FC-4BC5-4206-B4E8-5B87501BD2DF}"/>
                </a:ext>
              </a:extLst>
            </p:cNvPr>
            <p:cNvSpPr txBox="1"/>
            <p:nvPr/>
          </p:nvSpPr>
          <p:spPr>
            <a:xfrm>
              <a:off x="1099970" y="4759849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C0503C-D116-49F9-BE6E-86C5BE35FDB4}"/>
              </a:ext>
            </a:extLst>
          </p:cNvPr>
          <p:cNvGrpSpPr/>
          <p:nvPr/>
        </p:nvGrpSpPr>
        <p:grpSpPr>
          <a:xfrm>
            <a:off x="6130686" y="3294708"/>
            <a:ext cx="2359672" cy="969496"/>
            <a:chOff x="5901902" y="3258407"/>
            <a:chExt cx="2359672" cy="9694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D92E8D0-55F1-4B87-A30C-571477A1027C}"/>
                </a:ext>
              </a:extLst>
            </p:cNvPr>
            <p:cNvSpPr txBox="1"/>
            <p:nvPr/>
          </p:nvSpPr>
          <p:spPr>
            <a:xfrm>
              <a:off x="5901902" y="3950904"/>
              <a:ext cx="235967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Simple PowerPoint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71E31A6-03B4-4CDC-82CD-4269A2FDB07A}"/>
                </a:ext>
              </a:extLst>
            </p:cNvPr>
            <p:cNvSpPr txBox="1"/>
            <p:nvPr/>
          </p:nvSpPr>
          <p:spPr>
            <a:xfrm>
              <a:off x="5901902" y="3258407"/>
              <a:ext cx="235967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Text Here</a:t>
              </a:r>
              <a:endParaRPr lang="ko-KR" altLang="en-US" sz="3600" b="1" dirty="0"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6181D3A-5484-4D75-BFD0-C1A15C0BB733}"/>
              </a:ext>
            </a:extLst>
          </p:cNvPr>
          <p:cNvGrpSpPr/>
          <p:nvPr/>
        </p:nvGrpSpPr>
        <p:grpSpPr>
          <a:xfrm>
            <a:off x="3550065" y="3839859"/>
            <a:ext cx="1882648" cy="806206"/>
            <a:chOff x="3238782" y="3907486"/>
            <a:chExt cx="1882648" cy="80620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94CB307-3A95-4B3A-AB81-2A2722A78699}"/>
                </a:ext>
              </a:extLst>
            </p:cNvPr>
            <p:cNvSpPr txBox="1"/>
            <p:nvPr/>
          </p:nvSpPr>
          <p:spPr>
            <a:xfrm>
              <a:off x="3238782" y="4436693"/>
              <a:ext cx="188264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Simple PowerPoint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4277AF1-1FEB-4225-BE16-530457508C0B}"/>
                </a:ext>
              </a:extLst>
            </p:cNvPr>
            <p:cNvSpPr txBox="1"/>
            <p:nvPr/>
          </p:nvSpPr>
          <p:spPr>
            <a:xfrm>
              <a:off x="3238782" y="3907486"/>
              <a:ext cx="188264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cs typeface="Arial" pitchFamily="34" charset="0"/>
                </a:rPr>
                <a:t>Text Here</a:t>
              </a:r>
              <a:endParaRPr lang="ko-KR" altLang="en-US" sz="2800" b="1" dirty="0"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0FD406C-DCEF-4556-954A-0326C2B11B27}"/>
              </a:ext>
            </a:extLst>
          </p:cNvPr>
          <p:cNvGrpSpPr/>
          <p:nvPr/>
        </p:nvGrpSpPr>
        <p:grpSpPr>
          <a:xfrm>
            <a:off x="553030" y="3801084"/>
            <a:ext cx="2331644" cy="892552"/>
            <a:chOff x="1099970" y="4759849"/>
            <a:chExt cx="1727399" cy="89255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5A0FCF6-99A6-495D-A9C2-DACF3948A9B0}"/>
                </a:ext>
              </a:extLst>
            </p:cNvPr>
            <p:cNvSpPr txBox="1"/>
            <p:nvPr/>
          </p:nvSpPr>
          <p:spPr>
            <a:xfrm>
              <a:off x="1109104" y="5006070"/>
              <a:ext cx="1718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E8BE0C4-DC06-48C8-BAD0-9610E986572C}"/>
                </a:ext>
              </a:extLst>
            </p:cNvPr>
            <p:cNvSpPr txBox="1"/>
            <p:nvPr/>
          </p:nvSpPr>
          <p:spPr>
            <a:xfrm>
              <a:off x="1099970" y="4759849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3896D5B-E0E7-4589-90F8-1CDBE0157915}"/>
              </a:ext>
            </a:extLst>
          </p:cNvPr>
          <p:cNvGrpSpPr/>
          <p:nvPr/>
        </p:nvGrpSpPr>
        <p:grpSpPr>
          <a:xfrm>
            <a:off x="1126964" y="2219010"/>
            <a:ext cx="2331644" cy="892552"/>
            <a:chOff x="1099970" y="4759849"/>
            <a:chExt cx="1727399" cy="89255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645DA81-70CC-4C25-957C-E426CCB7BD25}"/>
                </a:ext>
              </a:extLst>
            </p:cNvPr>
            <p:cNvSpPr txBox="1"/>
            <p:nvPr/>
          </p:nvSpPr>
          <p:spPr>
            <a:xfrm>
              <a:off x="1109104" y="5006070"/>
              <a:ext cx="1718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8095E3F-C6E7-4CA0-887D-1D2F2F6550EA}"/>
                </a:ext>
              </a:extLst>
            </p:cNvPr>
            <p:cNvSpPr txBox="1"/>
            <p:nvPr/>
          </p:nvSpPr>
          <p:spPr>
            <a:xfrm>
              <a:off x="1099970" y="4759849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28039E5-CD4D-4FA3-BA97-70E660A278EE}"/>
              </a:ext>
            </a:extLst>
          </p:cNvPr>
          <p:cNvGrpSpPr/>
          <p:nvPr/>
        </p:nvGrpSpPr>
        <p:grpSpPr>
          <a:xfrm>
            <a:off x="1126964" y="5348938"/>
            <a:ext cx="2331644" cy="892552"/>
            <a:chOff x="1099970" y="4759849"/>
            <a:chExt cx="1727399" cy="89255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91E4C36-6E66-4E1F-8B83-8464E15F2C3E}"/>
                </a:ext>
              </a:extLst>
            </p:cNvPr>
            <p:cNvSpPr txBox="1"/>
            <p:nvPr/>
          </p:nvSpPr>
          <p:spPr>
            <a:xfrm>
              <a:off x="1109104" y="5006070"/>
              <a:ext cx="1718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3A15E77-549A-48AB-A224-1013169DC9A7}"/>
                </a:ext>
              </a:extLst>
            </p:cNvPr>
            <p:cNvSpPr txBox="1"/>
            <p:nvPr/>
          </p:nvSpPr>
          <p:spPr>
            <a:xfrm>
              <a:off x="1099970" y="4759849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58A138-C952-43D0-A183-886035DC3C70}"/>
              </a:ext>
            </a:extLst>
          </p:cNvPr>
          <p:cNvSpPr/>
          <p:nvPr/>
        </p:nvSpPr>
        <p:spPr>
          <a:xfrm>
            <a:off x="0" y="3771901"/>
            <a:ext cx="12192000" cy="30861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2F2A9E-E5F7-46AD-A13E-A8F208865B08}"/>
              </a:ext>
            </a:extLst>
          </p:cNvPr>
          <p:cNvSpPr/>
          <p:nvPr/>
        </p:nvSpPr>
        <p:spPr>
          <a:xfrm>
            <a:off x="0" y="1"/>
            <a:ext cx="12192000" cy="1274618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직사각형 6">
            <a:extLst>
              <a:ext uri="{FF2B5EF4-FFF2-40B4-BE49-F238E27FC236}">
                <a16:creationId xmlns:a16="http://schemas.microsoft.com/office/drawing/2014/main" id="{BC3A872C-D59F-4E41-88AF-A8DB5D20E7F1}"/>
              </a:ext>
            </a:extLst>
          </p:cNvPr>
          <p:cNvSpPr/>
          <p:nvPr/>
        </p:nvSpPr>
        <p:spPr>
          <a:xfrm>
            <a:off x="0" y="276991"/>
            <a:ext cx="12191999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</a:rPr>
              <a:t>PORTFOLIO PRESENTATION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176569-563C-4059-AA70-DC17D564AA2D}"/>
              </a:ext>
            </a:extLst>
          </p:cNvPr>
          <p:cNvSpPr txBox="1"/>
          <p:nvPr/>
        </p:nvSpPr>
        <p:spPr>
          <a:xfrm>
            <a:off x="8595402" y="4111547"/>
            <a:ext cx="2825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004835-A0DB-42C1-BE0F-3E28363259D0}"/>
              </a:ext>
            </a:extLst>
          </p:cNvPr>
          <p:cNvSpPr txBox="1"/>
          <p:nvPr/>
        </p:nvSpPr>
        <p:spPr>
          <a:xfrm>
            <a:off x="7194223" y="4049991"/>
            <a:ext cx="1482549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80K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24">
            <a:extLst>
              <a:ext uri="{FF2B5EF4-FFF2-40B4-BE49-F238E27FC236}">
                <a16:creationId xmlns:a16="http://schemas.microsoft.com/office/drawing/2014/main" id="{76B9818F-66E0-41C4-9C6F-57111E3E2B84}"/>
              </a:ext>
            </a:extLst>
          </p:cNvPr>
          <p:cNvGrpSpPr/>
          <p:nvPr/>
        </p:nvGrpSpPr>
        <p:grpSpPr>
          <a:xfrm>
            <a:off x="681894" y="5199110"/>
            <a:ext cx="2581178" cy="1197234"/>
            <a:chOff x="395534" y="3539176"/>
            <a:chExt cx="3972999" cy="1490849"/>
          </a:xfrm>
          <a:noFill/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F5E3098-ACE1-40F2-98D3-98B304820FBD}"/>
                </a:ext>
              </a:extLst>
            </p:cNvPr>
            <p:cNvSpPr txBox="1"/>
            <p:nvPr/>
          </p:nvSpPr>
          <p:spPr>
            <a:xfrm>
              <a:off x="395534" y="3539176"/>
              <a:ext cx="3972999" cy="383258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371BC83-36B6-45B6-AF18-53967223799C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03479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</p:grpSp>
      <p:grpSp>
        <p:nvGrpSpPr>
          <p:cNvPr id="20" name="Group 24">
            <a:extLst>
              <a:ext uri="{FF2B5EF4-FFF2-40B4-BE49-F238E27FC236}">
                <a16:creationId xmlns:a16="http://schemas.microsoft.com/office/drawing/2014/main" id="{33BC2BF2-C4FA-492D-B333-67EE3D66117D}"/>
              </a:ext>
            </a:extLst>
          </p:cNvPr>
          <p:cNvGrpSpPr/>
          <p:nvPr/>
        </p:nvGrpSpPr>
        <p:grpSpPr>
          <a:xfrm>
            <a:off x="3440933" y="5199110"/>
            <a:ext cx="2581178" cy="1197234"/>
            <a:chOff x="395534" y="3539176"/>
            <a:chExt cx="3972999" cy="1490849"/>
          </a:xfrm>
          <a:noFill/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DB613B7-688D-4279-865D-BA2DCF7F7F38}"/>
                </a:ext>
              </a:extLst>
            </p:cNvPr>
            <p:cNvSpPr txBox="1"/>
            <p:nvPr/>
          </p:nvSpPr>
          <p:spPr>
            <a:xfrm>
              <a:off x="395534" y="3539176"/>
              <a:ext cx="3972999" cy="383258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403004A-43F6-407D-9AF0-B90825201381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03479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</p:grpSp>
      <p:grpSp>
        <p:nvGrpSpPr>
          <p:cNvPr id="23" name="Group 24">
            <a:extLst>
              <a:ext uri="{FF2B5EF4-FFF2-40B4-BE49-F238E27FC236}">
                <a16:creationId xmlns:a16="http://schemas.microsoft.com/office/drawing/2014/main" id="{6DEBC682-5860-4173-A21E-6C1879AC8E6F}"/>
              </a:ext>
            </a:extLst>
          </p:cNvPr>
          <p:cNvGrpSpPr/>
          <p:nvPr/>
        </p:nvGrpSpPr>
        <p:grpSpPr>
          <a:xfrm>
            <a:off x="6199972" y="5199110"/>
            <a:ext cx="2581178" cy="1197234"/>
            <a:chOff x="395534" y="3539176"/>
            <a:chExt cx="3972999" cy="1490849"/>
          </a:xfrm>
          <a:noFill/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44CE029-BAE8-4893-A58A-C766E772B13F}"/>
                </a:ext>
              </a:extLst>
            </p:cNvPr>
            <p:cNvSpPr txBox="1"/>
            <p:nvPr/>
          </p:nvSpPr>
          <p:spPr>
            <a:xfrm>
              <a:off x="395534" y="3539176"/>
              <a:ext cx="3972999" cy="383258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55E4616-BE1D-4436-A35D-92070D3FE1B8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03479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</p:grpSp>
      <p:grpSp>
        <p:nvGrpSpPr>
          <p:cNvPr id="26" name="Group 24">
            <a:extLst>
              <a:ext uri="{FF2B5EF4-FFF2-40B4-BE49-F238E27FC236}">
                <a16:creationId xmlns:a16="http://schemas.microsoft.com/office/drawing/2014/main" id="{E465DE97-2899-4000-855C-614A23EB996B}"/>
              </a:ext>
            </a:extLst>
          </p:cNvPr>
          <p:cNvGrpSpPr/>
          <p:nvPr/>
        </p:nvGrpSpPr>
        <p:grpSpPr>
          <a:xfrm>
            <a:off x="8959011" y="5199110"/>
            <a:ext cx="2581178" cy="1197234"/>
            <a:chOff x="395534" y="3539176"/>
            <a:chExt cx="3972999" cy="1490849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4E3CB04-F869-42AF-B65E-BED37470028E}"/>
                </a:ext>
              </a:extLst>
            </p:cNvPr>
            <p:cNvSpPr txBox="1"/>
            <p:nvPr/>
          </p:nvSpPr>
          <p:spPr>
            <a:xfrm>
              <a:off x="395534" y="3539176"/>
              <a:ext cx="3972999" cy="383258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7B02FA1-689C-4614-AAEA-9584B3570646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03479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DA14983-FBC1-468B-A72C-D2AAE9C742FC}"/>
              </a:ext>
            </a:extLst>
          </p:cNvPr>
          <p:cNvGrpSpPr/>
          <p:nvPr/>
        </p:nvGrpSpPr>
        <p:grpSpPr>
          <a:xfrm>
            <a:off x="3789318" y="2411852"/>
            <a:ext cx="1935802" cy="2539063"/>
            <a:chOff x="4189995" y="1833056"/>
            <a:chExt cx="1935802" cy="253906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1EF0DC4-E245-4E6F-A991-FE994CAA1988}"/>
                </a:ext>
              </a:extLst>
            </p:cNvPr>
            <p:cNvSpPr/>
            <p:nvPr/>
          </p:nvSpPr>
          <p:spPr>
            <a:xfrm rot="7844109">
              <a:off x="5412460" y="2144038"/>
              <a:ext cx="806919" cy="184955"/>
            </a:xfrm>
            <a:custGeom>
              <a:avLst/>
              <a:gdLst>
                <a:gd name="connsiteX0" fmla="*/ 403459 w 806919"/>
                <a:gd name="connsiteY0" fmla="*/ 0 h 184955"/>
                <a:gd name="connsiteX1" fmla="*/ 780210 w 806919"/>
                <a:gd name="connsiteY1" fmla="*/ 76062 h 184955"/>
                <a:gd name="connsiteX2" fmla="*/ 806919 w 806919"/>
                <a:gd name="connsiteY2" fmla="*/ 88928 h 184955"/>
                <a:gd name="connsiteX3" fmla="*/ 765158 w 806919"/>
                <a:gd name="connsiteY3" fmla="*/ 123384 h 184955"/>
                <a:gd name="connsiteX4" fmla="*/ 655269 w 806919"/>
                <a:gd name="connsiteY4" fmla="*/ 183030 h 184955"/>
                <a:gd name="connsiteX5" fmla="*/ 649070 w 806919"/>
                <a:gd name="connsiteY5" fmla="*/ 184955 h 184955"/>
                <a:gd name="connsiteX6" fmla="*/ 647430 w 806919"/>
                <a:gd name="connsiteY6" fmla="*/ 184354 h 184955"/>
                <a:gd name="connsiteX7" fmla="*/ 403459 w 806919"/>
                <a:gd name="connsiteY7" fmla="*/ 147469 h 184955"/>
                <a:gd name="connsiteX8" fmla="*/ 159488 w 806919"/>
                <a:gd name="connsiteY8" fmla="*/ 184354 h 184955"/>
                <a:gd name="connsiteX9" fmla="*/ 157848 w 806919"/>
                <a:gd name="connsiteY9" fmla="*/ 184955 h 184955"/>
                <a:gd name="connsiteX10" fmla="*/ 151649 w 806919"/>
                <a:gd name="connsiteY10" fmla="*/ 183030 h 184955"/>
                <a:gd name="connsiteX11" fmla="*/ 41760 w 806919"/>
                <a:gd name="connsiteY11" fmla="*/ 123384 h 184955"/>
                <a:gd name="connsiteX12" fmla="*/ 0 w 806919"/>
                <a:gd name="connsiteY12" fmla="*/ 88928 h 184955"/>
                <a:gd name="connsiteX13" fmla="*/ 26708 w 806919"/>
                <a:gd name="connsiteY13" fmla="*/ 76062 h 184955"/>
                <a:gd name="connsiteX14" fmla="*/ 403459 w 806919"/>
                <a:gd name="connsiteY14" fmla="*/ 0 h 18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6919" h="184955">
                  <a:moveTo>
                    <a:pt x="403459" y="0"/>
                  </a:moveTo>
                  <a:cubicBezTo>
                    <a:pt x="537098" y="0"/>
                    <a:pt x="664412" y="27084"/>
                    <a:pt x="780210" y="76062"/>
                  </a:cubicBezTo>
                  <a:lnTo>
                    <a:pt x="806919" y="88928"/>
                  </a:lnTo>
                  <a:lnTo>
                    <a:pt x="765158" y="123384"/>
                  </a:lnTo>
                  <a:cubicBezTo>
                    <a:pt x="730742" y="146636"/>
                    <a:pt x="693968" y="166662"/>
                    <a:pt x="655269" y="183030"/>
                  </a:cubicBezTo>
                  <a:lnTo>
                    <a:pt x="649070" y="184955"/>
                  </a:lnTo>
                  <a:lnTo>
                    <a:pt x="647430" y="184354"/>
                  </a:lnTo>
                  <a:cubicBezTo>
                    <a:pt x="570360" y="160383"/>
                    <a:pt x="488418" y="147469"/>
                    <a:pt x="403459" y="147469"/>
                  </a:cubicBezTo>
                  <a:cubicBezTo>
                    <a:pt x="318501" y="147469"/>
                    <a:pt x="236558" y="160383"/>
                    <a:pt x="159488" y="184354"/>
                  </a:cubicBezTo>
                  <a:lnTo>
                    <a:pt x="157848" y="184955"/>
                  </a:lnTo>
                  <a:lnTo>
                    <a:pt x="151649" y="183030"/>
                  </a:lnTo>
                  <a:cubicBezTo>
                    <a:pt x="112951" y="166662"/>
                    <a:pt x="76177" y="146636"/>
                    <a:pt x="41760" y="123384"/>
                  </a:cubicBezTo>
                  <a:lnTo>
                    <a:pt x="0" y="88928"/>
                  </a:lnTo>
                  <a:lnTo>
                    <a:pt x="26708" y="76062"/>
                  </a:lnTo>
                  <a:cubicBezTo>
                    <a:pt x="142507" y="27084"/>
                    <a:pt x="269820" y="0"/>
                    <a:pt x="403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91D5748-5AAB-4837-9F2C-1F7A5A8B5A1B}"/>
                </a:ext>
              </a:extLst>
            </p:cNvPr>
            <p:cNvSpPr/>
            <p:nvPr/>
          </p:nvSpPr>
          <p:spPr>
            <a:xfrm>
              <a:off x="4189995" y="2525245"/>
              <a:ext cx="1935802" cy="1846874"/>
            </a:xfrm>
            <a:custGeom>
              <a:avLst/>
              <a:gdLst>
                <a:gd name="connsiteX0" fmla="*/ 564442 w 1935802"/>
                <a:gd name="connsiteY0" fmla="*/ 0 h 1846874"/>
                <a:gd name="connsiteX1" fmla="*/ 606202 w 1935802"/>
                <a:gd name="connsiteY1" fmla="*/ 34456 h 1846874"/>
                <a:gd name="connsiteX2" fmla="*/ 716091 w 1935802"/>
                <a:gd name="connsiteY2" fmla="*/ 94102 h 1846874"/>
                <a:gd name="connsiteX3" fmla="*/ 722290 w 1935802"/>
                <a:gd name="connsiteY3" fmla="*/ 96027 h 1846874"/>
                <a:gd name="connsiteX4" fmla="*/ 648552 w 1935802"/>
                <a:gd name="connsiteY4" fmla="*/ 123015 h 1846874"/>
                <a:gd name="connsiteX5" fmla="*/ 147469 w 1935802"/>
                <a:gd name="connsiteY5" fmla="*/ 878973 h 1846874"/>
                <a:gd name="connsiteX6" fmla="*/ 967901 w 1935802"/>
                <a:gd name="connsiteY6" fmla="*/ 1699405 h 1846874"/>
                <a:gd name="connsiteX7" fmla="*/ 1788333 w 1935802"/>
                <a:gd name="connsiteY7" fmla="*/ 878973 h 1846874"/>
                <a:gd name="connsiteX8" fmla="*/ 1287250 w 1935802"/>
                <a:gd name="connsiteY8" fmla="*/ 123015 h 1846874"/>
                <a:gd name="connsiteX9" fmla="*/ 1213512 w 1935802"/>
                <a:gd name="connsiteY9" fmla="*/ 96027 h 1846874"/>
                <a:gd name="connsiteX10" fmla="*/ 1219711 w 1935802"/>
                <a:gd name="connsiteY10" fmla="*/ 94102 h 1846874"/>
                <a:gd name="connsiteX11" fmla="*/ 1329600 w 1935802"/>
                <a:gd name="connsiteY11" fmla="*/ 34456 h 1846874"/>
                <a:gd name="connsiteX12" fmla="*/ 1371361 w 1935802"/>
                <a:gd name="connsiteY12" fmla="*/ 0 h 1846874"/>
                <a:gd name="connsiteX13" fmla="*/ 1429260 w 1935802"/>
                <a:gd name="connsiteY13" fmla="*/ 27892 h 1846874"/>
                <a:gd name="connsiteX14" fmla="*/ 1935802 w 1935802"/>
                <a:gd name="connsiteY14" fmla="*/ 878973 h 1846874"/>
                <a:gd name="connsiteX15" fmla="*/ 967901 w 1935802"/>
                <a:gd name="connsiteY15" fmla="*/ 1846874 h 1846874"/>
                <a:gd name="connsiteX16" fmla="*/ 0 w 1935802"/>
                <a:gd name="connsiteY16" fmla="*/ 878973 h 1846874"/>
                <a:gd name="connsiteX17" fmla="*/ 506542 w 1935802"/>
                <a:gd name="connsiteY17" fmla="*/ 27892 h 1846874"/>
                <a:gd name="connsiteX18" fmla="*/ 564442 w 1935802"/>
                <a:gd name="connsiteY18" fmla="*/ 0 h 1846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35802" h="1846874">
                  <a:moveTo>
                    <a:pt x="564442" y="0"/>
                  </a:moveTo>
                  <a:lnTo>
                    <a:pt x="606202" y="34456"/>
                  </a:lnTo>
                  <a:cubicBezTo>
                    <a:pt x="640619" y="57708"/>
                    <a:pt x="677393" y="77734"/>
                    <a:pt x="716091" y="94102"/>
                  </a:cubicBezTo>
                  <a:lnTo>
                    <a:pt x="722290" y="96027"/>
                  </a:lnTo>
                  <a:lnTo>
                    <a:pt x="648552" y="123015"/>
                  </a:lnTo>
                  <a:cubicBezTo>
                    <a:pt x="354087" y="247563"/>
                    <a:pt x="147469" y="539139"/>
                    <a:pt x="147469" y="878973"/>
                  </a:cubicBezTo>
                  <a:cubicBezTo>
                    <a:pt x="147469" y="1332085"/>
                    <a:pt x="514789" y="1699405"/>
                    <a:pt x="967901" y="1699405"/>
                  </a:cubicBezTo>
                  <a:cubicBezTo>
                    <a:pt x="1421013" y="1699405"/>
                    <a:pt x="1788333" y="1332085"/>
                    <a:pt x="1788333" y="878973"/>
                  </a:cubicBezTo>
                  <a:cubicBezTo>
                    <a:pt x="1788333" y="539139"/>
                    <a:pt x="1581716" y="247563"/>
                    <a:pt x="1287250" y="123015"/>
                  </a:cubicBezTo>
                  <a:lnTo>
                    <a:pt x="1213512" y="96027"/>
                  </a:lnTo>
                  <a:lnTo>
                    <a:pt x="1219711" y="94102"/>
                  </a:lnTo>
                  <a:cubicBezTo>
                    <a:pt x="1258410" y="77734"/>
                    <a:pt x="1295184" y="57708"/>
                    <a:pt x="1329600" y="34456"/>
                  </a:cubicBezTo>
                  <a:lnTo>
                    <a:pt x="1371361" y="0"/>
                  </a:lnTo>
                  <a:lnTo>
                    <a:pt x="1429260" y="27892"/>
                  </a:lnTo>
                  <a:cubicBezTo>
                    <a:pt x="1730979" y="191796"/>
                    <a:pt x="1935802" y="511465"/>
                    <a:pt x="1935802" y="878973"/>
                  </a:cubicBezTo>
                  <a:cubicBezTo>
                    <a:pt x="1935802" y="1413530"/>
                    <a:pt x="1502458" y="1846874"/>
                    <a:pt x="967901" y="1846874"/>
                  </a:cubicBezTo>
                  <a:cubicBezTo>
                    <a:pt x="433344" y="1846874"/>
                    <a:pt x="0" y="1413530"/>
                    <a:pt x="0" y="878973"/>
                  </a:cubicBezTo>
                  <a:cubicBezTo>
                    <a:pt x="0" y="511465"/>
                    <a:pt x="204823" y="191796"/>
                    <a:pt x="506542" y="27892"/>
                  </a:cubicBezTo>
                  <a:lnTo>
                    <a:pt x="564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5902293-ADBF-4EEB-B0E2-EAB7D7497161}"/>
                </a:ext>
              </a:extLst>
            </p:cNvPr>
            <p:cNvSpPr/>
            <p:nvPr/>
          </p:nvSpPr>
          <p:spPr>
            <a:xfrm>
              <a:off x="4337562" y="2600794"/>
              <a:ext cx="1640668" cy="1623758"/>
            </a:xfrm>
            <a:custGeom>
              <a:avLst/>
              <a:gdLst>
                <a:gd name="connsiteX0" fmla="*/ 820334 w 1640668"/>
                <a:gd name="connsiteY0" fmla="*/ 174277 h 1623758"/>
                <a:gd name="connsiteX1" fmla="*/ 191187 w 1640668"/>
                <a:gd name="connsiteY1" fmla="*/ 803424 h 1623758"/>
                <a:gd name="connsiteX2" fmla="*/ 820334 w 1640668"/>
                <a:gd name="connsiteY2" fmla="*/ 1432571 h 1623758"/>
                <a:gd name="connsiteX3" fmla="*/ 1449481 w 1640668"/>
                <a:gd name="connsiteY3" fmla="*/ 803424 h 1623758"/>
                <a:gd name="connsiteX4" fmla="*/ 820334 w 1640668"/>
                <a:gd name="connsiteY4" fmla="*/ 174277 h 1623758"/>
                <a:gd name="connsiteX5" fmla="*/ 654226 w 1640668"/>
                <a:gd name="connsiteY5" fmla="*/ 0 h 1623758"/>
                <a:gd name="connsiteX6" fmla="*/ 654963 w 1640668"/>
                <a:gd name="connsiteY6" fmla="*/ 893 h 1623758"/>
                <a:gd name="connsiteX7" fmla="*/ 820334 w 1640668"/>
                <a:gd name="connsiteY7" fmla="*/ 69392 h 1623758"/>
                <a:gd name="connsiteX8" fmla="*/ 985705 w 1640668"/>
                <a:gd name="connsiteY8" fmla="*/ 893 h 1623758"/>
                <a:gd name="connsiteX9" fmla="*/ 986443 w 1640668"/>
                <a:gd name="connsiteY9" fmla="*/ 0 h 1623758"/>
                <a:gd name="connsiteX10" fmla="*/ 1139645 w 1640668"/>
                <a:gd name="connsiteY10" fmla="*/ 47556 h 1623758"/>
                <a:gd name="connsiteX11" fmla="*/ 1640668 w 1640668"/>
                <a:gd name="connsiteY11" fmla="*/ 803424 h 1623758"/>
                <a:gd name="connsiteX12" fmla="*/ 820334 w 1640668"/>
                <a:gd name="connsiteY12" fmla="*/ 1623758 h 1623758"/>
                <a:gd name="connsiteX13" fmla="*/ 0 w 1640668"/>
                <a:gd name="connsiteY13" fmla="*/ 803424 h 1623758"/>
                <a:gd name="connsiteX14" fmla="*/ 501023 w 1640668"/>
                <a:gd name="connsiteY14" fmla="*/ 47556 h 1623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40668" h="1623758">
                  <a:moveTo>
                    <a:pt x="820334" y="174277"/>
                  </a:moveTo>
                  <a:cubicBezTo>
                    <a:pt x="472866" y="174277"/>
                    <a:pt x="191187" y="455956"/>
                    <a:pt x="191187" y="803424"/>
                  </a:cubicBezTo>
                  <a:cubicBezTo>
                    <a:pt x="191187" y="1150892"/>
                    <a:pt x="472866" y="1432571"/>
                    <a:pt x="820334" y="1432571"/>
                  </a:cubicBezTo>
                  <a:cubicBezTo>
                    <a:pt x="1167802" y="1432571"/>
                    <a:pt x="1449481" y="1150892"/>
                    <a:pt x="1449481" y="803424"/>
                  </a:cubicBezTo>
                  <a:cubicBezTo>
                    <a:pt x="1449481" y="455956"/>
                    <a:pt x="1167802" y="174277"/>
                    <a:pt x="820334" y="174277"/>
                  </a:cubicBezTo>
                  <a:close/>
                  <a:moveTo>
                    <a:pt x="654226" y="0"/>
                  </a:moveTo>
                  <a:lnTo>
                    <a:pt x="654963" y="893"/>
                  </a:lnTo>
                  <a:cubicBezTo>
                    <a:pt x="697285" y="43216"/>
                    <a:pt x="755753" y="69392"/>
                    <a:pt x="820334" y="69392"/>
                  </a:cubicBezTo>
                  <a:cubicBezTo>
                    <a:pt x="884916" y="69392"/>
                    <a:pt x="943383" y="43216"/>
                    <a:pt x="985705" y="893"/>
                  </a:cubicBezTo>
                  <a:lnTo>
                    <a:pt x="986443" y="0"/>
                  </a:lnTo>
                  <a:lnTo>
                    <a:pt x="1139645" y="47556"/>
                  </a:lnTo>
                  <a:cubicBezTo>
                    <a:pt x="1434075" y="172090"/>
                    <a:pt x="1640668" y="463631"/>
                    <a:pt x="1640668" y="803424"/>
                  </a:cubicBezTo>
                  <a:cubicBezTo>
                    <a:pt x="1640668" y="1256482"/>
                    <a:pt x="1273392" y="1623758"/>
                    <a:pt x="820334" y="1623758"/>
                  </a:cubicBezTo>
                  <a:cubicBezTo>
                    <a:pt x="367276" y="1623758"/>
                    <a:pt x="0" y="1256482"/>
                    <a:pt x="0" y="803424"/>
                  </a:cubicBezTo>
                  <a:cubicBezTo>
                    <a:pt x="0" y="463631"/>
                    <a:pt x="206593" y="172090"/>
                    <a:pt x="501023" y="4755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9503FBD-46CA-4FA8-9624-020809A4D906}"/>
                </a:ext>
              </a:extLst>
            </p:cNvPr>
            <p:cNvSpPr/>
            <p:nvPr/>
          </p:nvSpPr>
          <p:spPr>
            <a:xfrm>
              <a:off x="4788244" y="2764033"/>
              <a:ext cx="739305" cy="28004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3F0C1C9-C44D-464D-AE19-2A2989AEBD05}"/>
              </a:ext>
            </a:extLst>
          </p:cNvPr>
          <p:cNvGrpSpPr/>
          <p:nvPr/>
        </p:nvGrpSpPr>
        <p:grpSpPr>
          <a:xfrm>
            <a:off x="1096246" y="3012387"/>
            <a:ext cx="1938528" cy="1938528"/>
            <a:chOff x="814715" y="2449918"/>
            <a:chExt cx="1938528" cy="1938528"/>
          </a:xfrm>
        </p:grpSpPr>
        <p:sp>
          <p:nvSpPr>
            <p:cNvPr id="28" name="Circle: Hollow 27">
              <a:extLst>
                <a:ext uri="{FF2B5EF4-FFF2-40B4-BE49-F238E27FC236}">
                  <a16:creationId xmlns:a16="http://schemas.microsoft.com/office/drawing/2014/main" id="{6B615D0A-4D27-4766-AE7C-97C91A05FA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4715" y="2449918"/>
              <a:ext cx="1938528" cy="1938528"/>
            </a:xfrm>
            <a:prstGeom prst="donut">
              <a:avLst>
                <a:gd name="adj" fmla="val 841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ircle: Hollow 28">
              <a:extLst>
                <a:ext uri="{FF2B5EF4-FFF2-40B4-BE49-F238E27FC236}">
                  <a16:creationId xmlns:a16="http://schemas.microsoft.com/office/drawing/2014/main" id="{C7A9B9C7-FEF8-40FD-82D6-0B405C3DF5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591" y="2600794"/>
              <a:ext cx="1636776" cy="1636776"/>
            </a:xfrm>
            <a:prstGeom prst="donut">
              <a:avLst>
                <a:gd name="adj" fmla="val 10528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685A66C-A356-46F6-BF03-4A3338A1EB83}"/>
                </a:ext>
              </a:extLst>
            </p:cNvPr>
            <p:cNvSpPr/>
            <p:nvPr/>
          </p:nvSpPr>
          <p:spPr>
            <a:xfrm>
              <a:off x="1414327" y="2762339"/>
              <a:ext cx="739305" cy="28004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D627F13-F04B-42B4-AC23-CA95F3FA7EFA}"/>
              </a:ext>
            </a:extLst>
          </p:cNvPr>
          <p:cNvGrpSpPr/>
          <p:nvPr/>
        </p:nvGrpSpPr>
        <p:grpSpPr>
          <a:xfrm>
            <a:off x="6479664" y="2411852"/>
            <a:ext cx="1935802" cy="2539063"/>
            <a:chOff x="4189995" y="1833056"/>
            <a:chExt cx="1935802" cy="2539063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71FCD55-4792-44F8-90A7-F7A2DC4DDB4C}"/>
                </a:ext>
              </a:extLst>
            </p:cNvPr>
            <p:cNvSpPr/>
            <p:nvPr/>
          </p:nvSpPr>
          <p:spPr>
            <a:xfrm rot="7844109">
              <a:off x="5412460" y="2144038"/>
              <a:ext cx="806919" cy="184955"/>
            </a:xfrm>
            <a:custGeom>
              <a:avLst/>
              <a:gdLst>
                <a:gd name="connsiteX0" fmla="*/ 403459 w 806919"/>
                <a:gd name="connsiteY0" fmla="*/ 0 h 184955"/>
                <a:gd name="connsiteX1" fmla="*/ 780210 w 806919"/>
                <a:gd name="connsiteY1" fmla="*/ 76062 h 184955"/>
                <a:gd name="connsiteX2" fmla="*/ 806919 w 806919"/>
                <a:gd name="connsiteY2" fmla="*/ 88928 h 184955"/>
                <a:gd name="connsiteX3" fmla="*/ 765158 w 806919"/>
                <a:gd name="connsiteY3" fmla="*/ 123384 h 184955"/>
                <a:gd name="connsiteX4" fmla="*/ 655269 w 806919"/>
                <a:gd name="connsiteY4" fmla="*/ 183030 h 184955"/>
                <a:gd name="connsiteX5" fmla="*/ 649070 w 806919"/>
                <a:gd name="connsiteY5" fmla="*/ 184955 h 184955"/>
                <a:gd name="connsiteX6" fmla="*/ 647430 w 806919"/>
                <a:gd name="connsiteY6" fmla="*/ 184354 h 184955"/>
                <a:gd name="connsiteX7" fmla="*/ 403459 w 806919"/>
                <a:gd name="connsiteY7" fmla="*/ 147469 h 184955"/>
                <a:gd name="connsiteX8" fmla="*/ 159488 w 806919"/>
                <a:gd name="connsiteY8" fmla="*/ 184354 h 184955"/>
                <a:gd name="connsiteX9" fmla="*/ 157848 w 806919"/>
                <a:gd name="connsiteY9" fmla="*/ 184955 h 184955"/>
                <a:gd name="connsiteX10" fmla="*/ 151649 w 806919"/>
                <a:gd name="connsiteY10" fmla="*/ 183030 h 184955"/>
                <a:gd name="connsiteX11" fmla="*/ 41760 w 806919"/>
                <a:gd name="connsiteY11" fmla="*/ 123384 h 184955"/>
                <a:gd name="connsiteX12" fmla="*/ 0 w 806919"/>
                <a:gd name="connsiteY12" fmla="*/ 88928 h 184955"/>
                <a:gd name="connsiteX13" fmla="*/ 26708 w 806919"/>
                <a:gd name="connsiteY13" fmla="*/ 76062 h 184955"/>
                <a:gd name="connsiteX14" fmla="*/ 403459 w 806919"/>
                <a:gd name="connsiteY14" fmla="*/ 0 h 18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6919" h="184955">
                  <a:moveTo>
                    <a:pt x="403459" y="0"/>
                  </a:moveTo>
                  <a:cubicBezTo>
                    <a:pt x="537098" y="0"/>
                    <a:pt x="664412" y="27084"/>
                    <a:pt x="780210" y="76062"/>
                  </a:cubicBezTo>
                  <a:lnTo>
                    <a:pt x="806919" y="88928"/>
                  </a:lnTo>
                  <a:lnTo>
                    <a:pt x="765158" y="123384"/>
                  </a:lnTo>
                  <a:cubicBezTo>
                    <a:pt x="730742" y="146636"/>
                    <a:pt x="693968" y="166662"/>
                    <a:pt x="655269" y="183030"/>
                  </a:cubicBezTo>
                  <a:lnTo>
                    <a:pt x="649070" y="184955"/>
                  </a:lnTo>
                  <a:lnTo>
                    <a:pt x="647430" y="184354"/>
                  </a:lnTo>
                  <a:cubicBezTo>
                    <a:pt x="570360" y="160383"/>
                    <a:pt x="488418" y="147469"/>
                    <a:pt x="403459" y="147469"/>
                  </a:cubicBezTo>
                  <a:cubicBezTo>
                    <a:pt x="318501" y="147469"/>
                    <a:pt x="236558" y="160383"/>
                    <a:pt x="159488" y="184354"/>
                  </a:cubicBezTo>
                  <a:lnTo>
                    <a:pt x="157848" y="184955"/>
                  </a:lnTo>
                  <a:lnTo>
                    <a:pt x="151649" y="183030"/>
                  </a:lnTo>
                  <a:cubicBezTo>
                    <a:pt x="112951" y="166662"/>
                    <a:pt x="76177" y="146636"/>
                    <a:pt x="41760" y="123384"/>
                  </a:cubicBezTo>
                  <a:lnTo>
                    <a:pt x="0" y="88928"/>
                  </a:lnTo>
                  <a:lnTo>
                    <a:pt x="26708" y="76062"/>
                  </a:lnTo>
                  <a:cubicBezTo>
                    <a:pt x="142507" y="27084"/>
                    <a:pt x="269820" y="0"/>
                    <a:pt x="403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0D3F20C-FBBC-4AD7-AFBA-CDA633226477}"/>
                </a:ext>
              </a:extLst>
            </p:cNvPr>
            <p:cNvSpPr/>
            <p:nvPr/>
          </p:nvSpPr>
          <p:spPr>
            <a:xfrm>
              <a:off x="4189995" y="2525245"/>
              <a:ext cx="1935802" cy="1846874"/>
            </a:xfrm>
            <a:custGeom>
              <a:avLst/>
              <a:gdLst>
                <a:gd name="connsiteX0" fmla="*/ 564442 w 1935802"/>
                <a:gd name="connsiteY0" fmla="*/ 0 h 1846874"/>
                <a:gd name="connsiteX1" fmla="*/ 606202 w 1935802"/>
                <a:gd name="connsiteY1" fmla="*/ 34456 h 1846874"/>
                <a:gd name="connsiteX2" fmla="*/ 716091 w 1935802"/>
                <a:gd name="connsiteY2" fmla="*/ 94102 h 1846874"/>
                <a:gd name="connsiteX3" fmla="*/ 722290 w 1935802"/>
                <a:gd name="connsiteY3" fmla="*/ 96027 h 1846874"/>
                <a:gd name="connsiteX4" fmla="*/ 648552 w 1935802"/>
                <a:gd name="connsiteY4" fmla="*/ 123015 h 1846874"/>
                <a:gd name="connsiteX5" fmla="*/ 147469 w 1935802"/>
                <a:gd name="connsiteY5" fmla="*/ 878973 h 1846874"/>
                <a:gd name="connsiteX6" fmla="*/ 967901 w 1935802"/>
                <a:gd name="connsiteY6" fmla="*/ 1699405 h 1846874"/>
                <a:gd name="connsiteX7" fmla="*/ 1788333 w 1935802"/>
                <a:gd name="connsiteY7" fmla="*/ 878973 h 1846874"/>
                <a:gd name="connsiteX8" fmla="*/ 1287250 w 1935802"/>
                <a:gd name="connsiteY8" fmla="*/ 123015 h 1846874"/>
                <a:gd name="connsiteX9" fmla="*/ 1213512 w 1935802"/>
                <a:gd name="connsiteY9" fmla="*/ 96027 h 1846874"/>
                <a:gd name="connsiteX10" fmla="*/ 1219711 w 1935802"/>
                <a:gd name="connsiteY10" fmla="*/ 94102 h 1846874"/>
                <a:gd name="connsiteX11" fmla="*/ 1329600 w 1935802"/>
                <a:gd name="connsiteY11" fmla="*/ 34456 h 1846874"/>
                <a:gd name="connsiteX12" fmla="*/ 1371361 w 1935802"/>
                <a:gd name="connsiteY12" fmla="*/ 0 h 1846874"/>
                <a:gd name="connsiteX13" fmla="*/ 1429260 w 1935802"/>
                <a:gd name="connsiteY13" fmla="*/ 27892 h 1846874"/>
                <a:gd name="connsiteX14" fmla="*/ 1935802 w 1935802"/>
                <a:gd name="connsiteY14" fmla="*/ 878973 h 1846874"/>
                <a:gd name="connsiteX15" fmla="*/ 967901 w 1935802"/>
                <a:gd name="connsiteY15" fmla="*/ 1846874 h 1846874"/>
                <a:gd name="connsiteX16" fmla="*/ 0 w 1935802"/>
                <a:gd name="connsiteY16" fmla="*/ 878973 h 1846874"/>
                <a:gd name="connsiteX17" fmla="*/ 506542 w 1935802"/>
                <a:gd name="connsiteY17" fmla="*/ 27892 h 1846874"/>
                <a:gd name="connsiteX18" fmla="*/ 564442 w 1935802"/>
                <a:gd name="connsiteY18" fmla="*/ 0 h 1846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35802" h="1846874">
                  <a:moveTo>
                    <a:pt x="564442" y="0"/>
                  </a:moveTo>
                  <a:lnTo>
                    <a:pt x="606202" y="34456"/>
                  </a:lnTo>
                  <a:cubicBezTo>
                    <a:pt x="640619" y="57708"/>
                    <a:pt x="677393" y="77734"/>
                    <a:pt x="716091" y="94102"/>
                  </a:cubicBezTo>
                  <a:lnTo>
                    <a:pt x="722290" y="96027"/>
                  </a:lnTo>
                  <a:lnTo>
                    <a:pt x="648552" y="123015"/>
                  </a:lnTo>
                  <a:cubicBezTo>
                    <a:pt x="354087" y="247563"/>
                    <a:pt x="147469" y="539139"/>
                    <a:pt x="147469" y="878973"/>
                  </a:cubicBezTo>
                  <a:cubicBezTo>
                    <a:pt x="147469" y="1332085"/>
                    <a:pt x="514789" y="1699405"/>
                    <a:pt x="967901" y="1699405"/>
                  </a:cubicBezTo>
                  <a:cubicBezTo>
                    <a:pt x="1421013" y="1699405"/>
                    <a:pt x="1788333" y="1332085"/>
                    <a:pt x="1788333" y="878973"/>
                  </a:cubicBezTo>
                  <a:cubicBezTo>
                    <a:pt x="1788333" y="539139"/>
                    <a:pt x="1581716" y="247563"/>
                    <a:pt x="1287250" y="123015"/>
                  </a:cubicBezTo>
                  <a:lnTo>
                    <a:pt x="1213512" y="96027"/>
                  </a:lnTo>
                  <a:lnTo>
                    <a:pt x="1219711" y="94102"/>
                  </a:lnTo>
                  <a:cubicBezTo>
                    <a:pt x="1258410" y="77734"/>
                    <a:pt x="1295184" y="57708"/>
                    <a:pt x="1329600" y="34456"/>
                  </a:cubicBezTo>
                  <a:lnTo>
                    <a:pt x="1371361" y="0"/>
                  </a:lnTo>
                  <a:lnTo>
                    <a:pt x="1429260" y="27892"/>
                  </a:lnTo>
                  <a:cubicBezTo>
                    <a:pt x="1730979" y="191796"/>
                    <a:pt x="1935802" y="511465"/>
                    <a:pt x="1935802" y="878973"/>
                  </a:cubicBezTo>
                  <a:cubicBezTo>
                    <a:pt x="1935802" y="1413530"/>
                    <a:pt x="1502458" y="1846874"/>
                    <a:pt x="967901" y="1846874"/>
                  </a:cubicBezTo>
                  <a:cubicBezTo>
                    <a:pt x="433344" y="1846874"/>
                    <a:pt x="0" y="1413530"/>
                    <a:pt x="0" y="878973"/>
                  </a:cubicBezTo>
                  <a:cubicBezTo>
                    <a:pt x="0" y="511465"/>
                    <a:pt x="204823" y="191796"/>
                    <a:pt x="506542" y="27892"/>
                  </a:cubicBezTo>
                  <a:lnTo>
                    <a:pt x="564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F2FC000-4745-44F2-B3B6-458C19CB3072}"/>
                </a:ext>
              </a:extLst>
            </p:cNvPr>
            <p:cNvSpPr/>
            <p:nvPr/>
          </p:nvSpPr>
          <p:spPr>
            <a:xfrm>
              <a:off x="4337562" y="2600794"/>
              <a:ext cx="1640668" cy="1623758"/>
            </a:xfrm>
            <a:custGeom>
              <a:avLst/>
              <a:gdLst>
                <a:gd name="connsiteX0" fmla="*/ 820334 w 1640668"/>
                <a:gd name="connsiteY0" fmla="*/ 174277 h 1623758"/>
                <a:gd name="connsiteX1" fmla="*/ 191187 w 1640668"/>
                <a:gd name="connsiteY1" fmla="*/ 803424 h 1623758"/>
                <a:gd name="connsiteX2" fmla="*/ 820334 w 1640668"/>
                <a:gd name="connsiteY2" fmla="*/ 1432571 h 1623758"/>
                <a:gd name="connsiteX3" fmla="*/ 1449481 w 1640668"/>
                <a:gd name="connsiteY3" fmla="*/ 803424 h 1623758"/>
                <a:gd name="connsiteX4" fmla="*/ 820334 w 1640668"/>
                <a:gd name="connsiteY4" fmla="*/ 174277 h 1623758"/>
                <a:gd name="connsiteX5" fmla="*/ 654226 w 1640668"/>
                <a:gd name="connsiteY5" fmla="*/ 0 h 1623758"/>
                <a:gd name="connsiteX6" fmla="*/ 654963 w 1640668"/>
                <a:gd name="connsiteY6" fmla="*/ 893 h 1623758"/>
                <a:gd name="connsiteX7" fmla="*/ 820334 w 1640668"/>
                <a:gd name="connsiteY7" fmla="*/ 69392 h 1623758"/>
                <a:gd name="connsiteX8" fmla="*/ 985705 w 1640668"/>
                <a:gd name="connsiteY8" fmla="*/ 893 h 1623758"/>
                <a:gd name="connsiteX9" fmla="*/ 986443 w 1640668"/>
                <a:gd name="connsiteY9" fmla="*/ 0 h 1623758"/>
                <a:gd name="connsiteX10" fmla="*/ 1139645 w 1640668"/>
                <a:gd name="connsiteY10" fmla="*/ 47556 h 1623758"/>
                <a:gd name="connsiteX11" fmla="*/ 1640668 w 1640668"/>
                <a:gd name="connsiteY11" fmla="*/ 803424 h 1623758"/>
                <a:gd name="connsiteX12" fmla="*/ 820334 w 1640668"/>
                <a:gd name="connsiteY12" fmla="*/ 1623758 h 1623758"/>
                <a:gd name="connsiteX13" fmla="*/ 0 w 1640668"/>
                <a:gd name="connsiteY13" fmla="*/ 803424 h 1623758"/>
                <a:gd name="connsiteX14" fmla="*/ 501023 w 1640668"/>
                <a:gd name="connsiteY14" fmla="*/ 47556 h 1623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40668" h="1623758">
                  <a:moveTo>
                    <a:pt x="820334" y="174277"/>
                  </a:moveTo>
                  <a:cubicBezTo>
                    <a:pt x="472866" y="174277"/>
                    <a:pt x="191187" y="455956"/>
                    <a:pt x="191187" y="803424"/>
                  </a:cubicBezTo>
                  <a:cubicBezTo>
                    <a:pt x="191187" y="1150892"/>
                    <a:pt x="472866" y="1432571"/>
                    <a:pt x="820334" y="1432571"/>
                  </a:cubicBezTo>
                  <a:cubicBezTo>
                    <a:pt x="1167802" y="1432571"/>
                    <a:pt x="1449481" y="1150892"/>
                    <a:pt x="1449481" y="803424"/>
                  </a:cubicBezTo>
                  <a:cubicBezTo>
                    <a:pt x="1449481" y="455956"/>
                    <a:pt x="1167802" y="174277"/>
                    <a:pt x="820334" y="174277"/>
                  </a:cubicBezTo>
                  <a:close/>
                  <a:moveTo>
                    <a:pt x="654226" y="0"/>
                  </a:moveTo>
                  <a:lnTo>
                    <a:pt x="654963" y="893"/>
                  </a:lnTo>
                  <a:cubicBezTo>
                    <a:pt x="697285" y="43216"/>
                    <a:pt x="755753" y="69392"/>
                    <a:pt x="820334" y="69392"/>
                  </a:cubicBezTo>
                  <a:cubicBezTo>
                    <a:pt x="884916" y="69392"/>
                    <a:pt x="943383" y="43216"/>
                    <a:pt x="985705" y="893"/>
                  </a:cubicBezTo>
                  <a:lnTo>
                    <a:pt x="986443" y="0"/>
                  </a:lnTo>
                  <a:lnTo>
                    <a:pt x="1139645" y="47556"/>
                  </a:lnTo>
                  <a:cubicBezTo>
                    <a:pt x="1434075" y="172090"/>
                    <a:pt x="1640668" y="463631"/>
                    <a:pt x="1640668" y="803424"/>
                  </a:cubicBezTo>
                  <a:cubicBezTo>
                    <a:pt x="1640668" y="1256482"/>
                    <a:pt x="1273392" y="1623758"/>
                    <a:pt x="820334" y="1623758"/>
                  </a:cubicBezTo>
                  <a:cubicBezTo>
                    <a:pt x="367276" y="1623758"/>
                    <a:pt x="0" y="1256482"/>
                    <a:pt x="0" y="803424"/>
                  </a:cubicBezTo>
                  <a:cubicBezTo>
                    <a:pt x="0" y="463631"/>
                    <a:pt x="206593" y="172090"/>
                    <a:pt x="501023" y="4755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4EFA014-886F-451C-87BE-37C092169113}"/>
                </a:ext>
              </a:extLst>
            </p:cNvPr>
            <p:cNvSpPr/>
            <p:nvPr/>
          </p:nvSpPr>
          <p:spPr>
            <a:xfrm>
              <a:off x="4788244" y="2764033"/>
              <a:ext cx="739305" cy="28004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2E2AABF-D816-414C-A6E2-C6DDC8F14AB2}"/>
              </a:ext>
            </a:extLst>
          </p:cNvPr>
          <p:cNvGrpSpPr/>
          <p:nvPr/>
        </p:nvGrpSpPr>
        <p:grpSpPr>
          <a:xfrm>
            <a:off x="7230634" y="1996527"/>
            <a:ext cx="433861" cy="1336955"/>
            <a:chOff x="7022090" y="1458522"/>
            <a:chExt cx="433861" cy="133695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2C6E81A-48BD-4C44-AD54-90DB7173B24D}"/>
                </a:ext>
              </a:extLst>
            </p:cNvPr>
            <p:cNvSpPr/>
            <p:nvPr/>
          </p:nvSpPr>
          <p:spPr>
            <a:xfrm>
              <a:off x="7216162" y="1744889"/>
              <a:ext cx="45719" cy="9078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7926B99-FE7D-4482-9799-DC2CBACBF3FA}"/>
                </a:ext>
              </a:extLst>
            </p:cNvPr>
            <p:cNvSpPr/>
            <p:nvPr/>
          </p:nvSpPr>
          <p:spPr>
            <a:xfrm>
              <a:off x="7167630" y="2652695"/>
              <a:ext cx="142782" cy="14278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A3D584E-71F2-425E-BB5E-E45CF43D0142}"/>
                </a:ext>
              </a:extLst>
            </p:cNvPr>
            <p:cNvGrpSpPr/>
            <p:nvPr/>
          </p:nvGrpSpPr>
          <p:grpSpPr>
            <a:xfrm rot="16200000">
              <a:off x="6828611" y="1652001"/>
              <a:ext cx="820820" cy="433861"/>
              <a:chOff x="3048759" y="1265089"/>
              <a:chExt cx="820820" cy="433861"/>
            </a:xfrm>
          </p:grpSpPr>
          <p:sp>
            <p:nvSpPr>
              <p:cNvPr id="30" name="Graphic 4">
                <a:extLst>
                  <a:ext uri="{FF2B5EF4-FFF2-40B4-BE49-F238E27FC236}">
                    <a16:creationId xmlns:a16="http://schemas.microsoft.com/office/drawing/2014/main" id="{43A0661F-4640-4F27-ACA7-56AAAF80CC02}"/>
                  </a:ext>
                </a:extLst>
              </p:cNvPr>
              <p:cNvSpPr/>
              <p:nvPr/>
            </p:nvSpPr>
            <p:spPr>
              <a:xfrm>
                <a:off x="3048759" y="1367196"/>
                <a:ext cx="357626" cy="229648"/>
              </a:xfrm>
              <a:custGeom>
                <a:avLst/>
                <a:gdLst>
                  <a:gd name="connsiteX0" fmla="*/ 315937 w 315936"/>
                  <a:gd name="connsiteY0" fmla="*/ 315874 h 315873"/>
                  <a:gd name="connsiteX1" fmla="*/ 49602 w 315936"/>
                  <a:gd name="connsiteY1" fmla="*/ 315874 h 315873"/>
                  <a:gd name="connsiteX2" fmla="*/ 0 w 315936"/>
                  <a:gd name="connsiteY2" fmla="*/ 266271 h 315873"/>
                  <a:gd name="connsiteX3" fmla="*/ 0 w 315936"/>
                  <a:gd name="connsiteY3" fmla="*/ 49602 h 315873"/>
                  <a:gd name="connsiteX4" fmla="*/ 49602 w 315936"/>
                  <a:gd name="connsiteY4" fmla="*/ 0 h 315873"/>
                  <a:gd name="connsiteX5" fmla="*/ 315937 w 315936"/>
                  <a:gd name="connsiteY5" fmla="*/ 0 h 315873"/>
                  <a:gd name="connsiteX6" fmla="*/ 315937 w 315936"/>
                  <a:gd name="connsiteY6" fmla="*/ 315874 h 31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5936" h="315873">
                    <a:moveTo>
                      <a:pt x="315937" y="315874"/>
                    </a:moveTo>
                    <a:lnTo>
                      <a:pt x="49602" y="315874"/>
                    </a:lnTo>
                    <a:cubicBezTo>
                      <a:pt x="22179" y="315874"/>
                      <a:pt x="0" y="293632"/>
                      <a:pt x="0" y="266271"/>
                    </a:cubicBezTo>
                    <a:lnTo>
                      <a:pt x="0" y="49602"/>
                    </a:lnTo>
                    <a:cubicBezTo>
                      <a:pt x="0" y="22179"/>
                      <a:pt x="22242" y="0"/>
                      <a:pt x="49602" y="0"/>
                    </a:cubicBezTo>
                    <a:lnTo>
                      <a:pt x="315937" y="0"/>
                    </a:lnTo>
                    <a:lnTo>
                      <a:pt x="315937" y="315874"/>
                    </a:lnTo>
                    <a:close/>
                  </a:path>
                </a:pathLst>
              </a:custGeom>
              <a:gradFill>
                <a:gsLst>
                  <a:gs pos="52200">
                    <a:schemeClr val="tx1">
                      <a:lumMod val="50000"/>
                      <a:lumOff val="50000"/>
                    </a:schemeClr>
                  </a:gs>
                  <a:gs pos="22000">
                    <a:schemeClr val="tx1"/>
                  </a:gs>
                  <a:gs pos="82000">
                    <a:schemeClr val="tx1"/>
                  </a:gs>
                </a:gsLst>
                <a:lin ang="5400000" scaled="1"/>
              </a:gradFill>
              <a:ln w="6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Graphic 4">
                <a:extLst>
                  <a:ext uri="{FF2B5EF4-FFF2-40B4-BE49-F238E27FC236}">
                    <a16:creationId xmlns:a16="http://schemas.microsoft.com/office/drawing/2014/main" id="{E47BD74C-3ECA-4C87-A41F-02E6CD20E47D}"/>
                  </a:ext>
                </a:extLst>
              </p:cNvPr>
              <p:cNvSpPr/>
              <p:nvPr/>
            </p:nvSpPr>
            <p:spPr>
              <a:xfrm>
                <a:off x="3370691" y="1265089"/>
                <a:ext cx="498888" cy="433861"/>
              </a:xfrm>
              <a:custGeom>
                <a:avLst/>
                <a:gdLst>
                  <a:gd name="connsiteX0" fmla="*/ 440732 w 440731"/>
                  <a:gd name="connsiteY0" fmla="*/ 507078 h 507078"/>
                  <a:gd name="connsiteX1" fmla="*/ 36838 w 440731"/>
                  <a:gd name="connsiteY1" fmla="*/ 507078 h 507078"/>
                  <a:gd name="connsiteX2" fmla="*/ 0 w 440731"/>
                  <a:gd name="connsiteY2" fmla="*/ 470240 h 507078"/>
                  <a:gd name="connsiteX3" fmla="*/ 0 w 440731"/>
                  <a:gd name="connsiteY3" fmla="*/ 36838 h 507078"/>
                  <a:gd name="connsiteX4" fmla="*/ 36838 w 440731"/>
                  <a:gd name="connsiteY4" fmla="*/ 0 h 507078"/>
                  <a:gd name="connsiteX5" fmla="*/ 440732 w 440731"/>
                  <a:gd name="connsiteY5" fmla="*/ 0 h 507078"/>
                  <a:gd name="connsiteX6" fmla="*/ 440732 w 440731"/>
                  <a:gd name="connsiteY6" fmla="*/ 507078 h 507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0731" h="507078">
                    <a:moveTo>
                      <a:pt x="440732" y="507078"/>
                    </a:moveTo>
                    <a:lnTo>
                      <a:pt x="36838" y="507078"/>
                    </a:lnTo>
                    <a:cubicBezTo>
                      <a:pt x="16492" y="507078"/>
                      <a:pt x="0" y="490587"/>
                      <a:pt x="0" y="470240"/>
                    </a:cubicBezTo>
                    <a:lnTo>
                      <a:pt x="0" y="36838"/>
                    </a:lnTo>
                    <a:cubicBezTo>
                      <a:pt x="0" y="16492"/>
                      <a:pt x="16492" y="0"/>
                      <a:pt x="36838" y="0"/>
                    </a:cubicBezTo>
                    <a:lnTo>
                      <a:pt x="440732" y="0"/>
                    </a:lnTo>
                    <a:lnTo>
                      <a:pt x="440732" y="507078"/>
                    </a:lnTo>
                    <a:close/>
                  </a:path>
                </a:pathLst>
              </a:custGeom>
              <a:gradFill>
                <a:gsLst>
                  <a:gs pos="52200">
                    <a:schemeClr val="bg1">
                      <a:lumMod val="95000"/>
                    </a:schemeClr>
                  </a:gs>
                  <a:gs pos="22000">
                    <a:schemeClr val="bg1">
                      <a:lumMod val="85000"/>
                    </a:schemeClr>
                  </a:gs>
                  <a:gs pos="82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90ECF3B2-AC70-44FD-A52A-F858E76F74F1}"/>
              </a:ext>
            </a:extLst>
          </p:cNvPr>
          <p:cNvSpPr/>
          <p:nvPr/>
        </p:nvSpPr>
        <p:spPr>
          <a:xfrm>
            <a:off x="1930000" y="2514871"/>
            <a:ext cx="271019" cy="399856"/>
          </a:xfrm>
          <a:custGeom>
            <a:avLst/>
            <a:gdLst>
              <a:gd name="connsiteX0" fmla="*/ 38192 w 134741"/>
              <a:gd name="connsiteY0" fmla="*/ 87535 h 198794"/>
              <a:gd name="connsiteX1" fmla="*/ 19156 w 134741"/>
              <a:gd name="connsiteY1" fmla="*/ 106823 h 198794"/>
              <a:gd name="connsiteX2" fmla="*/ 24971 w 134741"/>
              <a:gd name="connsiteY2" fmla="*/ 133291 h 198794"/>
              <a:gd name="connsiteX3" fmla="*/ 44007 w 134741"/>
              <a:gd name="connsiteY3" fmla="*/ 114004 h 198794"/>
              <a:gd name="connsiteX4" fmla="*/ 38192 w 134741"/>
              <a:gd name="connsiteY4" fmla="*/ 87535 h 198794"/>
              <a:gd name="connsiteX5" fmla="*/ 61628 w 134741"/>
              <a:gd name="connsiteY5" fmla="*/ 4645 h 198794"/>
              <a:gd name="connsiteX6" fmla="*/ 73433 w 134741"/>
              <a:gd name="connsiteY6" fmla="*/ 5037 h 198794"/>
              <a:gd name="connsiteX7" fmla="*/ 131236 w 134741"/>
              <a:gd name="connsiteY7" fmla="*/ 111581 h 198794"/>
              <a:gd name="connsiteX8" fmla="*/ 67193 w 134741"/>
              <a:gd name="connsiteY8" fmla="*/ 198794 h 198794"/>
              <a:gd name="connsiteX9" fmla="*/ 3214 w 134741"/>
              <a:gd name="connsiteY9" fmla="*/ 112678 h 198794"/>
              <a:gd name="connsiteX10" fmla="*/ 61628 w 134741"/>
              <a:gd name="connsiteY10" fmla="*/ 4645 h 19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741" h="198794">
                <a:moveTo>
                  <a:pt x="38192" y="87535"/>
                </a:moveTo>
                <a:cubicBezTo>
                  <a:pt x="31330" y="85552"/>
                  <a:pt x="22807" y="94187"/>
                  <a:pt x="19156" y="106823"/>
                </a:cubicBezTo>
                <a:cubicBezTo>
                  <a:pt x="15505" y="119458"/>
                  <a:pt x="18108" y="131308"/>
                  <a:pt x="24971" y="133291"/>
                </a:cubicBezTo>
                <a:cubicBezTo>
                  <a:pt x="31833" y="135274"/>
                  <a:pt x="40356" y="126639"/>
                  <a:pt x="44007" y="114004"/>
                </a:cubicBezTo>
                <a:cubicBezTo>
                  <a:pt x="47658" y="101368"/>
                  <a:pt x="45055" y="89518"/>
                  <a:pt x="38192" y="87535"/>
                </a:cubicBezTo>
                <a:close/>
                <a:moveTo>
                  <a:pt x="61628" y="4645"/>
                </a:moveTo>
                <a:cubicBezTo>
                  <a:pt x="65892" y="-1940"/>
                  <a:pt x="69357" y="-1266"/>
                  <a:pt x="73433" y="5037"/>
                </a:cubicBezTo>
                <a:cubicBezTo>
                  <a:pt x="95460" y="39073"/>
                  <a:pt x="118208" y="72857"/>
                  <a:pt x="131236" y="111581"/>
                </a:cubicBezTo>
                <a:cubicBezTo>
                  <a:pt x="145847" y="154913"/>
                  <a:pt x="112909" y="198919"/>
                  <a:pt x="67193" y="198794"/>
                </a:cubicBezTo>
                <a:cubicBezTo>
                  <a:pt x="22105" y="198669"/>
                  <a:pt x="-10645" y="155195"/>
                  <a:pt x="3214" y="112678"/>
                </a:cubicBezTo>
                <a:cubicBezTo>
                  <a:pt x="16085" y="73265"/>
                  <a:pt x="39303" y="39135"/>
                  <a:pt x="61628" y="4645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E58106D-9D88-444C-BE8C-2B32E07B2844}"/>
              </a:ext>
            </a:extLst>
          </p:cNvPr>
          <p:cNvGrpSpPr/>
          <p:nvPr/>
        </p:nvGrpSpPr>
        <p:grpSpPr>
          <a:xfrm>
            <a:off x="9170010" y="3012387"/>
            <a:ext cx="1938528" cy="1938528"/>
            <a:chOff x="814715" y="2449918"/>
            <a:chExt cx="1938528" cy="1938528"/>
          </a:xfrm>
        </p:grpSpPr>
        <p:sp>
          <p:nvSpPr>
            <p:cNvPr id="46" name="Circle: Hollow 45">
              <a:extLst>
                <a:ext uri="{FF2B5EF4-FFF2-40B4-BE49-F238E27FC236}">
                  <a16:creationId xmlns:a16="http://schemas.microsoft.com/office/drawing/2014/main" id="{A33EAFE7-A101-4523-A80E-C375D272B6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4715" y="2449918"/>
              <a:ext cx="1938528" cy="1938528"/>
            </a:xfrm>
            <a:prstGeom prst="donut">
              <a:avLst>
                <a:gd name="adj" fmla="val 841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ircle: Hollow 46">
              <a:extLst>
                <a:ext uri="{FF2B5EF4-FFF2-40B4-BE49-F238E27FC236}">
                  <a16:creationId xmlns:a16="http://schemas.microsoft.com/office/drawing/2014/main" id="{3AD060EE-D168-4981-B295-CDCBB6BA4C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591" y="2600794"/>
              <a:ext cx="1636776" cy="1636776"/>
            </a:xfrm>
            <a:prstGeom prst="donut">
              <a:avLst>
                <a:gd name="adj" fmla="val 10528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0EE8827-B8C3-44A0-BD6E-CE93402612B4}"/>
                </a:ext>
              </a:extLst>
            </p:cNvPr>
            <p:cNvSpPr/>
            <p:nvPr/>
          </p:nvSpPr>
          <p:spPr>
            <a:xfrm>
              <a:off x="1414327" y="2762339"/>
              <a:ext cx="739305" cy="28004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94E2CBF0-AA61-4FF5-B567-492FF27781FC}"/>
              </a:ext>
            </a:extLst>
          </p:cNvPr>
          <p:cNvSpPr txBox="1"/>
          <p:nvPr/>
        </p:nvSpPr>
        <p:spPr>
          <a:xfrm>
            <a:off x="889696" y="1425728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Laser Eye Surgery(LASIK surgery)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5BA7972-593A-4EA4-A3B4-F2F6F319C5B6}"/>
              </a:ext>
            </a:extLst>
          </p:cNvPr>
          <p:cNvSpPr txBox="1"/>
          <p:nvPr/>
        </p:nvSpPr>
        <p:spPr>
          <a:xfrm>
            <a:off x="901243" y="5135179"/>
            <a:ext cx="23285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Topical Anesthetic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8334FBA-41BD-4082-9BE5-B65C0D4D0AD3}"/>
              </a:ext>
            </a:extLst>
          </p:cNvPr>
          <p:cNvSpPr txBox="1"/>
          <p:nvPr/>
        </p:nvSpPr>
        <p:spPr>
          <a:xfrm>
            <a:off x="3592498" y="5135179"/>
            <a:ext cx="23285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Flap Creation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3FF04B7-0AF6-4A2D-92BE-E2B4898C97B2}"/>
              </a:ext>
            </a:extLst>
          </p:cNvPr>
          <p:cNvSpPr txBox="1"/>
          <p:nvPr/>
        </p:nvSpPr>
        <p:spPr>
          <a:xfrm>
            <a:off x="6283753" y="5135179"/>
            <a:ext cx="23285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Laser Sculpting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567EC94-B296-4AEC-B3A2-E638E6332DD2}"/>
              </a:ext>
            </a:extLst>
          </p:cNvPr>
          <p:cNvSpPr txBox="1"/>
          <p:nvPr/>
        </p:nvSpPr>
        <p:spPr>
          <a:xfrm>
            <a:off x="8975008" y="5135179"/>
            <a:ext cx="23285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Flap Repositioning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FA782C8-7E95-4990-AADE-F85B769B8279}"/>
              </a:ext>
            </a:extLst>
          </p:cNvPr>
          <p:cNvGrpSpPr/>
          <p:nvPr/>
        </p:nvGrpSpPr>
        <p:grpSpPr>
          <a:xfrm>
            <a:off x="1275543" y="5626501"/>
            <a:ext cx="1856952" cy="566375"/>
            <a:chOff x="1644794" y="2484467"/>
            <a:chExt cx="1856952" cy="56637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9288AE0-94E5-4075-A54A-DAD2F0935694}"/>
                </a:ext>
              </a:extLst>
            </p:cNvPr>
            <p:cNvSpPr txBox="1"/>
            <p:nvPr/>
          </p:nvSpPr>
          <p:spPr>
            <a:xfrm>
              <a:off x="1644794" y="2773843"/>
              <a:ext cx="18526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cs typeface="Arial" pitchFamily="34" charset="0"/>
                </a:rPr>
                <a:t>Simple PowerPoint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5C1AE32-9E66-42E1-A7FA-BEA8ADC90590}"/>
                </a:ext>
              </a:extLst>
            </p:cNvPr>
            <p:cNvSpPr txBox="1"/>
            <p:nvPr/>
          </p:nvSpPr>
          <p:spPr>
            <a:xfrm>
              <a:off x="1644794" y="2484467"/>
              <a:ext cx="18569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425E2B9-7A16-45C3-ABEF-D7BBEE4C8AD4}"/>
              </a:ext>
            </a:extLst>
          </p:cNvPr>
          <p:cNvGrpSpPr/>
          <p:nvPr/>
        </p:nvGrpSpPr>
        <p:grpSpPr>
          <a:xfrm>
            <a:off x="3966798" y="5626501"/>
            <a:ext cx="1856952" cy="566375"/>
            <a:chOff x="1644794" y="2484467"/>
            <a:chExt cx="1856952" cy="566375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AB126E6-7FC2-4A84-B547-08585D9529FA}"/>
                </a:ext>
              </a:extLst>
            </p:cNvPr>
            <p:cNvSpPr txBox="1"/>
            <p:nvPr/>
          </p:nvSpPr>
          <p:spPr>
            <a:xfrm>
              <a:off x="1644794" y="2773843"/>
              <a:ext cx="18526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cs typeface="Arial" pitchFamily="34" charset="0"/>
                </a:rPr>
                <a:t>Simple PowerPoint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60631CF-890F-4C00-8CB3-5228B0820355}"/>
                </a:ext>
              </a:extLst>
            </p:cNvPr>
            <p:cNvSpPr txBox="1"/>
            <p:nvPr/>
          </p:nvSpPr>
          <p:spPr>
            <a:xfrm>
              <a:off x="1644794" y="2484467"/>
              <a:ext cx="18569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C3C8EAA-B2D4-4A74-B283-C9C7D21E773A}"/>
              </a:ext>
            </a:extLst>
          </p:cNvPr>
          <p:cNvGrpSpPr/>
          <p:nvPr/>
        </p:nvGrpSpPr>
        <p:grpSpPr>
          <a:xfrm>
            <a:off x="6658053" y="5626501"/>
            <a:ext cx="1856952" cy="566375"/>
            <a:chOff x="1644794" y="2484467"/>
            <a:chExt cx="1856952" cy="566375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C038810-28BB-4853-AC03-35869B312C6E}"/>
                </a:ext>
              </a:extLst>
            </p:cNvPr>
            <p:cNvSpPr txBox="1"/>
            <p:nvPr/>
          </p:nvSpPr>
          <p:spPr>
            <a:xfrm>
              <a:off x="1644794" y="2773843"/>
              <a:ext cx="18526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cs typeface="Arial" pitchFamily="34" charset="0"/>
                </a:rPr>
                <a:t>Simple PowerPoint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C796A42-B31A-4D18-884B-8E5403A90083}"/>
                </a:ext>
              </a:extLst>
            </p:cNvPr>
            <p:cNvSpPr txBox="1"/>
            <p:nvPr/>
          </p:nvSpPr>
          <p:spPr>
            <a:xfrm>
              <a:off x="1644794" y="2484467"/>
              <a:ext cx="18569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A3B3A97-A7FF-47C4-A1AA-E7B468DEFD23}"/>
              </a:ext>
            </a:extLst>
          </p:cNvPr>
          <p:cNvGrpSpPr/>
          <p:nvPr/>
        </p:nvGrpSpPr>
        <p:grpSpPr>
          <a:xfrm>
            <a:off x="9349308" y="5626501"/>
            <a:ext cx="1856952" cy="566375"/>
            <a:chOff x="1644794" y="2484467"/>
            <a:chExt cx="1856952" cy="566375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240FDD5-E7CF-428F-BB27-976A70E246C8}"/>
                </a:ext>
              </a:extLst>
            </p:cNvPr>
            <p:cNvSpPr txBox="1"/>
            <p:nvPr/>
          </p:nvSpPr>
          <p:spPr>
            <a:xfrm>
              <a:off x="1644794" y="2773843"/>
              <a:ext cx="18526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cs typeface="Arial" pitchFamily="34" charset="0"/>
                </a:rPr>
                <a:t>Simple PowerPoint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53ECB0F-8BEA-4D96-840C-8228771F0E37}"/>
                </a:ext>
              </a:extLst>
            </p:cNvPr>
            <p:cNvSpPr txBox="1"/>
            <p:nvPr/>
          </p:nvSpPr>
          <p:spPr>
            <a:xfrm>
              <a:off x="1644794" y="2484467"/>
              <a:ext cx="18569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58">
            <a:extLst>
              <a:ext uri="{FF2B5EF4-FFF2-40B4-BE49-F238E27FC236}">
                <a16:creationId xmlns:a16="http://schemas.microsoft.com/office/drawing/2014/main" id="{958B72FD-9429-468C-B036-5156ACEFB98B}"/>
              </a:ext>
            </a:extLst>
          </p:cNvPr>
          <p:cNvSpPr/>
          <p:nvPr/>
        </p:nvSpPr>
        <p:spPr>
          <a:xfrm rot="10800000">
            <a:off x="9595313" y="1770626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60">
            <a:extLst>
              <a:ext uri="{FF2B5EF4-FFF2-40B4-BE49-F238E27FC236}">
                <a16:creationId xmlns:a16="http://schemas.microsoft.com/office/drawing/2014/main" id="{C158D2C2-1328-49BF-B128-F06E4C92EF51}"/>
              </a:ext>
            </a:extLst>
          </p:cNvPr>
          <p:cNvSpPr/>
          <p:nvPr/>
        </p:nvSpPr>
        <p:spPr>
          <a:xfrm rot="10800000">
            <a:off x="6308692" y="1770626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61">
            <a:extLst>
              <a:ext uri="{FF2B5EF4-FFF2-40B4-BE49-F238E27FC236}">
                <a16:creationId xmlns:a16="http://schemas.microsoft.com/office/drawing/2014/main" id="{A2366D9D-F057-4C6F-B4E4-17113164EDF7}"/>
              </a:ext>
            </a:extLst>
          </p:cNvPr>
          <p:cNvSpPr/>
          <p:nvPr/>
        </p:nvSpPr>
        <p:spPr>
          <a:xfrm rot="10800000">
            <a:off x="7404232" y="1770626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62">
            <a:extLst>
              <a:ext uri="{FF2B5EF4-FFF2-40B4-BE49-F238E27FC236}">
                <a16:creationId xmlns:a16="http://schemas.microsoft.com/office/drawing/2014/main" id="{D9E4A590-A5FA-482C-8346-5CD28301B264}"/>
              </a:ext>
            </a:extLst>
          </p:cNvPr>
          <p:cNvSpPr/>
          <p:nvPr/>
        </p:nvSpPr>
        <p:spPr>
          <a:xfrm rot="10800000">
            <a:off x="8499772" y="1770626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63">
            <a:extLst>
              <a:ext uri="{FF2B5EF4-FFF2-40B4-BE49-F238E27FC236}">
                <a16:creationId xmlns:a16="http://schemas.microsoft.com/office/drawing/2014/main" id="{B23CDB5A-B68C-4BD9-8E76-462BFA9E549F}"/>
              </a:ext>
            </a:extLst>
          </p:cNvPr>
          <p:cNvSpPr/>
          <p:nvPr/>
        </p:nvSpPr>
        <p:spPr>
          <a:xfrm rot="10800000">
            <a:off x="10690854" y="1770626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D2066E7-2E88-4127-8A1D-91D83B7200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3931620"/>
              </p:ext>
            </p:extLst>
          </p:nvPr>
        </p:nvGraphicFramePr>
        <p:xfrm>
          <a:off x="5902412" y="2127795"/>
          <a:ext cx="5754130" cy="3526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5686BB7A-42E8-4AF8-A360-D67A8BC5B903}"/>
              </a:ext>
            </a:extLst>
          </p:cNvPr>
          <p:cNvSpPr/>
          <p:nvPr/>
        </p:nvSpPr>
        <p:spPr>
          <a:xfrm>
            <a:off x="7437078" y="3594310"/>
            <a:ext cx="492846" cy="4928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325F80A-DC6F-4F09-B631-D129865397FB}"/>
              </a:ext>
            </a:extLst>
          </p:cNvPr>
          <p:cNvSpPr/>
          <p:nvPr/>
        </p:nvSpPr>
        <p:spPr>
          <a:xfrm>
            <a:off x="8532716" y="3103154"/>
            <a:ext cx="492846" cy="4928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2D4CDC-0365-46F0-A725-3EE62B0F7803}"/>
              </a:ext>
            </a:extLst>
          </p:cNvPr>
          <p:cNvSpPr/>
          <p:nvPr/>
        </p:nvSpPr>
        <p:spPr>
          <a:xfrm>
            <a:off x="9628354" y="2457914"/>
            <a:ext cx="492846" cy="4928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8820BAB-6D54-43EE-A70A-625D491911A6}"/>
              </a:ext>
            </a:extLst>
          </p:cNvPr>
          <p:cNvSpPr/>
          <p:nvPr/>
        </p:nvSpPr>
        <p:spPr>
          <a:xfrm>
            <a:off x="6341440" y="4080062"/>
            <a:ext cx="492846" cy="4928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9149168-0A39-4CE4-836C-B4CFCA894D27}"/>
              </a:ext>
            </a:extLst>
          </p:cNvPr>
          <p:cNvSpPr/>
          <p:nvPr/>
        </p:nvSpPr>
        <p:spPr>
          <a:xfrm>
            <a:off x="6466669" y="5407528"/>
            <a:ext cx="241200" cy="241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CB0CDC2-4A29-4C3F-98FE-676C489F80CF}"/>
              </a:ext>
            </a:extLst>
          </p:cNvPr>
          <p:cNvSpPr/>
          <p:nvPr/>
        </p:nvSpPr>
        <p:spPr>
          <a:xfrm>
            <a:off x="7562210" y="5407528"/>
            <a:ext cx="241200" cy="24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7A04B8D-2440-41F9-80E3-35519E41403B}"/>
              </a:ext>
            </a:extLst>
          </p:cNvPr>
          <p:cNvSpPr/>
          <p:nvPr/>
        </p:nvSpPr>
        <p:spPr>
          <a:xfrm>
            <a:off x="8657751" y="5407528"/>
            <a:ext cx="241200" cy="241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1EFF53C-75F8-4851-8E7E-CFB245FAD33F}"/>
              </a:ext>
            </a:extLst>
          </p:cNvPr>
          <p:cNvSpPr/>
          <p:nvPr/>
        </p:nvSpPr>
        <p:spPr>
          <a:xfrm>
            <a:off x="9753292" y="5407528"/>
            <a:ext cx="241200" cy="241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A5E727-8E5C-44DF-BCE7-06C489AB244D}"/>
              </a:ext>
            </a:extLst>
          </p:cNvPr>
          <p:cNvSpPr txBox="1"/>
          <p:nvPr/>
        </p:nvSpPr>
        <p:spPr>
          <a:xfrm>
            <a:off x="6330957" y="4187986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C344CB-6F6D-4BFB-8B2A-48D4DA88E3D1}"/>
              </a:ext>
            </a:extLst>
          </p:cNvPr>
          <p:cNvSpPr txBox="1"/>
          <p:nvPr/>
        </p:nvSpPr>
        <p:spPr>
          <a:xfrm>
            <a:off x="7426595" y="3702236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FB2CA0-B820-4D26-A71A-F903EAA7040A}"/>
              </a:ext>
            </a:extLst>
          </p:cNvPr>
          <p:cNvSpPr txBox="1"/>
          <p:nvPr/>
        </p:nvSpPr>
        <p:spPr>
          <a:xfrm>
            <a:off x="8522233" y="3211079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3807C5-5C42-4A39-B85B-AE6E157959E4}"/>
              </a:ext>
            </a:extLst>
          </p:cNvPr>
          <p:cNvSpPr txBox="1"/>
          <p:nvPr/>
        </p:nvSpPr>
        <p:spPr>
          <a:xfrm>
            <a:off x="9617871" y="2565839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5BEF45-6750-4D2C-9239-C4C3568DF606}"/>
              </a:ext>
            </a:extLst>
          </p:cNvPr>
          <p:cNvSpPr txBox="1"/>
          <p:nvPr/>
        </p:nvSpPr>
        <p:spPr>
          <a:xfrm>
            <a:off x="6194231" y="5842187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4E9ABA-0ADB-46CF-ADC8-EAD79D816BAE}"/>
              </a:ext>
            </a:extLst>
          </p:cNvPr>
          <p:cNvSpPr txBox="1"/>
          <p:nvPr/>
        </p:nvSpPr>
        <p:spPr>
          <a:xfrm>
            <a:off x="7289772" y="5842187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1D1377-185F-41AC-9DA4-207DD8491B00}"/>
              </a:ext>
            </a:extLst>
          </p:cNvPr>
          <p:cNvSpPr txBox="1"/>
          <p:nvPr/>
        </p:nvSpPr>
        <p:spPr>
          <a:xfrm>
            <a:off x="8385313" y="5842187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ED9462-77B0-4393-AA7F-F6AF8025D562}"/>
              </a:ext>
            </a:extLst>
          </p:cNvPr>
          <p:cNvSpPr txBox="1"/>
          <p:nvPr/>
        </p:nvSpPr>
        <p:spPr>
          <a:xfrm>
            <a:off x="9480854" y="5842187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D40DC06-3AB0-415E-B2CC-3F154F61B896}"/>
              </a:ext>
            </a:extLst>
          </p:cNvPr>
          <p:cNvSpPr/>
          <p:nvPr/>
        </p:nvSpPr>
        <p:spPr>
          <a:xfrm>
            <a:off x="10848832" y="5407528"/>
            <a:ext cx="241200" cy="241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9FF0727-E098-44C5-A04E-E3EFDCC918F5}"/>
              </a:ext>
            </a:extLst>
          </p:cNvPr>
          <p:cNvSpPr/>
          <p:nvPr/>
        </p:nvSpPr>
        <p:spPr>
          <a:xfrm>
            <a:off x="10723992" y="2131854"/>
            <a:ext cx="492846" cy="49284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EEC01E-DF71-44BF-BA4C-A63FB67E265B}"/>
              </a:ext>
            </a:extLst>
          </p:cNvPr>
          <p:cNvSpPr txBox="1"/>
          <p:nvPr/>
        </p:nvSpPr>
        <p:spPr>
          <a:xfrm>
            <a:off x="10713509" y="2239779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590E9A-5E22-4611-B7D0-4B249568AD93}"/>
              </a:ext>
            </a:extLst>
          </p:cNvPr>
          <p:cNvSpPr txBox="1"/>
          <p:nvPr/>
        </p:nvSpPr>
        <p:spPr>
          <a:xfrm>
            <a:off x="10576394" y="5842187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4A3EB12-F7E4-4DF1-B3CF-ECAE4274A157}"/>
              </a:ext>
            </a:extLst>
          </p:cNvPr>
          <p:cNvGrpSpPr/>
          <p:nvPr/>
        </p:nvGrpSpPr>
        <p:grpSpPr>
          <a:xfrm>
            <a:off x="940743" y="1808694"/>
            <a:ext cx="207464" cy="206152"/>
            <a:chOff x="2411760" y="3708613"/>
            <a:chExt cx="206152" cy="20615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020D1C9-EB5D-4749-B4CB-1422A4A6C151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Chevron 91">
              <a:extLst>
                <a:ext uri="{FF2B5EF4-FFF2-40B4-BE49-F238E27FC236}">
                  <a16:creationId xmlns:a16="http://schemas.microsoft.com/office/drawing/2014/main" id="{FE6F22BF-83E0-4A9F-ABDB-8C867924C470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그룹 4">
            <a:extLst>
              <a:ext uri="{FF2B5EF4-FFF2-40B4-BE49-F238E27FC236}">
                <a16:creationId xmlns:a16="http://schemas.microsoft.com/office/drawing/2014/main" id="{9BF14503-15ED-4AA7-81DE-AC70FC17D8ED}"/>
              </a:ext>
            </a:extLst>
          </p:cNvPr>
          <p:cNvGrpSpPr/>
          <p:nvPr/>
        </p:nvGrpSpPr>
        <p:grpSpPr>
          <a:xfrm>
            <a:off x="1201729" y="1756072"/>
            <a:ext cx="4738195" cy="754955"/>
            <a:chOff x="1201728" y="1756072"/>
            <a:chExt cx="4738195" cy="75495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62119B3-F546-41F3-9A63-805ED0A1A456}"/>
                </a:ext>
              </a:extLst>
            </p:cNvPr>
            <p:cNvSpPr txBox="1"/>
            <p:nvPr/>
          </p:nvSpPr>
          <p:spPr>
            <a:xfrm>
              <a:off x="1201728" y="1756072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45B1E4B-9468-491A-B1F2-CC2547048193}"/>
                </a:ext>
              </a:extLst>
            </p:cNvPr>
            <p:cNvSpPr txBox="1"/>
            <p:nvPr/>
          </p:nvSpPr>
          <p:spPr>
            <a:xfrm>
              <a:off x="1201728" y="2049362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8F48698-1B8B-4F4D-A4D1-D6F85CEC684C}"/>
              </a:ext>
            </a:extLst>
          </p:cNvPr>
          <p:cNvGrpSpPr/>
          <p:nvPr/>
        </p:nvGrpSpPr>
        <p:grpSpPr>
          <a:xfrm>
            <a:off x="940743" y="2699069"/>
            <a:ext cx="207464" cy="206152"/>
            <a:chOff x="2411760" y="3708613"/>
            <a:chExt cx="206152" cy="20615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2751C7B-557C-498F-B826-53AC57981D16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Chevron 98">
              <a:extLst>
                <a:ext uri="{FF2B5EF4-FFF2-40B4-BE49-F238E27FC236}">
                  <a16:creationId xmlns:a16="http://schemas.microsoft.com/office/drawing/2014/main" id="{4F5FFAD7-0301-4E81-A2FC-6034CC56E330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그룹 5">
            <a:extLst>
              <a:ext uri="{FF2B5EF4-FFF2-40B4-BE49-F238E27FC236}">
                <a16:creationId xmlns:a16="http://schemas.microsoft.com/office/drawing/2014/main" id="{AECA21CD-FF89-4DDC-8329-332D97D9E081}"/>
              </a:ext>
            </a:extLst>
          </p:cNvPr>
          <p:cNvGrpSpPr/>
          <p:nvPr/>
        </p:nvGrpSpPr>
        <p:grpSpPr>
          <a:xfrm>
            <a:off x="1201729" y="2646448"/>
            <a:ext cx="4738195" cy="754955"/>
            <a:chOff x="1201728" y="2646447"/>
            <a:chExt cx="4738195" cy="75495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56E431C-F6E6-4AAB-B9FA-1AA80FE7F8C3}"/>
                </a:ext>
              </a:extLst>
            </p:cNvPr>
            <p:cNvSpPr txBox="1"/>
            <p:nvPr/>
          </p:nvSpPr>
          <p:spPr>
            <a:xfrm>
              <a:off x="1201728" y="2646447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F19D0A2-62B7-4486-BBD3-34F8F666C026}"/>
                </a:ext>
              </a:extLst>
            </p:cNvPr>
            <p:cNvSpPr txBox="1"/>
            <p:nvPr/>
          </p:nvSpPr>
          <p:spPr>
            <a:xfrm>
              <a:off x="1201728" y="2939737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D7E246B-6F33-4773-A69D-AAC4A308C679}"/>
              </a:ext>
            </a:extLst>
          </p:cNvPr>
          <p:cNvGrpSpPr/>
          <p:nvPr/>
        </p:nvGrpSpPr>
        <p:grpSpPr>
          <a:xfrm>
            <a:off x="940743" y="3589444"/>
            <a:ext cx="207464" cy="206152"/>
            <a:chOff x="2411760" y="3708613"/>
            <a:chExt cx="206152" cy="206152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E489571-659A-462F-854B-1A6CB8747080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Chevron 105">
              <a:extLst>
                <a:ext uri="{FF2B5EF4-FFF2-40B4-BE49-F238E27FC236}">
                  <a16:creationId xmlns:a16="http://schemas.microsoft.com/office/drawing/2014/main" id="{AD0DD8D6-ADB1-42B1-807A-B3A4C15822E6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그룹 6">
            <a:extLst>
              <a:ext uri="{FF2B5EF4-FFF2-40B4-BE49-F238E27FC236}">
                <a16:creationId xmlns:a16="http://schemas.microsoft.com/office/drawing/2014/main" id="{7026CD47-642A-43FE-8925-6E964A93C3A1}"/>
              </a:ext>
            </a:extLst>
          </p:cNvPr>
          <p:cNvGrpSpPr/>
          <p:nvPr/>
        </p:nvGrpSpPr>
        <p:grpSpPr>
          <a:xfrm>
            <a:off x="1201729" y="3536822"/>
            <a:ext cx="4738195" cy="754955"/>
            <a:chOff x="1201728" y="3536822"/>
            <a:chExt cx="4738195" cy="75495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FBFAD7A-7C3A-4220-B9DE-8AF6662E20A8}"/>
                </a:ext>
              </a:extLst>
            </p:cNvPr>
            <p:cNvSpPr txBox="1"/>
            <p:nvPr/>
          </p:nvSpPr>
          <p:spPr>
            <a:xfrm>
              <a:off x="1201728" y="3536822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DA526E3-918C-40C7-85E9-6E33FF37A226}"/>
                </a:ext>
              </a:extLst>
            </p:cNvPr>
            <p:cNvSpPr txBox="1"/>
            <p:nvPr/>
          </p:nvSpPr>
          <p:spPr>
            <a:xfrm>
              <a:off x="1201728" y="3830112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B0BA091-530D-4499-8B3B-BF68F1865F04}"/>
              </a:ext>
            </a:extLst>
          </p:cNvPr>
          <p:cNvGrpSpPr/>
          <p:nvPr/>
        </p:nvGrpSpPr>
        <p:grpSpPr>
          <a:xfrm>
            <a:off x="940743" y="4479819"/>
            <a:ext cx="207464" cy="206152"/>
            <a:chOff x="2411760" y="3708613"/>
            <a:chExt cx="206152" cy="206152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DA024CA-F322-4C1F-B715-8394031F063D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Chevron 112">
              <a:extLst>
                <a:ext uri="{FF2B5EF4-FFF2-40B4-BE49-F238E27FC236}">
                  <a16:creationId xmlns:a16="http://schemas.microsoft.com/office/drawing/2014/main" id="{092BFB9D-69E4-4DF0-8474-D5A738C40EAF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0" name="그룹 7">
            <a:extLst>
              <a:ext uri="{FF2B5EF4-FFF2-40B4-BE49-F238E27FC236}">
                <a16:creationId xmlns:a16="http://schemas.microsoft.com/office/drawing/2014/main" id="{8AD8CE66-2622-4737-BBE6-C0F41FFA048C}"/>
              </a:ext>
            </a:extLst>
          </p:cNvPr>
          <p:cNvGrpSpPr/>
          <p:nvPr/>
        </p:nvGrpSpPr>
        <p:grpSpPr>
          <a:xfrm>
            <a:off x="1201729" y="4427197"/>
            <a:ext cx="4738195" cy="754955"/>
            <a:chOff x="1201728" y="4427197"/>
            <a:chExt cx="4738195" cy="75495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AAB86F1-C6F9-492B-BAB9-9819411E21A2}"/>
                </a:ext>
              </a:extLst>
            </p:cNvPr>
            <p:cNvSpPr txBox="1"/>
            <p:nvPr/>
          </p:nvSpPr>
          <p:spPr>
            <a:xfrm>
              <a:off x="1201728" y="4427197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1687847-18F7-4821-81C3-5BA3849E75C2}"/>
                </a:ext>
              </a:extLst>
            </p:cNvPr>
            <p:cNvSpPr txBox="1"/>
            <p:nvPr/>
          </p:nvSpPr>
          <p:spPr>
            <a:xfrm>
              <a:off x="1201728" y="4720487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D715944-9C79-428A-B9E1-101EFAA717EB}"/>
              </a:ext>
            </a:extLst>
          </p:cNvPr>
          <p:cNvGrpSpPr/>
          <p:nvPr/>
        </p:nvGrpSpPr>
        <p:grpSpPr>
          <a:xfrm>
            <a:off x="940743" y="5370194"/>
            <a:ext cx="207464" cy="206152"/>
            <a:chOff x="2411760" y="3708613"/>
            <a:chExt cx="206152" cy="206152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ADF6B78-5425-4F25-B55A-AC64DD7F24DD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Chevron 119">
              <a:extLst>
                <a:ext uri="{FF2B5EF4-FFF2-40B4-BE49-F238E27FC236}">
                  <a16:creationId xmlns:a16="http://schemas.microsoft.com/office/drawing/2014/main" id="{B6B9D818-2FE3-4A81-A917-2F074889AB83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그룹 8">
            <a:extLst>
              <a:ext uri="{FF2B5EF4-FFF2-40B4-BE49-F238E27FC236}">
                <a16:creationId xmlns:a16="http://schemas.microsoft.com/office/drawing/2014/main" id="{3E95EBE9-6C76-4D0D-90AE-C74F5FEB3530}"/>
              </a:ext>
            </a:extLst>
          </p:cNvPr>
          <p:cNvGrpSpPr/>
          <p:nvPr/>
        </p:nvGrpSpPr>
        <p:grpSpPr>
          <a:xfrm>
            <a:off x="1201729" y="5317572"/>
            <a:ext cx="4738195" cy="754955"/>
            <a:chOff x="1201728" y="5317572"/>
            <a:chExt cx="4738195" cy="75495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D6B6F8A-CC84-45D4-84F0-BE42F5857EB9}"/>
                </a:ext>
              </a:extLst>
            </p:cNvPr>
            <p:cNvSpPr txBox="1"/>
            <p:nvPr/>
          </p:nvSpPr>
          <p:spPr>
            <a:xfrm>
              <a:off x="1201728" y="5317572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E405B35-55E7-4034-994E-6100F4306B75}"/>
                </a:ext>
              </a:extLst>
            </p:cNvPr>
            <p:cNvSpPr txBox="1"/>
            <p:nvPr/>
          </p:nvSpPr>
          <p:spPr>
            <a:xfrm>
              <a:off x="1201728" y="5610862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>
            <a:extLst>
              <a:ext uri="{FF2B5EF4-FFF2-40B4-BE49-F238E27FC236}">
                <a16:creationId xmlns:a16="http://schemas.microsoft.com/office/drawing/2014/main" id="{F5AC1DE5-9DC6-4A65-9C14-1DCBE60899A6}"/>
              </a:ext>
            </a:extLst>
          </p:cNvPr>
          <p:cNvSpPr/>
          <p:nvPr/>
        </p:nvSpPr>
        <p:spPr>
          <a:xfrm>
            <a:off x="747961" y="2107667"/>
            <a:ext cx="720080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Oval 5">
            <a:extLst>
              <a:ext uri="{FF2B5EF4-FFF2-40B4-BE49-F238E27FC236}">
                <a16:creationId xmlns:a16="http://schemas.microsoft.com/office/drawing/2014/main" id="{E8FA7CC1-E8F7-419F-AFDA-BDFEBA46017A}"/>
              </a:ext>
            </a:extLst>
          </p:cNvPr>
          <p:cNvSpPr/>
          <p:nvPr/>
        </p:nvSpPr>
        <p:spPr>
          <a:xfrm>
            <a:off x="747961" y="3665766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783C35A0-C64B-439A-B239-405F8D029417}"/>
              </a:ext>
            </a:extLst>
          </p:cNvPr>
          <p:cNvSpPr/>
          <p:nvPr/>
        </p:nvSpPr>
        <p:spPr>
          <a:xfrm>
            <a:off x="747961" y="5223864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E10EB373-FC25-436D-AA95-D7165C5BDF09}"/>
              </a:ext>
            </a:extLst>
          </p:cNvPr>
          <p:cNvGrpSpPr/>
          <p:nvPr/>
        </p:nvGrpSpPr>
        <p:grpSpPr>
          <a:xfrm>
            <a:off x="1747689" y="1927412"/>
            <a:ext cx="2412000" cy="1080592"/>
            <a:chOff x="6210998" y="1433695"/>
            <a:chExt cx="1457346" cy="108059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E071508-19C1-4580-A0B1-C40EB922528A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6E171B1-6AAF-4201-865D-FE7B83D1376F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10">
            <a:extLst>
              <a:ext uri="{FF2B5EF4-FFF2-40B4-BE49-F238E27FC236}">
                <a16:creationId xmlns:a16="http://schemas.microsoft.com/office/drawing/2014/main" id="{53A775B1-CF3F-4F57-939C-B06EB8E7A455}"/>
              </a:ext>
            </a:extLst>
          </p:cNvPr>
          <p:cNvGrpSpPr/>
          <p:nvPr/>
        </p:nvGrpSpPr>
        <p:grpSpPr>
          <a:xfrm>
            <a:off x="1747689" y="3485510"/>
            <a:ext cx="2412000" cy="1080592"/>
            <a:chOff x="6210998" y="1433695"/>
            <a:chExt cx="1457346" cy="108059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ADD8F01-66E8-457C-B75F-4C4DB5BE32C4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AA1219-6D04-4BEB-88E2-BEC7E46AAD96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3">
            <a:extLst>
              <a:ext uri="{FF2B5EF4-FFF2-40B4-BE49-F238E27FC236}">
                <a16:creationId xmlns:a16="http://schemas.microsoft.com/office/drawing/2014/main" id="{C36917E0-4043-456F-BB72-B2DB37EBA052}"/>
              </a:ext>
            </a:extLst>
          </p:cNvPr>
          <p:cNvGrpSpPr/>
          <p:nvPr/>
        </p:nvGrpSpPr>
        <p:grpSpPr>
          <a:xfrm>
            <a:off x="1742778" y="5043608"/>
            <a:ext cx="2412000" cy="1080592"/>
            <a:chOff x="6210998" y="1433695"/>
            <a:chExt cx="1457346" cy="10805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9D39BD-C665-42DE-B5CC-EF7FE0989F2C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DDA549-C630-453D-8ECB-D256347BA1FA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Oval 16">
            <a:extLst>
              <a:ext uri="{FF2B5EF4-FFF2-40B4-BE49-F238E27FC236}">
                <a16:creationId xmlns:a16="http://schemas.microsoft.com/office/drawing/2014/main" id="{1AF36D76-E7AD-4E05-9D54-43CDAB184550}"/>
              </a:ext>
            </a:extLst>
          </p:cNvPr>
          <p:cNvSpPr/>
          <p:nvPr/>
        </p:nvSpPr>
        <p:spPr>
          <a:xfrm>
            <a:off x="10747226" y="2107667"/>
            <a:ext cx="720080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BCE65514-F24F-4B66-B40A-430E29F4154D}"/>
              </a:ext>
            </a:extLst>
          </p:cNvPr>
          <p:cNvSpPr/>
          <p:nvPr/>
        </p:nvSpPr>
        <p:spPr>
          <a:xfrm>
            <a:off x="10747226" y="3665766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18">
            <a:extLst>
              <a:ext uri="{FF2B5EF4-FFF2-40B4-BE49-F238E27FC236}">
                <a16:creationId xmlns:a16="http://schemas.microsoft.com/office/drawing/2014/main" id="{CFF05CE7-4525-4B2C-AEB4-B33A5A7CABAB}"/>
              </a:ext>
            </a:extLst>
          </p:cNvPr>
          <p:cNvSpPr/>
          <p:nvPr/>
        </p:nvSpPr>
        <p:spPr>
          <a:xfrm>
            <a:off x="10747226" y="5223864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7" name="Group 19">
            <a:extLst>
              <a:ext uri="{FF2B5EF4-FFF2-40B4-BE49-F238E27FC236}">
                <a16:creationId xmlns:a16="http://schemas.microsoft.com/office/drawing/2014/main" id="{ED9DA915-C413-4841-953B-FA40793FB770}"/>
              </a:ext>
            </a:extLst>
          </p:cNvPr>
          <p:cNvGrpSpPr/>
          <p:nvPr/>
        </p:nvGrpSpPr>
        <p:grpSpPr>
          <a:xfrm>
            <a:off x="7857728" y="1927412"/>
            <a:ext cx="2412000" cy="1080592"/>
            <a:chOff x="6210998" y="1433695"/>
            <a:chExt cx="1457346" cy="108059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CEB399B-2B50-42B9-B98E-A0DB9E0A21BC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100250C-A9DA-487F-8912-313DAAE87C90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22">
            <a:extLst>
              <a:ext uri="{FF2B5EF4-FFF2-40B4-BE49-F238E27FC236}">
                <a16:creationId xmlns:a16="http://schemas.microsoft.com/office/drawing/2014/main" id="{81359760-D0DE-4056-9BCF-271A78F1C0AD}"/>
              </a:ext>
            </a:extLst>
          </p:cNvPr>
          <p:cNvGrpSpPr/>
          <p:nvPr/>
        </p:nvGrpSpPr>
        <p:grpSpPr>
          <a:xfrm>
            <a:off x="7857728" y="3485510"/>
            <a:ext cx="2412000" cy="1080592"/>
            <a:chOff x="6210998" y="1433695"/>
            <a:chExt cx="1457346" cy="108059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0C4FA7F-A04A-43C6-8077-DBEEABC8CD5B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6DCBD72-B283-4378-927B-DB26102D3482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5">
            <a:extLst>
              <a:ext uri="{FF2B5EF4-FFF2-40B4-BE49-F238E27FC236}">
                <a16:creationId xmlns:a16="http://schemas.microsoft.com/office/drawing/2014/main" id="{94190A87-9C6F-4481-888B-95F8FF8CF834}"/>
              </a:ext>
            </a:extLst>
          </p:cNvPr>
          <p:cNvGrpSpPr/>
          <p:nvPr/>
        </p:nvGrpSpPr>
        <p:grpSpPr>
          <a:xfrm>
            <a:off x="7852817" y="5043608"/>
            <a:ext cx="2412000" cy="1080592"/>
            <a:chOff x="6210998" y="1433695"/>
            <a:chExt cx="1457346" cy="108059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9F44F89-0542-4E7A-9182-E979224ABD83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6F8C172-AB3A-4EA8-AD38-B2BB35392AF1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Rectangle 16">
            <a:extLst>
              <a:ext uri="{FF2B5EF4-FFF2-40B4-BE49-F238E27FC236}">
                <a16:creationId xmlns:a16="http://schemas.microsoft.com/office/drawing/2014/main" id="{906276BB-F903-4CDD-AEE4-DA844B9943CB}"/>
              </a:ext>
            </a:extLst>
          </p:cNvPr>
          <p:cNvSpPr/>
          <p:nvPr/>
        </p:nvSpPr>
        <p:spPr>
          <a:xfrm>
            <a:off x="10919982" y="2336840"/>
            <a:ext cx="389014" cy="25566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5FC23640-C770-4B89-A8D3-B6EC3E4AD777}"/>
              </a:ext>
            </a:extLst>
          </p:cNvPr>
          <p:cNvSpPr>
            <a:spLocks noChangeAspect="1"/>
          </p:cNvSpPr>
          <p:nvPr/>
        </p:nvSpPr>
        <p:spPr>
          <a:xfrm>
            <a:off x="951953" y="3859702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922574BD-2E67-4676-A7E3-1447CD0C1BE6}"/>
              </a:ext>
            </a:extLst>
          </p:cNvPr>
          <p:cNvSpPr/>
          <p:nvPr/>
        </p:nvSpPr>
        <p:spPr>
          <a:xfrm>
            <a:off x="936219" y="5439373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E7F3D842-DA62-4E3B-B9C3-5091749653DE}"/>
              </a:ext>
            </a:extLst>
          </p:cNvPr>
          <p:cNvSpPr/>
          <p:nvPr/>
        </p:nvSpPr>
        <p:spPr>
          <a:xfrm>
            <a:off x="951952" y="2270966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16F32DF4-2BF0-40C3-B83D-498C64B4D9CD}"/>
              </a:ext>
            </a:extLst>
          </p:cNvPr>
          <p:cNvSpPr/>
          <p:nvPr/>
        </p:nvSpPr>
        <p:spPr>
          <a:xfrm rot="2700000">
            <a:off x="10982054" y="3801319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E3F8D6D6-34A0-4B7B-B797-166ECAA9D28C}"/>
              </a:ext>
            </a:extLst>
          </p:cNvPr>
          <p:cNvSpPr/>
          <p:nvPr/>
        </p:nvSpPr>
        <p:spPr>
          <a:xfrm>
            <a:off x="10938270" y="5415300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0D32F87-A7D9-4019-90A4-906A1EF274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4520160-EC3D-4B47-B667-8B9092D15BA8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9AEACF-A8E8-4C49-81A6-EE85BC318BE8}"/>
              </a:ext>
            </a:extLst>
          </p:cNvPr>
          <p:cNvSpPr/>
          <p:nvPr/>
        </p:nvSpPr>
        <p:spPr>
          <a:xfrm rot="10800000">
            <a:off x="7233522" y="3670896"/>
            <a:ext cx="4958478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2EC2B86-95F0-44F1-B99A-106733D1F346}"/>
              </a:ext>
            </a:extLst>
          </p:cNvPr>
          <p:cNvGrpSpPr/>
          <p:nvPr/>
        </p:nvGrpSpPr>
        <p:grpSpPr>
          <a:xfrm>
            <a:off x="1546" y="1978812"/>
            <a:ext cx="7822041" cy="3900889"/>
            <a:chOff x="1546" y="1978812"/>
            <a:chExt cx="7822041" cy="390088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7599799-E8F0-4310-A862-D6FBEA27BFAF}"/>
                </a:ext>
              </a:extLst>
            </p:cNvPr>
            <p:cNvSpPr/>
            <p:nvPr/>
          </p:nvSpPr>
          <p:spPr>
            <a:xfrm>
              <a:off x="1546" y="3670896"/>
              <a:ext cx="4956934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grpSp>
          <p:nvGrpSpPr>
            <p:cNvPr id="6" name="그룹 4">
              <a:extLst>
                <a:ext uri="{FF2B5EF4-FFF2-40B4-BE49-F238E27FC236}">
                  <a16:creationId xmlns:a16="http://schemas.microsoft.com/office/drawing/2014/main" id="{D272A189-499E-47E9-8E33-3BED086B46C0}"/>
                </a:ext>
              </a:extLst>
            </p:cNvPr>
            <p:cNvGrpSpPr/>
            <p:nvPr/>
          </p:nvGrpSpPr>
          <p:grpSpPr>
            <a:xfrm>
              <a:off x="4368416" y="1978812"/>
              <a:ext cx="3455171" cy="3900889"/>
              <a:chOff x="4613536" y="2164199"/>
              <a:chExt cx="2956435" cy="3337816"/>
            </a:xfrm>
          </p:grpSpPr>
          <p:sp>
            <p:nvSpPr>
              <p:cNvPr id="7" name="Pie 14">
                <a:extLst>
                  <a:ext uri="{FF2B5EF4-FFF2-40B4-BE49-F238E27FC236}">
                    <a16:creationId xmlns:a16="http://schemas.microsoft.com/office/drawing/2014/main" id="{025B2911-EDB0-47F9-9CE4-E5E7FD631D79}"/>
                  </a:ext>
                </a:extLst>
              </p:cNvPr>
              <p:cNvSpPr/>
              <p:nvPr/>
            </p:nvSpPr>
            <p:spPr>
              <a:xfrm>
                <a:off x="4613536" y="2363855"/>
                <a:ext cx="2920588" cy="2920588"/>
              </a:xfrm>
              <a:prstGeom prst="pie">
                <a:avLst>
                  <a:gd name="adj1" fmla="val 10775528"/>
                  <a:gd name="adj2" fmla="val 1620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Pie 22">
                <a:extLst>
                  <a:ext uri="{FF2B5EF4-FFF2-40B4-BE49-F238E27FC236}">
                    <a16:creationId xmlns:a16="http://schemas.microsoft.com/office/drawing/2014/main" id="{69FFB569-A309-4214-AAB9-E9D3CDF42CF8}"/>
                  </a:ext>
                </a:extLst>
              </p:cNvPr>
              <p:cNvSpPr/>
              <p:nvPr/>
            </p:nvSpPr>
            <p:spPr>
              <a:xfrm rot="10800000">
                <a:off x="4649383" y="2381767"/>
                <a:ext cx="2920588" cy="2920588"/>
              </a:xfrm>
              <a:prstGeom prst="pie">
                <a:avLst>
                  <a:gd name="adj1" fmla="val 10775528"/>
                  <a:gd name="adj2" fmla="val 1620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7F299EB-50D6-44D4-A7D1-56C141840F3A}"/>
                  </a:ext>
                </a:extLst>
              </p:cNvPr>
              <p:cNvSpPr/>
              <p:nvPr/>
            </p:nvSpPr>
            <p:spPr>
              <a:xfrm>
                <a:off x="5118427" y="2853991"/>
                <a:ext cx="1946652" cy="1946652"/>
              </a:xfrm>
              <a:prstGeom prst="ellipse">
                <a:avLst/>
              </a:prstGeom>
              <a:solidFill>
                <a:schemeClr val="bg1"/>
              </a:solidFill>
              <a:ln w="889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455ADA60-944D-438D-989C-337C226C2872}"/>
                  </a:ext>
                </a:extLst>
              </p:cNvPr>
              <p:cNvSpPr/>
              <p:nvPr/>
            </p:nvSpPr>
            <p:spPr>
              <a:xfrm rot="5400000">
                <a:off x="5911556" y="2299861"/>
                <a:ext cx="847738" cy="576413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id="{78E7D94C-B428-4288-A5F7-B5579C453F8B}"/>
                  </a:ext>
                </a:extLst>
              </p:cNvPr>
              <p:cNvSpPr/>
              <p:nvPr/>
            </p:nvSpPr>
            <p:spPr>
              <a:xfrm rot="16200000">
                <a:off x="5424212" y="4789939"/>
                <a:ext cx="847738" cy="576413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97721797-0CDE-46D8-B15D-8B0320FA4C63}"/>
              </a:ext>
            </a:extLst>
          </p:cNvPr>
          <p:cNvSpPr/>
          <p:nvPr/>
        </p:nvSpPr>
        <p:spPr>
          <a:xfrm>
            <a:off x="5466882" y="3300137"/>
            <a:ext cx="1258239" cy="125823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7F7D60-D82F-4B61-A65F-EC1FF2C257A4}"/>
              </a:ext>
            </a:extLst>
          </p:cNvPr>
          <p:cNvSpPr txBox="1"/>
          <p:nvPr/>
        </p:nvSpPr>
        <p:spPr>
          <a:xfrm>
            <a:off x="7992416" y="3764041"/>
            <a:ext cx="2548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7A52E5-17C4-4C9B-9D94-BB56D1FD17D2}"/>
              </a:ext>
            </a:extLst>
          </p:cNvPr>
          <p:cNvSpPr txBox="1"/>
          <p:nvPr/>
        </p:nvSpPr>
        <p:spPr>
          <a:xfrm>
            <a:off x="1623803" y="3764041"/>
            <a:ext cx="2584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121E3D-35BC-4C21-8617-1B2ECD1E660B}"/>
              </a:ext>
            </a:extLst>
          </p:cNvPr>
          <p:cNvSpPr txBox="1"/>
          <p:nvPr/>
        </p:nvSpPr>
        <p:spPr>
          <a:xfrm>
            <a:off x="7955984" y="4344182"/>
            <a:ext cx="3334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     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E99481-75A9-44B0-9308-4A751331D89D}"/>
              </a:ext>
            </a:extLst>
          </p:cNvPr>
          <p:cNvSpPr txBox="1"/>
          <p:nvPr/>
        </p:nvSpPr>
        <p:spPr>
          <a:xfrm>
            <a:off x="874643" y="2519438"/>
            <a:ext cx="333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     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3E203CE-A5A8-422E-9503-6F7BED983679}"/>
              </a:ext>
            </a:extLst>
          </p:cNvPr>
          <p:cNvSpPr/>
          <p:nvPr/>
        </p:nvSpPr>
        <p:spPr>
          <a:xfrm>
            <a:off x="5626238" y="3670896"/>
            <a:ext cx="967778" cy="495782"/>
          </a:xfrm>
          <a:custGeom>
            <a:avLst/>
            <a:gdLst>
              <a:gd name="connsiteX0" fmla="*/ 600718 w 1191243"/>
              <a:gd name="connsiteY0" fmla="*/ 199476 h 610264"/>
              <a:gd name="connsiteX1" fmla="*/ 511120 w 1191243"/>
              <a:gd name="connsiteY1" fmla="*/ 289074 h 610264"/>
              <a:gd name="connsiteX2" fmla="*/ 600718 w 1191243"/>
              <a:gd name="connsiteY2" fmla="*/ 378672 h 610264"/>
              <a:gd name="connsiteX3" fmla="*/ 690316 w 1191243"/>
              <a:gd name="connsiteY3" fmla="*/ 289074 h 610264"/>
              <a:gd name="connsiteX4" fmla="*/ 600718 w 1191243"/>
              <a:gd name="connsiteY4" fmla="*/ 199476 h 610264"/>
              <a:gd name="connsiteX5" fmla="*/ 491057 w 1191243"/>
              <a:gd name="connsiteY5" fmla="*/ 166802 h 610264"/>
              <a:gd name="connsiteX6" fmla="*/ 449079 w 1191243"/>
              <a:gd name="connsiteY6" fmla="*/ 208780 h 610264"/>
              <a:gd name="connsiteX7" fmla="*/ 491057 w 1191243"/>
              <a:gd name="connsiteY7" fmla="*/ 250758 h 610264"/>
              <a:gd name="connsiteX8" fmla="*/ 533035 w 1191243"/>
              <a:gd name="connsiteY8" fmla="*/ 208780 h 610264"/>
              <a:gd name="connsiteX9" fmla="*/ 491057 w 1191243"/>
              <a:gd name="connsiteY9" fmla="*/ 166802 h 610264"/>
              <a:gd name="connsiteX10" fmla="*/ 600717 w 1191243"/>
              <a:gd name="connsiteY10" fmla="*/ 78514 h 610264"/>
              <a:gd name="connsiteX11" fmla="*/ 811277 w 1191243"/>
              <a:gd name="connsiteY11" fmla="*/ 289074 h 610264"/>
              <a:gd name="connsiteX12" fmla="*/ 600717 w 1191243"/>
              <a:gd name="connsiteY12" fmla="*/ 499634 h 610264"/>
              <a:gd name="connsiteX13" fmla="*/ 390157 w 1191243"/>
              <a:gd name="connsiteY13" fmla="*/ 289074 h 610264"/>
              <a:gd name="connsiteX14" fmla="*/ 600717 w 1191243"/>
              <a:gd name="connsiteY14" fmla="*/ 78514 h 610264"/>
              <a:gd name="connsiteX15" fmla="*/ 610401 w 1191243"/>
              <a:gd name="connsiteY15" fmla="*/ 58143 h 610264"/>
              <a:gd name="connsiteX16" fmla="*/ 590219 w 1191243"/>
              <a:gd name="connsiteY16" fmla="*/ 58188 h 610264"/>
              <a:gd name="connsiteX17" fmla="*/ 580977 w 1191243"/>
              <a:gd name="connsiteY17" fmla="*/ 58188 h 610264"/>
              <a:gd name="connsiteX18" fmla="*/ 96944 w 1191243"/>
              <a:gd name="connsiteY18" fmla="*/ 287591 h 610264"/>
              <a:gd name="connsiteX19" fmla="*/ 88327 w 1191243"/>
              <a:gd name="connsiteY19" fmla="*/ 321077 h 610264"/>
              <a:gd name="connsiteX20" fmla="*/ 394972 w 1191243"/>
              <a:gd name="connsiteY20" fmla="*/ 514181 h 610264"/>
              <a:gd name="connsiteX21" fmla="*/ 698046 w 1191243"/>
              <a:gd name="connsiteY21" fmla="*/ 540970 h 610264"/>
              <a:gd name="connsiteX22" fmla="*/ 1105997 w 1191243"/>
              <a:gd name="connsiteY22" fmla="*/ 319960 h 610264"/>
              <a:gd name="connsiteX23" fmla="*/ 1093719 w 1191243"/>
              <a:gd name="connsiteY23" fmla="*/ 283126 h 610264"/>
              <a:gd name="connsiteX24" fmla="*/ 889453 w 1191243"/>
              <a:gd name="connsiteY24" fmla="*/ 142484 h 610264"/>
              <a:gd name="connsiteX25" fmla="*/ 610401 w 1191243"/>
              <a:gd name="connsiteY25" fmla="*/ 58143 h 610264"/>
              <a:gd name="connsiteX26" fmla="*/ 539901 w 1191243"/>
              <a:gd name="connsiteY26" fmla="*/ 2020 h 610264"/>
              <a:gd name="connsiteX27" fmla="*/ 919591 w 1191243"/>
              <a:gd name="connsiteY27" fmla="*/ 88191 h 610264"/>
              <a:gd name="connsiteX28" fmla="*/ 1173864 w 1191243"/>
              <a:gd name="connsiteY28" fmla="*/ 279375 h 610264"/>
              <a:gd name="connsiteX29" fmla="*/ 1177569 w 1191243"/>
              <a:gd name="connsiteY29" fmla="*/ 326479 h 610264"/>
              <a:gd name="connsiteX30" fmla="*/ 730416 w 1191243"/>
              <a:gd name="connsiteY30" fmla="*/ 590217 h 610264"/>
              <a:gd name="connsiteX31" fmla="*/ 585755 w 1191243"/>
              <a:gd name="connsiteY31" fmla="*/ 610264 h 610264"/>
              <a:gd name="connsiteX32" fmla="*/ 574592 w 1191243"/>
              <a:gd name="connsiteY32" fmla="*/ 609952 h 610264"/>
              <a:gd name="connsiteX33" fmla="*/ 266563 w 1191243"/>
              <a:gd name="connsiteY33" fmla="*/ 517575 h 610264"/>
              <a:gd name="connsiteX34" fmla="*/ 17917 w 1191243"/>
              <a:gd name="connsiteY34" fmla="*/ 329114 h 610264"/>
              <a:gd name="connsiteX35" fmla="*/ 11308 w 1191243"/>
              <a:gd name="connsiteY35" fmla="*/ 285626 h 610264"/>
              <a:gd name="connsiteX36" fmla="*/ 539901 w 1191243"/>
              <a:gd name="connsiteY36" fmla="*/ 2020 h 61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191243" h="610264">
                <a:moveTo>
                  <a:pt x="600718" y="199476"/>
                </a:moveTo>
                <a:cubicBezTo>
                  <a:pt x="551234" y="199476"/>
                  <a:pt x="511120" y="239590"/>
                  <a:pt x="511120" y="289074"/>
                </a:cubicBezTo>
                <a:cubicBezTo>
                  <a:pt x="511120" y="338558"/>
                  <a:pt x="551234" y="378672"/>
                  <a:pt x="600718" y="378672"/>
                </a:cubicBezTo>
                <a:cubicBezTo>
                  <a:pt x="650202" y="378672"/>
                  <a:pt x="690316" y="338558"/>
                  <a:pt x="690316" y="289074"/>
                </a:cubicBezTo>
                <a:cubicBezTo>
                  <a:pt x="690316" y="239590"/>
                  <a:pt x="650202" y="199476"/>
                  <a:pt x="600718" y="199476"/>
                </a:cubicBezTo>
                <a:close/>
                <a:moveTo>
                  <a:pt x="491057" y="166802"/>
                </a:moveTo>
                <a:cubicBezTo>
                  <a:pt x="467873" y="166802"/>
                  <a:pt x="449079" y="185596"/>
                  <a:pt x="449079" y="208780"/>
                </a:cubicBezTo>
                <a:cubicBezTo>
                  <a:pt x="449079" y="231964"/>
                  <a:pt x="467873" y="250758"/>
                  <a:pt x="491057" y="250758"/>
                </a:cubicBezTo>
                <a:cubicBezTo>
                  <a:pt x="514241" y="250758"/>
                  <a:pt x="533035" y="231964"/>
                  <a:pt x="533035" y="208780"/>
                </a:cubicBezTo>
                <a:cubicBezTo>
                  <a:pt x="533035" y="185596"/>
                  <a:pt x="514241" y="166802"/>
                  <a:pt x="491057" y="166802"/>
                </a:cubicBezTo>
                <a:close/>
                <a:moveTo>
                  <a:pt x="600717" y="78514"/>
                </a:moveTo>
                <a:cubicBezTo>
                  <a:pt x="717006" y="78514"/>
                  <a:pt x="811277" y="172785"/>
                  <a:pt x="811277" y="289074"/>
                </a:cubicBezTo>
                <a:cubicBezTo>
                  <a:pt x="811277" y="405363"/>
                  <a:pt x="717006" y="499634"/>
                  <a:pt x="600717" y="499634"/>
                </a:cubicBezTo>
                <a:cubicBezTo>
                  <a:pt x="484428" y="499634"/>
                  <a:pt x="390157" y="405363"/>
                  <a:pt x="390157" y="289074"/>
                </a:cubicBezTo>
                <a:cubicBezTo>
                  <a:pt x="390157" y="172785"/>
                  <a:pt x="484428" y="78514"/>
                  <a:pt x="600717" y="78514"/>
                </a:cubicBezTo>
                <a:close/>
                <a:moveTo>
                  <a:pt x="610401" y="58143"/>
                </a:moveTo>
                <a:lnTo>
                  <a:pt x="590219" y="58188"/>
                </a:lnTo>
                <a:cubicBezTo>
                  <a:pt x="587139" y="58188"/>
                  <a:pt x="584058" y="58053"/>
                  <a:pt x="580977" y="58188"/>
                </a:cubicBezTo>
                <a:cubicBezTo>
                  <a:pt x="388766" y="69885"/>
                  <a:pt x="239283" y="171818"/>
                  <a:pt x="96944" y="287591"/>
                </a:cubicBezTo>
                <a:cubicBezTo>
                  <a:pt x="77790" y="303263"/>
                  <a:pt x="75959" y="310853"/>
                  <a:pt x="88327" y="321077"/>
                </a:cubicBezTo>
                <a:cubicBezTo>
                  <a:pt x="178963" y="396042"/>
                  <a:pt x="285047" y="470605"/>
                  <a:pt x="394972" y="514181"/>
                </a:cubicBezTo>
                <a:cubicBezTo>
                  <a:pt x="482170" y="548739"/>
                  <a:pt x="604596" y="564902"/>
                  <a:pt x="698046" y="540970"/>
                </a:cubicBezTo>
                <a:cubicBezTo>
                  <a:pt x="863780" y="498554"/>
                  <a:pt x="980803" y="419392"/>
                  <a:pt x="1105997" y="319960"/>
                </a:cubicBezTo>
                <a:cubicBezTo>
                  <a:pt x="1126714" y="303575"/>
                  <a:pt x="1109347" y="295762"/>
                  <a:pt x="1093719" y="283126"/>
                </a:cubicBezTo>
                <a:cubicBezTo>
                  <a:pt x="1028890" y="230888"/>
                  <a:pt x="963212" y="181507"/>
                  <a:pt x="889453" y="142484"/>
                </a:cubicBezTo>
                <a:cubicBezTo>
                  <a:pt x="798817" y="94487"/>
                  <a:pt x="715011" y="59080"/>
                  <a:pt x="610401" y="58143"/>
                </a:cubicBezTo>
                <a:close/>
                <a:moveTo>
                  <a:pt x="539901" y="2020"/>
                </a:moveTo>
                <a:cubicBezTo>
                  <a:pt x="685187" y="-9276"/>
                  <a:pt x="805112" y="27782"/>
                  <a:pt x="919591" y="88191"/>
                </a:cubicBezTo>
                <a:cubicBezTo>
                  <a:pt x="1016746" y="139448"/>
                  <a:pt x="1092023" y="206107"/>
                  <a:pt x="1173864" y="279375"/>
                </a:cubicBezTo>
                <a:cubicBezTo>
                  <a:pt x="1190517" y="294243"/>
                  <a:pt x="1201099" y="306076"/>
                  <a:pt x="1177569" y="326479"/>
                </a:cubicBezTo>
                <a:cubicBezTo>
                  <a:pt x="1042463" y="443502"/>
                  <a:pt x="905437" y="541506"/>
                  <a:pt x="730416" y="590217"/>
                </a:cubicBezTo>
                <a:cubicBezTo>
                  <a:pt x="685677" y="602585"/>
                  <a:pt x="632278" y="610130"/>
                  <a:pt x="585755" y="610264"/>
                </a:cubicBezTo>
                <a:lnTo>
                  <a:pt x="574592" y="609952"/>
                </a:lnTo>
                <a:cubicBezTo>
                  <a:pt x="458730" y="607853"/>
                  <a:pt x="365728" y="573251"/>
                  <a:pt x="266563" y="517575"/>
                </a:cubicBezTo>
                <a:cubicBezTo>
                  <a:pt x="176240" y="466809"/>
                  <a:pt x="93372" y="400328"/>
                  <a:pt x="17917" y="329114"/>
                </a:cubicBezTo>
                <a:cubicBezTo>
                  <a:pt x="3941" y="315853"/>
                  <a:pt x="-10793" y="305539"/>
                  <a:pt x="11308" y="285626"/>
                </a:cubicBezTo>
                <a:cubicBezTo>
                  <a:pt x="164273" y="147708"/>
                  <a:pt x="327330" y="18495"/>
                  <a:pt x="539901" y="2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77">
            <a:extLst>
              <a:ext uri="{FF2B5EF4-FFF2-40B4-BE49-F238E27FC236}">
                <a16:creationId xmlns:a16="http://schemas.microsoft.com/office/drawing/2014/main" id="{141BABB8-CCCC-49D8-BA8E-920AC7F97025}"/>
              </a:ext>
            </a:extLst>
          </p:cNvPr>
          <p:cNvGrpSpPr/>
          <p:nvPr/>
        </p:nvGrpSpPr>
        <p:grpSpPr>
          <a:xfrm>
            <a:off x="4040316" y="1842787"/>
            <a:ext cx="4111368" cy="4116043"/>
            <a:chOff x="182273" y="5036183"/>
            <a:chExt cx="1615266" cy="1617102"/>
          </a:xfrm>
          <a:solidFill>
            <a:schemeClr val="accent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88C5387-34E7-4058-9CE3-86F604610955}"/>
                </a:ext>
              </a:extLst>
            </p:cNvPr>
            <p:cNvSpPr/>
            <p:nvPr/>
          </p:nvSpPr>
          <p:spPr>
            <a:xfrm>
              <a:off x="816519" y="5039455"/>
              <a:ext cx="883579" cy="417016"/>
            </a:xfrm>
            <a:custGeom>
              <a:avLst/>
              <a:gdLst>
                <a:gd name="connsiteX0" fmla="*/ 883785 w 883578"/>
                <a:gd name="connsiteY0" fmla="*/ 418522 h 417016"/>
                <a:gd name="connsiteX1" fmla="*/ 0 w 883578"/>
                <a:gd name="connsiteY1" fmla="*/ 418522 h 417016"/>
                <a:gd name="connsiteX2" fmla="*/ 3303 w 883578"/>
                <a:gd name="connsiteY2" fmla="*/ 412122 h 417016"/>
                <a:gd name="connsiteX3" fmla="*/ 237617 w 883578"/>
                <a:gd name="connsiteY3" fmla="*/ 6048 h 417016"/>
                <a:gd name="connsiteX4" fmla="*/ 248765 w 883578"/>
                <a:gd name="connsiteY4" fmla="*/ 61 h 417016"/>
                <a:gd name="connsiteX5" fmla="*/ 624079 w 883578"/>
                <a:gd name="connsiteY5" fmla="*/ 133630 h 417016"/>
                <a:gd name="connsiteX6" fmla="*/ 879863 w 883578"/>
                <a:gd name="connsiteY6" fmla="*/ 411090 h 417016"/>
                <a:gd name="connsiteX7" fmla="*/ 883785 w 883578"/>
                <a:gd name="connsiteY7" fmla="*/ 418522 h 41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3578" h="417016">
                  <a:moveTo>
                    <a:pt x="883785" y="418522"/>
                  </a:moveTo>
                  <a:cubicBezTo>
                    <a:pt x="588984" y="418522"/>
                    <a:pt x="295008" y="418522"/>
                    <a:pt x="0" y="418522"/>
                  </a:cubicBezTo>
                  <a:cubicBezTo>
                    <a:pt x="1239" y="416251"/>
                    <a:pt x="2064" y="414187"/>
                    <a:pt x="3303" y="412122"/>
                  </a:cubicBezTo>
                  <a:cubicBezTo>
                    <a:pt x="81339" y="276695"/>
                    <a:pt x="159581" y="141475"/>
                    <a:pt x="237617" y="6048"/>
                  </a:cubicBezTo>
                  <a:cubicBezTo>
                    <a:pt x="240300" y="1300"/>
                    <a:pt x="242984" y="-352"/>
                    <a:pt x="248765" y="61"/>
                  </a:cubicBezTo>
                  <a:cubicBezTo>
                    <a:pt x="385224" y="13067"/>
                    <a:pt x="510535" y="57246"/>
                    <a:pt x="624079" y="133630"/>
                  </a:cubicBezTo>
                  <a:cubicBezTo>
                    <a:pt x="731430" y="205679"/>
                    <a:pt x="816484" y="298372"/>
                    <a:pt x="879863" y="411090"/>
                  </a:cubicBezTo>
                  <a:cubicBezTo>
                    <a:pt x="881308" y="413361"/>
                    <a:pt x="882340" y="415632"/>
                    <a:pt x="883785" y="418522"/>
                  </a:cubicBezTo>
                  <a:close/>
                </a:path>
              </a:pathLst>
            </a:custGeom>
            <a:solidFill>
              <a:schemeClr val="accent6"/>
            </a:solidFill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E49CA61-4897-4762-9052-162F8D4F60EA}"/>
                </a:ext>
              </a:extLst>
            </p:cNvPr>
            <p:cNvSpPr/>
            <p:nvPr/>
          </p:nvSpPr>
          <p:spPr>
            <a:xfrm>
              <a:off x="280592" y="6231314"/>
              <a:ext cx="881514" cy="417016"/>
            </a:xfrm>
            <a:custGeom>
              <a:avLst/>
              <a:gdLst>
                <a:gd name="connsiteX0" fmla="*/ 0 w 881514"/>
                <a:gd name="connsiteY0" fmla="*/ 0 h 417016"/>
                <a:gd name="connsiteX1" fmla="*/ 883166 w 881514"/>
                <a:gd name="connsiteY1" fmla="*/ 0 h 417016"/>
                <a:gd name="connsiteX2" fmla="*/ 881514 w 881514"/>
                <a:gd name="connsiteY2" fmla="*/ 4542 h 417016"/>
                <a:gd name="connsiteX3" fmla="*/ 645136 w 881514"/>
                <a:gd name="connsiteY3" fmla="*/ 414539 h 417016"/>
                <a:gd name="connsiteX4" fmla="*/ 636466 w 881514"/>
                <a:gd name="connsiteY4" fmla="*/ 418668 h 417016"/>
                <a:gd name="connsiteX5" fmla="*/ 375108 w 881514"/>
                <a:gd name="connsiteY5" fmla="*/ 349303 h 417016"/>
                <a:gd name="connsiteX6" fmla="*/ 3922 w 881514"/>
                <a:gd name="connsiteY6" fmla="*/ 7226 h 417016"/>
                <a:gd name="connsiteX7" fmla="*/ 0 w 881514"/>
                <a:gd name="connsiteY7" fmla="*/ 0 h 41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1514" h="417016">
                  <a:moveTo>
                    <a:pt x="0" y="0"/>
                  </a:moveTo>
                  <a:cubicBezTo>
                    <a:pt x="294801" y="0"/>
                    <a:pt x="588571" y="0"/>
                    <a:pt x="883166" y="0"/>
                  </a:cubicBezTo>
                  <a:cubicBezTo>
                    <a:pt x="882546" y="1652"/>
                    <a:pt x="882340" y="3303"/>
                    <a:pt x="881514" y="4542"/>
                  </a:cubicBezTo>
                  <a:cubicBezTo>
                    <a:pt x="802653" y="141207"/>
                    <a:pt x="723791" y="277873"/>
                    <a:pt x="645136" y="414539"/>
                  </a:cubicBezTo>
                  <a:cubicBezTo>
                    <a:pt x="642865" y="418255"/>
                    <a:pt x="640594" y="418874"/>
                    <a:pt x="636466" y="418668"/>
                  </a:cubicBezTo>
                  <a:cubicBezTo>
                    <a:pt x="545424" y="410410"/>
                    <a:pt x="458098" y="387701"/>
                    <a:pt x="375108" y="349303"/>
                  </a:cubicBezTo>
                  <a:cubicBezTo>
                    <a:pt x="214701" y="275189"/>
                    <a:pt x="91248" y="161026"/>
                    <a:pt x="3922" y="7226"/>
                  </a:cubicBezTo>
                  <a:cubicBezTo>
                    <a:pt x="2684" y="5161"/>
                    <a:pt x="1652" y="309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693C42F-A33D-40E5-97A9-6B9FD9D2FF48}"/>
                </a:ext>
              </a:extLst>
            </p:cNvPr>
            <p:cNvSpPr/>
            <p:nvPr/>
          </p:nvSpPr>
          <p:spPr>
            <a:xfrm>
              <a:off x="1238077" y="5500298"/>
              <a:ext cx="559462" cy="763841"/>
            </a:xfrm>
            <a:custGeom>
              <a:avLst/>
              <a:gdLst>
                <a:gd name="connsiteX0" fmla="*/ 441789 w 559462"/>
                <a:gd name="connsiteY0" fmla="*/ 765286 h 763841"/>
                <a:gd name="connsiteX1" fmla="*/ 0 w 559462"/>
                <a:gd name="connsiteY1" fmla="*/ 619 h 763841"/>
                <a:gd name="connsiteX2" fmla="*/ 7638 w 559462"/>
                <a:gd name="connsiteY2" fmla="*/ 206 h 763841"/>
                <a:gd name="connsiteX3" fmla="*/ 476885 w 559462"/>
                <a:gd name="connsiteY3" fmla="*/ 0 h 763841"/>
                <a:gd name="connsiteX4" fmla="*/ 487000 w 559462"/>
                <a:gd name="connsiteY4" fmla="*/ 6400 h 763841"/>
                <a:gd name="connsiteX5" fmla="*/ 558017 w 559462"/>
                <a:gd name="connsiteY5" fmla="*/ 279112 h 763841"/>
                <a:gd name="connsiteX6" fmla="*/ 446331 w 559462"/>
                <a:gd name="connsiteY6" fmla="*/ 759300 h 763841"/>
                <a:gd name="connsiteX7" fmla="*/ 443441 w 559462"/>
                <a:gd name="connsiteY7" fmla="*/ 764254 h 763841"/>
                <a:gd name="connsiteX8" fmla="*/ 441789 w 559462"/>
                <a:gd name="connsiteY8" fmla="*/ 765286 h 76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9462" h="763841">
                  <a:moveTo>
                    <a:pt x="441789" y="765286"/>
                  </a:moveTo>
                  <a:cubicBezTo>
                    <a:pt x="294595" y="510535"/>
                    <a:pt x="147607" y="256196"/>
                    <a:pt x="0" y="619"/>
                  </a:cubicBezTo>
                  <a:cubicBezTo>
                    <a:pt x="3303" y="413"/>
                    <a:pt x="5574" y="206"/>
                    <a:pt x="7638" y="206"/>
                  </a:cubicBezTo>
                  <a:cubicBezTo>
                    <a:pt x="164123" y="206"/>
                    <a:pt x="320400" y="206"/>
                    <a:pt x="476885" y="0"/>
                  </a:cubicBezTo>
                  <a:cubicBezTo>
                    <a:pt x="482046" y="0"/>
                    <a:pt x="484730" y="1445"/>
                    <a:pt x="487000" y="6400"/>
                  </a:cubicBezTo>
                  <a:cubicBezTo>
                    <a:pt x="526638" y="93106"/>
                    <a:pt x="550791" y="183941"/>
                    <a:pt x="558017" y="279112"/>
                  </a:cubicBezTo>
                  <a:cubicBezTo>
                    <a:pt x="571229" y="450873"/>
                    <a:pt x="533863" y="610867"/>
                    <a:pt x="446331" y="759300"/>
                  </a:cubicBezTo>
                  <a:cubicBezTo>
                    <a:pt x="445299" y="760951"/>
                    <a:pt x="444473" y="762603"/>
                    <a:pt x="443441" y="764254"/>
                  </a:cubicBezTo>
                  <a:cubicBezTo>
                    <a:pt x="443234" y="764461"/>
                    <a:pt x="442822" y="764667"/>
                    <a:pt x="441789" y="765286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2F9DD02-04CA-4FE3-A3CA-5427CE93ECDD}"/>
                </a:ext>
              </a:extLst>
            </p:cNvPr>
            <p:cNvSpPr/>
            <p:nvPr/>
          </p:nvSpPr>
          <p:spPr>
            <a:xfrm>
              <a:off x="182273" y="5423088"/>
              <a:ext cx="559462" cy="765906"/>
            </a:xfrm>
            <a:custGeom>
              <a:avLst/>
              <a:gdLst>
                <a:gd name="connsiteX0" fmla="*/ 560752 w 559462"/>
                <a:gd name="connsiteY0" fmla="*/ 765906 h 765905"/>
                <a:gd name="connsiteX1" fmla="*/ 551462 w 559462"/>
                <a:gd name="connsiteY1" fmla="*/ 765906 h 765905"/>
                <a:gd name="connsiteX2" fmla="*/ 84487 w 559462"/>
                <a:gd name="connsiteY2" fmla="*/ 766112 h 765905"/>
                <a:gd name="connsiteX3" fmla="*/ 72926 w 559462"/>
                <a:gd name="connsiteY3" fmla="*/ 758474 h 765905"/>
                <a:gd name="connsiteX4" fmla="*/ 2528 w 559462"/>
                <a:gd name="connsiteY4" fmla="*/ 486588 h 765905"/>
                <a:gd name="connsiteX5" fmla="*/ 114214 w 559462"/>
                <a:gd name="connsiteY5" fmla="*/ 6606 h 765905"/>
                <a:gd name="connsiteX6" fmla="*/ 118550 w 559462"/>
                <a:gd name="connsiteY6" fmla="*/ 0 h 765905"/>
                <a:gd name="connsiteX7" fmla="*/ 560752 w 559462"/>
                <a:gd name="connsiteY7" fmla="*/ 765906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9462" h="765905">
                  <a:moveTo>
                    <a:pt x="560752" y="765906"/>
                  </a:moveTo>
                  <a:cubicBezTo>
                    <a:pt x="556623" y="765906"/>
                    <a:pt x="553939" y="765906"/>
                    <a:pt x="551462" y="765906"/>
                  </a:cubicBezTo>
                  <a:cubicBezTo>
                    <a:pt x="395804" y="765906"/>
                    <a:pt x="240145" y="765906"/>
                    <a:pt x="84487" y="766112"/>
                  </a:cubicBezTo>
                  <a:cubicBezTo>
                    <a:pt x="78293" y="766112"/>
                    <a:pt x="75403" y="764048"/>
                    <a:pt x="72926" y="758474"/>
                  </a:cubicBezTo>
                  <a:cubicBezTo>
                    <a:pt x="33701" y="671974"/>
                    <a:pt x="9548" y="581345"/>
                    <a:pt x="2528" y="486588"/>
                  </a:cubicBezTo>
                  <a:cubicBezTo>
                    <a:pt x="-10477" y="314826"/>
                    <a:pt x="26682" y="154833"/>
                    <a:pt x="114214" y="6606"/>
                  </a:cubicBezTo>
                  <a:cubicBezTo>
                    <a:pt x="115453" y="4542"/>
                    <a:pt x="116692" y="2684"/>
                    <a:pt x="118550" y="0"/>
                  </a:cubicBezTo>
                  <a:cubicBezTo>
                    <a:pt x="265951" y="255371"/>
                    <a:pt x="412938" y="509916"/>
                    <a:pt x="560752" y="765906"/>
                  </a:cubicBezTo>
                  <a:close/>
                </a:path>
              </a:pathLst>
            </a:custGeom>
            <a:solidFill>
              <a:schemeClr val="accent4"/>
            </a:solidFill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1ABE0A0-BB02-4134-8B9A-7145893C4B62}"/>
                </a:ext>
              </a:extLst>
            </p:cNvPr>
            <p:cNvSpPr/>
            <p:nvPr/>
          </p:nvSpPr>
          <p:spPr>
            <a:xfrm>
              <a:off x="328062" y="5036183"/>
              <a:ext cx="681264" cy="765906"/>
            </a:xfrm>
            <a:custGeom>
              <a:avLst/>
              <a:gdLst>
                <a:gd name="connsiteX0" fmla="*/ 240724 w 681263"/>
                <a:gd name="connsiteY0" fmla="*/ 766142 h 765905"/>
                <a:gd name="connsiteX1" fmla="*/ 236802 w 681263"/>
                <a:gd name="connsiteY1" fmla="*/ 759948 h 765905"/>
                <a:gd name="connsiteX2" fmla="*/ 1869 w 681263"/>
                <a:gd name="connsiteY2" fmla="*/ 353254 h 765905"/>
                <a:gd name="connsiteX3" fmla="*/ 2488 w 681263"/>
                <a:gd name="connsiteY3" fmla="*/ 341281 h 765905"/>
                <a:gd name="connsiteX4" fmla="*/ 514881 w 681263"/>
                <a:gd name="connsiteY4" fmla="*/ 13655 h 765905"/>
                <a:gd name="connsiteX5" fmla="*/ 671985 w 681263"/>
                <a:gd name="connsiteY5" fmla="*/ 29 h 765905"/>
                <a:gd name="connsiteX6" fmla="*/ 682926 w 681263"/>
                <a:gd name="connsiteY6" fmla="*/ 29 h 765905"/>
                <a:gd name="connsiteX7" fmla="*/ 240724 w 681263"/>
                <a:gd name="connsiteY7" fmla="*/ 766142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263" h="765905">
                  <a:moveTo>
                    <a:pt x="240724" y="766142"/>
                  </a:moveTo>
                  <a:cubicBezTo>
                    <a:pt x="239073" y="763458"/>
                    <a:pt x="237834" y="761806"/>
                    <a:pt x="236802" y="759948"/>
                  </a:cubicBezTo>
                  <a:cubicBezTo>
                    <a:pt x="158560" y="624315"/>
                    <a:pt x="80318" y="488888"/>
                    <a:pt x="1869" y="353254"/>
                  </a:cubicBezTo>
                  <a:cubicBezTo>
                    <a:pt x="-815" y="348713"/>
                    <a:pt x="-608" y="345616"/>
                    <a:pt x="2488" y="341281"/>
                  </a:cubicBezTo>
                  <a:cubicBezTo>
                    <a:pt x="130690" y="165391"/>
                    <a:pt x="301006" y="55356"/>
                    <a:pt x="514881" y="13655"/>
                  </a:cubicBezTo>
                  <a:cubicBezTo>
                    <a:pt x="566699" y="3539"/>
                    <a:pt x="619342" y="-384"/>
                    <a:pt x="671985" y="29"/>
                  </a:cubicBezTo>
                  <a:cubicBezTo>
                    <a:pt x="675082" y="29"/>
                    <a:pt x="677972" y="29"/>
                    <a:pt x="682926" y="29"/>
                  </a:cubicBezTo>
                  <a:cubicBezTo>
                    <a:pt x="535113" y="256019"/>
                    <a:pt x="388331" y="510564"/>
                    <a:pt x="240724" y="766142"/>
                  </a:cubicBezTo>
                  <a:close/>
                </a:path>
              </a:pathLst>
            </a:custGeom>
            <a:solidFill>
              <a:schemeClr val="accent5"/>
            </a:solidFill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E440E06-F438-434A-886A-CF4BAE3DADC7}"/>
                </a:ext>
              </a:extLst>
            </p:cNvPr>
            <p:cNvSpPr/>
            <p:nvPr/>
          </p:nvSpPr>
          <p:spPr>
            <a:xfrm>
              <a:off x="969907" y="5887379"/>
              <a:ext cx="681264" cy="765906"/>
            </a:xfrm>
            <a:custGeom>
              <a:avLst/>
              <a:gdLst>
                <a:gd name="connsiteX0" fmla="*/ 0 w 681263"/>
                <a:gd name="connsiteY0" fmla="*/ 765906 h 765905"/>
                <a:gd name="connsiteX1" fmla="*/ 442202 w 681263"/>
                <a:gd name="connsiteY1" fmla="*/ 0 h 765905"/>
                <a:gd name="connsiteX2" fmla="*/ 446125 w 681263"/>
                <a:gd name="connsiteY2" fmla="*/ 6400 h 765905"/>
                <a:gd name="connsiteX3" fmla="*/ 681057 w 681263"/>
                <a:gd name="connsiteY3" fmla="*/ 413094 h 765905"/>
                <a:gd name="connsiteX4" fmla="*/ 680851 w 681263"/>
                <a:gd name="connsiteY4" fmla="*/ 424448 h 765905"/>
                <a:gd name="connsiteX5" fmla="*/ 274157 w 681263"/>
                <a:gd name="connsiteY5" fmla="*/ 725443 h 765905"/>
                <a:gd name="connsiteX6" fmla="*/ 15277 w 681263"/>
                <a:gd name="connsiteY6" fmla="*/ 766112 h 765905"/>
                <a:gd name="connsiteX7" fmla="*/ 0 w 681263"/>
                <a:gd name="connsiteY7" fmla="*/ 765906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263" h="765905">
                  <a:moveTo>
                    <a:pt x="0" y="765906"/>
                  </a:moveTo>
                  <a:cubicBezTo>
                    <a:pt x="148020" y="509709"/>
                    <a:pt x="294801" y="255164"/>
                    <a:pt x="442202" y="0"/>
                  </a:cubicBezTo>
                  <a:cubicBezTo>
                    <a:pt x="443854" y="2477"/>
                    <a:pt x="445092" y="4335"/>
                    <a:pt x="446125" y="6400"/>
                  </a:cubicBezTo>
                  <a:cubicBezTo>
                    <a:pt x="524367" y="142033"/>
                    <a:pt x="602609" y="277460"/>
                    <a:pt x="681057" y="413094"/>
                  </a:cubicBezTo>
                  <a:cubicBezTo>
                    <a:pt x="683535" y="417222"/>
                    <a:pt x="683948" y="420113"/>
                    <a:pt x="680851" y="424448"/>
                  </a:cubicBezTo>
                  <a:cubicBezTo>
                    <a:pt x="577423" y="568133"/>
                    <a:pt x="442202" y="668877"/>
                    <a:pt x="274157" y="725443"/>
                  </a:cubicBezTo>
                  <a:cubicBezTo>
                    <a:pt x="190135" y="753726"/>
                    <a:pt x="103635" y="766525"/>
                    <a:pt x="15277" y="766112"/>
                  </a:cubicBezTo>
                  <a:cubicBezTo>
                    <a:pt x="10735" y="765906"/>
                    <a:pt x="6193" y="765906"/>
                    <a:pt x="0" y="765906"/>
                  </a:cubicBezTo>
                  <a:close/>
                </a:path>
              </a:pathLst>
            </a:custGeom>
            <a:solidFill>
              <a:schemeClr val="accent2"/>
            </a:solidFill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" name="Round Same Side Corner Rectangle 11">
            <a:extLst>
              <a:ext uri="{FF2B5EF4-FFF2-40B4-BE49-F238E27FC236}">
                <a16:creationId xmlns:a16="http://schemas.microsoft.com/office/drawing/2014/main" id="{5DD23909-4CAF-42C4-A0C8-96EA89224BBB}"/>
              </a:ext>
            </a:extLst>
          </p:cNvPr>
          <p:cNvSpPr/>
          <p:nvPr/>
        </p:nvSpPr>
        <p:spPr>
          <a:xfrm rot="9900000">
            <a:off x="6946767" y="4955147"/>
            <a:ext cx="391273" cy="332311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FB571EC8-9119-4406-8DB0-79DF7D9F5A97}"/>
              </a:ext>
            </a:extLst>
          </p:cNvPr>
          <p:cNvSpPr/>
          <p:nvPr/>
        </p:nvSpPr>
        <p:spPr>
          <a:xfrm>
            <a:off x="5386240" y="5164571"/>
            <a:ext cx="395502" cy="330608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ounded Rectangle 27">
            <a:extLst>
              <a:ext uri="{FF2B5EF4-FFF2-40B4-BE49-F238E27FC236}">
                <a16:creationId xmlns:a16="http://schemas.microsoft.com/office/drawing/2014/main" id="{C6BAE612-80D3-4A17-8C1E-EDF2FFBB4723}"/>
              </a:ext>
            </a:extLst>
          </p:cNvPr>
          <p:cNvSpPr/>
          <p:nvPr/>
        </p:nvSpPr>
        <p:spPr>
          <a:xfrm>
            <a:off x="6523452" y="2310572"/>
            <a:ext cx="408444" cy="3137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80162B07-FBFC-4EFB-80B5-D3E9691490F5}"/>
              </a:ext>
            </a:extLst>
          </p:cNvPr>
          <p:cNvSpPr/>
          <p:nvPr/>
        </p:nvSpPr>
        <p:spPr>
          <a:xfrm>
            <a:off x="7488405" y="3442225"/>
            <a:ext cx="415261" cy="358366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C9431FC9-0EF1-4740-BCF9-5CBD23467DD9}"/>
              </a:ext>
            </a:extLst>
          </p:cNvPr>
          <p:cNvSpPr/>
          <p:nvPr/>
        </p:nvSpPr>
        <p:spPr>
          <a:xfrm flipH="1">
            <a:off x="4317397" y="3970215"/>
            <a:ext cx="387952" cy="32003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A29BB414-AA53-4A8E-BFDA-01BD101CF985}"/>
              </a:ext>
            </a:extLst>
          </p:cNvPr>
          <p:cNvSpPr/>
          <p:nvPr/>
        </p:nvSpPr>
        <p:spPr>
          <a:xfrm>
            <a:off x="4906445" y="2670234"/>
            <a:ext cx="246580" cy="426726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B2BF017-D87F-4701-9C9A-9BD68C66FB33}"/>
              </a:ext>
            </a:extLst>
          </p:cNvPr>
          <p:cNvGrpSpPr/>
          <p:nvPr/>
        </p:nvGrpSpPr>
        <p:grpSpPr>
          <a:xfrm>
            <a:off x="7750822" y="1729630"/>
            <a:ext cx="2837896" cy="923330"/>
            <a:chOff x="2551705" y="4283314"/>
            <a:chExt cx="2357003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1AE614-ECE4-49BA-942F-9639C1733117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Easy to change colors, photos.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DFB85A-8AF5-4CA9-8B3E-E5D7137AE0F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040B140-6F2C-4EC0-9DDD-13C061277338}"/>
              </a:ext>
            </a:extLst>
          </p:cNvPr>
          <p:cNvGrpSpPr/>
          <p:nvPr/>
        </p:nvGrpSpPr>
        <p:grpSpPr>
          <a:xfrm>
            <a:off x="8644856" y="3441432"/>
            <a:ext cx="2837898" cy="923330"/>
            <a:chOff x="2551705" y="4283314"/>
            <a:chExt cx="2357003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573210E-2C0A-4D35-8E81-3B9CC9B98E9C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AA8DA50-7589-4921-83F8-444CDB9F3E1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A668D2D-240A-4B14-9EFE-04F9A6CEF7EE}"/>
              </a:ext>
            </a:extLst>
          </p:cNvPr>
          <p:cNvGrpSpPr/>
          <p:nvPr/>
        </p:nvGrpSpPr>
        <p:grpSpPr>
          <a:xfrm>
            <a:off x="7750823" y="5159777"/>
            <a:ext cx="2813773" cy="923330"/>
            <a:chOff x="2551705" y="4283314"/>
            <a:chExt cx="2357003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04BD7DE-406E-4639-8113-CBB7DF1A785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cs typeface="Arial" pitchFamily="34" charset="0"/>
                </a:rPr>
                <a:t>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E327116-5E04-4B0D-999F-178129C4DF9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7A428D9-8CC1-4E82-895A-66666F5805C1}"/>
              </a:ext>
            </a:extLst>
          </p:cNvPr>
          <p:cNvGrpSpPr/>
          <p:nvPr/>
        </p:nvGrpSpPr>
        <p:grpSpPr>
          <a:xfrm>
            <a:off x="1650219" y="1729630"/>
            <a:ext cx="2798913" cy="923330"/>
            <a:chOff x="2551705" y="4283314"/>
            <a:chExt cx="2357003" cy="9233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CECFA78-EF4D-4786-B72F-18BD50957BB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 Easy to change colors, photos. 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0FEEF8F-3496-4F83-923E-52BBCD7DC98E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54F921D-98DB-4C3F-9221-A7D938A412AD}"/>
              </a:ext>
            </a:extLst>
          </p:cNvPr>
          <p:cNvGrpSpPr/>
          <p:nvPr/>
        </p:nvGrpSpPr>
        <p:grpSpPr>
          <a:xfrm>
            <a:off x="733371" y="3441432"/>
            <a:ext cx="2798916" cy="923330"/>
            <a:chOff x="2551705" y="4283314"/>
            <a:chExt cx="2357003" cy="9233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DBDBFF0-6B23-4F1E-A560-04C07D641DCA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793D713-BC9B-4C11-ABFA-974392EB0FA5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343E82D-7E74-4546-9BC2-3C5BE75A1F07}"/>
              </a:ext>
            </a:extLst>
          </p:cNvPr>
          <p:cNvGrpSpPr/>
          <p:nvPr/>
        </p:nvGrpSpPr>
        <p:grpSpPr>
          <a:xfrm>
            <a:off x="1650218" y="5159777"/>
            <a:ext cx="2798914" cy="923330"/>
            <a:chOff x="2551705" y="4283314"/>
            <a:chExt cx="2357003" cy="9233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EA9AE05-4D37-4BBC-ABCE-DB7E3CD3B02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 Easy to change colors, photos. 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818B586-1CBF-43E1-9F5B-0D577AD5F27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35" name="Graphic 120">
            <a:extLst>
              <a:ext uri="{FF2B5EF4-FFF2-40B4-BE49-F238E27FC236}">
                <a16:creationId xmlns:a16="http://schemas.microsoft.com/office/drawing/2014/main" id="{10AC12F2-23BC-48A1-85C0-1EC9B64FFF88}"/>
              </a:ext>
            </a:extLst>
          </p:cNvPr>
          <p:cNvSpPr/>
          <p:nvPr/>
        </p:nvSpPr>
        <p:spPr>
          <a:xfrm>
            <a:off x="5335896" y="3509308"/>
            <a:ext cx="1548461" cy="793265"/>
          </a:xfrm>
          <a:custGeom>
            <a:avLst/>
            <a:gdLst>
              <a:gd name="connsiteX0" fmla="*/ 1413887 w 1434820"/>
              <a:gd name="connsiteY0" fmla="*/ 336501 h 735048"/>
              <a:gd name="connsiteX1" fmla="*/ 1107622 w 1434820"/>
              <a:gd name="connsiteY1" fmla="*/ 106225 h 735048"/>
              <a:gd name="connsiteX2" fmla="*/ 650296 w 1434820"/>
              <a:gd name="connsiteY2" fmla="*/ 2434 h 735048"/>
              <a:gd name="connsiteX3" fmla="*/ 13620 w 1434820"/>
              <a:gd name="connsiteY3" fmla="*/ 344030 h 735048"/>
              <a:gd name="connsiteX4" fmla="*/ 21580 w 1434820"/>
              <a:gd name="connsiteY4" fmla="*/ 396410 h 735048"/>
              <a:gd name="connsiteX5" fmla="*/ 321068 w 1434820"/>
              <a:gd name="connsiteY5" fmla="*/ 623406 h 735048"/>
              <a:gd name="connsiteX6" fmla="*/ 692081 w 1434820"/>
              <a:gd name="connsiteY6" fmla="*/ 734672 h 735048"/>
              <a:gd name="connsiteX7" fmla="*/ 705526 w 1434820"/>
              <a:gd name="connsiteY7" fmla="*/ 735048 h 735048"/>
              <a:gd name="connsiteX8" fmla="*/ 879766 w 1434820"/>
              <a:gd name="connsiteY8" fmla="*/ 710902 h 735048"/>
              <a:gd name="connsiteX9" fmla="*/ 1418350 w 1434820"/>
              <a:gd name="connsiteY9" fmla="*/ 393237 h 735048"/>
              <a:gd name="connsiteX10" fmla="*/ 1413887 w 1434820"/>
              <a:gd name="connsiteY10" fmla="*/ 336501 h 735048"/>
              <a:gd name="connsiteX11" fmla="*/ 1332144 w 1434820"/>
              <a:gd name="connsiteY11" fmla="*/ 385385 h 735048"/>
              <a:gd name="connsiteX12" fmla="*/ 840777 w 1434820"/>
              <a:gd name="connsiteY12" fmla="*/ 651585 h 735048"/>
              <a:gd name="connsiteX13" fmla="*/ 475733 w 1434820"/>
              <a:gd name="connsiteY13" fmla="*/ 619319 h 735048"/>
              <a:gd name="connsiteX14" fmla="*/ 106387 w 1434820"/>
              <a:gd name="connsiteY14" fmla="*/ 386730 h 735048"/>
              <a:gd name="connsiteX15" fmla="*/ 116766 w 1434820"/>
              <a:gd name="connsiteY15" fmla="*/ 346397 h 735048"/>
              <a:gd name="connsiteX16" fmla="*/ 699771 w 1434820"/>
              <a:gd name="connsiteY16" fmla="*/ 70087 h 735048"/>
              <a:gd name="connsiteX17" fmla="*/ 710903 w 1434820"/>
              <a:gd name="connsiteY17" fmla="*/ 70087 h 735048"/>
              <a:gd name="connsiteX18" fmla="*/ 735211 w 1434820"/>
              <a:gd name="connsiteY18" fmla="*/ 70033 h 735048"/>
              <a:gd name="connsiteX19" fmla="*/ 1071322 w 1434820"/>
              <a:gd name="connsiteY19" fmla="*/ 171619 h 735048"/>
              <a:gd name="connsiteX20" fmla="*/ 1317355 w 1434820"/>
              <a:gd name="connsiteY20" fmla="*/ 341019 h 735048"/>
              <a:gd name="connsiteX21" fmla="*/ 1332144 w 1434820"/>
              <a:gd name="connsiteY21" fmla="*/ 385385 h 73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34820" h="735048">
                <a:moveTo>
                  <a:pt x="1413887" y="336501"/>
                </a:moveTo>
                <a:cubicBezTo>
                  <a:pt x="1315312" y="248252"/>
                  <a:pt x="1224643" y="167962"/>
                  <a:pt x="1107622" y="106225"/>
                </a:cubicBezTo>
                <a:cubicBezTo>
                  <a:pt x="969736" y="33464"/>
                  <a:pt x="825289" y="-11172"/>
                  <a:pt x="650296" y="2434"/>
                </a:cubicBezTo>
                <a:cubicBezTo>
                  <a:pt x="394260" y="22278"/>
                  <a:pt x="197863" y="177911"/>
                  <a:pt x="13620" y="344030"/>
                </a:cubicBezTo>
                <a:cubicBezTo>
                  <a:pt x="-13000" y="368015"/>
                  <a:pt x="4747" y="380438"/>
                  <a:pt x="21580" y="396410"/>
                </a:cubicBezTo>
                <a:cubicBezTo>
                  <a:pt x="112464" y="482185"/>
                  <a:pt x="212276" y="562260"/>
                  <a:pt x="321068" y="623406"/>
                </a:cubicBezTo>
                <a:cubicBezTo>
                  <a:pt x="440509" y="690467"/>
                  <a:pt x="552528" y="732144"/>
                  <a:pt x="692081" y="734672"/>
                </a:cubicBezTo>
                <a:lnTo>
                  <a:pt x="705526" y="735048"/>
                </a:lnTo>
                <a:cubicBezTo>
                  <a:pt x="761562" y="734887"/>
                  <a:pt x="825880" y="725799"/>
                  <a:pt x="879766" y="710902"/>
                </a:cubicBezTo>
                <a:cubicBezTo>
                  <a:pt x="1090574" y="652231"/>
                  <a:pt x="1255619" y="534188"/>
                  <a:pt x="1418350" y="393237"/>
                </a:cubicBezTo>
                <a:cubicBezTo>
                  <a:pt x="1446691" y="368661"/>
                  <a:pt x="1433946" y="354409"/>
                  <a:pt x="1413887" y="336501"/>
                </a:cubicBezTo>
                <a:close/>
                <a:moveTo>
                  <a:pt x="1332144" y="385385"/>
                </a:moveTo>
                <a:cubicBezTo>
                  <a:pt x="1181351" y="505148"/>
                  <a:pt x="1040400" y="600496"/>
                  <a:pt x="840777" y="651585"/>
                </a:cubicBezTo>
                <a:cubicBezTo>
                  <a:pt x="728220" y="680410"/>
                  <a:pt x="580761" y="660943"/>
                  <a:pt x="475733" y="619319"/>
                </a:cubicBezTo>
                <a:cubicBezTo>
                  <a:pt x="343332" y="566832"/>
                  <a:pt x="215556" y="477023"/>
                  <a:pt x="106387" y="386730"/>
                </a:cubicBezTo>
                <a:cubicBezTo>
                  <a:pt x="91491" y="374415"/>
                  <a:pt x="93696" y="365273"/>
                  <a:pt x="116766" y="346397"/>
                </a:cubicBezTo>
                <a:cubicBezTo>
                  <a:pt x="288210" y="206951"/>
                  <a:pt x="468258" y="84176"/>
                  <a:pt x="699771" y="70087"/>
                </a:cubicBezTo>
                <a:cubicBezTo>
                  <a:pt x="703482" y="69925"/>
                  <a:pt x="707193" y="70087"/>
                  <a:pt x="710903" y="70087"/>
                </a:cubicBezTo>
                <a:lnTo>
                  <a:pt x="735211" y="70033"/>
                </a:lnTo>
                <a:cubicBezTo>
                  <a:pt x="861212" y="71162"/>
                  <a:pt x="962153" y="113808"/>
                  <a:pt x="1071322" y="171619"/>
                </a:cubicBezTo>
                <a:cubicBezTo>
                  <a:pt x="1160163" y="218621"/>
                  <a:pt x="1239270" y="278099"/>
                  <a:pt x="1317355" y="341019"/>
                </a:cubicBezTo>
                <a:cubicBezTo>
                  <a:pt x="1336178" y="356238"/>
                  <a:pt x="1357097" y="365649"/>
                  <a:pt x="1332144" y="385385"/>
                </a:cubicBezTo>
                <a:close/>
              </a:path>
            </a:pathLst>
          </a:custGeom>
          <a:solidFill>
            <a:srgbClr val="0B0B0B"/>
          </a:solidFill>
          <a:ln w="53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36" name="Graphic 77">
            <a:extLst>
              <a:ext uri="{FF2B5EF4-FFF2-40B4-BE49-F238E27FC236}">
                <a16:creationId xmlns:a16="http://schemas.microsoft.com/office/drawing/2014/main" id="{F1410CC6-9AEB-4950-9E86-44E998C07004}"/>
              </a:ext>
            </a:extLst>
          </p:cNvPr>
          <p:cNvGrpSpPr/>
          <p:nvPr/>
        </p:nvGrpSpPr>
        <p:grpSpPr>
          <a:xfrm>
            <a:off x="5849309" y="3644307"/>
            <a:ext cx="521634" cy="522226"/>
            <a:chOff x="182273" y="5036183"/>
            <a:chExt cx="1615266" cy="1617102"/>
          </a:xfrm>
          <a:solidFill>
            <a:schemeClr val="accent1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C47FB01-EE04-46A2-A3B7-CB232F66D972}"/>
                </a:ext>
              </a:extLst>
            </p:cNvPr>
            <p:cNvSpPr/>
            <p:nvPr/>
          </p:nvSpPr>
          <p:spPr>
            <a:xfrm>
              <a:off x="816519" y="5039455"/>
              <a:ext cx="883579" cy="417016"/>
            </a:xfrm>
            <a:custGeom>
              <a:avLst/>
              <a:gdLst>
                <a:gd name="connsiteX0" fmla="*/ 883785 w 883578"/>
                <a:gd name="connsiteY0" fmla="*/ 418522 h 417016"/>
                <a:gd name="connsiteX1" fmla="*/ 0 w 883578"/>
                <a:gd name="connsiteY1" fmla="*/ 418522 h 417016"/>
                <a:gd name="connsiteX2" fmla="*/ 3303 w 883578"/>
                <a:gd name="connsiteY2" fmla="*/ 412122 h 417016"/>
                <a:gd name="connsiteX3" fmla="*/ 237617 w 883578"/>
                <a:gd name="connsiteY3" fmla="*/ 6048 h 417016"/>
                <a:gd name="connsiteX4" fmla="*/ 248765 w 883578"/>
                <a:gd name="connsiteY4" fmla="*/ 61 h 417016"/>
                <a:gd name="connsiteX5" fmla="*/ 624079 w 883578"/>
                <a:gd name="connsiteY5" fmla="*/ 133630 h 417016"/>
                <a:gd name="connsiteX6" fmla="*/ 879863 w 883578"/>
                <a:gd name="connsiteY6" fmla="*/ 411090 h 417016"/>
                <a:gd name="connsiteX7" fmla="*/ 883785 w 883578"/>
                <a:gd name="connsiteY7" fmla="*/ 418522 h 41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3578" h="417016">
                  <a:moveTo>
                    <a:pt x="883785" y="418522"/>
                  </a:moveTo>
                  <a:cubicBezTo>
                    <a:pt x="588984" y="418522"/>
                    <a:pt x="295008" y="418522"/>
                    <a:pt x="0" y="418522"/>
                  </a:cubicBezTo>
                  <a:cubicBezTo>
                    <a:pt x="1239" y="416251"/>
                    <a:pt x="2064" y="414187"/>
                    <a:pt x="3303" y="412122"/>
                  </a:cubicBezTo>
                  <a:cubicBezTo>
                    <a:pt x="81339" y="276695"/>
                    <a:pt x="159581" y="141475"/>
                    <a:pt x="237617" y="6048"/>
                  </a:cubicBezTo>
                  <a:cubicBezTo>
                    <a:pt x="240300" y="1300"/>
                    <a:pt x="242984" y="-352"/>
                    <a:pt x="248765" y="61"/>
                  </a:cubicBezTo>
                  <a:cubicBezTo>
                    <a:pt x="385224" y="13067"/>
                    <a:pt x="510535" y="57246"/>
                    <a:pt x="624079" y="133630"/>
                  </a:cubicBezTo>
                  <a:cubicBezTo>
                    <a:pt x="731430" y="205679"/>
                    <a:pt x="816484" y="298372"/>
                    <a:pt x="879863" y="411090"/>
                  </a:cubicBezTo>
                  <a:cubicBezTo>
                    <a:pt x="881308" y="413361"/>
                    <a:pt x="882340" y="415632"/>
                    <a:pt x="883785" y="418522"/>
                  </a:cubicBezTo>
                  <a:close/>
                </a:path>
              </a:pathLst>
            </a:custGeom>
            <a:solidFill>
              <a:schemeClr val="accent6"/>
            </a:solidFill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97EF981-6B79-4E39-B7F9-1559C1C872C8}"/>
                </a:ext>
              </a:extLst>
            </p:cNvPr>
            <p:cNvSpPr/>
            <p:nvPr/>
          </p:nvSpPr>
          <p:spPr>
            <a:xfrm>
              <a:off x="280592" y="6231314"/>
              <a:ext cx="881514" cy="417016"/>
            </a:xfrm>
            <a:custGeom>
              <a:avLst/>
              <a:gdLst>
                <a:gd name="connsiteX0" fmla="*/ 0 w 881514"/>
                <a:gd name="connsiteY0" fmla="*/ 0 h 417016"/>
                <a:gd name="connsiteX1" fmla="*/ 883166 w 881514"/>
                <a:gd name="connsiteY1" fmla="*/ 0 h 417016"/>
                <a:gd name="connsiteX2" fmla="*/ 881514 w 881514"/>
                <a:gd name="connsiteY2" fmla="*/ 4542 h 417016"/>
                <a:gd name="connsiteX3" fmla="*/ 645136 w 881514"/>
                <a:gd name="connsiteY3" fmla="*/ 414539 h 417016"/>
                <a:gd name="connsiteX4" fmla="*/ 636466 w 881514"/>
                <a:gd name="connsiteY4" fmla="*/ 418668 h 417016"/>
                <a:gd name="connsiteX5" fmla="*/ 375108 w 881514"/>
                <a:gd name="connsiteY5" fmla="*/ 349303 h 417016"/>
                <a:gd name="connsiteX6" fmla="*/ 3922 w 881514"/>
                <a:gd name="connsiteY6" fmla="*/ 7226 h 417016"/>
                <a:gd name="connsiteX7" fmla="*/ 0 w 881514"/>
                <a:gd name="connsiteY7" fmla="*/ 0 h 41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1514" h="417016">
                  <a:moveTo>
                    <a:pt x="0" y="0"/>
                  </a:moveTo>
                  <a:cubicBezTo>
                    <a:pt x="294801" y="0"/>
                    <a:pt x="588571" y="0"/>
                    <a:pt x="883166" y="0"/>
                  </a:cubicBezTo>
                  <a:cubicBezTo>
                    <a:pt x="882546" y="1652"/>
                    <a:pt x="882340" y="3303"/>
                    <a:pt x="881514" y="4542"/>
                  </a:cubicBezTo>
                  <a:cubicBezTo>
                    <a:pt x="802653" y="141207"/>
                    <a:pt x="723791" y="277873"/>
                    <a:pt x="645136" y="414539"/>
                  </a:cubicBezTo>
                  <a:cubicBezTo>
                    <a:pt x="642865" y="418255"/>
                    <a:pt x="640594" y="418874"/>
                    <a:pt x="636466" y="418668"/>
                  </a:cubicBezTo>
                  <a:cubicBezTo>
                    <a:pt x="545424" y="410410"/>
                    <a:pt x="458098" y="387701"/>
                    <a:pt x="375108" y="349303"/>
                  </a:cubicBezTo>
                  <a:cubicBezTo>
                    <a:pt x="214701" y="275189"/>
                    <a:pt x="91248" y="161026"/>
                    <a:pt x="3922" y="7226"/>
                  </a:cubicBezTo>
                  <a:cubicBezTo>
                    <a:pt x="2684" y="5161"/>
                    <a:pt x="1652" y="309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4667A98-1221-46EF-A90D-362BC17E34A5}"/>
                </a:ext>
              </a:extLst>
            </p:cNvPr>
            <p:cNvSpPr/>
            <p:nvPr/>
          </p:nvSpPr>
          <p:spPr>
            <a:xfrm>
              <a:off x="1238077" y="5500298"/>
              <a:ext cx="559462" cy="763841"/>
            </a:xfrm>
            <a:custGeom>
              <a:avLst/>
              <a:gdLst>
                <a:gd name="connsiteX0" fmla="*/ 441789 w 559462"/>
                <a:gd name="connsiteY0" fmla="*/ 765286 h 763841"/>
                <a:gd name="connsiteX1" fmla="*/ 0 w 559462"/>
                <a:gd name="connsiteY1" fmla="*/ 619 h 763841"/>
                <a:gd name="connsiteX2" fmla="*/ 7638 w 559462"/>
                <a:gd name="connsiteY2" fmla="*/ 206 h 763841"/>
                <a:gd name="connsiteX3" fmla="*/ 476885 w 559462"/>
                <a:gd name="connsiteY3" fmla="*/ 0 h 763841"/>
                <a:gd name="connsiteX4" fmla="*/ 487000 w 559462"/>
                <a:gd name="connsiteY4" fmla="*/ 6400 h 763841"/>
                <a:gd name="connsiteX5" fmla="*/ 558017 w 559462"/>
                <a:gd name="connsiteY5" fmla="*/ 279112 h 763841"/>
                <a:gd name="connsiteX6" fmla="*/ 446331 w 559462"/>
                <a:gd name="connsiteY6" fmla="*/ 759300 h 763841"/>
                <a:gd name="connsiteX7" fmla="*/ 443441 w 559462"/>
                <a:gd name="connsiteY7" fmla="*/ 764254 h 763841"/>
                <a:gd name="connsiteX8" fmla="*/ 441789 w 559462"/>
                <a:gd name="connsiteY8" fmla="*/ 765286 h 76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9462" h="763841">
                  <a:moveTo>
                    <a:pt x="441789" y="765286"/>
                  </a:moveTo>
                  <a:cubicBezTo>
                    <a:pt x="294595" y="510535"/>
                    <a:pt x="147607" y="256196"/>
                    <a:pt x="0" y="619"/>
                  </a:cubicBezTo>
                  <a:cubicBezTo>
                    <a:pt x="3303" y="413"/>
                    <a:pt x="5574" y="206"/>
                    <a:pt x="7638" y="206"/>
                  </a:cubicBezTo>
                  <a:cubicBezTo>
                    <a:pt x="164123" y="206"/>
                    <a:pt x="320400" y="206"/>
                    <a:pt x="476885" y="0"/>
                  </a:cubicBezTo>
                  <a:cubicBezTo>
                    <a:pt x="482046" y="0"/>
                    <a:pt x="484730" y="1445"/>
                    <a:pt x="487000" y="6400"/>
                  </a:cubicBezTo>
                  <a:cubicBezTo>
                    <a:pt x="526638" y="93106"/>
                    <a:pt x="550791" y="183941"/>
                    <a:pt x="558017" y="279112"/>
                  </a:cubicBezTo>
                  <a:cubicBezTo>
                    <a:pt x="571229" y="450873"/>
                    <a:pt x="533863" y="610867"/>
                    <a:pt x="446331" y="759300"/>
                  </a:cubicBezTo>
                  <a:cubicBezTo>
                    <a:pt x="445299" y="760951"/>
                    <a:pt x="444473" y="762603"/>
                    <a:pt x="443441" y="764254"/>
                  </a:cubicBezTo>
                  <a:cubicBezTo>
                    <a:pt x="443234" y="764461"/>
                    <a:pt x="442822" y="764667"/>
                    <a:pt x="441789" y="765286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1FCB6DB-DF9E-45D1-B824-58DD46A89612}"/>
                </a:ext>
              </a:extLst>
            </p:cNvPr>
            <p:cNvSpPr/>
            <p:nvPr/>
          </p:nvSpPr>
          <p:spPr>
            <a:xfrm>
              <a:off x="182273" y="5423088"/>
              <a:ext cx="559462" cy="765906"/>
            </a:xfrm>
            <a:custGeom>
              <a:avLst/>
              <a:gdLst>
                <a:gd name="connsiteX0" fmla="*/ 560752 w 559462"/>
                <a:gd name="connsiteY0" fmla="*/ 765906 h 765905"/>
                <a:gd name="connsiteX1" fmla="*/ 551462 w 559462"/>
                <a:gd name="connsiteY1" fmla="*/ 765906 h 765905"/>
                <a:gd name="connsiteX2" fmla="*/ 84487 w 559462"/>
                <a:gd name="connsiteY2" fmla="*/ 766112 h 765905"/>
                <a:gd name="connsiteX3" fmla="*/ 72926 w 559462"/>
                <a:gd name="connsiteY3" fmla="*/ 758474 h 765905"/>
                <a:gd name="connsiteX4" fmla="*/ 2528 w 559462"/>
                <a:gd name="connsiteY4" fmla="*/ 486588 h 765905"/>
                <a:gd name="connsiteX5" fmla="*/ 114214 w 559462"/>
                <a:gd name="connsiteY5" fmla="*/ 6606 h 765905"/>
                <a:gd name="connsiteX6" fmla="*/ 118550 w 559462"/>
                <a:gd name="connsiteY6" fmla="*/ 0 h 765905"/>
                <a:gd name="connsiteX7" fmla="*/ 560752 w 559462"/>
                <a:gd name="connsiteY7" fmla="*/ 765906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9462" h="765905">
                  <a:moveTo>
                    <a:pt x="560752" y="765906"/>
                  </a:moveTo>
                  <a:cubicBezTo>
                    <a:pt x="556623" y="765906"/>
                    <a:pt x="553939" y="765906"/>
                    <a:pt x="551462" y="765906"/>
                  </a:cubicBezTo>
                  <a:cubicBezTo>
                    <a:pt x="395804" y="765906"/>
                    <a:pt x="240145" y="765906"/>
                    <a:pt x="84487" y="766112"/>
                  </a:cubicBezTo>
                  <a:cubicBezTo>
                    <a:pt x="78293" y="766112"/>
                    <a:pt x="75403" y="764048"/>
                    <a:pt x="72926" y="758474"/>
                  </a:cubicBezTo>
                  <a:cubicBezTo>
                    <a:pt x="33701" y="671974"/>
                    <a:pt x="9548" y="581345"/>
                    <a:pt x="2528" y="486588"/>
                  </a:cubicBezTo>
                  <a:cubicBezTo>
                    <a:pt x="-10477" y="314826"/>
                    <a:pt x="26682" y="154833"/>
                    <a:pt x="114214" y="6606"/>
                  </a:cubicBezTo>
                  <a:cubicBezTo>
                    <a:pt x="115453" y="4542"/>
                    <a:pt x="116692" y="2684"/>
                    <a:pt x="118550" y="0"/>
                  </a:cubicBezTo>
                  <a:cubicBezTo>
                    <a:pt x="265951" y="255371"/>
                    <a:pt x="412938" y="509916"/>
                    <a:pt x="560752" y="765906"/>
                  </a:cubicBezTo>
                  <a:close/>
                </a:path>
              </a:pathLst>
            </a:custGeom>
            <a:solidFill>
              <a:schemeClr val="accent4"/>
            </a:solidFill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1B511BC-B03F-488D-B8B2-02D7941B21B4}"/>
                </a:ext>
              </a:extLst>
            </p:cNvPr>
            <p:cNvSpPr/>
            <p:nvPr/>
          </p:nvSpPr>
          <p:spPr>
            <a:xfrm>
              <a:off x="328062" y="5036183"/>
              <a:ext cx="681264" cy="765906"/>
            </a:xfrm>
            <a:custGeom>
              <a:avLst/>
              <a:gdLst>
                <a:gd name="connsiteX0" fmla="*/ 240724 w 681263"/>
                <a:gd name="connsiteY0" fmla="*/ 766142 h 765905"/>
                <a:gd name="connsiteX1" fmla="*/ 236802 w 681263"/>
                <a:gd name="connsiteY1" fmla="*/ 759948 h 765905"/>
                <a:gd name="connsiteX2" fmla="*/ 1869 w 681263"/>
                <a:gd name="connsiteY2" fmla="*/ 353254 h 765905"/>
                <a:gd name="connsiteX3" fmla="*/ 2488 w 681263"/>
                <a:gd name="connsiteY3" fmla="*/ 341281 h 765905"/>
                <a:gd name="connsiteX4" fmla="*/ 514881 w 681263"/>
                <a:gd name="connsiteY4" fmla="*/ 13655 h 765905"/>
                <a:gd name="connsiteX5" fmla="*/ 671985 w 681263"/>
                <a:gd name="connsiteY5" fmla="*/ 29 h 765905"/>
                <a:gd name="connsiteX6" fmla="*/ 682926 w 681263"/>
                <a:gd name="connsiteY6" fmla="*/ 29 h 765905"/>
                <a:gd name="connsiteX7" fmla="*/ 240724 w 681263"/>
                <a:gd name="connsiteY7" fmla="*/ 766142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263" h="765905">
                  <a:moveTo>
                    <a:pt x="240724" y="766142"/>
                  </a:moveTo>
                  <a:cubicBezTo>
                    <a:pt x="239073" y="763458"/>
                    <a:pt x="237834" y="761806"/>
                    <a:pt x="236802" y="759948"/>
                  </a:cubicBezTo>
                  <a:cubicBezTo>
                    <a:pt x="158560" y="624315"/>
                    <a:pt x="80318" y="488888"/>
                    <a:pt x="1869" y="353254"/>
                  </a:cubicBezTo>
                  <a:cubicBezTo>
                    <a:pt x="-815" y="348713"/>
                    <a:pt x="-608" y="345616"/>
                    <a:pt x="2488" y="341281"/>
                  </a:cubicBezTo>
                  <a:cubicBezTo>
                    <a:pt x="130690" y="165391"/>
                    <a:pt x="301006" y="55356"/>
                    <a:pt x="514881" y="13655"/>
                  </a:cubicBezTo>
                  <a:cubicBezTo>
                    <a:pt x="566699" y="3539"/>
                    <a:pt x="619342" y="-384"/>
                    <a:pt x="671985" y="29"/>
                  </a:cubicBezTo>
                  <a:cubicBezTo>
                    <a:pt x="675082" y="29"/>
                    <a:pt x="677972" y="29"/>
                    <a:pt x="682926" y="29"/>
                  </a:cubicBezTo>
                  <a:cubicBezTo>
                    <a:pt x="535113" y="256019"/>
                    <a:pt x="388331" y="510564"/>
                    <a:pt x="240724" y="766142"/>
                  </a:cubicBezTo>
                  <a:close/>
                </a:path>
              </a:pathLst>
            </a:custGeom>
            <a:solidFill>
              <a:schemeClr val="accent5"/>
            </a:solidFill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A3BAE3E-5FCE-4D96-A2D5-F6B618B2021F}"/>
                </a:ext>
              </a:extLst>
            </p:cNvPr>
            <p:cNvSpPr/>
            <p:nvPr/>
          </p:nvSpPr>
          <p:spPr>
            <a:xfrm>
              <a:off x="969907" y="5887379"/>
              <a:ext cx="681264" cy="765906"/>
            </a:xfrm>
            <a:custGeom>
              <a:avLst/>
              <a:gdLst>
                <a:gd name="connsiteX0" fmla="*/ 0 w 681263"/>
                <a:gd name="connsiteY0" fmla="*/ 765906 h 765905"/>
                <a:gd name="connsiteX1" fmla="*/ 442202 w 681263"/>
                <a:gd name="connsiteY1" fmla="*/ 0 h 765905"/>
                <a:gd name="connsiteX2" fmla="*/ 446125 w 681263"/>
                <a:gd name="connsiteY2" fmla="*/ 6400 h 765905"/>
                <a:gd name="connsiteX3" fmla="*/ 681057 w 681263"/>
                <a:gd name="connsiteY3" fmla="*/ 413094 h 765905"/>
                <a:gd name="connsiteX4" fmla="*/ 680851 w 681263"/>
                <a:gd name="connsiteY4" fmla="*/ 424448 h 765905"/>
                <a:gd name="connsiteX5" fmla="*/ 274157 w 681263"/>
                <a:gd name="connsiteY5" fmla="*/ 725443 h 765905"/>
                <a:gd name="connsiteX6" fmla="*/ 15277 w 681263"/>
                <a:gd name="connsiteY6" fmla="*/ 766112 h 765905"/>
                <a:gd name="connsiteX7" fmla="*/ 0 w 681263"/>
                <a:gd name="connsiteY7" fmla="*/ 765906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263" h="765905">
                  <a:moveTo>
                    <a:pt x="0" y="765906"/>
                  </a:moveTo>
                  <a:cubicBezTo>
                    <a:pt x="148020" y="509709"/>
                    <a:pt x="294801" y="255164"/>
                    <a:pt x="442202" y="0"/>
                  </a:cubicBezTo>
                  <a:cubicBezTo>
                    <a:pt x="443854" y="2477"/>
                    <a:pt x="445092" y="4335"/>
                    <a:pt x="446125" y="6400"/>
                  </a:cubicBezTo>
                  <a:cubicBezTo>
                    <a:pt x="524367" y="142033"/>
                    <a:pt x="602609" y="277460"/>
                    <a:pt x="681057" y="413094"/>
                  </a:cubicBezTo>
                  <a:cubicBezTo>
                    <a:pt x="683535" y="417222"/>
                    <a:pt x="683948" y="420113"/>
                    <a:pt x="680851" y="424448"/>
                  </a:cubicBezTo>
                  <a:cubicBezTo>
                    <a:pt x="577423" y="568133"/>
                    <a:pt x="442202" y="668877"/>
                    <a:pt x="274157" y="725443"/>
                  </a:cubicBezTo>
                  <a:cubicBezTo>
                    <a:pt x="190135" y="753726"/>
                    <a:pt x="103635" y="766525"/>
                    <a:pt x="15277" y="766112"/>
                  </a:cubicBezTo>
                  <a:cubicBezTo>
                    <a:pt x="10735" y="765906"/>
                    <a:pt x="6193" y="765906"/>
                    <a:pt x="0" y="765906"/>
                  </a:cubicBezTo>
                  <a:close/>
                </a:path>
              </a:pathLst>
            </a:custGeom>
            <a:solidFill>
              <a:schemeClr val="accent2"/>
            </a:solidFill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AA91260-D617-4207-A6C9-044063B594E3}"/>
              </a:ext>
            </a:extLst>
          </p:cNvPr>
          <p:cNvSpPr/>
          <p:nvPr/>
        </p:nvSpPr>
        <p:spPr>
          <a:xfrm>
            <a:off x="733139" y="581514"/>
            <a:ext cx="3672000" cy="11727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F5499A-815C-4BD4-A66E-2159E4C2C390}"/>
              </a:ext>
            </a:extLst>
          </p:cNvPr>
          <p:cNvSpPr/>
          <p:nvPr/>
        </p:nvSpPr>
        <p:spPr>
          <a:xfrm>
            <a:off x="7786861" y="565601"/>
            <a:ext cx="3672000" cy="11727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5EEB101-AE38-4479-A9E1-2F04504D21AE}"/>
              </a:ext>
            </a:extLst>
          </p:cNvPr>
          <p:cNvGrpSpPr/>
          <p:nvPr/>
        </p:nvGrpSpPr>
        <p:grpSpPr>
          <a:xfrm>
            <a:off x="1248889" y="758905"/>
            <a:ext cx="206152" cy="206152"/>
            <a:chOff x="2411760" y="3708613"/>
            <a:chExt cx="206152" cy="20615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5BE1326-ED3D-4AFC-B9FE-1FF25D8EF7C5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Chevron 9">
              <a:extLst>
                <a:ext uri="{FF2B5EF4-FFF2-40B4-BE49-F238E27FC236}">
                  <a16:creationId xmlns:a16="http://schemas.microsoft.com/office/drawing/2014/main" id="{8B05B1F0-AD19-4CB9-9760-BEB480E64582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그룹 21">
            <a:extLst>
              <a:ext uri="{FF2B5EF4-FFF2-40B4-BE49-F238E27FC236}">
                <a16:creationId xmlns:a16="http://schemas.microsoft.com/office/drawing/2014/main" id="{D4021578-9AFE-42BA-B4BD-D9FD8DCBAA39}"/>
              </a:ext>
            </a:extLst>
          </p:cNvPr>
          <p:cNvGrpSpPr/>
          <p:nvPr/>
        </p:nvGrpSpPr>
        <p:grpSpPr>
          <a:xfrm>
            <a:off x="1508225" y="721672"/>
            <a:ext cx="2304000" cy="924232"/>
            <a:chOff x="1435037" y="5275200"/>
            <a:chExt cx="2304000" cy="9242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03A965-2EC1-4CE6-ABCC-6F7893C2144D}"/>
                </a:ext>
              </a:extLst>
            </p:cNvPr>
            <p:cNvSpPr txBox="1"/>
            <p:nvPr/>
          </p:nvSpPr>
          <p:spPr>
            <a:xfrm>
              <a:off x="1435037" y="5275200"/>
              <a:ext cx="2304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DCD750D-AD73-4611-91E9-D6D759B2FC31}"/>
                </a:ext>
              </a:extLst>
            </p:cNvPr>
            <p:cNvSpPr txBox="1"/>
            <p:nvPr/>
          </p:nvSpPr>
          <p:spPr>
            <a:xfrm>
              <a:off x="1435037" y="5553101"/>
              <a:ext cx="230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C2E1F80-28E8-4F05-A197-FC51BDB31D32}"/>
              </a:ext>
            </a:extLst>
          </p:cNvPr>
          <p:cNvGrpSpPr/>
          <p:nvPr/>
        </p:nvGrpSpPr>
        <p:grpSpPr>
          <a:xfrm>
            <a:off x="8370662" y="742992"/>
            <a:ext cx="206152" cy="206152"/>
            <a:chOff x="2411760" y="3708613"/>
            <a:chExt cx="206152" cy="20615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A27053E-85D9-4F9C-AB99-908082807756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Chevron 16">
              <a:extLst>
                <a:ext uri="{FF2B5EF4-FFF2-40B4-BE49-F238E27FC236}">
                  <a16:creationId xmlns:a16="http://schemas.microsoft.com/office/drawing/2014/main" id="{F62592B0-BAE8-4083-9C52-3DEBE70F6724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그룹 22">
            <a:extLst>
              <a:ext uri="{FF2B5EF4-FFF2-40B4-BE49-F238E27FC236}">
                <a16:creationId xmlns:a16="http://schemas.microsoft.com/office/drawing/2014/main" id="{89FEEAF7-BD13-4E11-88FD-E06B1C170BB5}"/>
              </a:ext>
            </a:extLst>
          </p:cNvPr>
          <p:cNvGrpSpPr/>
          <p:nvPr/>
        </p:nvGrpSpPr>
        <p:grpSpPr>
          <a:xfrm>
            <a:off x="8629998" y="705759"/>
            <a:ext cx="2304000" cy="924232"/>
            <a:chOff x="8627146" y="5259287"/>
            <a:chExt cx="2304000" cy="9242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5FE1E25-E173-4E06-A466-4B1276AA6112}"/>
                </a:ext>
              </a:extLst>
            </p:cNvPr>
            <p:cNvSpPr txBox="1"/>
            <p:nvPr/>
          </p:nvSpPr>
          <p:spPr>
            <a:xfrm>
              <a:off x="8627146" y="5259287"/>
              <a:ext cx="2304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37A902C-440E-40F3-9C88-743463C7BF76}"/>
                </a:ext>
              </a:extLst>
            </p:cNvPr>
            <p:cNvSpPr txBox="1"/>
            <p:nvPr/>
          </p:nvSpPr>
          <p:spPr>
            <a:xfrm>
              <a:off x="8627146" y="5537188"/>
              <a:ext cx="230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4654395-DB6A-455D-923E-6AE3A4B20894}"/>
              </a:ext>
            </a:extLst>
          </p:cNvPr>
          <p:cNvSpPr txBox="1"/>
          <p:nvPr/>
        </p:nvSpPr>
        <p:spPr>
          <a:xfrm>
            <a:off x="4632317" y="583111"/>
            <a:ext cx="10801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</a:rPr>
              <a:t>120</a:t>
            </a:r>
            <a:endParaRPr lang="ko-KR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5F6262-C73B-44AD-9004-0A585226F146}"/>
              </a:ext>
            </a:extLst>
          </p:cNvPr>
          <p:cNvSpPr txBox="1"/>
          <p:nvPr/>
        </p:nvSpPr>
        <p:spPr>
          <a:xfrm>
            <a:off x="6451045" y="583111"/>
            <a:ext cx="10801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</a:rPr>
              <a:t>120</a:t>
            </a:r>
            <a:endParaRPr lang="ko-KR" altLang="en-US" sz="3200" b="1" dirty="0">
              <a:solidFill>
                <a:schemeClr val="accent3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57A526F-91C5-4270-94E8-70BC56B86C0D}"/>
              </a:ext>
            </a:extLst>
          </p:cNvPr>
          <p:cNvSpPr/>
          <p:nvPr/>
        </p:nvSpPr>
        <p:spPr>
          <a:xfrm rot="2963457">
            <a:off x="4868087" y="1152206"/>
            <a:ext cx="624274" cy="677864"/>
          </a:xfrm>
          <a:custGeom>
            <a:avLst/>
            <a:gdLst>
              <a:gd name="connsiteX0" fmla="*/ 193798 w 624274"/>
              <a:gd name="connsiteY0" fmla="*/ 456770 h 677864"/>
              <a:gd name="connsiteX1" fmla="*/ 198476 w 624274"/>
              <a:gd name="connsiteY1" fmla="*/ 452092 h 677864"/>
              <a:gd name="connsiteX2" fmla="*/ 217185 w 624274"/>
              <a:gd name="connsiteY2" fmla="*/ 452092 h 677864"/>
              <a:gd name="connsiteX3" fmla="*/ 221863 w 624274"/>
              <a:gd name="connsiteY3" fmla="*/ 456770 h 677864"/>
              <a:gd name="connsiteX4" fmla="*/ 221863 w 624274"/>
              <a:gd name="connsiteY4" fmla="*/ 556557 h 677864"/>
              <a:gd name="connsiteX5" fmla="*/ 217185 w 624274"/>
              <a:gd name="connsiteY5" fmla="*/ 561235 h 677864"/>
              <a:gd name="connsiteX6" fmla="*/ 198476 w 624274"/>
              <a:gd name="connsiteY6" fmla="*/ 561235 h 677864"/>
              <a:gd name="connsiteX7" fmla="*/ 193798 w 624274"/>
              <a:gd name="connsiteY7" fmla="*/ 556557 h 677864"/>
              <a:gd name="connsiteX8" fmla="*/ 456864 w 624274"/>
              <a:gd name="connsiteY8" fmla="*/ 138181 h 677864"/>
              <a:gd name="connsiteX9" fmla="*/ 461542 w 624274"/>
              <a:gd name="connsiteY9" fmla="*/ 133503 h 677864"/>
              <a:gd name="connsiteX10" fmla="*/ 480251 w 624274"/>
              <a:gd name="connsiteY10" fmla="*/ 133503 h 677864"/>
              <a:gd name="connsiteX11" fmla="*/ 484929 w 624274"/>
              <a:gd name="connsiteY11" fmla="*/ 138181 h 677864"/>
              <a:gd name="connsiteX12" fmla="*/ 484929 w 624274"/>
              <a:gd name="connsiteY12" fmla="*/ 237968 h 677864"/>
              <a:gd name="connsiteX13" fmla="*/ 480251 w 624274"/>
              <a:gd name="connsiteY13" fmla="*/ 242646 h 677864"/>
              <a:gd name="connsiteX14" fmla="*/ 461542 w 624274"/>
              <a:gd name="connsiteY14" fmla="*/ 242646 h 677864"/>
              <a:gd name="connsiteX15" fmla="*/ 456864 w 624274"/>
              <a:gd name="connsiteY15" fmla="*/ 237968 h 677864"/>
              <a:gd name="connsiteX16" fmla="*/ 148486 w 624274"/>
              <a:gd name="connsiteY16" fmla="*/ 465382 h 677864"/>
              <a:gd name="connsiteX17" fmla="*/ 153164 w 624274"/>
              <a:gd name="connsiteY17" fmla="*/ 460704 h 677864"/>
              <a:gd name="connsiteX18" fmla="*/ 171873 w 624274"/>
              <a:gd name="connsiteY18" fmla="*/ 460704 h 677864"/>
              <a:gd name="connsiteX19" fmla="*/ 176551 w 624274"/>
              <a:gd name="connsiteY19" fmla="*/ 465382 h 677864"/>
              <a:gd name="connsiteX20" fmla="*/ 176551 w 624274"/>
              <a:gd name="connsiteY20" fmla="*/ 548229 h 677864"/>
              <a:gd name="connsiteX21" fmla="*/ 171873 w 624274"/>
              <a:gd name="connsiteY21" fmla="*/ 552907 h 677864"/>
              <a:gd name="connsiteX22" fmla="*/ 153164 w 624274"/>
              <a:gd name="connsiteY22" fmla="*/ 552907 h 677864"/>
              <a:gd name="connsiteX23" fmla="*/ 148486 w 624274"/>
              <a:gd name="connsiteY23" fmla="*/ 548229 h 677864"/>
              <a:gd name="connsiteX24" fmla="*/ 411552 w 624274"/>
              <a:gd name="connsiteY24" fmla="*/ 146793 h 677864"/>
              <a:gd name="connsiteX25" fmla="*/ 416231 w 624274"/>
              <a:gd name="connsiteY25" fmla="*/ 142115 h 677864"/>
              <a:gd name="connsiteX26" fmla="*/ 434939 w 624274"/>
              <a:gd name="connsiteY26" fmla="*/ 142115 h 677864"/>
              <a:gd name="connsiteX27" fmla="*/ 439618 w 624274"/>
              <a:gd name="connsiteY27" fmla="*/ 146793 h 677864"/>
              <a:gd name="connsiteX28" fmla="*/ 439617 w 624274"/>
              <a:gd name="connsiteY28" fmla="*/ 229640 h 677864"/>
              <a:gd name="connsiteX29" fmla="*/ 434939 w 624274"/>
              <a:gd name="connsiteY29" fmla="*/ 234318 h 677864"/>
              <a:gd name="connsiteX30" fmla="*/ 416230 w 624274"/>
              <a:gd name="connsiteY30" fmla="*/ 234318 h 677864"/>
              <a:gd name="connsiteX31" fmla="*/ 411552 w 624274"/>
              <a:gd name="connsiteY31" fmla="*/ 229640 h 677864"/>
              <a:gd name="connsiteX32" fmla="*/ 375092 w 624274"/>
              <a:gd name="connsiteY32" fmla="*/ 136719 h 677864"/>
              <a:gd name="connsiteX33" fmla="*/ 321163 w 624274"/>
              <a:gd name="connsiteY33" fmla="*/ 213431 h 677864"/>
              <a:gd name="connsiteX34" fmla="*/ 324489 w 624274"/>
              <a:gd name="connsiteY34" fmla="*/ 266439 h 677864"/>
              <a:gd name="connsiteX35" fmla="*/ 405728 w 624274"/>
              <a:gd name="connsiteY35" fmla="*/ 336091 h 677864"/>
              <a:gd name="connsiteX36" fmla="*/ 458622 w 624274"/>
              <a:gd name="connsiteY36" fmla="*/ 331285 h 677864"/>
              <a:gd name="connsiteX37" fmla="*/ 581275 w 624274"/>
              <a:gd name="connsiteY37" fmla="*/ 188228 h 677864"/>
              <a:gd name="connsiteX38" fmla="*/ 577950 w 624274"/>
              <a:gd name="connsiteY38" fmla="*/ 135220 h 677864"/>
              <a:gd name="connsiteX39" fmla="*/ 496711 w 624274"/>
              <a:gd name="connsiteY39" fmla="*/ 65568 h 677864"/>
              <a:gd name="connsiteX40" fmla="*/ 443817 w 624274"/>
              <a:gd name="connsiteY40" fmla="*/ 70374 h 677864"/>
              <a:gd name="connsiteX41" fmla="*/ 375092 w 624274"/>
              <a:gd name="connsiteY41" fmla="*/ 136719 h 677864"/>
              <a:gd name="connsiteX42" fmla="*/ 120239 w 624274"/>
              <a:gd name="connsiteY42" fmla="*/ 433966 h 677864"/>
              <a:gd name="connsiteX43" fmla="*/ 65164 w 624274"/>
              <a:gd name="connsiteY43" fmla="*/ 512015 h 677864"/>
              <a:gd name="connsiteX44" fmla="*/ 68491 w 624274"/>
              <a:gd name="connsiteY44" fmla="*/ 565022 h 677864"/>
              <a:gd name="connsiteX45" fmla="*/ 149729 w 624274"/>
              <a:gd name="connsiteY45" fmla="*/ 634674 h 677864"/>
              <a:gd name="connsiteX46" fmla="*/ 202622 w 624274"/>
              <a:gd name="connsiteY46" fmla="*/ 629869 h 677864"/>
              <a:gd name="connsiteX47" fmla="*/ 325276 w 624274"/>
              <a:gd name="connsiteY47" fmla="*/ 486812 h 677864"/>
              <a:gd name="connsiteX48" fmla="*/ 321950 w 624274"/>
              <a:gd name="connsiteY48" fmla="*/ 433804 h 677864"/>
              <a:gd name="connsiteX49" fmla="*/ 240712 w 624274"/>
              <a:gd name="connsiteY49" fmla="*/ 364152 h 677864"/>
              <a:gd name="connsiteX50" fmla="*/ 187818 w 624274"/>
              <a:gd name="connsiteY50" fmla="*/ 368958 h 677864"/>
              <a:gd name="connsiteX51" fmla="*/ 120239 w 624274"/>
              <a:gd name="connsiteY51" fmla="*/ 433966 h 677864"/>
              <a:gd name="connsiteX52" fmla="*/ 5276 w 624274"/>
              <a:gd name="connsiteY52" fmla="*/ 273040 h 677864"/>
              <a:gd name="connsiteX53" fmla="*/ 12403 w 624274"/>
              <a:gd name="connsiteY53" fmla="*/ 267876 h 677864"/>
              <a:gd name="connsiteX54" fmla="*/ 41786 w 624274"/>
              <a:gd name="connsiteY54" fmla="*/ 277114 h 677864"/>
              <a:gd name="connsiteX55" fmla="*/ 84986 w 624274"/>
              <a:gd name="connsiteY55" fmla="*/ 314458 h 677864"/>
              <a:gd name="connsiteX56" fmla="*/ 99584 w 624274"/>
              <a:gd name="connsiteY56" fmla="*/ 342547 h 677864"/>
              <a:gd name="connsiteX57" fmla="*/ 67637 w 624274"/>
              <a:gd name="connsiteY57" fmla="*/ 333444 h 677864"/>
              <a:gd name="connsiteX58" fmla="*/ 35994 w 624274"/>
              <a:gd name="connsiteY58" fmla="*/ 306315 h 677864"/>
              <a:gd name="connsiteX59" fmla="*/ 27579 w 624274"/>
              <a:gd name="connsiteY59" fmla="*/ 309124 h 677864"/>
              <a:gd name="connsiteX60" fmla="*/ 30912 w 624274"/>
              <a:gd name="connsiteY60" fmla="*/ 417415 h 677864"/>
              <a:gd name="connsiteX61" fmla="*/ 33707 w 624274"/>
              <a:gd name="connsiteY61" fmla="*/ 508082 h 677864"/>
              <a:gd name="connsiteX62" fmla="*/ 64312 w 624274"/>
              <a:gd name="connsiteY62" fmla="*/ 460518 h 677864"/>
              <a:gd name="connsiteX63" fmla="*/ 98941 w 624274"/>
              <a:gd name="connsiteY63" fmla="*/ 415434 h 677864"/>
              <a:gd name="connsiteX64" fmla="*/ 182559 w 624274"/>
              <a:gd name="connsiteY64" fmla="*/ 335432 h 677864"/>
              <a:gd name="connsiteX65" fmla="*/ 217604 w 624274"/>
              <a:gd name="connsiteY65" fmla="*/ 319198 h 677864"/>
              <a:gd name="connsiteX66" fmla="*/ 276493 w 624274"/>
              <a:gd name="connsiteY66" fmla="*/ 251870 h 677864"/>
              <a:gd name="connsiteX67" fmla="*/ 287227 w 624274"/>
              <a:gd name="connsiteY67" fmla="*/ 213352 h 677864"/>
              <a:gd name="connsiteX68" fmla="*/ 353525 w 624274"/>
              <a:gd name="connsiteY68" fmla="*/ 118500 h 677864"/>
              <a:gd name="connsiteX69" fmla="*/ 438558 w 624274"/>
              <a:gd name="connsiteY69" fmla="*/ 36848 h 677864"/>
              <a:gd name="connsiteX70" fmla="*/ 440062 w 624274"/>
              <a:gd name="connsiteY70" fmla="*/ 35945 h 677864"/>
              <a:gd name="connsiteX71" fmla="*/ 350343 w 624274"/>
              <a:gd name="connsiteY71" fmla="*/ 45512 h 677864"/>
              <a:gd name="connsiteX72" fmla="*/ 244094 w 624274"/>
              <a:gd name="connsiteY72" fmla="*/ 56871 h 677864"/>
              <a:gd name="connsiteX73" fmla="*/ 241440 w 624274"/>
              <a:gd name="connsiteY73" fmla="*/ 64429 h 677864"/>
              <a:gd name="connsiteX74" fmla="*/ 276750 w 624274"/>
              <a:gd name="connsiteY74" fmla="*/ 94778 h 677864"/>
              <a:gd name="connsiteX75" fmla="*/ 289770 w 624274"/>
              <a:gd name="connsiteY75" fmla="*/ 120825 h 677864"/>
              <a:gd name="connsiteX76" fmla="*/ 260125 w 624274"/>
              <a:gd name="connsiteY76" fmla="*/ 114079 h 677864"/>
              <a:gd name="connsiteX77" fmla="*/ 214292 w 624274"/>
              <a:gd name="connsiteY77" fmla="*/ 75164 h 677864"/>
              <a:gd name="connsiteX78" fmla="*/ 201098 w 624274"/>
              <a:gd name="connsiteY78" fmla="*/ 47401 h 677864"/>
              <a:gd name="connsiteX79" fmla="*/ 205342 w 624274"/>
              <a:gd name="connsiteY79" fmla="*/ 39700 h 677864"/>
              <a:gd name="connsiteX80" fmla="*/ 227482 w 624274"/>
              <a:gd name="connsiteY80" fmla="*/ 31266 h 677864"/>
              <a:gd name="connsiteX81" fmla="*/ 389663 w 624274"/>
              <a:gd name="connsiteY81" fmla="*/ 14981 h 677864"/>
              <a:gd name="connsiteX82" fmla="*/ 485132 w 624274"/>
              <a:gd name="connsiteY82" fmla="*/ 3097 h 677864"/>
              <a:gd name="connsiteX83" fmla="*/ 498322 w 624274"/>
              <a:gd name="connsiteY83" fmla="*/ 993 h 677864"/>
              <a:gd name="connsiteX84" fmla="*/ 498423 w 624274"/>
              <a:gd name="connsiteY84" fmla="*/ 932 h 677864"/>
              <a:gd name="connsiteX85" fmla="*/ 498963 w 624274"/>
              <a:gd name="connsiteY85" fmla="*/ 891 h 677864"/>
              <a:gd name="connsiteX86" fmla="*/ 504546 w 624274"/>
              <a:gd name="connsiteY86" fmla="*/ 0 h 677864"/>
              <a:gd name="connsiteX87" fmla="*/ 503887 w 624274"/>
              <a:gd name="connsiteY87" fmla="*/ 512 h 677864"/>
              <a:gd name="connsiteX88" fmla="*/ 505017 w 624274"/>
              <a:gd name="connsiteY88" fmla="*/ 425 h 677864"/>
              <a:gd name="connsiteX89" fmla="*/ 545385 w 624274"/>
              <a:gd name="connsiteY89" fmla="*/ 36440 h 677864"/>
              <a:gd name="connsiteX90" fmla="*/ 544172 w 624274"/>
              <a:gd name="connsiteY90" fmla="*/ 65517 h 677864"/>
              <a:gd name="connsiteX91" fmla="*/ 607873 w 624274"/>
              <a:gd name="connsiteY91" fmla="*/ 120132 h 677864"/>
              <a:gd name="connsiteX92" fmla="*/ 612959 w 624274"/>
              <a:gd name="connsiteY92" fmla="*/ 186376 h 677864"/>
              <a:gd name="connsiteX93" fmla="*/ 461628 w 624274"/>
              <a:gd name="connsiteY93" fmla="*/ 362880 h 677864"/>
              <a:gd name="connsiteX94" fmla="*/ 395385 w 624274"/>
              <a:gd name="connsiteY94" fmla="*/ 367967 h 677864"/>
              <a:gd name="connsiteX95" fmla="*/ 302993 w 624274"/>
              <a:gd name="connsiteY95" fmla="*/ 291103 h 677864"/>
              <a:gd name="connsiteX96" fmla="*/ 261043 w 624274"/>
              <a:gd name="connsiteY96" fmla="*/ 340839 h 677864"/>
              <a:gd name="connsiteX97" fmla="*/ 351874 w 624274"/>
              <a:gd name="connsiteY97" fmla="*/ 418716 h 677864"/>
              <a:gd name="connsiteX98" fmla="*/ 356960 w 624274"/>
              <a:gd name="connsiteY98" fmla="*/ 484960 h 677864"/>
              <a:gd name="connsiteX99" fmla="*/ 205630 w 624274"/>
              <a:gd name="connsiteY99" fmla="*/ 661463 h 677864"/>
              <a:gd name="connsiteX100" fmla="*/ 139386 w 624274"/>
              <a:gd name="connsiteY100" fmla="*/ 666550 h 677864"/>
              <a:gd name="connsiteX101" fmla="*/ 75685 w 624274"/>
              <a:gd name="connsiteY101" fmla="*/ 611934 h 677864"/>
              <a:gd name="connsiteX102" fmla="*/ 47135 w 624274"/>
              <a:gd name="connsiteY102" fmla="*/ 617573 h 677864"/>
              <a:gd name="connsiteX103" fmla="*/ 26256 w 624274"/>
              <a:gd name="connsiteY103" fmla="*/ 600375 h 677864"/>
              <a:gd name="connsiteX104" fmla="*/ 6667 w 624274"/>
              <a:gd name="connsiteY104" fmla="*/ 584238 h 677864"/>
              <a:gd name="connsiteX105" fmla="*/ 6645 w 624274"/>
              <a:gd name="connsiteY105" fmla="*/ 584283 h 677864"/>
              <a:gd name="connsiteX106" fmla="*/ 6648 w 624274"/>
              <a:gd name="connsiteY106" fmla="*/ 584222 h 677864"/>
              <a:gd name="connsiteX107" fmla="*/ 5379 w 624274"/>
              <a:gd name="connsiteY107" fmla="*/ 583177 h 677864"/>
              <a:gd name="connsiteX108" fmla="*/ 4873 w 624274"/>
              <a:gd name="connsiteY108" fmla="*/ 576583 h 677864"/>
              <a:gd name="connsiteX109" fmla="*/ 6591 w 624274"/>
              <a:gd name="connsiteY109" fmla="*/ 572368 h 677864"/>
              <a:gd name="connsiteX110" fmla="*/ 5870 w 624274"/>
              <a:gd name="connsiteY110" fmla="*/ 485803 h 677864"/>
              <a:gd name="connsiteX111" fmla="*/ 2768 w 624274"/>
              <a:gd name="connsiteY111" fmla="*/ 388130 h 677864"/>
              <a:gd name="connsiteX112" fmla="*/ 87 w 624274"/>
              <a:gd name="connsiteY112" fmla="*/ 296073 h 677864"/>
              <a:gd name="connsiteX113" fmla="*/ 5276 w 624274"/>
              <a:gd name="connsiteY113" fmla="*/ 273040 h 677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24274" h="677864">
                <a:moveTo>
                  <a:pt x="193798" y="456770"/>
                </a:moveTo>
                <a:cubicBezTo>
                  <a:pt x="193798" y="454186"/>
                  <a:pt x="195892" y="452092"/>
                  <a:pt x="198476" y="452092"/>
                </a:cubicBezTo>
                <a:lnTo>
                  <a:pt x="217185" y="452092"/>
                </a:lnTo>
                <a:cubicBezTo>
                  <a:pt x="219769" y="452092"/>
                  <a:pt x="221863" y="454186"/>
                  <a:pt x="221863" y="456770"/>
                </a:cubicBezTo>
                <a:lnTo>
                  <a:pt x="221863" y="556557"/>
                </a:lnTo>
                <a:cubicBezTo>
                  <a:pt x="221863" y="559141"/>
                  <a:pt x="219769" y="561235"/>
                  <a:pt x="217185" y="561235"/>
                </a:cubicBezTo>
                <a:lnTo>
                  <a:pt x="198476" y="561235"/>
                </a:lnTo>
                <a:cubicBezTo>
                  <a:pt x="195892" y="561235"/>
                  <a:pt x="193798" y="559141"/>
                  <a:pt x="193798" y="556557"/>
                </a:cubicBezTo>
                <a:close/>
                <a:moveTo>
                  <a:pt x="456864" y="138181"/>
                </a:moveTo>
                <a:cubicBezTo>
                  <a:pt x="456864" y="135597"/>
                  <a:pt x="458958" y="133503"/>
                  <a:pt x="461542" y="133503"/>
                </a:cubicBezTo>
                <a:lnTo>
                  <a:pt x="480251" y="133503"/>
                </a:lnTo>
                <a:cubicBezTo>
                  <a:pt x="482835" y="133503"/>
                  <a:pt x="484929" y="135597"/>
                  <a:pt x="484929" y="138181"/>
                </a:cubicBezTo>
                <a:lnTo>
                  <a:pt x="484929" y="237968"/>
                </a:lnTo>
                <a:cubicBezTo>
                  <a:pt x="484929" y="240552"/>
                  <a:pt x="482835" y="242646"/>
                  <a:pt x="480251" y="242646"/>
                </a:cubicBezTo>
                <a:lnTo>
                  <a:pt x="461542" y="242646"/>
                </a:lnTo>
                <a:cubicBezTo>
                  <a:pt x="458958" y="242646"/>
                  <a:pt x="456865" y="240552"/>
                  <a:pt x="456864" y="237968"/>
                </a:cubicBezTo>
                <a:close/>
                <a:moveTo>
                  <a:pt x="148486" y="465382"/>
                </a:moveTo>
                <a:cubicBezTo>
                  <a:pt x="148486" y="462798"/>
                  <a:pt x="150580" y="460704"/>
                  <a:pt x="153164" y="460704"/>
                </a:cubicBezTo>
                <a:lnTo>
                  <a:pt x="171873" y="460704"/>
                </a:lnTo>
                <a:cubicBezTo>
                  <a:pt x="174457" y="460704"/>
                  <a:pt x="176551" y="462798"/>
                  <a:pt x="176551" y="465382"/>
                </a:cubicBezTo>
                <a:lnTo>
                  <a:pt x="176551" y="548229"/>
                </a:lnTo>
                <a:cubicBezTo>
                  <a:pt x="176551" y="550813"/>
                  <a:pt x="174457" y="552907"/>
                  <a:pt x="171873" y="552907"/>
                </a:cubicBezTo>
                <a:lnTo>
                  <a:pt x="153164" y="552907"/>
                </a:lnTo>
                <a:cubicBezTo>
                  <a:pt x="150580" y="552907"/>
                  <a:pt x="148486" y="550813"/>
                  <a:pt x="148486" y="548229"/>
                </a:cubicBezTo>
                <a:close/>
                <a:moveTo>
                  <a:pt x="411552" y="146793"/>
                </a:moveTo>
                <a:cubicBezTo>
                  <a:pt x="411552" y="144209"/>
                  <a:pt x="413647" y="142115"/>
                  <a:pt x="416231" y="142115"/>
                </a:cubicBezTo>
                <a:lnTo>
                  <a:pt x="434939" y="142115"/>
                </a:lnTo>
                <a:cubicBezTo>
                  <a:pt x="437523" y="142115"/>
                  <a:pt x="439617" y="144209"/>
                  <a:pt x="439618" y="146793"/>
                </a:cubicBezTo>
                <a:lnTo>
                  <a:pt x="439617" y="229640"/>
                </a:lnTo>
                <a:cubicBezTo>
                  <a:pt x="439617" y="232224"/>
                  <a:pt x="437523" y="234318"/>
                  <a:pt x="434939" y="234318"/>
                </a:cubicBezTo>
                <a:lnTo>
                  <a:pt x="416230" y="234318"/>
                </a:lnTo>
                <a:cubicBezTo>
                  <a:pt x="413646" y="234318"/>
                  <a:pt x="411552" y="232224"/>
                  <a:pt x="411552" y="229640"/>
                </a:cubicBezTo>
                <a:close/>
                <a:moveTo>
                  <a:pt x="375092" y="136719"/>
                </a:moveTo>
                <a:cubicBezTo>
                  <a:pt x="355306" y="159578"/>
                  <a:pt x="337985" y="184164"/>
                  <a:pt x="321163" y="213431"/>
                </a:cubicBezTo>
                <a:cubicBezTo>
                  <a:pt x="308193" y="240837"/>
                  <a:pt x="308965" y="253129"/>
                  <a:pt x="324489" y="266439"/>
                </a:cubicBezTo>
                <a:lnTo>
                  <a:pt x="405728" y="336091"/>
                </a:lnTo>
                <a:cubicBezTo>
                  <a:pt x="421252" y="349401"/>
                  <a:pt x="444933" y="347250"/>
                  <a:pt x="458622" y="331285"/>
                </a:cubicBezTo>
                <a:lnTo>
                  <a:pt x="581275" y="188228"/>
                </a:lnTo>
                <a:cubicBezTo>
                  <a:pt x="594963" y="172263"/>
                  <a:pt x="593474" y="148531"/>
                  <a:pt x="577950" y="135220"/>
                </a:cubicBezTo>
                <a:lnTo>
                  <a:pt x="496711" y="65568"/>
                </a:lnTo>
                <a:cubicBezTo>
                  <a:pt x="481187" y="52258"/>
                  <a:pt x="468157" y="54264"/>
                  <a:pt x="443817" y="70374"/>
                </a:cubicBezTo>
                <a:cubicBezTo>
                  <a:pt x="417131" y="92729"/>
                  <a:pt x="394879" y="113861"/>
                  <a:pt x="375092" y="136719"/>
                </a:cubicBezTo>
                <a:close/>
                <a:moveTo>
                  <a:pt x="120239" y="433966"/>
                </a:moveTo>
                <a:cubicBezTo>
                  <a:pt x="100670" y="457011"/>
                  <a:pt x="83184" y="482228"/>
                  <a:pt x="65164" y="512015"/>
                </a:cubicBezTo>
                <a:cubicBezTo>
                  <a:pt x="52958" y="538529"/>
                  <a:pt x="52966" y="551712"/>
                  <a:pt x="68491" y="565022"/>
                </a:cubicBezTo>
                <a:lnTo>
                  <a:pt x="149729" y="634674"/>
                </a:lnTo>
                <a:cubicBezTo>
                  <a:pt x="165254" y="647985"/>
                  <a:pt x="188935" y="645833"/>
                  <a:pt x="202622" y="629869"/>
                </a:cubicBezTo>
                <a:lnTo>
                  <a:pt x="325276" y="486812"/>
                </a:lnTo>
                <a:cubicBezTo>
                  <a:pt x="338965" y="470847"/>
                  <a:pt x="337475" y="447115"/>
                  <a:pt x="321950" y="433804"/>
                </a:cubicBezTo>
                <a:lnTo>
                  <a:pt x="240712" y="364152"/>
                </a:lnTo>
                <a:cubicBezTo>
                  <a:pt x="225188" y="350842"/>
                  <a:pt x="212922" y="351956"/>
                  <a:pt x="187818" y="368958"/>
                </a:cubicBezTo>
                <a:cubicBezTo>
                  <a:pt x="161463" y="390051"/>
                  <a:pt x="139809" y="410922"/>
                  <a:pt x="120239" y="433966"/>
                </a:cubicBezTo>
                <a:close/>
                <a:moveTo>
                  <a:pt x="5276" y="273040"/>
                </a:moveTo>
                <a:cubicBezTo>
                  <a:pt x="7034" y="271027"/>
                  <a:pt x="9354" y="269279"/>
                  <a:pt x="12403" y="267876"/>
                </a:cubicBezTo>
                <a:cubicBezTo>
                  <a:pt x="24716" y="262171"/>
                  <a:pt x="33357" y="269809"/>
                  <a:pt x="41786" y="277114"/>
                </a:cubicBezTo>
                <a:cubicBezTo>
                  <a:pt x="56232" y="289538"/>
                  <a:pt x="70659" y="301984"/>
                  <a:pt x="84986" y="314458"/>
                </a:cubicBezTo>
                <a:cubicBezTo>
                  <a:pt x="91324" y="320007"/>
                  <a:pt x="105874" y="334319"/>
                  <a:pt x="99584" y="342547"/>
                </a:cubicBezTo>
                <a:cubicBezTo>
                  <a:pt x="92006" y="352502"/>
                  <a:pt x="74970" y="339617"/>
                  <a:pt x="67637" y="333444"/>
                </a:cubicBezTo>
                <a:cubicBezTo>
                  <a:pt x="57040" y="324473"/>
                  <a:pt x="46556" y="315370"/>
                  <a:pt x="35994" y="306315"/>
                </a:cubicBezTo>
                <a:cubicBezTo>
                  <a:pt x="33171" y="307376"/>
                  <a:pt x="30373" y="308229"/>
                  <a:pt x="27579" y="309124"/>
                </a:cubicBezTo>
                <a:cubicBezTo>
                  <a:pt x="28740" y="345834"/>
                  <a:pt x="29823" y="381531"/>
                  <a:pt x="30912" y="417415"/>
                </a:cubicBezTo>
                <a:lnTo>
                  <a:pt x="33707" y="508082"/>
                </a:lnTo>
                <a:lnTo>
                  <a:pt x="64312" y="460518"/>
                </a:lnTo>
                <a:cubicBezTo>
                  <a:pt x="75462" y="444557"/>
                  <a:pt x="86870" y="429652"/>
                  <a:pt x="98941" y="415434"/>
                </a:cubicBezTo>
                <a:cubicBezTo>
                  <a:pt x="123083" y="386998"/>
                  <a:pt x="149874" y="361313"/>
                  <a:pt x="182559" y="335432"/>
                </a:cubicBezTo>
                <a:cubicBezTo>
                  <a:pt x="196938" y="325843"/>
                  <a:pt x="207953" y="320425"/>
                  <a:pt x="217604" y="319198"/>
                </a:cubicBezTo>
                <a:cubicBezTo>
                  <a:pt x="232707" y="293209"/>
                  <a:pt x="252698" y="270374"/>
                  <a:pt x="276493" y="251870"/>
                </a:cubicBezTo>
                <a:cubicBezTo>
                  <a:pt x="275924" y="241870"/>
                  <a:pt x="279592" y="229790"/>
                  <a:pt x="287227" y="213352"/>
                </a:cubicBezTo>
                <a:cubicBezTo>
                  <a:pt x="307815" y="177100"/>
                  <a:pt x="329109" y="146700"/>
                  <a:pt x="353525" y="118500"/>
                </a:cubicBezTo>
                <a:cubicBezTo>
                  <a:pt x="377942" y="90300"/>
                  <a:pt x="405480" y="64300"/>
                  <a:pt x="438558" y="36848"/>
                </a:cubicBezTo>
                <a:lnTo>
                  <a:pt x="440062" y="35945"/>
                </a:lnTo>
                <a:lnTo>
                  <a:pt x="350343" y="45512"/>
                </a:lnTo>
                <a:cubicBezTo>
                  <a:pt x="315537" y="48903"/>
                  <a:pt x="280810" y="52291"/>
                  <a:pt x="244094" y="56871"/>
                </a:cubicBezTo>
                <a:cubicBezTo>
                  <a:pt x="243174" y="59372"/>
                  <a:pt x="242295" y="61870"/>
                  <a:pt x="241440" y="64429"/>
                </a:cubicBezTo>
                <a:cubicBezTo>
                  <a:pt x="253215" y="74524"/>
                  <a:pt x="265025" y="84535"/>
                  <a:pt x="276750" y="94778"/>
                </a:cubicBezTo>
                <a:cubicBezTo>
                  <a:pt x="282495" y="99857"/>
                  <a:pt x="294642" y="113983"/>
                  <a:pt x="289770" y="120825"/>
                </a:cubicBezTo>
                <a:cubicBezTo>
                  <a:pt x="283752" y="129362"/>
                  <a:pt x="266945" y="119735"/>
                  <a:pt x="260125" y="114079"/>
                </a:cubicBezTo>
                <a:cubicBezTo>
                  <a:pt x="244643" y="101301"/>
                  <a:pt x="229507" y="88209"/>
                  <a:pt x="214292" y="75164"/>
                </a:cubicBezTo>
                <a:cubicBezTo>
                  <a:pt x="205802" y="67885"/>
                  <a:pt x="197010" y="60425"/>
                  <a:pt x="201098" y="47401"/>
                </a:cubicBezTo>
                <a:cubicBezTo>
                  <a:pt x="202100" y="44214"/>
                  <a:pt x="203552" y="41700"/>
                  <a:pt x="205342" y="39700"/>
                </a:cubicBezTo>
                <a:cubicBezTo>
                  <a:pt x="210710" y="33700"/>
                  <a:pt x="219113" y="32325"/>
                  <a:pt x="227482" y="31266"/>
                </a:cubicBezTo>
                <a:cubicBezTo>
                  <a:pt x="284143" y="24216"/>
                  <a:pt x="332976" y="21970"/>
                  <a:pt x="389663" y="14981"/>
                </a:cubicBezTo>
                <a:cubicBezTo>
                  <a:pt x="421474" y="11034"/>
                  <a:pt x="453356" y="7226"/>
                  <a:pt x="485132" y="3097"/>
                </a:cubicBezTo>
                <a:lnTo>
                  <a:pt x="498322" y="993"/>
                </a:lnTo>
                <a:lnTo>
                  <a:pt x="498423" y="932"/>
                </a:lnTo>
                <a:lnTo>
                  <a:pt x="498963" y="891"/>
                </a:lnTo>
                <a:lnTo>
                  <a:pt x="504546" y="0"/>
                </a:lnTo>
                <a:lnTo>
                  <a:pt x="503887" y="512"/>
                </a:lnTo>
                <a:lnTo>
                  <a:pt x="505017" y="425"/>
                </a:lnTo>
                <a:cubicBezTo>
                  <a:pt x="520844" y="13760"/>
                  <a:pt x="529558" y="23105"/>
                  <a:pt x="545385" y="36440"/>
                </a:cubicBezTo>
                <a:cubicBezTo>
                  <a:pt x="551804" y="41449"/>
                  <a:pt x="546947" y="57155"/>
                  <a:pt x="544172" y="65517"/>
                </a:cubicBezTo>
                <a:lnTo>
                  <a:pt x="607873" y="120132"/>
                </a:lnTo>
                <a:cubicBezTo>
                  <a:pt x="627570" y="137020"/>
                  <a:pt x="629847" y="166678"/>
                  <a:pt x="612959" y="186376"/>
                </a:cubicBezTo>
                <a:lnTo>
                  <a:pt x="461628" y="362880"/>
                </a:lnTo>
                <a:cubicBezTo>
                  <a:pt x="444740" y="382577"/>
                  <a:pt x="415082" y="384855"/>
                  <a:pt x="395385" y="367967"/>
                </a:cubicBezTo>
                <a:lnTo>
                  <a:pt x="302993" y="291103"/>
                </a:lnTo>
                <a:cubicBezTo>
                  <a:pt x="286932" y="292307"/>
                  <a:pt x="258792" y="319114"/>
                  <a:pt x="261043" y="340839"/>
                </a:cubicBezTo>
                <a:lnTo>
                  <a:pt x="351874" y="418716"/>
                </a:lnTo>
                <a:cubicBezTo>
                  <a:pt x="371571" y="435604"/>
                  <a:pt x="373848" y="465262"/>
                  <a:pt x="356960" y="484960"/>
                </a:cubicBezTo>
                <a:lnTo>
                  <a:pt x="205630" y="661463"/>
                </a:lnTo>
                <a:cubicBezTo>
                  <a:pt x="188742" y="681161"/>
                  <a:pt x="159084" y="683438"/>
                  <a:pt x="139386" y="666550"/>
                </a:cubicBezTo>
                <a:lnTo>
                  <a:pt x="75685" y="611934"/>
                </a:lnTo>
                <a:cubicBezTo>
                  <a:pt x="67845" y="615954"/>
                  <a:pt x="53065" y="623152"/>
                  <a:pt x="47135" y="617573"/>
                </a:cubicBezTo>
                <a:cubicBezTo>
                  <a:pt x="39337" y="610771"/>
                  <a:pt x="32797" y="605572"/>
                  <a:pt x="26256" y="600375"/>
                </a:cubicBezTo>
                <a:lnTo>
                  <a:pt x="6667" y="584238"/>
                </a:lnTo>
                <a:lnTo>
                  <a:pt x="6645" y="584283"/>
                </a:lnTo>
                <a:lnTo>
                  <a:pt x="6648" y="584222"/>
                </a:lnTo>
                <a:lnTo>
                  <a:pt x="5379" y="583177"/>
                </a:lnTo>
                <a:cubicBezTo>
                  <a:pt x="3418" y="581496"/>
                  <a:pt x="3192" y="578543"/>
                  <a:pt x="4873" y="576583"/>
                </a:cubicBezTo>
                <a:lnTo>
                  <a:pt x="6591" y="572368"/>
                </a:lnTo>
                <a:lnTo>
                  <a:pt x="5870" y="485803"/>
                </a:lnTo>
                <a:cubicBezTo>
                  <a:pt x="4947" y="453251"/>
                  <a:pt x="3642" y="420691"/>
                  <a:pt x="2768" y="388130"/>
                </a:cubicBezTo>
                <a:cubicBezTo>
                  <a:pt x="1872" y="356065"/>
                  <a:pt x="1148" y="328126"/>
                  <a:pt x="87" y="296073"/>
                </a:cubicBezTo>
                <a:cubicBezTo>
                  <a:pt x="-216" y="287491"/>
                  <a:pt x="2" y="279078"/>
                  <a:pt x="5276" y="2730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11F326B-B1C4-4A40-A7D2-BD27B6685D11}"/>
              </a:ext>
            </a:extLst>
          </p:cNvPr>
          <p:cNvSpPr/>
          <p:nvPr/>
        </p:nvSpPr>
        <p:spPr>
          <a:xfrm rot="2963457">
            <a:off x="6699639" y="1152206"/>
            <a:ext cx="624274" cy="677864"/>
          </a:xfrm>
          <a:custGeom>
            <a:avLst/>
            <a:gdLst>
              <a:gd name="connsiteX0" fmla="*/ 193798 w 624274"/>
              <a:gd name="connsiteY0" fmla="*/ 456770 h 677864"/>
              <a:gd name="connsiteX1" fmla="*/ 198476 w 624274"/>
              <a:gd name="connsiteY1" fmla="*/ 452092 h 677864"/>
              <a:gd name="connsiteX2" fmla="*/ 217185 w 624274"/>
              <a:gd name="connsiteY2" fmla="*/ 452092 h 677864"/>
              <a:gd name="connsiteX3" fmla="*/ 221863 w 624274"/>
              <a:gd name="connsiteY3" fmla="*/ 456770 h 677864"/>
              <a:gd name="connsiteX4" fmla="*/ 221863 w 624274"/>
              <a:gd name="connsiteY4" fmla="*/ 556557 h 677864"/>
              <a:gd name="connsiteX5" fmla="*/ 217185 w 624274"/>
              <a:gd name="connsiteY5" fmla="*/ 561235 h 677864"/>
              <a:gd name="connsiteX6" fmla="*/ 198476 w 624274"/>
              <a:gd name="connsiteY6" fmla="*/ 561235 h 677864"/>
              <a:gd name="connsiteX7" fmla="*/ 193798 w 624274"/>
              <a:gd name="connsiteY7" fmla="*/ 556557 h 677864"/>
              <a:gd name="connsiteX8" fmla="*/ 456864 w 624274"/>
              <a:gd name="connsiteY8" fmla="*/ 138181 h 677864"/>
              <a:gd name="connsiteX9" fmla="*/ 461542 w 624274"/>
              <a:gd name="connsiteY9" fmla="*/ 133503 h 677864"/>
              <a:gd name="connsiteX10" fmla="*/ 480251 w 624274"/>
              <a:gd name="connsiteY10" fmla="*/ 133503 h 677864"/>
              <a:gd name="connsiteX11" fmla="*/ 484929 w 624274"/>
              <a:gd name="connsiteY11" fmla="*/ 138181 h 677864"/>
              <a:gd name="connsiteX12" fmla="*/ 484929 w 624274"/>
              <a:gd name="connsiteY12" fmla="*/ 237968 h 677864"/>
              <a:gd name="connsiteX13" fmla="*/ 480251 w 624274"/>
              <a:gd name="connsiteY13" fmla="*/ 242646 h 677864"/>
              <a:gd name="connsiteX14" fmla="*/ 461542 w 624274"/>
              <a:gd name="connsiteY14" fmla="*/ 242646 h 677864"/>
              <a:gd name="connsiteX15" fmla="*/ 456864 w 624274"/>
              <a:gd name="connsiteY15" fmla="*/ 237968 h 677864"/>
              <a:gd name="connsiteX16" fmla="*/ 148486 w 624274"/>
              <a:gd name="connsiteY16" fmla="*/ 465382 h 677864"/>
              <a:gd name="connsiteX17" fmla="*/ 153164 w 624274"/>
              <a:gd name="connsiteY17" fmla="*/ 460704 h 677864"/>
              <a:gd name="connsiteX18" fmla="*/ 171873 w 624274"/>
              <a:gd name="connsiteY18" fmla="*/ 460704 h 677864"/>
              <a:gd name="connsiteX19" fmla="*/ 176551 w 624274"/>
              <a:gd name="connsiteY19" fmla="*/ 465382 h 677864"/>
              <a:gd name="connsiteX20" fmla="*/ 176551 w 624274"/>
              <a:gd name="connsiteY20" fmla="*/ 548229 h 677864"/>
              <a:gd name="connsiteX21" fmla="*/ 171873 w 624274"/>
              <a:gd name="connsiteY21" fmla="*/ 552907 h 677864"/>
              <a:gd name="connsiteX22" fmla="*/ 153164 w 624274"/>
              <a:gd name="connsiteY22" fmla="*/ 552907 h 677864"/>
              <a:gd name="connsiteX23" fmla="*/ 148486 w 624274"/>
              <a:gd name="connsiteY23" fmla="*/ 548229 h 677864"/>
              <a:gd name="connsiteX24" fmla="*/ 411552 w 624274"/>
              <a:gd name="connsiteY24" fmla="*/ 146793 h 677864"/>
              <a:gd name="connsiteX25" fmla="*/ 416231 w 624274"/>
              <a:gd name="connsiteY25" fmla="*/ 142115 h 677864"/>
              <a:gd name="connsiteX26" fmla="*/ 434939 w 624274"/>
              <a:gd name="connsiteY26" fmla="*/ 142115 h 677864"/>
              <a:gd name="connsiteX27" fmla="*/ 439618 w 624274"/>
              <a:gd name="connsiteY27" fmla="*/ 146793 h 677864"/>
              <a:gd name="connsiteX28" fmla="*/ 439617 w 624274"/>
              <a:gd name="connsiteY28" fmla="*/ 229640 h 677864"/>
              <a:gd name="connsiteX29" fmla="*/ 434939 w 624274"/>
              <a:gd name="connsiteY29" fmla="*/ 234318 h 677864"/>
              <a:gd name="connsiteX30" fmla="*/ 416230 w 624274"/>
              <a:gd name="connsiteY30" fmla="*/ 234318 h 677864"/>
              <a:gd name="connsiteX31" fmla="*/ 411552 w 624274"/>
              <a:gd name="connsiteY31" fmla="*/ 229640 h 677864"/>
              <a:gd name="connsiteX32" fmla="*/ 375092 w 624274"/>
              <a:gd name="connsiteY32" fmla="*/ 136719 h 677864"/>
              <a:gd name="connsiteX33" fmla="*/ 321163 w 624274"/>
              <a:gd name="connsiteY33" fmla="*/ 213431 h 677864"/>
              <a:gd name="connsiteX34" fmla="*/ 324489 w 624274"/>
              <a:gd name="connsiteY34" fmla="*/ 266439 h 677864"/>
              <a:gd name="connsiteX35" fmla="*/ 405728 w 624274"/>
              <a:gd name="connsiteY35" fmla="*/ 336091 h 677864"/>
              <a:gd name="connsiteX36" fmla="*/ 458622 w 624274"/>
              <a:gd name="connsiteY36" fmla="*/ 331285 h 677864"/>
              <a:gd name="connsiteX37" fmla="*/ 581275 w 624274"/>
              <a:gd name="connsiteY37" fmla="*/ 188228 h 677864"/>
              <a:gd name="connsiteX38" fmla="*/ 577950 w 624274"/>
              <a:gd name="connsiteY38" fmla="*/ 135220 h 677864"/>
              <a:gd name="connsiteX39" fmla="*/ 496711 w 624274"/>
              <a:gd name="connsiteY39" fmla="*/ 65568 h 677864"/>
              <a:gd name="connsiteX40" fmla="*/ 443817 w 624274"/>
              <a:gd name="connsiteY40" fmla="*/ 70374 h 677864"/>
              <a:gd name="connsiteX41" fmla="*/ 375092 w 624274"/>
              <a:gd name="connsiteY41" fmla="*/ 136719 h 677864"/>
              <a:gd name="connsiteX42" fmla="*/ 120239 w 624274"/>
              <a:gd name="connsiteY42" fmla="*/ 433966 h 677864"/>
              <a:gd name="connsiteX43" fmla="*/ 65164 w 624274"/>
              <a:gd name="connsiteY43" fmla="*/ 512015 h 677864"/>
              <a:gd name="connsiteX44" fmla="*/ 68491 w 624274"/>
              <a:gd name="connsiteY44" fmla="*/ 565022 h 677864"/>
              <a:gd name="connsiteX45" fmla="*/ 149729 w 624274"/>
              <a:gd name="connsiteY45" fmla="*/ 634674 h 677864"/>
              <a:gd name="connsiteX46" fmla="*/ 202622 w 624274"/>
              <a:gd name="connsiteY46" fmla="*/ 629869 h 677864"/>
              <a:gd name="connsiteX47" fmla="*/ 325276 w 624274"/>
              <a:gd name="connsiteY47" fmla="*/ 486812 h 677864"/>
              <a:gd name="connsiteX48" fmla="*/ 321950 w 624274"/>
              <a:gd name="connsiteY48" fmla="*/ 433804 h 677864"/>
              <a:gd name="connsiteX49" fmla="*/ 240712 w 624274"/>
              <a:gd name="connsiteY49" fmla="*/ 364152 h 677864"/>
              <a:gd name="connsiteX50" fmla="*/ 187818 w 624274"/>
              <a:gd name="connsiteY50" fmla="*/ 368958 h 677864"/>
              <a:gd name="connsiteX51" fmla="*/ 120239 w 624274"/>
              <a:gd name="connsiteY51" fmla="*/ 433966 h 677864"/>
              <a:gd name="connsiteX52" fmla="*/ 5276 w 624274"/>
              <a:gd name="connsiteY52" fmla="*/ 273040 h 677864"/>
              <a:gd name="connsiteX53" fmla="*/ 12403 w 624274"/>
              <a:gd name="connsiteY53" fmla="*/ 267876 h 677864"/>
              <a:gd name="connsiteX54" fmla="*/ 41786 w 624274"/>
              <a:gd name="connsiteY54" fmla="*/ 277114 h 677864"/>
              <a:gd name="connsiteX55" fmla="*/ 84986 w 624274"/>
              <a:gd name="connsiteY55" fmla="*/ 314458 h 677864"/>
              <a:gd name="connsiteX56" fmla="*/ 99584 w 624274"/>
              <a:gd name="connsiteY56" fmla="*/ 342547 h 677864"/>
              <a:gd name="connsiteX57" fmla="*/ 67637 w 624274"/>
              <a:gd name="connsiteY57" fmla="*/ 333444 h 677864"/>
              <a:gd name="connsiteX58" fmla="*/ 35994 w 624274"/>
              <a:gd name="connsiteY58" fmla="*/ 306315 h 677864"/>
              <a:gd name="connsiteX59" fmla="*/ 27579 w 624274"/>
              <a:gd name="connsiteY59" fmla="*/ 309124 h 677864"/>
              <a:gd name="connsiteX60" fmla="*/ 30912 w 624274"/>
              <a:gd name="connsiteY60" fmla="*/ 417415 h 677864"/>
              <a:gd name="connsiteX61" fmla="*/ 33707 w 624274"/>
              <a:gd name="connsiteY61" fmla="*/ 508082 h 677864"/>
              <a:gd name="connsiteX62" fmla="*/ 64312 w 624274"/>
              <a:gd name="connsiteY62" fmla="*/ 460518 h 677864"/>
              <a:gd name="connsiteX63" fmla="*/ 98941 w 624274"/>
              <a:gd name="connsiteY63" fmla="*/ 415434 h 677864"/>
              <a:gd name="connsiteX64" fmla="*/ 182559 w 624274"/>
              <a:gd name="connsiteY64" fmla="*/ 335432 h 677864"/>
              <a:gd name="connsiteX65" fmla="*/ 217604 w 624274"/>
              <a:gd name="connsiteY65" fmla="*/ 319198 h 677864"/>
              <a:gd name="connsiteX66" fmla="*/ 276493 w 624274"/>
              <a:gd name="connsiteY66" fmla="*/ 251870 h 677864"/>
              <a:gd name="connsiteX67" fmla="*/ 287227 w 624274"/>
              <a:gd name="connsiteY67" fmla="*/ 213352 h 677864"/>
              <a:gd name="connsiteX68" fmla="*/ 353525 w 624274"/>
              <a:gd name="connsiteY68" fmla="*/ 118500 h 677864"/>
              <a:gd name="connsiteX69" fmla="*/ 438558 w 624274"/>
              <a:gd name="connsiteY69" fmla="*/ 36848 h 677864"/>
              <a:gd name="connsiteX70" fmla="*/ 440062 w 624274"/>
              <a:gd name="connsiteY70" fmla="*/ 35945 h 677864"/>
              <a:gd name="connsiteX71" fmla="*/ 350343 w 624274"/>
              <a:gd name="connsiteY71" fmla="*/ 45512 h 677864"/>
              <a:gd name="connsiteX72" fmla="*/ 244094 w 624274"/>
              <a:gd name="connsiteY72" fmla="*/ 56871 h 677864"/>
              <a:gd name="connsiteX73" fmla="*/ 241440 w 624274"/>
              <a:gd name="connsiteY73" fmla="*/ 64429 h 677864"/>
              <a:gd name="connsiteX74" fmla="*/ 276750 w 624274"/>
              <a:gd name="connsiteY74" fmla="*/ 94778 h 677864"/>
              <a:gd name="connsiteX75" fmla="*/ 289770 w 624274"/>
              <a:gd name="connsiteY75" fmla="*/ 120825 h 677864"/>
              <a:gd name="connsiteX76" fmla="*/ 260125 w 624274"/>
              <a:gd name="connsiteY76" fmla="*/ 114079 h 677864"/>
              <a:gd name="connsiteX77" fmla="*/ 214292 w 624274"/>
              <a:gd name="connsiteY77" fmla="*/ 75164 h 677864"/>
              <a:gd name="connsiteX78" fmla="*/ 201098 w 624274"/>
              <a:gd name="connsiteY78" fmla="*/ 47401 h 677864"/>
              <a:gd name="connsiteX79" fmla="*/ 205342 w 624274"/>
              <a:gd name="connsiteY79" fmla="*/ 39700 h 677864"/>
              <a:gd name="connsiteX80" fmla="*/ 227482 w 624274"/>
              <a:gd name="connsiteY80" fmla="*/ 31266 h 677864"/>
              <a:gd name="connsiteX81" fmla="*/ 389663 w 624274"/>
              <a:gd name="connsiteY81" fmla="*/ 14981 h 677864"/>
              <a:gd name="connsiteX82" fmla="*/ 485132 w 624274"/>
              <a:gd name="connsiteY82" fmla="*/ 3097 h 677864"/>
              <a:gd name="connsiteX83" fmla="*/ 498322 w 624274"/>
              <a:gd name="connsiteY83" fmla="*/ 993 h 677864"/>
              <a:gd name="connsiteX84" fmla="*/ 498423 w 624274"/>
              <a:gd name="connsiteY84" fmla="*/ 932 h 677864"/>
              <a:gd name="connsiteX85" fmla="*/ 498963 w 624274"/>
              <a:gd name="connsiteY85" fmla="*/ 891 h 677864"/>
              <a:gd name="connsiteX86" fmla="*/ 504546 w 624274"/>
              <a:gd name="connsiteY86" fmla="*/ 0 h 677864"/>
              <a:gd name="connsiteX87" fmla="*/ 503887 w 624274"/>
              <a:gd name="connsiteY87" fmla="*/ 512 h 677864"/>
              <a:gd name="connsiteX88" fmla="*/ 505017 w 624274"/>
              <a:gd name="connsiteY88" fmla="*/ 425 h 677864"/>
              <a:gd name="connsiteX89" fmla="*/ 545385 w 624274"/>
              <a:gd name="connsiteY89" fmla="*/ 36440 h 677864"/>
              <a:gd name="connsiteX90" fmla="*/ 544172 w 624274"/>
              <a:gd name="connsiteY90" fmla="*/ 65517 h 677864"/>
              <a:gd name="connsiteX91" fmla="*/ 607873 w 624274"/>
              <a:gd name="connsiteY91" fmla="*/ 120132 h 677864"/>
              <a:gd name="connsiteX92" fmla="*/ 612959 w 624274"/>
              <a:gd name="connsiteY92" fmla="*/ 186376 h 677864"/>
              <a:gd name="connsiteX93" fmla="*/ 461628 w 624274"/>
              <a:gd name="connsiteY93" fmla="*/ 362880 h 677864"/>
              <a:gd name="connsiteX94" fmla="*/ 395385 w 624274"/>
              <a:gd name="connsiteY94" fmla="*/ 367967 h 677864"/>
              <a:gd name="connsiteX95" fmla="*/ 302993 w 624274"/>
              <a:gd name="connsiteY95" fmla="*/ 291103 h 677864"/>
              <a:gd name="connsiteX96" fmla="*/ 261043 w 624274"/>
              <a:gd name="connsiteY96" fmla="*/ 340839 h 677864"/>
              <a:gd name="connsiteX97" fmla="*/ 351874 w 624274"/>
              <a:gd name="connsiteY97" fmla="*/ 418716 h 677864"/>
              <a:gd name="connsiteX98" fmla="*/ 356960 w 624274"/>
              <a:gd name="connsiteY98" fmla="*/ 484960 h 677864"/>
              <a:gd name="connsiteX99" fmla="*/ 205630 w 624274"/>
              <a:gd name="connsiteY99" fmla="*/ 661463 h 677864"/>
              <a:gd name="connsiteX100" fmla="*/ 139386 w 624274"/>
              <a:gd name="connsiteY100" fmla="*/ 666550 h 677864"/>
              <a:gd name="connsiteX101" fmla="*/ 75685 w 624274"/>
              <a:gd name="connsiteY101" fmla="*/ 611934 h 677864"/>
              <a:gd name="connsiteX102" fmla="*/ 47135 w 624274"/>
              <a:gd name="connsiteY102" fmla="*/ 617573 h 677864"/>
              <a:gd name="connsiteX103" fmla="*/ 26256 w 624274"/>
              <a:gd name="connsiteY103" fmla="*/ 600375 h 677864"/>
              <a:gd name="connsiteX104" fmla="*/ 6667 w 624274"/>
              <a:gd name="connsiteY104" fmla="*/ 584238 h 677864"/>
              <a:gd name="connsiteX105" fmla="*/ 6645 w 624274"/>
              <a:gd name="connsiteY105" fmla="*/ 584283 h 677864"/>
              <a:gd name="connsiteX106" fmla="*/ 6648 w 624274"/>
              <a:gd name="connsiteY106" fmla="*/ 584222 h 677864"/>
              <a:gd name="connsiteX107" fmla="*/ 5379 w 624274"/>
              <a:gd name="connsiteY107" fmla="*/ 583177 h 677864"/>
              <a:gd name="connsiteX108" fmla="*/ 4873 w 624274"/>
              <a:gd name="connsiteY108" fmla="*/ 576583 h 677864"/>
              <a:gd name="connsiteX109" fmla="*/ 6591 w 624274"/>
              <a:gd name="connsiteY109" fmla="*/ 572368 h 677864"/>
              <a:gd name="connsiteX110" fmla="*/ 5870 w 624274"/>
              <a:gd name="connsiteY110" fmla="*/ 485803 h 677864"/>
              <a:gd name="connsiteX111" fmla="*/ 2768 w 624274"/>
              <a:gd name="connsiteY111" fmla="*/ 388130 h 677864"/>
              <a:gd name="connsiteX112" fmla="*/ 87 w 624274"/>
              <a:gd name="connsiteY112" fmla="*/ 296073 h 677864"/>
              <a:gd name="connsiteX113" fmla="*/ 5276 w 624274"/>
              <a:gd name="connsiteY113" fmla="*/ 273040 h 677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24274" h="677864">
                <a:moveTo>
                  <a:pt x="193798" y="456770"/>
                </a:moveTo>
                <a:cubicBezTo>
                  <a:pt x="193798" y="454186"/>
                  <a:pt x="195892" y="452092"/>
                  <a:pt x="198476" y="452092"/>
                </a:cubicBezTo>
                <a:lnTo>
                  <a:pt x="217185" y="452092"/>
                </a:lnTo>
                <a:cubicBezTo>
                  <a:pt x="219769" y="452092"/>
                  <a:pt x="221863" y="454186"/>
                  <a:pt x="221863" y="456770"/>
                </a:cubicBezTo>
                <a:lnTo>
                  <a:pt x="221863" y="556557"/>
                </a:lnTo>
                <a:cubicBezTo>
                  <a:pt x="221863" y="559141"/>
                  <a:pt x="219769" y="561235"/>
                  <a:pt x="217185" y="561235"/>
                </a:cubicBezTo>
                <a:lnTo>
                  <a:pt x="198476" y="561235"/>
                </a:lnTo>
                <a:cubicBezTo>
                  <a:pt x="195892" y="561235"/>
                  <a:pt x="193798" y="559141"/>
                  <a:pt x="193798" y="556557"/>
                </a:cubicBezTo>
                <a:close/>
                <a:moveTo>
                  <a:pt x="456864" y="138181"/>
                </a:moveTo>
                <a:cubicBezTo>
                  <a:pt x="456864" y="135597"/>
                  <a:pt x="458958" y="133503"/>
                  <a:pt x="461542" y="133503"/>
                </a:cubicBezTo>
                <a:lnTo>
                  <a:pt x="480251" y="133503"/>
                </a:lnTo>
                <a:cubicBezTo>
                  <a:pt x="482835" y="133503"/>
                  <a:pt x="484929" y="135597"/>
                  <a:pt x="484929" y="138181"/>
                </a:cubicBezTo>
                <a:lnTo>
                  <a:pt x="484929" y="237968"/>
                </a:lnTo>
                <a:cubicBezTo>
                  <a:pt x="484929" y="240552"/>
                  <a:pt x="482835" y="242646"/>
                  <a:pt x="480251" y="242646"/>
                </a:cubicBezTo>
                <a:lnTo>
                  <a:pt x="461542" y="242646"/>
                </a:lnTo>
                <a:cubicBezTo>
                  <a:pt x="458958" y="242646"/>
                  <a:pt x="456865" y="240552"/>
                  <a:pt x="456864" y="237968"/>
                </a:cubicBezTo>
                <a:close/>
                <a:moveTo>
                  <a:pt x="148486" y="465382"/>
                </a:moveTo>
                <a:cubicBezTo>
                  <a:pt x="148486" y="462798"/>
                  <a:pt x="150580" y="460704"/>
                  <a:pt x="153164" y="460704"/>
                </a:cubicBezTo>
                <a:lnTo>
                  <a:pt x="171873" y="460704"/>
                </a:lnTo>
                <a:cubicBezTo>
                  <a:pt x="174457" y="460704"/>
                  <a:pt x="176551" y="462798"/>
                  <a:pt x="176551" y="465382"/>
                </a:cubicBezTo>
                <a:lnTo>
                  <a:pt x="176551" y="548229"/>
                </a:lnTo>
                <a:cubicBezTo>
                  <a:pt x="176551" y="550813"/>
                  <a:pt x="174457" y="552907"/>
                  <a:pt x="171873" y="552907"/>
                </a:cubicBezTo>
                <a:lnTo>
                  <a:pt x="153164" y="552907"/>
                </a:lnTo>
                <a:cubicBezTo>
                  <a:pt x="150580" y="552907"/>
                  <a:pt x="148486" y="550813"/>
                  <a:pt x="148486" y="548229"/>
                </a:cubicBezTo>
                <a:close/>
                <a:moveTo>
                  <a:pt x="411552" y="146793"/>
                </a:moveTo>
                <a:cubicBezTo>
                  <a:pt x="411552" y="144209"/>
                  <a:pt x="413647" y="142115"/>
                  <a:pt x="416231" y="142115"/>
                </a:cubicBezTo>
                <a:lnTo>
                  <a:pt x="434939" y="142115"/>
                </a:lnTo>
                <a:cubicBezTo>
                  <a:pt x="437523" y="142115"/>
                  <a:pt x="439617" y="144209"/>
                  <a:pt x="439618" y="146793"/>
                </a:cubicBezTo>
                <a:lnTo>
                  <a:pt x="439617" y="229640"/>
                </a:lnTo>
                <a:cubicBezTo>
                  <a:pt x="439617" y="232224"/>
                  <a:pt x="437523" y="234318"/>
                  <a:pt x="434939" y="234318"/>
                </a:cubicBezTo>
                <a:lnTo>
                  <a:pt x="416230" y="234318"/>
                </a:lnTo>
                <a:cubicBezTo>
                  <a:pt x="413646" y="234318"/>
                  <a:pt x="411552" y="232224"/>
                  <a:pt x="411552" y="229640"/>
                </a:cubicBezTo>
                <a:close/>
                <a:moveTo>
                  <a:pt x="375092" y="136719"/>
                </a:moveTo>
                <a:cubicBezTo>
                  <a:pt x="355306" y="159578"/>
                  <a:pt x="337985" y="184164"/>
                  <a:pt x="321163" y="213431"/>
                </a:cubicBezTo>
                <a:cubicBezTo>
                  <a:pt x="308193" y="240837"/>
                  <a:pt x="308965" y="253129"/>
                  <a:pt x="324489" y="266439"/>
                </a:cubicBezTo>
                <a:lnTo>
                  <a:pt x="405728" y="336091"/>
                </a:lnTo>
                <a:cubicBezTo>
                  <a:pt x="421252" y="349401"/>
                  <a:pt x="444933" y="347250"/>
                  <a:pt x="458622" y="331285"/>
                </a:cubicBezTo>
                <a:lnTo>
                  <a:pt x="581275" y="188228"/>
                </a:lnTo>
                <a:cubicBezTo>
                  <a:pt x="594963" y="172263"/>
                  <a:pt x="593474" y="148531"/>
                  <a:pt x="577950" y="135220"/>
                </a:cubicBezTo>
                <a:lnTo>
                  <a:pt x="496711" y="65568"/>
                </a:lnTo>
                <a:cubicBezTo>
                  <a:pt x="481187" y="52258"/>
                  <a:pt x="468157" y="54264"/>
                  <a:pt x="443817" y="70374"/>
                </a:cubicBezTo>
                <a:cubicBezTo>
                  <a:pt x="417131" y="92729"/>
                  <a:pt x="394879" y="113861"/>
                  <a:pt x="375092" y="136719"/>
                </a:cubicBezTo>
                <a:close/>
                <a:moveTo>
                  <a:pt x="120239" y="433966"/>
                </a:moveTo>
                <a:cubicBezTo>
                  <a:pt x="100670" y="457011"/>
                  <a:pt x="83184" y="482228"/>
                  <a:pt x="65164" y="512015"/>
                </a:cubicBezTo>
                <a:cubicBezTo>
                  <a:pt x="52958" y="538529"/>
                  <a:pt x="52966" y="551712"/>
                  <a:pt x="68491" y="565022"/>
                </a:cubicBezTo>
                <a:lnTo>
                  <a:pt x="149729" y="634674"/>
                </a:lnTo>
                <a:cubicBezTo>
                  <a:pt x="165254" y="647985"/>
                  <a:pt x="188935" y="645833"/>
                  <a:pt x="202622" y="629869"/>
                </a:cubicBezTo>
                <a:lnTo>
                  <a:pt x="325276" y="486812"/>
                </a:lnTo>
                <a:cubicBezTo>
                  <a:pt x="338965" y="470847"/>
                  <a:pt x="337475" y="447115"/>
                  <a:pt x="321950" y="433804"/>
                </a:cubicBezTo>
                <a:lnTo>
                  <a:pt x="240712" y="364152"/>
                </a:lnTo>
                <a:cubicBezTo>
                  <a:pt x="225188" y="350842"/>
                  <a:pt x="212922" y="351956"/>
                  <a:pt x="187818" y="368958"/>
                </a:cubicBezTo>
                <a:cubicBezTo>
                  <a:pt x="161463" y="390051"/>
                  <a:pt x="139809" y="410922"/>
                  <a:pt x="120239" y="433966"/>
                </a:cubicBezTo>
                <a:close/>
                <a:moveTo>
                  <a:pt x="5276" y="273040"/>
                </a:moveTo>
                <a:cubicBezTo>
                  <a:pt x="7034" y="271027"/>
                  <a:pt x="9354" y="269279"/>
                  <a:pt x="12403" y="267876"/>
                </a:cubicBezTo>
                <a:cubicBezTo>
                  <a:pt x="24716" y="262171"/>
                  <a:pt x="33357" y="269809"/>
                  <a:pt x="41786" y="277114"/>
                </a:cubicBezTo>
                <a:cubicBezTo>
                  <a:pt x="56232" y="289538"/>
                  <a:pt x="70659" y="301984"/>
                  <a:pt x="84986" y="314458"/>
                </a:cubicBezTo>
                <a:cubicBezTo>
                  <a:pt x="91324" y="320007"/>
                  <a:pt x="105874" y="334319"/>
                  <a:pt x="99584" y="342547"/>
                </a:cubicBezTo>
                <a:cubicBezTo>
                  <a:pt x="92006" y="352502"/>
                  <a:pt x="74970" y="339617"/>
                  <a:pt x="67637" y="333444"/>
                </a:cubicBezTo>
                <a:cubicBezTo>
                  <a:pt x="57040" y="324473"/>
                  <a:pt x="46556" y="315370"/>
                  <a:pt x="35994" y="306315"/>
                </a:cubicBezTo>
                <a:cubicBezTo>
                  <a:pt x="33171" y="307376"/>
                  <a:pt x="30373" y="308229"/>
                  <a:pt x="27579" y="309124"/>
                </a:cubicBezTo>
                <a:cubicBezTo>
                  <a:pt x="28740" y="345834"/>
                  <a:pt x="29823" y="381531"/>
                  <a:pt x="30912" y="417415"/>
                </a:cubicBezTo>
                <a:lnTo>
                  <a:pt x="33707" y="508082"/>
                </a:lnTo>
                <a:lnTo>
                  <a:pt x="64312" y="460518"/>
                </a:lnTo>
                <a:cubicBezTo>
                  <a:pt x="75462" y="444557"/>
                  <a:pt x="86870" y="429652"/>
                  <a:pt x="98941" y="415434"/>
                </a:cubicBezTo>
                <a:cubicBezTo>
                  <a:pt x="123083" y="386998"/>
                  <a:pt x="149874" y="361313"/>
                  <a:pt x="182559" y="335432"/>
                </a:cubicBezTo>
                <a:cubicBezTo>
                  <a:pt x="196938" y="325843"/>
                  <a:pt x="207953" y="320425"/>
                  <a:pt x="217604" y="319198"/>
                </a:cubicBezTo>
                <a:cubicBezTo>
                  <a:pt x="232707" y="293209"/>
                  <a:pt x="252698" y="270374"/>
                  <a:pt x="276493" y="251870"/>
                </a:cubicBezTo>
                <a:cubicBezTo>
                  <a:pt x="275924" y="241870"/>
                  <a:pt x="279592" y="229790"/>
                  <a:pt x="287227" y="213352"/>
                </a:cubicBezTo>
                <a:cubicBezTo>
                  <a:pt x="307815" y="177100"/>
                  <a:pt x="329109" y="146700"/>
                  <a:pt x="353525" y="118500"/>
                </a:cubicBezTo>
                <a:cubicBezTo>
                  <a:pt x="377942" y="90300"/>
                  <a:pt x="405480" y="64300"/>
                  <a:pt x="438558" y="36848"/>
                </a:cubicBezTo>
                <a:lnTo>
                  <a:pt x="440062" y="35945"/>
                </a:lnTo>
                <a:lnTo>
                  <a:pt x="350343" y="45512"/>
                </a:lnTo>
                <a:cubicBezTo>
                  <a:pt x="315537" y="48903"/>
                  <a:pt x="280810" y="52291"/>
                  <a:pt x="244094" y="56871"/>
                </a:cubicBezTo>
                <a:cubicBezTo>
                  <a:pt x="243174" y="59372"/>
                  <a:pt x="242295" y="61870"/>
                  <a:pt x="241440" y="64429"/>
                </a:cubicBezTo>
                <a:cubicBezTo>
                  <a:pt x="253215" y="74524"/>
                  <a:pt x="265025" y="84535"/>
                  <a:pt x="276750" y="94778"/>
                </a:cubicBezTo>
                <a:cubicBezTo>
                  <a:pt x="282495" y="99857"/>
                  <a:pt x="294642" y="113983"/>
                  <a:pt x="289770" y="120825"/>
                </a:cubicBezTo>
                <a:cubicBezTo>
                  <a:pt x="283752" y="129362"/>
                  <a:pt x="266945" y="119735"/>
                  <a:pt x="260125" y="114079"/>
                </a:cubicBezTo>
                <a:cubicBezTo>
                  <a:pt x="244643" y="101301"/>
                  <a:pt x="229507" y="88209"/>
                  <a:pt x="214292" y="75164"/>
                </a:cubicBezTo>
                <a:cubicBezTo>
                  <a:pt x="205802" y="67885"/>
                  <a:pt x="197010" y="60425"/>
                  <a:pt x="201098" y="47401"/>
                </a:cubicBezTo>
                <a:cubicBezTo>
                  <a:pt x="202100" y="44214"/>
                  <a:pt x="203552" y="41700"/>
                  <a:pt x="205342" y="39700"/>
                </a:cubicBezTo>
                <a:cubicBezTo>
                  <a:pt x="210710" y="33700"/>
                  <a:pt x="219113" y="32325"/>
                  <a:pt x="227482" y="31266"/>
                </a:cubicBezTo>
                <a:cubicBezTo>
                  <a:pt x="284143" y="24216"/>
                  <a:pt x="332976" y="21970"/>
                  <a:pt x="389663" y="14981"/>
                </a:cubicBezTo>
                <a:cubicBezTo>
                  <a:pt x="421474" y="11034"/>
                  <a:pt x="453356" y="7226"/>
                  <a:pt x="485132" y="3097"/>
                </a:cubicBezTo>
                <a:lnTo>
                  <a:pt x="498322" y="993"/>
                </a:lnTo>
                <a:lnTo>
                  <a:pt x="498423" y="932"/>
                </a:lnTo>
                <a:lnTo>
                  <a:pt x="498963" y="891"/>
                </a:lnTo>
                <a:lnTo>
                  <a:pt x="504546" y="0"/>
                </a:lnTo>
                <a:lnTo>
                  <a:pt x="503887" y="512"/>
                </a:lnTo>
                <a:lnTo>
                  <a:pt x="505017" y="425"/>
                </a:lnTo>
                <a:cubicBezTo>
                  <a:pt x="520844" y="13760"/>
                  <a:pt x="529558" y="23105"/>
                  <a:pt x="545385" y="36440"/>
                </a:cubicBezTo>
                <a:cubicBezTo>
                  <a:pt x="551804" y="41449"/>
                  <a:pt x="546947" y="57155"/>
                  <a:pt x="544172" y="65517"/>
                </a:cubicBezTo>
                <a:lnTo>
                  <a:pt x="607873" y="120132"/>
                </a:lnTo>
                <a:cubicBezTo>
                  <a:pt x="627570" y="137020"/>
                  <a:pt x="629847" y="166678"/>
                  <a:pt x="612959" y="186376"/>
                </a:cubicBezTo>
                <a:lnTo>
                  <a:pt x="461628" y="362880"/>
                </a:lnTo>
                <a:cubicBezTo>
                  <a:pt x="444740" y="382577"/>
                  <a:pt x="415082" y="384855"/>
                  <a:pt x="395385" y="367967"/>
                </a:cubicBezTo>
                <a:lnTo>
                  <a:pt x="302993" y="291103"/>
                </a:lnTo>
                <a:cubicBezTo>
                  <a:pt x="286932" y="292307"/>
                  <a:pt x="258792" y="319114"/>
                  <a:pt x="261043" y="340839"/>
                </a:cubicBezTo>
                <a:lnTo>
                  <a:pt x="351874" y="418716"/>
                </a:lnTo>
                <a:cubicBezTo>
                  <a:pt x="371571" y="435604"/>
                  <a:pt x="373848" y="465262"/>
                  <a:pt x="356960" y="484960"/>
                </a:cubicBezTo>
                <a:lnTo>
                  <a:pt x="205630" y="661463"/>
                </a:lnTo>
                <a:cubicBezTo>
                  <a:pt x="188742" y="681161"/>
                  <a:pt x="159084" y="683438"/>
                  <a:pt x="139386" y="666550"/>
                </a:cubicBezTo>
                <a:lnTo>
                  <a:pt x="75685" y="611934"/>
                </a:lnTo>
                <a:cubicBezTo>
                  <a:pt x="67845" y="615954"/>
                  <a:pt x="53065" y="623152"/>
                  <a:pt x="47135" y="617573"/>
                </a:cubicBezTo>
                <a:cubicBezTo>
                  <a:pt x="39337" y="610771"/>
                  <a:pt x="32797" y="605572"/>
                  <a:pt x="26256" y="600375"/>
                </a:cubicBezTo>
                <a:lnTo>
                  <a:pt x="6667" y="584238"/>
                </a:lnTo>
                <a:lnTo>
                  <a:pt x="6645" y="584283"/>
                </a:lnTo>
                <a:lnTo>
                  <a:pt x="6648" y="584222"/>
                </a:lnTo>
                <a:lnTo>
                  <a:pt x="5379" y="583177"/>
                </a:lnTo>
                <a:cubicBezTo>
                  <a:pt x="3418" y="581496"/>
                  <a:pt x="3192" y="578543"/>
                  <a:pt x="4873" y="576583"/>
                </a:cubicBezTo>
                <a:lnTo>
                  <a:pt x="6591" y="572368"/>
                </a:lnTo>
                <a:lnTo>
                  <a:pt x="5870" y="485803"/>
                </a:lnTo>
                <a:cubicBezTo>
                  <a:pt x="4947" y="453251"/>
                  <a:pt x="3642" y="420691"/>
                  <a:pt x="2768" y="388130"/>
                </a:cubicBezTo>
                <a:cubicBezTo>
                  <a:pt x="1872" y="356065"/>
                  <a:pt x="1148" y="328126"/>
                  <a:pt x="87" y="296073"/>
                </a:cubicBezTo>
                <a:cubicBezTo>
                  <a:pt x="-216" y="287491"/>
                  <a:pt x="2" y="279078"/>
                  <a:pt x="5276" y="2730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751B21-5057-47A7-9C28-978AF04345E9}"/>
              </a:ext>
            </a:extLst>
          </p:cNvPr>
          <p:cNvSpPr txBox="1"/>
          <p:nvPr/>
        </p:nvSpPr>
        <p:spPr>
          <a:xfrm>
            <a:off x="7979650" y="6111110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PowerPoint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90867D-36A0-450D-A056-61A40B5D58DD}"/>
              </a:ext>
            </a:extLst>
          </p:cNvPr>
          <p:cNvSpPr txBox="1"/>
          <p:nvPr/>
        </p:nvSpPr>
        <p:spPr>
          <a:xfrm>
            <a:off x="5948865" y="6111110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Infographic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E00E74-0C51-451D-9272-4FBB4914F49B}"/>
              </a:ext>
            </a:extLst>
          </p:cNvPr>
          <p:cNvSpPr txBox="1"/>
          <p:nvPr/>
        </p:nvSpPr>
        <p:spPr>
          <a:xfrm>
            <a:off x="10010435" y="6111110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F0F2FD6-6156-4F0E-B155-ADA4A9F14A3D}"/>
              </a:ext>
            </a:extLst>
          </p:cNvPr>
          <p:cNvSpPr/>
          <p:nvPr/>
        </p:nvSpPr>
        <p:spPr>
          <a:xfrm>
            <a:off x="6166531" y="5555718"/>
            <a:ext cx="1210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$130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A443E27-D770-43D3-A0CD-650B63CF14A1}"/>
              </a:ext>
            </a:extLst>
          </p:cNvPr>
          <p:cNvSpPr/>
          <p:nvPr/>
        </p:nvSpPr>
        <p:spPr>
          <a:xfrm>
            <a:off x="8261437" y="5555718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$200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881CE55-B354-4B30-A690-263668A74C03}"/>
              </a:ext>
            </a:extLst>
          </p:cNvPr>
          <p:cNvSpPr/>
          <p:nvPr/>
        </p:nvSpPr>
        <p:spPr>
          <a:xfrm>
            <a:off x="10356342" y="5555718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$80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BAEAED-EBE3-4687-AB0E-AC06949AD45B}"/>
              </a:ext>
            </a:extLst>
          </p:cNvPr>
          <p:cNvSpPr txBox="1"/>
          <p:nvPr/>
        </p:nvSpPr>
        <p:spPr>
          <a:xfrm>
            <a:off x="5790152" y="4171443"/>
            <a:ext cx="5866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AC55FA-41D1-4F2C-AA46-35CA0C687951}"/>
              </a:ext>
            </a:extLst>
          </p:cNvPr>
          <p:cNvSpPr txBox="1"/>
          <p:nvPr/>
        </p:nvSpPr>
        <p:spPr>
          <a:xfrm>
            <a:off x="5790152" y="4820502"/>
            <a:ext cx="586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AD765F-C7EB-410E-B34C-12730102E142}"/>
              </a:ext>
            </a:extLst>
          </p:cNvPr>
          <p:cNvSpPr txBox="1"/>
          <p:nvPr/>
        </p:nvSpPr>
        <p:spPr>
          <a:xfrm>
            <a:off x="1071154" y="263925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E47CCFF-C4E7-4FF5-BDE8-A12AC3C808AA}"/>
              </a:ext>
            </a:extLst>
          </p:cNvPr>
          <p:cNvGrpSpPr/>
          <p:nvPr/>
        </p:nvGrpSpPr>
        <p:grpSpPr>
          <a:xfrm>
            <a:off x="5204057" y="971498"/>
            <a:ext cx="6199481" cy="922730"/>
            <a:chOff x="5511873" y="953392"/>
            <a:chExt cx="6199481" cy="92273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0AD2D3D-DAA0-4102-870F-57A4177C61B2}"/>
                </a:ext>
              </a:extLst>
            </p:cNvPr>
            <p:cNvSpPr/>
            <p:nvPr/>
          </p:nvSpPr>
          <p:spPr>
            <a:xfrm>
              <a:off x="5512777" y="953392"/>
              <a:ext cx="6198577" cy="92273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EB6A26D-A169-4257-9B5A-73FB436C6822}"/>
                </a:ext>
              </a:extLst>
            </p:cNvPr>
            <p:cNvSpPr/>
            <p:nvPr/>
          </p:nvSpPr>
          <p:spPr>
            <a:xfrm>
              <a:off x="5595679" y="994406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37485E1-AF5F-4A6A-8A97-1F86E6FC0E89}"/>
                </a:ext>
              </a:extLst>
            </p:cNvPr>
            <p:cNvGrpSpPr/>
            <p:nvPr/>
          </p:nvGrpSpPr>
          <p:grpSpPr>
            <a:xfrm>
              <a:off x="6575881" y="998229"/>
              <a:ext cx="4661840" cy="825951"/>
              <a:chOff x="6575881" y="998229"/>
              <a:chExt cx="4661840" cy="825951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3317B5-FDDD-4748-90AD-0EA68FDD05F4}"/>
                  </a:ext>
                </a:extLst>
              </p:cNvPr>
              <p:cNvSpPr txBox="1"/>
              <p:nvPr/>
            </p:nvSpPr>
            <p:spPr>
              <a:xfrm>
                <a:off x="6575881" y="1362515"/>
                <a:ext cx="4661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F4250C-A1AC-4354-96EB-A67BD32D4A92}"/>
                  </a:ext>
                </a:extLst>
              </p:cNvPr>
              <p:cNvSpPr txBox="1"/>
              <p:nvPr/>
            </p:nvSpPr>
            <p:spPr>
              <a:xfrm>
                <a:off x="6575881" y="998229"/>
                <a:ext cx="4661840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Here</a:t>
                </a:r>
                <a:endPara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556912F-4EDA-45A1-AB90-9F1A8CD42189}"/>
                </a:ext>
              </a:extLst>
            </p:cNvPr>
            <p:cNvSpPr txBox="1"/>
            <p:nvPr/>
          </p:nvSpPr>
          <p:spPr>
            <a:xfrm>
              <a:off x="5511873" y="1091591"/>
              <a:ext cx="98110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B5E931-440C-47CD-9079-1B7EFBE11447}"/>
              </a:ext>
            </a:extLst>
          </p:cNvPr>
          <p:cNvGrpSpPr/>
          <p:nvPr/>
        </p:nvGrpSpPr>
        <p:grpSpPr>
          <a:xfrm>
            <a:off x="5204057" y="2331741"/>
            <a:ext cx="6199481" cy="922730"/>
            <a:chOff x="5511873" y="953392"/>
            <a:chExt cx="6199481" cy="92273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5B6AE1F-2304-4E20-BCD5-D704D3D8838C}"/>
                </a:ext>
              </a:extLst>
            </p:cNvPr>
            <p:cNvSpPr/>
            <p:nvPr/>
          </p:nvSpPr>
          <p:spPr>
            <a:xfrm>
              <a:off x="5512777" y="953392"/>
              <a:ext cx="6198577" cy="92273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A53BD6C-F431-4A37-9994-9F3F402D2A6A}"/>
                </a:ext>
              </a:extLst>
            </p:cNvPr>
            <p:cNvSpPr/>
            <p:nvPr/>
          </p:nvSpPr>
          <p:spPr>
            <a:xfrm>
              <a:off x="5595679" y="994406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974D2A7-8730-453E-96C1-7F6F86C67B71}"/>
                </a:ext>
              </a:extLst>
            </p:cNvPr>
            <p:cNvGrpSpPr/>
            <p:nvPr/>
          </p:nvGrpSpPr>
          <p:grpSpPr>
            <a:xfrm>
              <a:off x="6575881" y="998229"/>
              <a:ext cx="4661840" cy="825951"/>
              <a:chOff x="6575881" y="998229"/>
              <a:chExt cx="4661840" cy="825951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676D5B7-C261-4184-B2DC-98C2EFC9C1E9}"/>
                  </a:ext>
                </a:extLst>
              </p:cNvPr>
              <p:cNvSpPr txBox="1"/>
              <p:nvPr/>
            </p:nvSpPr>
            <p:spPr>
              <a:xfrm>
                <a:off x="6575881" y="1362515"/>
                <a:ext cx="4661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B15787B-DAF2-4586-AC9C-84495126AD40}"/>
                  </a:ext>
                </a:extLst>
              </p:cNvPr>
              <p:cNvSpPr txBox="1"/>
              <p:nvPr/>
            </p:nvSpPr>
            <p:spPr>
              <a:xfrm>
                <a:off x="6575881" y="998229"/>
                <a:ext cx="4661840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Here</a:t>
                </a:r>
                <a:endPara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5BAF52A-6C48-465A-A13D-A0E612D12B82}"/>
                </a:ext>
              </a:extLst>
            </p:cNvPr>
            <p:cNvSpPr txBox="1"/>
            <p:nvPr/>
          </p:nvSpPr>
          <p:spPr>
            <a:xfrm>
              <a:off x="5511873" y="1091591"/>
              <a:ext cx="98110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8536514-EA03-4221-B1E2-49E08AA52E6B}"/>
              </a:ext>
            </a:extLst>
          </p:cNvPr>
          <p:cNvGrpSpPr/>
          <p:nvPr/>
        </p:nvGrpSpPr>
        <p:grpSpPr>
          <a:xfrm>
            <a:off x="5204057" y="3691984"/>
            <a:ext cx="6199481" cy="922730"/>
            <a:chOff x="5511873" y="953392"/>
            <a:chExt cx="6199481" cy="92273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0B052D8E-3062-4E28-8206-03432C271FD5}"/>
                </a:ext>
              </a:extLst>
            </p:cNvPr>
            <p:cNvSpPr/>
            <p:nvPr/>
          </p:nvSpPr>
          <p:spPr>
            <a:xfrm>
              <a:off x="5512777" y="953392"/>
              <a:ext cx="6198577" cy="92273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B384A89-6638-40E9-914E-B5F561EDAD5E}"/>
                </a:ext>
              </a:extLst>
            </p:cNvPr>
            <p:cNvSpPr/>
            <p:nvPr/>
          </p:nvSpPr>
          <p:spPr>
            <a:xfrm>
              <a:off x="5595679" y="994406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933C3FA-4554-4E38-AF6B-73A4C02A092C}"/>
                </a:ext>
              </a:extLst>
            </p:cNvPr>
            <p:cNvGrpSpPr/>
            <p:nvPr/>
          </p:nvGrpSpPr>
          <p:grpSpPr>
            <a:xfrm>
              <a:off x="6575881" y="998229"/>
              <a:ext cx="4661840" cy="825951"/>
              <a:chOff x="6575881" y="998229"/>
              <a:chExt cx="4661840" cy="825951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EC581F5-CB33-4294-BC63-D10936DB91C4}"/>
                  </a:ext>
                </a:extLst>
              </p:cNvPr>
              <p:cNvSpPr txBox="1"/>
              <p:nvPr/>
            </p:nvSpPr>
            <p:spPr>
              <a:xfrm>
                <a:off x="6575881" y="1362515"/>
                <a:ext cx="4661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B1B8E0B-A192-4455-B3B4-CEA1ECA45F64}"/>
                  </a:ext>
                </a:extLst>
              </p:cNvPr>
              <p:cNvSpPr txBox="1"/>
              <p:nvPr/>
            </p:nvSpPr>
            <p:spPr>
              <a:xfrm>
                <a:off x="6575881" y="998229"/>
                <a:ext cx="4661840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Here</a:t>
                </a:r>
                <a:endPara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1F74D84-57F2-49A7-9047-AC9EFF802E0D}"/>
                </a:ext>
              </a:extLst>
            </p:cNvPr>
            <p:cNvSpPr txBox="1"/>
            <p:nvPr/>
          </p:nvSpPr>
          <p:spPr>
            <a:xfrm>
              <a:off x="5511873" y="1091591"/>
              <a:ext cx="98110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C6DF009-75F4-48E3-BDBE-8CABF76FDF1A}"/>
              </a:ext>
            </a:extLst>
          </p:cNvPr>
          <p:cNvGrpSpPr/>
          <p:nvPr/>
        </p:nvGrpSpPr>
        <p:grpSpPr>
          <a:xfrm>
            <a:off x="5204057" y="5052226"/>
            <a:ext cx="6199481" cy="922730"/>
            <a:chOff x="5511873" y="953392"/>
            <a:chExt cx="6199481" cy="92273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B8A5B2B-3DFB-47D6-ACC8-19B265B3B0A4}"/>
                </a:ext>
              </a:extLst>
            </p:cNvPr>
            <p:cNvSpPr/>
            <p:nvPr/>
          </p:nvSpPr>
          <p:spPr>
            <a:xfrm>
              <a:off x="5512777" y="953392"/>
              <a:ext cx="6198577" cy="92273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A767A24-A7EA-4B71-A173-DB210CAC548E}"/>
                </a:ext>
              </a:extLst>
            </p:cNvPr>
            <p:cNvSpPr/>
            <p:nvPr/>
          </p:nvSpPr>
          <p:spPr>
            <a:xfrm>
              <a:off x="5595679" y="994406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DE13E85-EC26-41FD-AD77-74524859B3C0}"/>
                </a:ext>
              </a:extLst>
            </p:cNvPr>
            <p:cNvGrpSpPr/>
            <p:nvPr/>
          </p:nvGrpSpPr>
          <p:grpSpPr>
            <a:xfrm>
              <a:off x="6575881" y="998229"/>
              <a:ext cx="4661840" cy="825951"/>
              <a:chOff x="6575881" y="998229"/>
              <a:chExt cx="4661840" cy="825951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BA7D6D8-C718-4F68-8EC6-69430BE65D22}"/>
                  </a:ext>
                </a:extLst>
              </p:cNvPr>
              <p:cNvSpPr txBox="1"/>
              <p:nvPr/>
            </p:nvSpPr>
            <p:spPr>
              <a:xfrm>
                <a:off x="6575881" y="1362515"/>
                <a:ext cx="4661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27370AD-B680-4AF4-84C6-9D75AC6FD4FC}"/>
                  </a:ext>
                </a:extLst>
              </p:cNvPr>
              <p:cNvSpPr txBox="1"/>
              <p:nvPr/>
            </p:nvSpPr>
            <p:spPr>
              <a:xfrm>
                <a:off x="6575881" y="998229"/>
                <a:ext cx="4661840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Here</a:t>
                </a:r>
                <a:endPara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D7210E7-C0F1-44D4-B783-1B76BAD043B3}"/>
                </a:ext>
              </a:extLst>
            </p:cNvPr>
            <p:cNvSpPr txBox="1"/>
            <p:nvPr/>
          </p:nvSpPr>
          <p:spPr>
            <a:xfrm>
              <a:off x="5511873" y="1091591"/>
              <a:ext cx="98110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88325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F687432-498B-42CE-B646-757566535C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695611"/>
              </p:ext>
            </p:extLst>
          </p:nvPr>
        </p:nvGraphicFramePr>
        <p:xfrm>
          <a:off x="840095" y="1556234"/>
          <a:ext cx="10541265" cy="4480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5895">
                  <a:extLst>
                    <a:ext uri="{9D8B030D-6E8A-4147-A177-3AD203B41FA5}">
                      <a16:colId xmlns:a16="http://schemas.microsoft.com/office/drawing/2014/main" val="821552772"/>
                    </a:ext>
                  </a:extLst>
                </a:gridCol>
                <a:gridCol w="1505895">
                  <a:extLst>
                    <a:ext uri="{9D8B030D-6E8A-4147-A177-3AD203B41FA5}">
                      <a16:colId xmlns:a16="http://schemas.microsoft.com/office/drawing/2014/main" val="1590816734"/>
                    </a:ext>
                  </a:extLst>
                </a:gridCol>
                <a:gridCol w="1505895">
                  <a:extLst>
                    <a:ext uri="{9D8B030D-6E8A-4147-A177-3AD203B41FA5}">
                      <a16:colId xmlns:a16="http://schemas.microsoft.com/office/drawing/2014/main" val="1593162769"/>
                    </a:ext>
                  </a:extLst>
                </a:gridCol>
                <a:gridCol w="1505895">
                  <a:extLst>
                    <a:ext uri="{9D8B030D-6E8A-4147-A177-3AD203B41FA5}">
                      <a16:colId xmlns:a16="http://schemas.microsoft.com/office/drawing/2014/main" val="1128051629"/>
                    </a:ext>
                  </a:extLst>
                </a:gridCol>
                <a:gridCol w="1505895">
                  <a:extLst>
                    <a:ext uri="{9D8B030D-6E8A-4147-A177-3AD203B41FA5}">
                      <a16:colId xmlns:a16="http://schemas.microsoft.com/office/drawing/2014/main" val="2996828229"/>
                    </a:ext>
                  </a:extLst>
                </a:gridCol>
                <a:gridCol w="1505895">
                  <a:extLst>
                    <a:ext uri="{9D8B030D-6E8A-4147-A177-3AD203B41FA5}">
                      <a16:colId xmlns:a16="http://schemas.microsoft.com/office/drawing/2014/main" val="2625555243"/>
                    </a:ext>
                  </a:extLst>
                </a:gridCol>
                <a:gridCol w="1505895">
                  <a:extLst>
                    <a:ext uri="{9D8B030D-6E8A-4147-A177-3AD203B41FA5}">
                      <a16:colId xmlns:a16="http://schemas.microsoft.com/office/drawing/2014/main" val="1106283981"/>
                    </a:ext>
                  </a:extLst>
                </a:gridCol>
              </a:tblGrid>
              <a:tr h="4594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Monday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Tuesday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Wednesday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Thursday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Friday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Saturday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Sunday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540727"/>
                  </a:ext>
                </a:extLst>
              </a:tr>
              <a:tr h="28722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10:00am</a:t>
                      </a:r>
                    </a:p>
                  </a:txBody>
                  <a:tcPr marL="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10:00am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10:00am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10:00am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10:00am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026851"/>
                  </a:ext>
                </a:extLst>
              </a:tr>
              <a:tr h="2872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POWER</a:t>
                      </a:r>
                    </a:p>
                  </a:txBody>
                  <a:tcPr marL="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DESIGN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POWER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DESIGN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327782"/>
                  </a:ext>
                </a:extLst>
              </a:tr>
              <a:tr h="2872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11:00am</a:t>
                      </a:r>
                    </a:p>
                  </a:txBody>
                  <a:tcPr marL="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11:00am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11:00am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11:00am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502347"/>
                  </a:ext>
                </a:extLst>
              </a:tr>
              <a:tr h="2872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POINT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POINT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549768"/>
                  </a:ext>
                </a:extLst>
              </a:tr>
              <a:tr h="2872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1:00pm</a:t>
                      </a:r>
                    </a:p>
                  </a:txBody>
                  <a:tcPr marL="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1:00pm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1:00pm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30406"/>
                  </a:ext>
                </a:extLst>
              </a:tr>
              <a:tr h="2872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DESIGN</a:t>
                      </a:r>
                    </a:p>
                  </a:txBody>
                  <a:tcPr marL="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POWER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055087"/>
                  </a:ext>
                </a:extLst>
              </a:tr>
              <a:tr h="287223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2:00pm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2:00pm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338559"/>
                  </a:ext>
                </a:extLst>
              </a:tr>
              <a:tr h="287223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POINT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08143"/>
                  </a:ext>
                </a:extLst>
              </a:tr>
              <a:tr h="287223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3:00pm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3:00pm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416507"/>
                  </a:ext>
                </a:extLst>
              </a:tr>
              <a:tr h="287223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POWER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DESIGN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3053"/>
                  </a:ext>
                </a:extLst>
              </a:tr>
              <a:tr h="2872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4:00pm</a:t>
                      </a:r>
                    </a:p>
                  </a:txBody>
                  <a:tcPr marL="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4:00pm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869423"/>
                  </a:ext>
                </a:extLst>
              </a:tr>
              <a:tr h="2872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POINT</a:t>
                      </a:r>
                    </a:p>
                  </a:txBody>
                  <a:tcPr marL="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DESIGN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034304"/>
                  </a:ext>
                </a:extLst>
              </a:tr>
              <a:tr h="287223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5:00pm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5:00pm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24357"/>
                  </a:ext>
                </a:extLst>
              </a:tr>
              <a:tr h="287223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POINT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023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D261F12-70E9-4A54-B658-42293C30CB53}"/>
              </a:ext>
            </a:extLst>
          </p:cNvPr>
          <p:cNvGrpSpPr/>
          <p:nvPr/>
        </p:nvGrpSpPr>
        <p:grpSpPr>
          <a:xfrm>
            <a:off x="1722562" y="1782343"/>
            <a:ext cx="8728082" cy="4310955"/>
            <a:chOff x="539552" y="1018272"/>
            <a:chExt cx="7920880" cy="391226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131C8BD-5C58-421C-8BDB-48D9D52BE051}"/>
                </a:ext>
              </a:extLst>
            </p:cNvPr>
            <p:cNvGrpSpPr/>
            <p:nvPr/>
          </p:nvGrpSpPr>
          <p:grpSpPr>
            <a:xfrm>
              <a:off x="539552" y="1018272"/>
              <a:ext cx="7920880" cy="3788252"/>
              <a:chOff x="539552" y="1018272"/>
              <a:chExt cx="7920880" cy="378825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29DCAB2-7AF8-4ACE-A3A8-A3A2AE8F875D}"/>
                  </a:ext>
                </a:extLst>
              </p:cNvPr>
              <p:cNvSpPr/>
              <p:nvPr/>
            </p:nvSpPr>
            <p:spPr>
              <a:xfrm>
                <a:off x="2290604" y="3821952"/>
                <a:ext cx="913646" cy="913646"/>
              </a:xfrm>
              <a:prstGeom prst="ellipse">
                <a:avLst/>
              </a:prstGeom>
              <a:noFill/>
              <a:ln w="139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" name="Rounded Rectangle 53">
                <a:extLst>
                  <a:ext uri="{FF2B5EF4-FFF2-40B4-BE49-F238E27FC236}">
                    <a16:creationId xmlns:a16="http://schemas.microsoft.com/office/drawing/2014/main" id="{3B0D6C4A-F381-492F-90E1-707D7E9DBC19}"/>
                  </a:ext>
                </a:extLst>
              </p:cNvPr>
              <p:cNvSpPr/>
              <p:nvPr/>
            </p:nvSpPr>
            <p:spPr>
              <a:xfrm rot="16200000">
                <a:off x="2811260" y="3887296"/>
                <a:ext cx="794003" cy="1368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2716592-86FE-4988-B1BB-7E477136D098}"/>
                  </a:ext>
                </a:extLst>
              </p:cNvPr>
              <p:cNvSpPr/>
              <p:nvPr/>
            </p:nvSpPr>
            <p:spPr>
              <a:xfrm>
                <a:off x="3203848" y="3173880"/>
                <a:ext cx="913646" cy="913646"/>
              </a:xfrm>
              <a:prstGeom prst="ellipse">
                <a:avLst/>
              </a:prstGeom>
              <a:noFill/>
              <a:ln w="139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" name="Rounded Rectangle 55">
                <a:extLst>
                  <a:ext uri="{FF2B5EF4-FFF2-40B4-BE49-F238E27FC236}">
                    <a16:creationId xmlns:a16="http://schemas.microsoft.com/office/drawing/2014/main" id="{B15B5174-CB74-4C08-AEA8-4D5223459232}"/>
                  </a:ext>
                </a:extLst>
              </p:cNvPr>
              <p:cNvSpPr/>
              <p:nvPr/>
            </p:nvSpPr>
            <p:spPr>
              <a:xfrm rot="16200000">
                <a:off x="3750770" y="3263291"/>
                <a:ext cx="751424" cy="12741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4B47734-B2CA-4400-94D7-61A6535DF3AE}"/>
                  </a:ext>
                </a:extLst>
              </p:cNvPr>
              <p:cNvSpPr/>
              <p:nvPr/>
            </p:nvSpPr>
            <p:spPr>
              <a:xfrm>
                <a:off x="4113664" y="2488111"/>
                <a:ext cx="913646" cy="913646"/>
              </a:xfrm>
              <a:prstGeom prst="ellipse">
                <a:avLst/>
              </a:prstGeom>
              <a:noFill/>
              <a:ln w="139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7" name="Rounded Rectangle 72">
                <a:extLst>
                  <a:ext uri="{FF2B5EF4-FFF2-40B4-BE49-F238E27FC236}">
                    <a16:creationId xmlns:a16="http://schemas.microsoft.com/office/drawing/2014/main" id="{756DEA12-FA21-4A0E-8645-8B46CE61EC71}"/>
                  </a:ext>
                </a:extLst>
              </p:cNvPr>
              <p:cNvSpPr/>
              <p:nvPr/>
            </p:nvSpPr>
            <p:spPr>
              <a:xfrm rot="16200000">
                <a:off x="4634320" y="2551540"/>
                <a:ext cx="794003" cy="1368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AD62745-40FA-492B-97E1-0916C4DA0783}"/>
                  </a:ext>
                </a:extLst>
              </p:cNvPr>
              <p:cNvSpPr/>
              <p:nvPr/>
            </p:nvSpPr>
            <p:spPr>
              <a:xfrm>
                <a:off x="5026908" y="1798108"/>
                <a:ext cx="913646" cy="913646"/>
              </a:xfrm>
              <a:prstGeom prst="ellipse">
                <a:avLst/>
              </a:prstGeom>
              <a:noFill/>
              <a:ln w="139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" name="Rounded Rectangle 74">
                <a:extLst>
                  <a:ext uri="{FF2B5EF4-FFF2-40B4-BE49-F238E27FC236}">
                    <a16:creationId xmlns:a16="http://schemas.microsoft.com/office/drawing/2014/main" id="{2D62A530-E12D-4C75-8E3E-54D519994B56}"/>
                  </a:ext>
                </a:extLst>
              </p:cNvPr>
              <p:cNvSpPr/>
              <p:nvPr/>
            </p:nvSpPr>
            <p:spPr>
              <a:xfrm rot="16200000">
                <a:off x="5547564" y="1861537"/>
                <a:ext cx="794003" cy="1368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629CD1C-54C2-4E68-AD0A-FE3FF6D1AAE4}"/>
                  </a:ext>
                </a:extLst>
              </p:cNvPr>
              <p:cNvSpPr/>
              <p:nvPr/>
            </p:nvSpPr>
            <p:spPr>
              <a:xfrm>
                <a:off x="5940152" y="1078028"/>
                <a:ext cx="913646" cy="913646"/>
              </a:xfrm>
              <a:prstGeom prst="ellipse">
                <a:avLst/>
              </a:prstGeom>
              <a:noFill/>
              <a:ln w="1397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" name="Rounded Rectangle 95">
                <a:extLst>
                  <a:ext uri="{FF2B5EF4-FFF2-40B4-BE49-F238E27FC236}">
                    <a16:creationId xmlns:a16="http://schemas.microsoft.com/office/drawing/2014/main" id="{6BFB90E2-997B-4075-9258-54877C906BBC}"/>
                  </a:ext>
                </a:extLst>
              </p:cNvPr>
              <p:cNvSpPr/>
              <p:nvPr/>
            </p:nvSpPr>
            <p:spPr>
              <a:xfrm>
                <a:off x="6396975" y="1018272"/>
                <a:ext cx="2063457" cy="13068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" name="Rounded Rectangle 96">
                <a:extLst>
                  <a:ext uri="{FF2B5EF4-FFF2-40B4-BE49-F238E27FC236}">
                    <a16:creationId xmlns:a16="http://schemas.microsoft.com/office/drawing/2014/main" id="{94918728-7812-4015-A5D4-87EB58D16ED0}"/>
                  </a:ext>
                </a:extLst>
              </p:cNvPr>
              <p:cNvSpPr/>
              <p:nvPr/>
            </p:nvSpPr>
            <p:spPr>
              <a:xfrm>
                <a:off x="539552" y="4675842"/>
                <a:ext cx="2261465" cy="130682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7B5F92E9-1806-4816-B2E1-5EE28538751F}"/>
                </a:ext>
              </a:extLst>
            </p:cNvPr>
            <p:cNvSpPr/>
            <p:nvPr/>
          </p:nvSpPr>
          <p:spPr>
            <a:xfrm rot="5169178">
              <a:off x="4922152" y="1659443"/>
              <a:ext cx="1385707" cy="1385707"/>
            </a:xfrm>
            <a:prstGeom prst="arc">
              <a:avLst>
                <a:gd name="adj1" fmla="val 16200000"/>
                <a:gd name="adj2" fmla="val 480917"/>
              </a:avLst>
            </a:prstGeom>
            <a:ln w="133350">
              <a:solidFill>
                <a:schemeClr val="bg1">
                  <a:lumMod val="85000"/>
                  <a:alpha val="80000"/>
                </a:schemeClr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D063F3B0-DBD0-4166-A784-ADC1556F2AC1}"/>
                </a:ext>
              </a:extLst>
            </p:cNvPr>
            <p:cNvSpPr/>
            <p:nvPr/>
          </p:nvSpPr>
          <p:spPr>
            <a:xfrm rot="16200000">
              <a:off x="1904667" y="3544829"/>
              <a:ext cx="1385707" cy="1385707"/>
            </a:xfrm>
            <a:prstGeom prst="arc">
              <a:avLst>
                <a:gd name="adj1" fmla="val 16200000"/>
                <a:gd name="adj2" fmla="val 480917"/>
              </a:avLst>
            </a:prstGeom>
            <a:ln w="133350">
              <a:solidFill>
                <a:schemeClr val="bg1">
                  <a:lumMod val="85000"/>
                  <a:alpha val="80000"/>
                </a:schemeClr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30F4ECD3-C98C-4172-86BA-9E22AABBEB86}"/>
                </a:ext>
              </a:extLst>
            </p:cNvPr>
            <p:cNvSpPr/>
            <p:nvPr/>
          </p:nvSpPr>
          <p:spPr>
            <a:xfrm rot="2700000">
              <a:off x="5665280" y="1292254"/>
              <a:ext cx="288032" cy="28803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1508ECCF-77D7-46F1-88E9-25DEDE0B663C}"/>
                </a:ext>
              </a:extLst>
            </p:cNvPr>
            <p:cNvSpPr/>
            <p:nvPr/>
          </p:nvSpPr>
          <p:spPr>
            <a:xfrm rot="2700000">
              <a:off x="4733212" y="2008541"/>
              <a:ext cx="288032" cy="28803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172C8EDF-3954-4E65-86BA-C4BFC95F33D2}"/>
                </a:ext>
              </a:extLst>
            </p:cNvPr>
            <p:cNvSpPr/>
            <p:nvPr/>
          </p:nvSpPr>
          <p:spPr>
            <a:xfrm rot="2700000">
              <a:off x="3787349" y="2723594"/>
              <a:ext cx="288032" cy="28803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99818B77-01DB-4F61-80AB-95D0749DB7B8}"/>
                </a:ext>
              </a:extLst>
            </p:cNvPr>
            <p:cNvSpPr/>
            <p:nvPr/>
          </p:nvSpPr>
          <p:spPr>
            <a:xfrm rot="13500000">
              <a:off x="4142133" y="3739840"/>
              <a:ext cx="288032" cy="28803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54D15922-45C8-48F7-88EC-CE0451CB628D}"/>
                </a:ext>
              </a:extLst>
            </p:cNvPr>
            <p:cNvSpPr/>
            <p:nvPr/>
          </p:nvSpPr>
          <p:spPr>
            <a:xfrm rot="13500000">
              <a:off x="3234472" y="4412350"/>
              <a:ext cx="288032" cy="28803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E48288A-148A-46BF-8BD9-AA34EA6B130B}"/>
              </a:ext>
            </a:extLst>
          </p:cNvPr>
          <p:cNvGrpSpPr/>
          <p:nvPr/>
        </p:nvGrpSpPr>
        <p:grpSpPr>
          <a:xfrm>
            <a:off x="2963196" y="1947524"/>
            <a:ext cx="3624892" cy="709281"/>
            <a:chOff x="1199735" y="1275606"/>
            <a:chExt cx="1962585" cy="70928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A62DD28-8AD7-43FD-AB58-8D22F014E2B0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7CCEA46-1FCD-4FE2-B413-A83942AA0B40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FA360E9-2747-4C30-90AE-45613688AB99}"/>
              </a:ext>
            </a:extLst>
          </p:cNvPr>
          <p:cNvGrpSpPr/>
          <p:nvPr/>
        </p:nvGrpSpPr>
        <p:grpSpPr>
          <a:xfrm>
            <a:off x="6963102" y="4115086"/>
            <a:ext cx="3680309" cy="709281"/>
            <a:chOff x="1199735" y="1275606"/>
            <a:chExt cx="1962585" cy="70928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4D55B9B-955B-46AB-8B73-B77C99387D1C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A256FEB-0C6E-44FE-A9EA-1EF4CA78652E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C7697F2-5381-4105-91BC-3D7D6248584F}"/>
              </a:ext>
            </a:extLst>
          </p:cNvPr>
          <p:cNvGrpSpPr/>
          <p:nvPr/>
        </p:nvGrpSpPr>
        <p:grpSpPr>
          <a:xfrm>
            <a:off x="914401" y="3555770"/>
            <a:ext cx="3623133" cy="709281"/>
            <a:chOff x="1488896" y="1275606"/>
            <a:chExt cx="1673424" cy="70928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B34026B-16E4-4409-8981-383BB4681835}"/>
                </a:ext>
              </a:extLst>
            </p:cNvPr>
            <p:cNvSpPr txBox="1"/>
            <p:nvPr/>
          </p:nvSpPr>
          <p:spPr>
            <a:xfrm>
              <a:off x="1488896" y="1275606"/>
              <a:ext cx="1673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172EB8C-ED8F-492C-944B-D52834C1FF1E}"/>
                </a:ext>
              </a:extLst>
            </p:cNvPr>
            <p:cNvSpPr txBox="1"/>
            <p:nvPr/>
          </p:nvSpPr>
          <p:spPr>
            <a:xfrm>
              <a:off x="1497679" y="1523222"/>
              <a:ext cx="1664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66F59BB-6521-43A7-8F0C-F3C361328CFA}"/>
              </a:ext>
            </a:extLst>
          </p:cNvPr>
          <p:cNvGrpSpPr/>
          <p:nvPr/>
        </p:nvGrpSpPr>
        <p:grpSpPr>
          <a:xfrm>
            <a:off x="8550282" y="2846489"/>
            <a:ext cx="2888511" cy="893947"/>
            <a:chOff x="1199735" y="1275606"/>
            <a:chExt cx="1962585" cy="89394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8F7D953-D976-4CA7-ACD4-4A24480D0A4E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30B86FA-09A1-4F3C-A5DC-355C9B999270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DF9C92F-C52B-42BD-8E1E-A8C4443D5639}"/>
              </a:ext>
            </a:extLst>
          </p:cNvPr>
          <p:cNvGrpSpPr/>
          <p:nvPr/>
        </p:nvGrpSpPr>
        <p:grpSpPr>
          <a:xfrm>
            <a:off x="5375922" y="5383682"/>
            <a:ext cx="3680309" cy="709281"/>
            <a:chOff x="1199735" y="1275606"/>
            <a:chExt cx="1962585" cy="70928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DE0200A-5496-409E-A638-C024FA8D12B0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B79B019-E54A-4299-900B-D3EB9FB83B1A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Parallelogram 30">
            <a:extLst>
              <a:ext uri="{FF2B5EF4-FFF2-40B4-BE49-F238E27FC236}">
                <a16:creationId xmlns:a16="http://schemas.microsoft.com/office/drawing/2014/main" id="{29ACCC9E-95DD-43BF-8594-3D431B54BFEB}"/>
              </a:ext>
            </a:extLst>
          </p:cNvPr>
          <p:cNvSpPr/>
          <p:nvPr/>
        </p:nvSpPr>
        <p:spPr>
          <a:xfrm flipH="1">
            <a:off x="3979595" y="5234866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Donut 8">
            <a:extLst>
              <a:ext uri="{FF2B5EF4-FFF2-40B4-BE49-F238E27FC236}">
                <a16:creationId xmlns:a16="http://schemas.microsoft.com/office/drawing/2014/main" id="{DA713622-8B64-477B-A0F6-790770A75BDE}"/>
              </a:ext>
            </a:extLst>
          </p:cNvPr>
          <p:cNvSpPr/>
          <p:nvPr/>
        </p:nvSpPr>
        <p:spPr>
          <a:xfrm>
            <a:off x="5993576" y="3697806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Donut 24">
            <a:extLst>
              <a:ext uri="{FF2B5EF4-FFF2-40B4-BE49-F238E27FC236}">
                <a16:creationId xmlns:a16="http://schemas.microsoft.com/office/drawing/2014/main" id="{413ECAE9-1E5D-4252-8DD1-E5780530E319}"/>
              </a:ext>
            </a:extLst>
          </p:cNvPr>
          <p:cNvSpPr/>
          <p:nvPr/>
        </p:nvSpPr>
        <p:spPr>
          <a:xfrm>
            <a:off x="7979296" y="2157980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Block Arc 25">
            <a:extLst>
              <a:ext uri="{FF2B5EF4-FFF2-40B4-BE49-F238E27FC236}">
                <a16:creationId xmlns:a16="http://schemas.microsoft.com/office/drawing/2014/main" id="{A664B2F6-1747-4FEC-9A05-CCE4AAB78583}"/>
              </a:ext>
            </a:extLst>
          </p:cNvPr>
          <p:cNvSpPr>
            <a:spLocks noChangeAspect="1"/>
          </p:cNvSpPr>
          <p:nvPr/>
        </p:nvSpPr>
        <p:spPr>
          <a:xfrm>
            <a:off x="7027632" y="2921576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자유형 151">
            <a:extLst>
              <a:ext uri="{FF2B5EF4-FFF2-40B4-BE49-F238E27FC236}">
                <a16:creationId xmlns:a16="http://schemas.microsoft.com/office/drawing/2014/main" id="{B9BCBA94-6C63-4CAE-B983-883A46DFA61E}"/>
              </a:ext>
            </a:extLst>
          </p:cNvPr>
          <p:cNvSpPr/>
          <p:nvPr/>
        </p:nvSpPr>
        <p:spPr>
          <a:xfrm>
            <a:off x="4976429" y="4467307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E983D08-6C95-4F99-B718-01DE3EF6FE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D935934-E5A7-49FB-891F-A0DF7A3358A9}"/>
              </a:ext>
            </a:extLst>
          </p:cNvPr>
          <p:cNvSpPr/>
          <p:nvPr/>
        </p:nvSpPr>
        <p:spPr>
          <a:xfrm>
            <a:off x="9619607" y="2436973"/>
            <a:ext cx="1751546" cy="1751546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F08519-EF7F-42DF-A4F3-40ACA2239C97}"/>
              </a:ext>
            </a:extLst>
          </p:cNvPr>
          <p:cNvSpPr txBox="1"/>
          <p:nvPr/>
        </p:nvSpPr>
        <p:spPr>
          <a:xfrm>
            <a:off x="707938" y="4551214"/>
            <a:ext cx="7358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7E0500-70C3-4D80-AA9F-0CFF6153AA12}"/>
              </a:ext>
            </a:extLst>
          </p:cNvPr>
          <p:cNvSpPr txBox="1"/>
          <p:nvPr/>
        </p:nvSpPr>
        <p:spPr>
          <a:xfrm>
            <a:off x="707939" y="3645024"/>
            <a:ext cx="5940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E41E4C-8250-4755-91B2-71C14B59B6DE}"/>
              </a:ext>
            </a:extLst>
          </p:cNvPr>
          <p:cNvSpPr/>
          <p:nvPr/>
        </p:nvSpPr>
        <p:spPr>
          <a:xfrm>
            <a:off x="6096000" y="5745854"/>
            <a:ext cx="2592288" cy="62068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C98F92-D9FE-4617-A3EE-E1BCA4216EEB}"/>
              </a:ext>
            </a:extLst>
          </p:cNvPr>
          <p:cNvSpPr/>
          <p:nvPr/>
        </p:nvSpPr>
        <p:spPr>
          <a:xfrm>
            <a:off x="0" y="5745854"/>
            <a:ext cx="6096000" cy="6206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638D9E-4D39-4B31-AF50-AFD96D2FA64B}"/>
              </a:ext>
            </a:extLst>
          </p:cNvPr>
          <p:cNvSpPr txBox="1"/>
          <p:nvPr/>
        </p:nvSpPr>
        <p:spPr>
          <a:xfrm>
            <a:off x="707939" y="5825366"/>
            <a:ext cx="5113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158F47-E19F-4898-8696-EE3316263A43}"/>
              </a:ext>
            </a:extLst>
          </p:cNvPr>
          <p:cNvSpPr txBox="1"/>
          <p:nvPr/>
        </p:nvSpPr>
        <p:spPr>
          <a:xfrm>
            <a:off x="6888088" y="590947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Rounded Rectangle 51">
            <a:extLst>
              <a:ext uri="{FF2B5EF4-FFF2-40B4-BE49-F238E27FC236}">
                <a16:creationId xmlns:a16="http://schemas.microsoft.com/office/drawing/2014/main" id="{C8304D7F-4B54-4BAF-84D0-646BEF6D9B1E}"/>
              </a:ext>
            </a:extLst>
          </p:cNvPr>
          <p:cNvSpPr/>
          <p:nvPr/>
        </p:nvSpPr>
        <p:spPr>
          <a:xfrm rot="16200000" flipH="1">
            <a:off x="6282571" y="5830984"/>
            <a:ext cx="493502" cy="464761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D6E59B4-4B14-411B-9E19-620BBAEAC7E0}"/>
              </a:ext>
            </a:extLst>
          </p:cNvPr>
          <p:cNvSpPr/>
          <p:nvPr/>
        </p:nvSpPr>
        <p:spPr>
          <a:xfrm flipH="1">
            <a:off x="9935200" y="2886186"/>
            <a:ext cx="1120360" cy="853121"/>
          </a:xfrm>
          <a:custGeom>
            <a:avLst/>
            <a:gdLst>
              <a:gd name="connsiteX0" fmla="*/ 581696 w 1120360"/>
              <a:gd name="connsiteY0" fmla="*/ 240194 h 853121"/>
              <a:gd name="connsiteX1" fmla="*/ 714124 w 1120360"/>
              <a:gd name="connsiteY1" fmla="*/ 295522 h 853121"/>
              <a:gd name="connsiteX2" fmla="*/ 667254 w 1120360"/>
              <a:gd name="connsiteY2" fmla="*/ 424350 h 853121"/>
              <a:gd name="connsiteX3" fmla="*/ 716307 w 1120360"/>
              <a:gd name="connsiteY3" fmla="*/ 555196 h 853121"/>
              <a:gd name="connsiteX4" fmla="*/ 581696 w 1120360"/>
              <a:gd name="connsiteY4" fmla="*/ 612762 h 853121"/>
              <a:gd name="connsiteX5" fmla="*/ 395412 w 1120360"/>
              <a:gd name="connsiteY5" fmla="*/ 426478 h 853121"/>
              <a:gd name="connsiteX6" fmla="*/ 581696 w 1120360"/>
              <a:gd name="connsiteY6" fmla="*/ 240194 h 853121"/>
              <a:gd name="connsiteX7" fmla="*/ 581642 w 1120360"/>
              <a:gd name="connsiteY7" fmla="*/ 146724 h 853121"/>
              <a:gd name="connsiteX8" fmla="*/ 301835 w 1120360"/>
              <a:gd name="connsiteY8" fmla="*/ 426533 h 853121"/>
              <a:gd name="connsiteX9" fmla="*/ 581642 w 1120360"/>
              <a:gd name="connsiteY9" fmla="*/ 706342 h 853121"/>
              <a:gd name="connsiteX10" fmla="*/ 823746 w 1120360"/>
              <a:gd name="connsiteY10" fmla="*/ 566710 h 853121"/>
              <a:gd name="connsiteX11" fmla="*/ 762143 w 1120360"/>
              <a:gd name="connsiteY11" fmla="*/ 426533 h 853121"/>
              <a:gd name="connsiteX12" fmla="*/ 823746 w 1120360"/>
              <a:gd name="connsiteY12" fmla="*/ 286356 h 853121"/>
              <a:gd name="connsiteX13" fmla="*/ 581642 w 1120360"/>
              <a:gd name="connsiteY13" fmla="*/ 146724 h 853121"/>
              <a:gd name="connsiteX14" fmla="*/ 581642 w 1120360"/>
              <a:gd name="connsiteY14" fmla="*/ 99253 h 853121"/>
              <a:gd name="connsiteX15" fmla="*/ 871927 w 1120360"/>
              <a:gd name="connsiteY15" fmla="*/ 275498 h 853121"/>
              <a:gd name="connsiteX16" fmla="*/ 962123 w 1120360"/>
              <a:gd name="connsiteY16" fmla="*/ 426533 h 853121"/>
              <a:gd name="connsiteX17" fmla="*/ 871927 w 1120360"/>
              <a:gd name="connsiteY17" fmla="*/ 577569 h 853121"/>
              <a:gd name="connsiteX18" fmla="*/ 581642 w 1120360"/>
              <a:gd name="connsiteY18" fmla="*/ 753813 h 853121"/>
              <a:gd name="connsiteX19" fmla="*/ 254363 w 1120360"/>
              <a:gd name="connsiteY19" fmla="*/ 426533 h 853121"/>
              <a:gd name="connsiteX20" fmla="*/ 581642 w 1120360"/>
              <a:gd name="connsiteY20" fmla="*/ 99253 h 853121"/>
              <a:gd name="connsiteX21" fmla="*/ 582351 w 1120360"/>
              <a:gd name="connsiteY21" fmla="*/ 0 h 853121"/>
              <a:gd name="connsiteX22" fmla="*/ 159420 w 1120360"/>
              <a:gd name="connsiteY22" fmla="*/ 366239 h 853121"/>
              <a:gd name="connsiteX23" fmla="*/ 159365 w 1120360"/>
              <a:gd name="connsiteY23" fmla="*/ 366130 h 853121"/>
              <a:gd name="connsiteX24" fmla="*/ 9858 w 1120360"/>
              <a:gd name="connsiteY24" fmla="*/ 578332 h 853121"/>
              <a:gd name="connsiteX25" fmla="*/ 2328 w 1120360"/>
              <a:gd name="connsiteY25" fmla="*/ 610362 h 853121"/>
              <a:gd name="connsiteX26" fmla="*/ 51327 w 1120360"/>
              <a:gd name="connsiteY26" fmla="*/ 807559 h 853121"/>
              <a:gd name="connsiteX27" fmla="*/ 84011 w 1120360"/>
              <a:gd name="connsiteY27" fmla="*/ 812525 h 853121"/>
              <a:gd name="connsiteX28" fmla="*/ 329389 w 1120360"/>
              <a:gd name="connsiteY28" fmla="*/ 770291 h 853121"/>
              <a:gd name="connsiteX29" fmla="*/ 329335 w 1120360"/>
              <a:gd name="connsiteY29" fmla="*/ 770237 h 853121"/>
              <a:gd name="connsiteX30" fmla="*/ 582351 w 1120360"/>
              <a:gd name="connsiteY30" fmla="*/ 853121 h 853121"/>
              <a:gd name="connsiteX31" fmla="*/ 930038 w 1120360"/>
              <a:gd name="connsiteY31" fmla="*/ 674312 h 853121"/>
              <a:gd name="connsiteX32" fmla="*/ 1120360 w 1120360"/>
              <a:gd name="connsiteY32" fmla="*/ 425115 h 853121"/>
              <a:gd name="connsiteX33" fmla="*/ 927473 w 1120360"/>
              <a:gd name="connsiteY33" fmla="*/ 175262 h 853121"/>
              <a:gd name="connsiteX34" fmla="*/ 582351 w 1120360"/>
              <a:gd name="connsiteY34" fmla="*/ 0 h 85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20360" h="853121">
                <a:moveTo>
                  <a:pt x="581696" y="240194"/>
                </a:moveTo>
                <a:cubicBezTo>
                  <a:pt x="633478" y="240194"/>
                  <a:pt x="680349" y="261365"/>
                  <a:pt x="714124" y="295522"/>
                </a:cubicBezTo>
                <a:cubicBezTo>
                  <a:pt x="685969" y="322587"/>
                  <a:pt x="667254" y="370113"/>
                  <a:pt x="667254" y="424350"/>
                </a:cubicBezTo>
                <a:cubicBezTo>
                  <a:pt x="667254" y="479952"/>
                  <a:pt x="686896" y="528623"/>
                  <a:pt x="716307" y="555196"/>
                </a:cubicBezTo>
                <a:cubicBezTo>
                  <a:pt x="682368" y="590664"/>
                  <a:pt x="634624" y="612762"/>
                  <a:pt x="581696" y="612762"/>
                </a:cubicBezTo>
                <a:cubicBezTo>
                  <a:pt x="478841" y="612762"/>
                  <a:pt x="395412" y="529387"/>
                  <a:pt x="395412" y="426478"/>
                </a:cubicBezTo>
                <a:cubicBezTo>
                  <a:pt x="395412" y="323623"/>
                  <a:pt x="478787" y="240194"/>
                  <a:pt x="581696" y="240194"/>
                </a:cubicBezTo>
                <a:close/>
                <a:moveTo>
                  <a:pt x="581642" y="146724"/>
                </a:moveTo>
                <a:cubicBezTo>
                  <a:pt x="427115" y="146724"/>
                  <a:pt x="301835" y="272005"/>
                  <a:pt x="301835" y="426533"/>
                </a:cubicBezTo>
                <a:cubicBezTo>
                  <a:pt x="301835" y="581061"/>
                  <a:pt x="427115" y="706342"/>
                  <a:pt x="581642" y="706342"/>
                </a:cubicBezTo>
                <a:cubicBezTo>
                  <a:pt x="685097" y="706342"/>
                  <a:pt x="775347" y="650140"/>
                  <a:pt x="823746" y="566710"/>
                </a:cubicBezTo>
                <a:cubicBezTo>
                  <a:pt x="787570" y="543847"/>
                  <a:pt x="762143" y="489719"/>
                  <a:pt x="762143" y="426533"/>
                </a:cubicBezTo>
                <a:cubicBezTo>
                  <a:pt x="762143" y="363347"/>
                  <a:pt x="787570" y="309219"/>
                  <a:pt x="823746" y="286356"/>
                </a:cubicBezTo>
                <a:cubicBezTo>
                  <a:pt x="775347" y="202926"/>
                  <a:pt x="685097" y="146724"/>
                  <a:pt x="581642" y="146724"/>
                </a:cubicBezTo>
                <a:close/>
                <a:moveTo>
                  <a:pt x="581642" y="99253"/>
                </a:moveTo>
                <a:cubicBezTo>
                  <a:pt x="707851" y="99253"/>
                  <a:pt x="817362" y="170788"/>
                  <a:pt x="871927" y="275498"/>
                </a:cubicBezTo>
                <a:cubicBezTo>
                  <a:pt x="922563" y="282973"/>
                  <a:pt x="962123" y="347742"/>
                  <a:pt x="962123" y="426533"/>
                </a:cubicBezTo>
                <a:cubicBezTo>
                  <a:pt x="962123" y="505325"/>
                  <a:pt x="922563" y="570093"/>
                  <a:pt x="871927" y="577569"/>
                </a:cubicBezTo>
                <a:cubicBezTo>
                  <a:pt x="817362" y="682278"/>
                  <a:pt x="707905" y="753813"/>
                  <a:pt x="581642" y="753813"/>
                </a:cubicBezTo>
                <a:cubicBezTo>
                  <a:pt x="400869" y="753813"/>
                  <a:pt x="254363" y="607306"/>
                  <a:pt x="254363" y="426533"/>
                </a:cubicBezTo>
                <a:cubicBezTo>
                  <a:pt x="254363" y="245760"/>
                  <a:pt x="400924" y="99253"/>
                  <a:pt x="581642" y="99253"/>
                </a:cubicBezTo>
                <a:close/>
                <a:moveTo>
                  <a:pt x="582351" y="0"/>
                </a:moveTo>
                <a:cubicBezTo>
                  <a:pt x="366930" y="0"/>
                  <a:pt x="188830" y="159220"/>
                  <a:pt x="159420" y="366239"/>
                </a:cubicBezTo>
                <a:cubicBezTo>
                  <a:pt x="159420" y="366185"/>
                  <a:pt x="159365" y="366185"/>
                  <a:pt x="159365" y="366130"/>
                </a:cubicBezTo>
                <a:cubicBezTo>
                  <a:pt x="135138" y="531734"/>
                  <a:pt x="59130" y="550722"/>
                  <a:pt x="9858" y="578332"/>
                </a:cubicBezTo>
                <a:cubicBezTo>
                  <a:pt x="-1546" y="584716"/>
                  <a:pt x="-1546" y="594592"/>
                  <a:pt x="2328" y="610362"/>
                </a:cubicBezTo>
                <a:lnTo>
                  <a:pt x="51327" y="807559"/>
                </a:lnTo>
                <a:cubicBezTo>
                  <a:pt x="55583" y="821691"/>
                  <a:pt x="73753" y="820709"/>
                  <a:pt x="84011" y="812525"/>
                </a:cubicBezTo>
                <a:cubicBezTo>
                  <a:pt x="125535" y="779185"/>
                  <a:pt x="230354" y="710488"/>
                  <a:pt x="329389" y="770291"/>
                </a:cubicBezTo>
                <a:cubicBezTo>
                  <a:pt x="329389" y="770291"/>
                  <a:pt x="329389" y="770237"/>
                  <a:pt x="329335" y="770237"/>
                </a:cubicBezTo>
                <a:cubicBezTo>
                  <a:pt x="400159" y="822292"/>
                  <a:pt x="487627" y="853121"/>
                  <a:pt x="582351" y="853121"/>
                </a:cubicBezTo>
                <a:cubicBezTo>
                  <a:pt x="725748" y="853121"/>
                  <a:pt x="852556" y="782514"/>
                  <a:pt x="930038" y="674312"/>
                </a:cubicBezTo>
                <a:cubicBezTo>
                  <a:pt x="1039713" y="644411"/>
                  <a:pt x="1120360" y="544175"/>
                  <a:pt x="1120360" y="425115"/>
                </a:cubicBezTo>
                <a:cubicBezTo>
                  <a:pt x="1120360" y="305072"/>
                  <a:pt x="1038458" y="204181"/>
                  <a:pt x="927473" y="175262"/>
                </a:cubicBezTo>
                <a:cubicBezTo>
                  <a:pt x="849773" y="69024"/>
                  <a:pt x="724165" y="0"/>
                  <a:pt x="582351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E10DFB-74CD-475C-88D4-0458DD6EA8B6}"/>
              </a:ext>
            </a:extLst>
          </p:cNvPr>
          <p:cNvSpPr/>
          <p:nvPr/>
        </p:nvSpPr>
        <p:spPr>
          <a:xfrm>
            <a:off x="6107072" y="1868331"/>
            <a:ext cx="5220000" cy="6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47E2B2-2E8B-47C5-9B9F-652BBCD2EDE2}"/>
              </a:ext>
            </a:extLst>
          </p:cNvPr>
          <p:cNvSpPr/>
          <p:nvPr/>
        </p:nvSpPr>
        <p:spPr>
          <a:xfrm>
            <a:off x="875489" y="2552331"/>
            <a:ext cx="5220000" cy="68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59072E-E07C-4AF9-ABA0-F1D8201E98CC}"/>
              </a:ext>
            </a:extLst>
          </p:cNvPr>
          <p:cNvSpPr/>
          <p:nvPr/>
        </p:nvSpPr>
        <p:spPr>
          <a:xfrm>
            <a:off x="6107072" y="3236331"/>
            <a:ext cx="5220000" cy="68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DCBF94-3956-42CA-9C36-DA457F976B40}"/>
              </a:ext>
            </a:extLst>
          </p:cNvPr>
          <p:cNvSpPr/>
          <p:nvPr/>
        </p:nvSpPr>
        <p:spPr>
          <a:xfrm>
            <a:off x="875489" y="3920331"/>
            <a:ext cx="5220000" cy="68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CBFCD17-7FD6-43B0-AE85-D5BE93EB97F2}"/>
              </a:ext>
            </a:extLst>
          </p:cNvPr>
          <p:cNvGrpSpPr/>
          <p:nvPr/>
        </p:nvGrpSpPr>
        <p:grpSpPr>
          <a:xfrm>
            <a:off x="4778450" y="1892576"/>
            <a:ext cx="2700000" cy="2700000"/>
            <a:chOff x="7794000" y="1096324"/>
            <a:chExt cx="2700000" cy="2700000"/>
          </a:xfrm>
        </p:grpSpPr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B7EA81CF-5E6D-41D5-85DB-636472EA924A}"/>
                </a:ext>
              </a:extLst>
            </p:cNvPr>
            <p:cNvSpPr/>
            <p:nvPr/>
          </p:nvSpPr>
          <p:spPr>
            <a:xfrm>
              <a:off x="7794281" y="1756756"/>
              <a:ext cx="2699438" cy="684000"/>
            </a:xfrm>
            <a:custGeom>
              <a:avLst/>
              <a:gdLst/>
              <a:ahLst/>
              <a:cxnLst/>
              <a:rect l="l" t="t" r="r" b="b"/>
              <a:pathLst>
                <a:path w="2699438" h="684000">
                  <a:moveTo>
                    <a:pt x="190650" y="0"/>
                  </a:moveTo>
                  <a:lnTo>
                    <a:pt x="2508788" y="0"/>
                  </a:lnTo>
                  <a:cubicBezTo>
                    <a:pt x="2629645" y="199728"/>
                    <a:pt x="2698697" y="433837"/>
                    <a:pt x="2699438" y="684000"/>
                  </a:cubicBezTo>
                  <a:lnTo>
                    <a:pt x="0" y="684000"/>
                  </a:lnTo>
                  <a:cubicBezTo>
                    <a:pt x="741" y="433837"/>
                    <a:pt x="69793" y="199728"/>
                    <a:pt x="1906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13">
              <a:extLst>
                <a:ext uri="{FF2B5EF4-FFF2-40B4-BE49-F238E27FC236}">
                  <a16:creationId xmlns:a16="http://schemas.microsoft.com/office/drawing/2014/main" id="{5AFC0065-3A72-4420-9438-395114A271B7}"/>
                </a:ext>
              </a:extLst>
            </p:cNvPr>
            <p:cNvSpPr/>
            <p:nvPr/>
          </p:nvSpPr>
          <p:spPr>
            <a:xfrm>
              <a:off x="7794000" y="2440756"/>
              <a:ext cx="2700000" cy="684000"/>
            </a:xfrm>
            <a:custGeom>
              <a:avLst/>
              <a:gdLst/>
              <a:ahLst/>
              <a:cxnLst/>
              <a:rect l="l" t="t" r="r" b="b"/>
              <a:pathLst>
                <a:path w="2700000" h="684000">
                  <a:moveTo>
                    <a:pt x="281" y="0"/>
                  </a:moveTo>
                  <a:lnTo>
                    <a:pt x="2699719" y="0"/>
                  </a:lnTo>
                  <a:cubicBezTo>
                    <a:pt x="2699996" y="1855"/>
                    <a:pt x="2700000" y="3711"/>
                    <a:pt x="2700000" y="5568"/>
                  </a:cubicBezTo>
                  <a:cubicBezTo>
                    <a:pt x="2700000" y="253162"/>
                    <a:pt x="2633347" y="485188"/>
                    <a:pt x="2515834" y="684000"/>
                  </a:cubicBezTo>
                  <a:lnTo>
                    <a:pt x="184166" y="684000"/>
                  </a:lnTo>
                  <a:cubicBezTo>
                    <a:pt x="66654" y="485188"/>
                    <a:pt x="0" y="253162"/>
                    <a:pt x="0" y="55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041EAA22-8B6A-4457-BAC4-174EC19D6045}"/>
                </a:ext>
              </a:extLst>
            </p:cNvPr>
            <p:cNvSpPr/>
            <p:nvPr/>
          </p:nvSpPr>
          <p:spPr>
            <a:xfrm>
              <a:off x="7978166" y="3124756"/>
              <a:ext cx="2331668" cy="671568"/>
            </a:xfrm>
            <a:custGeom>
              <a:avLst/>
              <a:gdLst/>
              <a:ahLst/>
              <a:cxnLst/>
              <a:rect l="l" t="t" r="r" b="b"/>
              <a:pathLst>
                <a:path w="2331668" h="671568">
                  <a:moveTo>
                    <a:pt x="0" y="0"/>
                  </a:moveTo>
                  <a:lnTo>
                    <a:pt x="2331668" y="0"/>
                  </a:lnTo>
                  <a:cubicBezTo>
                    <a:pt x="2098837" y="401928"/>
                    <a:pt x="1663824" y="671568"/>
                    <a:pt x="1165834" y="671568"/>
                  </a:cubicBezTo>
                  <a:cubicBezTo>
                    <a:pt x="667844" y="671568"/>
                    <a:pt x="232831" y="401928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8">
              <a:extLst>
                <a:ext uri="{FF2B5EF4-FFF2-40B4-BE49-F238E27FC236}">
                  <a16:creationId xmlns:a16="http://schemas.microsoft.com/office/drawing/2014/main" id="{2F73419D-C0A8-4696-A6FB-02634E00B7D5}"/>
                </a:ext>
              </a:extLst>
            </p:cNvPr>
            <p:cNvSpPr/>
            <p:nvPr/>
          </p:nvSpPr>
          <p:spPr>
            <a:xfrm>
              <a:off x="7984931" y="1096324"/>
              <a:ext cx="2318138" cy="660432"/>
            </a:xfrm>
            <a:custGeom>
              <a:avLst/>
              <a:gdLst/>
              <a:ahLst/>
              <a:cxnLst/>
              <a:rect l="l" t="t" r="r" b="b"/>
              <a:pathLst>
                <a:path w="2318138" h="660432">
                  <a:moveTo>
                    <a:pt x="1159069" y="0"/>
                  </a:moveTo>
                  <a:cubicBezTo>
                    <a:pt x="1652397" y="0"/>
                    <a:pt x="2083921" y="264615"/>
                    <a:pt x="2318138" y="660432"/>
                  </a:cubicBezTo>
                  <a:lnTo>
                    <a:pt x="0" y="660432"/>
                  </a:lnTo>
                  <a:cubicBezTo>
                    <a:pt x="234217" y="264615"/>
                    <a:pt x="665741" y="0"/>
                    <a:pt x="1159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72CD79-E2A2-4533-A915-82245A708D53}"/>
              </a:ext>
            </a:extLst>
          </p:cNvPr>
          <p:cNvGrpSpPr/>
          <p:nvPr/>
        </p:nvGrpSpPr>
        <p:grpSpPr>
          <a:xfrm>
            <a:off x="7763321" y="1860133"/>
            <a:ext cx="3423488" cy="678692"/>
            <a:chOff x="803640" y="3362835"/>
            <a:chExt cx="2059657" cy="67869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B8886AA-633D-4AB0-851F-C4EDC89367C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70F0174-C700-4A02-8D7C-4BCD4D47D41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E900F03-7A6C-4534-BB00-8CF6612970C4}"/>
              </a:ext>
            </a:extLst>
          </p:cNvPr>
          <p:cNvGrpSpPr/>
          <p:nvPr/>
        </p:nvGrpSpPr>
        <p:grpSpPr>
          <a:xfrm>
            <a:off x="7763321" y="3218621"/>
            <a:ext cx="3423488" cy="678692"/>
            <a:chOff x="803640" y="3362835"/>
            <a:chExt cx="2059657" cy="67869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7FA8372-6E37-422F-9C5E-DC220738436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2BF2C7B-1ED8-4891-935F-0D1FDAF6A32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B1A4439-F919-4E2A-AE61-36EB02BEE776}"/>
              </a:ext>
            </a:extLst>
          </p:cNvPr>
          <p:cNvGrpSpPr/>
          <p:nvPr/>
        </p:nvGrpSpPr>
        <p:grpSpPr>
          <a:xfrm>
            <a:off x="1070045" y="3896174"/>
            <a:ext cx="3473288" cy="678692"/>
            <a:chOff x="803640" y="3362835"/>
            <a:chExt cx="2059657" cy="67869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BDBA13C-6B88-4DD3-B711-05A11035624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291AD1C-82A0-4761-8E84-97D3ADDD7E9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7126232-E3DE-456B-8632-E5A85A6C23EB}"/>
              </a:ext>
            </a:extLst>
          </p:cNvPr>
          <p:cNvGrpSpPr/>
          <p:nvPr/>
        </p:nvGrpSpPr>
        <p:grpSpPr>
          <a:xfrm>
            <a:off x="1033461" y="2540606"/>
            <a:ext cx="3473288" cy="678692"/>
            <a:chOff x="803640" y="3362835"/>
            <a:chExt cx="2059657" cy="67869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E37CB78-459D-4BEC-9261-4CA22B4EAB9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911B3CB-69E2-45D6-AD1E-9BF3E09D0FE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BC22AF7-307F-4B50-A38B-7F4BD0A4207C}"/>
              </a:ext>
            </a:extLst>
          </p:cNvPr>
          <p:cNvGrpSpPr/>
          <p:nvPr/>
        </p:nvGrpSpPr>
        <p:grpSpPr>
          <a:xfrm>
            <a:off x="875490" y="5373954"/>
            <a:ext cx="6138154" cy="863358"/>
            <a:chOff x="803640" y="3362835"/>
            <a:chExt cx="2059657" cy="86335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9BC60F3-3E7A-45DB-9511-CF4C5C5F92F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36CB7C7-A047-4AA7-9180-37AF387B4B0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7DE5F7E8-ED9B-43FA-818D-E3E888AB4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89589" y="4101657"/>
            <a:ext cx="646512" cy="355753"/>
          </a:xfrm>
          <a:prstGeom prst="rect">
            <a:avLst/>
          </a:pr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0F784A2-D229-44B7-A2AC-F88DB20F1984}"/>
              </a:ext>
            </a:extLst>
          </p:cNvPr>
          <p:cNvSpPr/>
          <p:nvPr/>
        </p:nvSpPr>
        <p:spPr>
          <a:xfrm>
            <a:off x="5820177" y="3367756"/>
            <a:ext cx="579899" cy="426681"/>
          </a:xfrm>
          <a:custGeom>
            <a:avLst/>
            <a:gdLst>
              <a:gd name="connsiteX0" fmla="*/ 365002 w 676265"/>
              <a:gd name="connsiteY0" fmla="*/ 297137 h 497586"/>
              <a:gd name="connsiteX1" fmla="*/ 70912 w 676265"/>
              <a:gd name="connsiteY1" fmla="*/ 337239 h 497586"/>
              <a:gd name="connsiteX2" fmla="*/ 37453 w 676265"/>
              <a:gd name="connsiteY2" fmla="*/ 363762 h 497586"/>
              <a:gd name="connsiteX3" fmla="*/ 80468 w 676265"/>
              <a:gd name="connsiteY3" fmla="*/ 382398 h 497586"/>
              <a:gd name="connsiteX4" fmla="*/ 323706 w 676265"/>
              <a:gd name="connsiteY4" fmla="*/ 374457 h 497586"/>
              <a:gd name="connsiteX5" fmla="*/ 386935 w 676265"/>
              <a:gd name="connsiteY5" fmla="*/ 364732 h 497586"/>
              <a:gd name="connsiteX6" fmla="*/ 415944 w 676265"/>
              <a:gd name="connsiteY6" fmla="*/ 357753 h 497586"/>
              <a:gd name="connsiteX7" fmla="*/ 383424 w 676265"/>
              <a:gd name="connsiteY7" fmla="*/ 316856 h 497586"/>
              <a:gd name="connsiteX8" fmla="*/ 372607 w 676265"/>
              <a:gd name="connsiteY8" fmla="*/ 297730 h 497586"/>
              <a:gd name="connsiteX9" fmla="*/ 381708 w 676265"/>
              <a:gd name="connsiteY9" fmla="*/ 39135 h 497586"/>
              <a:gd name="connsiteX10" fmla="*/ 371601 w 676265"/>
              <a:gd name="connsiteY10" fmla="*/ 42223 h 497586"/>
              <a:gd name="connsiteX11" fmla="*/ 376842 w 676265"/>
              <a:gd name="connsiteY11" fmla="*/ 88758 h 497586"/>
              <a:gd name="connsiteX12" fmla="*/ 504562 w 676265"/>
              <a:gd name="connsiteY12" fmla="*/ 295890 h 497586"/>
              <a:gd name="connsiteX13" fmla="*/ 633765 w 676265"/>
              <a:gd name="connsiteY13" fmla="*/ 417840 h 497586"/>
              <a:gd name="connsiteX14" fmla="*/ 634692 w 676265"/>
              <a:gd name="connsiteY14" fmla="*/ 383111 h 497586"/>
              <a:gd name="connsiteX15" fmla="*/ 411227 w 676265"/>
              <a:gd name="connsiteY15" fmla="*/ 58052 h 497586"/>
              <a:gd name="connsiteX16" fmla="*/ 381708 w 676265"/>
              <a:gd name="connsiteY16" fmla="*/ 39135 h 497586"/>
              <a:gd name="connsiteX17" fmla="*/ 357511 w 676265"/>
              <a:gd name="connsiteY17" fmla="*/ 1245 h 497586"/>
              <a:gd name="connsiteX18" fmla="*/ 387218 w 676265"/>
              <a:gd name="connsiteY18" fmla="*/ 4951 h 497586"/>
              <a:gd name="connsiteX19" fmla="*/ 419857 w 676265"/>
              <a:gd name="connsiteY19" fmla="*/ 24804 h 497586"/>
              <a:gd name="connsiteX20" fmla="*/ 669421 w 676265"/>
              <a:gd name="connsiteY20" fmla="*/ 388325 h 497586"/>
              <a:gd name="connsiteX21" fmla="*/ 676145 w 676265"/>
              <a:gd name="connsiteY21" fmla="*/ 426178 h 497586"/>
              <a:gd name="connsiteX22" fmla="*/ 644036 w 676265"/>
              <a:gd name="connsiteY22" fmla="*/ 458022 h 497586"/>
              <a:gd name="connsiteX23" fmla="*/ 560415 w 676265"/>
              <a:gd name="connsiteY23" fmla="*/ 456936 h 497586"/>
              <a:gd name="connsiteX24" fmla="*/ 515966 w 676265"/>
              <a:gd name="connsiteY24" fmla="*/ 438970 h 497586"/>
              <a:gd name="connsiteX25" fmla="*/ 486878 w 676265"/>
              <a:gd name="connsiteY25" fmla="*/ 420838 h 497586"/>
              <a:gd name="connsiteX26" fmla="*/ 459428 w 676265"/>
              <a:gd name="connsiteY26" fmla="*/ 442399 h 497586"/>
              <a:gd name="connsiteX27" fmla="*/ 297086 w 676265"/>
              <a:gd name="connsiteY27" fmla="*/ 495134 h 497586"/>
              <a:gd name="connsiteX28" fmla="*/ 84924 w 676265"/>
              <a:gd name="connsiteY28" fmla="*/ 465990 h 497586"/>
              <a:gd name="connsiteX29" fmla="*/ 6465 w 676265"/>
              <a:gd name="connsiteY29" fmla="*/ 393090 h 497586"/>
              <a:gd name="connsiteX30" fmla="*/ 18906 w 676265"/>
              <a:gd name="connsiteY30" fmla="*/ 338428 h 497586"/>
              <a:gd name="connsiteX31" fmla="*/ 52365 w 676265"/>
              <a:gd name="connsiteY31" fmla="*/ 320058 h 497586"/>
              <a:gd name="connsiteX32" fmla="*/ 269758 w 676265"/>
              <a:gd name="connsiteY32" fmla="*/ 273906 h 497586"/>
              <a:gd name="connsiteX33" fmla="*/ 359812 w 676265"/>
              <a:gd name="connsiteY33" fmla="*/ 272049 h 497586"/>
              <a:gd name="connsiteX34" fmla="*/ 335511 w 676265"/>
              <a:gd name="connsiteY34" fmla="*/ 229081 h 497586"/>
              <a:gd name="connsiteX35" fmla="*/ 309209 w 676265"/>
              <a:gd name="connsiteY35" fmla="*/ 125737 h 497586"/>
              <a:gd name="connsiteX36" fmla="*/ 333562 w 676265"/>
              <a:gd name="connsiteY36" fmla="*/ 21363 h 497586"/>
              <a:gd name="connsiteX37" fmla="*/ 357511 w 676265"/>
              <a:gd name="connsiteY37" fmla="*/ 1245 h 497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76265" h="497586">
                <a:moveTo>
                  <a:pt x="365002" y="297137"/>
                </a:moveTo>
                <a:cubicBezTo>
                  <a:pt x="265550" y="294490"/>
                  <a:pt x="165611" y="307281"/>
                  <a:pt x="70912" y="337239"/>
                </a:cubicBezTo>
                <a:cubicBezTo>
                  <a:pt x="57306" y="341554"/>
                  <a:pt x="35150" y="347695"/>
                  <a:pt x="37453" y="363762"/>
                </a:cubicBezTo>
                <a:cubicBezTo>
                  <a:pt x="39333" y="376812"/>
                  <a:pt x="65512" y="380227"/>
                  <a:pt x="80468" y="382398"/>
                </a:cubicBezTo>
                <a:cubicBezTo>
                  <a:pt x="162368" y="394442"/>
                  <a:pt x="242230" y="385760"/>
                  <a:pt x="323706" y="374457"/>
                </a:cubicBezTo>
                <a:cubicBezTo>
                  <a:pt x="345981" y="371850"/>
                  <a:pt x="367333" y="368537"/>
                  <a:pt x="386935" y="364732"/>
                </a:cubicBezTo>
                <a:lnTo>
                  <a:pt x="415944" y="357753"/>
                </a:lnTo>
                <a:lnTo>
                  <a:pt x="383424" y="316856"/>
                </a:lnTo>
                <a:lnTo>
                  <a:pt x="372607" y="297730"/>
                </a:lnTo>
                <a:close/>
                <a:moveTo>
                  <a:pt x="381708" y="39135"/>
                </a:moveTo>
                <a:cubicBezTo>
                  <a:pt x="378215" y="38875"/>
                  <a:pt x="374797" y="39735"/>
                  <a:pt x="371601" y="42223"/>
                </a:cubicBezTo>
                <a:cubicBezTo>
                  <a:pt x="361224" y="50323"/>
                  <a:pt x="371310" y="74676"/>
                  <a:pt x="376842" y="88758"/>
                </a:cubicBezTo>
                <a:cubicBezTo>
                  <a:pt x="407098" y="165867"/>
                  <a:pt x="454242" y="230826"/>
                  <a:pt x="504562" y="295890"/>
                </a:cubicBezTo>
                <a:cubicBezTo>
                  <a:pt x="557874" y="368023"/>
                  <a:pt x="613568" y="421731"/>
                  <a:pt x="633765" y="417840"/>
                </a:cubicBezTo>
                <a:cubicBezTo>
                  <a:pt x="645704" y="415511"/>
                  <a:pt x="641601" y="399734"/>
                  <a:pt x="634692" y="383111"/>
                </a:cubicBezTo>
                <a:cubicBezTo>
                  <a:pt x="584133" y="260737"/>
                  <a:pt x="508586" y="147761"/>
                  <a:pt x="411227" y="58052"/>
                </a:cubicBezTo>
                <a:cubicBezTo>
                  <a:pt x="403345" y="50786"/>
                  <a:pt x="392188" y="39917"/>
                  <a:pt x="381708" y="39135"/>
                </a:cubicBezTo>
                <a:close/>
                <a:moveTo>
                  <a:pt x="357511" y="1245"/>
                </a:moveTo>
                <a:cubicBezTo>
                  <a:pt x="366399" y="-1303"/>
                  <a:pt x="376246" y="120"/>
                  <a:pt x="387218" y="4951"/>
                </a:cubicBezTo>
                <a:cubicBezTo>
                  <a:pt x="398786" y="10060"/>
                  <a:pt x="410459" y="16466"/>
                  <a:pt x="419857" y="24804"/>
                </a:cubicBezTo>
                <a:cubicBezTo>
                  <a:pt x="533045" y="125287"/>
                  <a:pt x="618677" y="244881"/>
                  <a:pt x="669421" y="388325"/>
                </a:cubicBezTo>
                <a:cubicBezTo>
                  <a:pt x="673471" y="399760"/>
                  <a:pt x="676965" y="414239"/>
                  <a:pt x="676145" y="426178"/>
                </a:cubicBezTo>
                <a:cubicBezTo>
                  <a:pt x="674848" y="444839"/>
                  <a:pt x="662751" y="453098"/>
                  <a:pt x="644036" y="458022"/>
                </a:cubicBezTo>
                <a:cubicBezTo>
                  <a:pt x="615818" y="465434"/>
                  <a:pt x="588342" y="465222"/>
                  <a:pt x="560415" y="456936"/>
                </a:cubicBezTo>
                <a:cubicBezTo>
                  <a:pt x="546002" y="452641"/>
                  <a:pt x="531038" y="446651"/>
                  <a:pt x="515966" y="438970"/>
                </a:cubicBezTo>
                <a:lnTo>
                  <a:pt x="486878" y="420838"/>
                </a:lnTo>
                <a:lnTo>
                  <a:pt x="459428" y="442399"/>
                </a:lnTo>
                <a:cubicBezTo>
                  <a:pt x="416973" y="470124"/>
                  <a:pt x="360834" y="491124"/>
                  <a:pt x="297086" y="495134"/>
                </a:cubicBezTo>
                <a:cubicBezTo>
                  <a:pt x="221724" y="501461"/>
                  <a:pt x="151339" y="496828"/>
                  <a:pt x="84924" y="465990"/>
                </a:cubicBezTo>
                <a:cubicBezTo>
                  <a:pt x="50856" y="450187"/>
                  <a:pt x="24121" y="427264"/>
                  <a:pt x="6465" y="393090"/>
                </a:cubicBezTo>
                <a:cubicBezTo>
                  <a:pt x="-5605" y="369743"/>
                  <a:pt x="-391" y="352669"/>
                  <a:pt x="18906" y="338428"/>
                </a:cubicBezTo>
                <a:cubicBezTo>
                  <a:pt x="29071" y="330937"/>
                  <a:pt x="40453" y="324002"/>
                  <a:pt x="52365" y="320058"/>
                </a:cubicBezTo>
                <a:cubicBezTo>
                  <a:pt x="124101" y="295970"/>
                  <a:pt x="196544" y="280226"/>
                  <a:pt x="269758" y="273906"/>
                </a:cubicBezTo>
                <a:lnTo>
                  <a:pt x="359812" y="272049"/>
                </a:lnTo>
                <a:lnTo>
                  <a:pt x="335511" y="229081"/>
                </a:lnTo>
                <a:cubicBezTo>
                  <a:pt x="321611" y="196333"/>
                  <a:pt x="312307" y="162239"/>
                  <a:pt x="309209" y="125737"/>
                </a:cubicBezTo>
                <a:cubicBezTo>
                  <a:pt x="306033" y="88307"/>
                  <a:pt x="312651" y="53737"/>
                  <a:pt x="333562" y="21363"/>
                </a:cubicBezTo>
                <a:cubicBezTo>
                  <a:pt x="340696" y="10311"/>
                  <a:pt x="348624" y="3793"/>
                  <a:pt x="357511" y="1245"/>
                </a:cubicBezTo>
                <a:close/>
              </a:path>
            </a:pathLst>
          </a:custGeom>
          <a:solidFill>
            <a:schemeClr val="bg1"/>
          </a:solidFill>
          <a:ln w="26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6AE7C6E-E036-4120-B8B6-00E9EE768C62}"/>
              </a:ext>
            </a:extLst>
          </p:cNvPr>
          <p:cNvSpPr/>
          <p:nvPr/>
        </p:nvSpPr>
        <p:spPr>
          <a:xfrm rot="2963457">
            <a:off x="5824310" y="1979814"/>
            <a:ext cx="535316" cy="581270"/>
          </a:xfrm>
          <a:custGeom>
            <a:avLst/>
            <a:gdLst>
              <a:gd name="connsiteX0" fmla="*/ 193798 w 624274"/>
              <a:gd name="connsiteY0" fmla="*/ 456770 h 677864"/>
              <a:gd name="connsiteX1" fmla="*/ 198476 w 624274"/>
              <a:gd name="connsiteY1" fmla="*/ 452092 h 677864"/>
              <a:gd name="connsiteX2" fmla="*/ 217185 w 624274"/>
              <a:gd name="connsiteY2" fmla="*/ 452092 h 677864"/>
              <a:gd name="connsiteX3" fmla="*/ 221863 w 624274"/>
              <a:gd name="connsiteY3" fmla="*/ 456770 h 677864"/>
              <a:gd name="connsiteX4" fmla="*/ 221863 w 624274"/>
              <a:gd name="connsiteY4" fmla="*/ 556557 h 677864"/>
              <a:gd name="connsiteX5" fmla="*/ 217185 w 624274"/>
              <a:gd name="connsiteY5" fmla="*/ 561235 h 677864"/>
              <a:gd name="connsiteX6" fmla="*/ 198476 w 624274"/>
              <a:gd name="connsiteY6" fmla="*/ 561235 h 677864"/>
              <a:gd name="connsiteX7" fmla="*/ 193798 w 624274"/>
              <a:gd name="connsiteY7" fmla="*/ 556557 h 677864"/>
              <a:gd name="connsiteX8" fmla="*/ 456864 w 624274"/>
              <a:gd name="connsiteY8" fmla="*/ 138181 h 677864"/>
              <a:gd name="connsiteX9" fmla="*/ 461542 w 624274"/>
              <a:gd name="connsiteY9" fmla="*/ 133503 h 677864"/>
              <a:gd name="connsiteX10" fmla="*/ 480251 w 624274"/>
              <a:gd name="connsiteY10" fmla="*/ 133503 h 677864"/>
              <a:gd name="connsiteX11" fmla="*/ 484929 w 624274"/>
              <a:gd name="connsiteY11" fmla="*/ 138181 h 677864"/>
              <a:gd name="connsiteX12" fmla="*/ 484929 w 624274"/>
              <a:gd name="connsiteY12" fmla="*/ 237968 h 677864"/>
              <a:gd name="connsiteX13" fmla="*/ 480251 w 624274"/>
              <a:gd name="connsiteY13" fmla="*/ 242646 h 677864"/>
              <a:gd name="connsiteX14" fmla="*/ 461542 w 624274"/>
              <a:gd name="connsiteY14" fmla="*/ 242646 h 677864"/>
              <a:gd name="connsiteX15" fmla="*/ 456864 w 624274"/>
              <a:gd name="connsiteY15" fmla="*/ 237968 h 677864"/>
              <a:gd name="connsiteX16" fmla="*/ 148486 w 624274"/>
              <a:gd name="connsiteY16" fmla="*/ 465382 h 677864"/>
              <a:gd name="connsiteX17" fmla="*/ 153164 w 624274"/>
              <a:gd name="connsiteY17" fmla="*/ 460704 h 677864"/>
              <a:gd name="connsiteX18" fmla="*/ 171873 w 624274"/>
              <a:gd name="connsiteY18" fmla="*/ 460704 h 677864"/>
              <a:gd name="connsiteX19" fmla="*/ 176551 w 624274"/>
              <a:gd name="connsiteY19" fmla="*/ 465382 h 677864"/>
              <a:gd name="connsiteX20" fmla="*/ 176551 w 624274"/>
              <a:gd name="connsiteY20" fmla="*/ 548229 h 677864"/>
              <a:gd name="connsiteX21" fmla="*/ 171873 w 624274"/>
              <a:gd name="connsiteY21" fmla="*/ 552907 h 677864"/>
              <a:gd name="connsiteX22" fmla="*/ 153164 w 624274"/>
              <a:gd name="connsiteY22" fmla="*/ 552907 h 677864"/>
              <a:gd name="connsiteX23" fmla="*/ 148486 w 624274"/>
              <a:gd name="connsiteY23" fmla="*/ 548229 h 677864"/>
              <a:gd name="connsiteX24" fmla="*/ 411552 w 624274"/>
              <a:gd name="connsiteY24" fmla="*/ 146793 h 677864"/>
              <a:gd name="connsiteX25" fmla="*/ 416231 w 624274"/>
              <a:gd name="connsiteY25" fmla="*/ 142115 h 677864"/>
              <a:gd name="connsiteX26" fmla="*/ 434939 w 624274"/>
              <a:gd name="connsiteY26" fmla="*/ 142115 h 677864"/>
              <a:gd name="connsiteX27" fmla="*/ 439618 w 624274"/>
              <a:gd name="connsiteY27" fmla="*/ 146793 h 677864"/>
              <a:gd name="connsiteX28" fmla="*/ 439617 w 624274"/>
              <a:gd name="connsiteY28" fmla="*/ 229640 h 677864"/>
              <a:gd name="connsiteX29" fmla="*/ 434939 w 624274"/>
              <a:gd name="connsiteY29" fmla="*/ 234318 h 677864"/>
              <a:gd name="connsiteX30" fmla="*/ 416230 w 624274"/>
              <a:gd name="connsiteY30" fmla="*/ 234318 h 677864"/>
              <a:gd name="connsiteX31" fmla="*/ 411552 w 624274"/>
              <a:gd name="connsiteY31" fmla="*/ 229640 h 677864"/>
              <a:gd name="connsiteX32" fmla="*/ 375092 w 624274"/>
              <a:gd name="connsiteY32" fmla="*/ 136719 h 677864"/>
              <a:gd name="connsiteX33" fmla="*/ 321163 w 624274"/>
              <a:gd name="connsiteY33" fmla="*/ 213431 h 677864"/>
              <a:gd name="connsiteX34" fmla="*/ 324489 w 624274"/>
              <a:gd name="connsiteY34" fmla="*/ 266439 h 677864"/>
              <a:gd name="connsiteX35" fmla="*/ 405728 w 624274"/>
              <a:gd name="connsiteY35" fmla="*/ 336091 h 677864"/>
              <a:gd name="connsiteX36" fmla="*/ 458622 w 624274"/>
              <a:gd name="connsiteY36" fmla="*/ 331285 h 677864"/>
              <a:gd name="connsiteX37" fmla="*/ 581275 w 624274"/>
              <a:gd name="connsiteY37" fmla="*/ 188228 h 677864"/>
              <a:gd name="connsiteX38" fmla="*/ 577950 w 624274"/>
              <a:gd name="connsiteY38" fmla="*/ 135220 h 677864"/>
              <a:gd name="connsiteX39" fmla="*/ 496711 w 624274"/>
              <a:gd name="connsiteY39" fmla="*/ 65568 h 677864"/>
              <a:gd name="connsiteX40" fmla="*/ 443817 w 624274"/>
              <a:gd name="connsiteY40" fmla="*/ 70374 h 677864"/>
              <a:gd name="connsiteX41" fmla="*/ 375092 w 624274"/>
              <a:gd name="connsiteY41" fmla="*/ 136719 h 677864"/>
              <a:gd name="connsiteX42" fmla="*/ 120239 w 624274"/>
              <a:gd name="connsiteY42" fmla="*/ 433966 h 677864"/>
              <a:gd name="connsiteX43" fmla="*/ 65164 w 624274"/>
              <a:gd name="connsiteY43" fmla="*/ 512015 h 677864"/>
              <a:gd name="connsiteX44" fmla="*/ 68491 w 624274"/>
              <a:gd name="connsiteY44" fmla="*/ 565022 h 677864"/>
              <a:gd name="connsiteX45" fmla="*/ 149729 w 624274"/>
              <a:gd name="connsiteY45" fmla="*/ 634674 h 677864"/>
              <a:gd name="connsiteX46" fmla="*/ 202622 w 624274"/>
              <a:gd name="connsiteY46" fmla="*/ 629869 h 677864"/>
              <a:gd name="connsiteX47" fmla="*/ 325276 w 624274"/>
              <a:gd name="connsiteY47" fmla="*/ 486812 h 677864"/>
              <a:gd name="connsiteX48" fmla="*/ 321950 w 624274"/>
              <a:gd name="connsiteY48" fmla="*/ 433804 h 677864"/>
              <a:gd name="connsiteX49" fmla="*/ 240712 w 624274"/>
              <a:gd name="connsiteY49" fmla="*/ 364152 h 677864"/>
              <a:gd name="connsiteX50" fmla="*/ 187818 w 624274"/>
              <a:gd name="connsiteY50" fmla="*/ 368958 h 677864"/>
              <a:gd name="connsiteX51" fmla="*/ 120239 w 624274"/>
              <a:gd name="connsiteY51" fmla="*/ 433966 h 677864"/>
              <a:gd name="connsiteX52" fmla="*/ 5276 w 624274"/>
              <a:gd name="connsiteY52" fmla="*/ 273040 h 677864"/>
              <a:gd name="connsiteX53" fmla="*/ 12403 w 624274"/>
              <a:gd name="connsiteY53" fmla="*/ 267876 h 677864"/>
              <a:gd name="connsiteX54" fmla="*/ 41786 w 624274"/>
              <a:gd name="connsiteY54" fmla="*/ 277114 h 677864"/>
              <a:gd name="connsiteX55" fmla="*/ 84986 w 624274"/>
              <a:gd name="connsiteY55" fmla="*/ 314458 h 677864"/>
              <a:gd name="connsiteX56" fmla="*/ 99584 w 624274"/>
              <a:gd name="connsiteY56" fmla="*/ 342547 h 677864"/>
              <a:gd name="connsiteX57" fmla="*/ 67637 w 624274"/>
              <a:gd name="connsiteY57" fmla="*/ 333444 h 677864"/>
              <a:gd name="connsiteX58" fmla="*/ 35994 w 624274"/>
              <a:gd name="connsiteY58" fmla="*/ 306315 h 677864"/>
              <a:gd name="connsiteX59" fmla="*/ 27579 w 624274"/>
              <a:gd name="connsiteY59" fmla="*/ 309124 h 677864"/>
              <a:gd name="connsiteX60" fmla="*/ 30912 w 624274"/>
              <a:gd name="connsiteY60" fmla="*/ 417415 h 677864"/>
              <a:gd name="connsiteX61" fmla="*/ 33707 w 624274"/>
              <a:gd name="connsiteY61" fmla="*/ 508082 h 677864"/>
              <a:gd name="connsiteX62" fmla="*/ 64312 w 624274"/>
              <a:gd name="connsiteY62" fmla="*/ 460518 h 677864"/>
              <a:gd name="connsiteX63" fmla="*/ 98941 w 624274"/>
              <a:gd name="connsiteY63" fmla="*/ 415434 h 677864"/>
              <a:gd name="connsiteX64" fmla="*/ 182559 w 624274"/>
              <a:gd name="connsiteY64" fmla="*/ 335432 h 677864"/>
              <a:gd name="connsiteX65" fmla="*/ 217604 w 624274"/>
              <a:gd name="connsiteY65" fmla="*/ 319198 h 677864"/>
              <a:gd name="connsiteX66" fmla="*/ 276493 w 624274"/>
              <a:gd name="connsiteY66" fmla="*/ 251870 h 677864"/>
              <a:gd name="connsiteX67" fmla="*/ 287227 w 624274"/>
              <a:gd name="connsiteY67" fmla="*/ 213352 h 677864"/>
              <a:gd name="connsiteX68" fmla="*/ 353525 w 624274"/>
              <a:gd name="connsiteY68" fmla="*/ 118500 h 677864"/>
              <a:gd name="connsiteX69" fmla="*/ 438558 w 624274"/>
              <a:gd name="connsiteY69" fmla="*/ 36848 h 677864"/>
              <a:gd name="connsiteX70" fmla="*/ 440062 w 624274"/>
              <a:gd name="connsiteY70" fmla="*/ 35945 h 677864"/>
              <a:gd name="connsiteX71" fmla="*/ 350343 w 624274"/>
              <a:gd name="connsiteY71" fmla="*/ 45512 h 677864"/>
              <a:gd name="connsiteX72" fmla="*/ 244094 w 624274"/>
              <a:gd name="connsiteY72" fmla="*/ 56871 h 677864"/>
              <a:gd name="connsiteX73" fmla="*/ 241440 w 624274"/>
              <a:gd name="connsiteY73" fmla="*/ 64429 h 677864"/>
              <a:gd name="connsiteX74" fmla="*/ 276750 w 624274"/>
              <a:gd name="connsiteY74" fmla="*/ 94778 h 677864"/>
              <a:gd name="connsiteX75" fmla="*/ 289770 w 624274"/>
              <a:gd name="connsiteY75" fmla="*/ 120825 h 677864"/>
              <a:gd name="connsiteX76" fmla="*/ 260125 w 624274"/>
              <a:gd name="connsiteY76" fmla="*/ 114079 h 677864"/>
              <a:gd name="connsiteX77" fmla="*/ 214292 w 624274"/>
              <a:gd name="connsiteY77" fmla="*/ 75164 h 677864"/>
              <a:gd name="connsiteX78" fmla="*/ 201098 w 624274"/>
              <a:gd name="connsiteY78" fmla="*/ 47401 h 677864"/>
              <a:gd name="connsiteX79" fmla="*/ 205342 w 624274"/>
              <a:gd name="connsiteY79" fmla="*/ 39700 h 677864"/>
              <a:gd name="connsiteX80" fmla="*/ 227482 w 624274"/>
              <a:gd name="connsiteY80" fmla="*/ 31266 h 677864"/>
              <a:gd name="connsiteX81" fmla="*/ 389663 w 624274"/>
              <a:gd name="connsiteY81" fmla="*/ 14981 h 677864"/>
              <a:gd name="connsiteX82" fmla="*/ 485132 w 624274"/>
              <a:gd name="connsiteY82" fmla="*/ 3097 h 677864"/>
              <a:gd name="connsiteX83" fmla="*/ 498322 w 624274"/>
              <a:gd name="connsiteY83" fmla="*/ 993 h 677864"/>
              <a:gd name="connsiteX84" fmla="*/ 498423 w 624274"/>
              <a:gd name="connsiteY84" fmla="*/ 932 h 677864"/>
              <a:gd name="connsiteX85" fmla="*/ 498963 w 624274"/>
              <a:gd name="connsiteY85" fmla="*/ 891 h 677864"/>
              <a:gd name="connsiteX86" fmla="*/ 504546 w 624274"/>
              <a:gd name="connsiteY86" fmla="*/ 0 h 677864"/>
              <a:gd name="connsiteX87" fmla="*/ 503887 w 624274"/>
              <a:gd name="connsiteY87" fmla="*/ 512 h 677864"/>
              <a:gd name="connsiteX88" fmla="*/ 505017 w 624274"/>
              <a:gd name="connsiteY88" fmla="*/ 425 h 677864"/>
              <a:gd name="connsiteX89" fmla="*/ 545385 w 624274"/>
              <a:gd name="connsiteY89" fmla="*/ 36440 h 677864"/>
              <a:gd name="connsiteX90" fmla="*/ 544172 w 624274"/>
              <a:gd name="connsiteY90" fmla="*/ 65517 h 677864"/>
              <a:gd name="connsiteX91" fmla="*/ 607873 w 624274"/>
              <a:gd name="connsiteY91" fmla="*/ 120132 h 677864"/>
              <a:gd name="connsiteX92" fmla="*/ 612959 w 624274"/>
              <a:gd name="connsiteY92" fmla="*/ 186376 h 677864"/>
              <a:gd name="connsiteX93" fmla="*/ 461628 w 624274"/>
              <a:gd name="connsiteY93" fmla="*/ 362880 h 677864"/>
              <a:gd name="connsiteX94" fmla="*/ 395385 w 624274"/>
              <a:gd name="connsiteY94" fmla="*/ 367967 h 677864"/>
              <a:gd name="connsiteX95" fmla="*/ 302993 w 624274"/>
              <a:gd name="connsiteY95" fmla="*/ 291103 h 677864"/>
              <a:gd name="connsiteX96" fmla="*/ 261043 w 624274"/>
              <a:gd name="connsiteY96" fmla="*/ 340839 h 677864"/>
              <a:gd name="connsiteX97" fmla="*/ 351874 w 624274"/>
              <a:gd name="connsiteY97" fmla="*/ 418716 h 677864"/>
              <a:gd name="connsiteX98" fmla="*/ 356960 w 624274"/>
              <a:gd name="connsiteY98" fmla="*/ 484960 h 677864"/>
              <a:gd name="connsiteX99" fmla="*/ 205630 w 624274"/>
              <a:gd name="connsiteY99" fmla="*/ 661463 h 677864"/>
              <a:gd name="connsiteX100" fmla="*/ 139386 w 624274"/>
              <a:gd name="connsiteY100" fmla="*/ 666550 h 677864"/>
              <a:gd name="connsiteX101" fmla="*/ 75685 w 624274"/>
              <a:gd name="connsiteY101" fmla="*/ 611934 h 677864"/>
              <a:gd name="connsiteX102" fmla="*/ 47135 w 624274"/>
              <a:gd name="connsiteY102" fmla="*/ 617573 h 677864"/>
              <a:gd name="connsiteX103" fmla="*/ 26256 w 624274"/>
              <a:gd name="connsiteY103" fmla="*/ 600375 h 677864"/>
              <a:gd name="connsiteX104" fmla="*/ 6667 w 624274"/>
              <a:gd name="connsiteY104" fmla="*/ 584238 h 677864"/>
              <a:gd name="connsiteX105" fmla="*/ 6645 w 624274"/>
              <a:gd name="connsiteY105" fmla="*/ 584283 h 677864"/>
              <a:gd name="connsiteX106" fmla="*/ 6648 w 624274"/>
              <a:gd name="connsiteY106" fmla="*/ 584222 h 677864"/>
              <a:gd name="connsiteX107" fmla="*/ 5379 w 624274"/>
              <a:gd name="connsiteY107" fmla="*/ 583177 h 677864"/>
              <a:gd name="connsiteX108" fmla="*/ 4873 w 624274"/>
              <a:gd name="connsiteY108" fmla="*/ 576583 h 677864"/>
              <a:gd name="connsiteX109" fmla="*/ 6591 w 624274"/>
              <a:gd name="connsiteY109" fmla="*/ 572368 h 677864"/>
              <a:gd name="connsiteX110" fmla="*/ 5870 w 624274"/>
              <a:gd name="connsiteY110" fmla="*/ 485803 h 677864"/>
              <a:gd name="connsiteX111" fmla="*/ 2768 w 624274"/>
              <a:gd name="connsiteY111" fmla="*/ 388130 h 677864"/>
              <a:gd name="connsiteX112" fmla="*/ 87 w 624274"/>
              <a:gd name="connsiteY112" fmla="*/ 296073 h 677864"/>
              <a:gd name="connsiteX113" fmla="*/ 5276 w 624274"/>
              <a:gd name="connsiteY113" fmla="*/ 273040 h 677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24274" h="677864">
                <a:moveTo>
                  <a:pt x="193798" y="456770"/>
                </a:moveTo>
                <a:cubicBezTo>
                  <a:pt x="193798" y="454186"/>
                  <a:pt x="195892" y="452092"/>
                  <a:pt x="198476" y="452092"/>
                </a:cubicBezTo>
                <a:lnTo>
                  <a:pt x="217185" y="452092"/>
                </a:lnTo>
                <a:cubicBezTo>
                  <a:pt x="219769" y="452092"/>
                  <a:pt x="221863" y="454186"/>
                  <a:pt x="221863" y="456770"/>
                </a:cubicBezTo>
                <a:lnTo>
                  <a:pt x="221863" y="556557"/>
                </a:lnTo>
                <a:cubicBezTo>
                  <a:pt x="221863" y="559141"/>
                  <a:pt x="219769" y="561235"/>
                  <a:pt x="217185" y="561235"/>
                </a:cubicBezTo>
                <a:lnTo>
                  <a:pt x="198476" y="561235"/>
                </a:lnTo>
                <a:cubicBezTo>
                  <a:pt x="195892" y="561235"/>
                  <a:pt x="193798" y="559141"/>
                  <a:pt x="193798" y="556557"/>
                </a:cubicBezTo>
                <a:close/>
                <a:moveTo>
                  <a:pt x="456864" y="138181"/>
                </a:moveTo>
                <a:cubicBezTo>
                  <a:pt x="456864" y="135597"/>
                  <a:pt x="458958" y="133503"/>
                  <a:pt x="461542" y="133503"/>
                </a:cubicBezTo>
                <a:lnTo>
                  <a:pt x="480251" y="133503"/>
                </a:lnTo>
                <a:cubicBezTo>
                  <a:pt x="482835" y="133503"/>
                  <a:pt x="484929" y="135597"/>
                  <a:pt x="484929" y="138181"/>
                </a:cubicBezTo>
                <a:lnTo>
                  <a:pt x="484929" y="237968"/>
                </a:lnTo>
                <a:cubicBezTo>
                  <a:pt x="484929" y="240552"/>
                  <a:pt x="482835" y="242646"/>
                  <a:pt x="480251" y="242646"/>
                </a:cubicBezTo>
                <a:lnTo>
                  <a:pt x="461542" y="242646"/>
                </a:lnTo>
                <a:cubicBezTo>
                  <a:pt x="458958" y="242646"/>
                  <a:pt x="456865" y="240552"/>
                  <a:pt x="456864" y="237968"/>
                </a:cubicBezTo>
                <a:close/>
                <a:moveTo>
                  <a:pt x="148486" y="465382"/>
                </a:moveTo>
                <a:cubicBezTo>
                  <a:pt x="148486" y="462798"/>
                  <a:pt x="150580" y="460704"/>
                  <a:pt x="153164" y="460704"/>
                </a:cubicBezTo>
                <a:lnTo>
                  <a:pt x="171873" y="460704"/>
                </a:lnTo>
                <a:cubicBezTo>
                  <a:pt x="174457" y="460704"/>
                  <a:pt x="176551" y="462798"/>
                  <a:pt x="176551" y="465382"/>
                </a:cubicBezTo>
                <a:lnTo>
                  <a:pt x="176551" y="548229"/>
                </a:lnTo>
                <a:cubicBezTo>
                  <a:pt x="176551" y="550813"/>
                  <a:pt x="174457" y="552907"/>
                  <a:pt x="171873" y="552907"/>
                </a:cubicBezTo>
                <a:lnTo>
                  <a:pt x="153164" y="552907"/>
                </a:lnTo>
                <a:cubicBezTo>
                  <a:pt x="150580" y="552907"/>
                  <a:pt x="148486" y="550813"/>
                  <a:pt x="148486" y="548229"/>
                </a:cubicBezTo>
                <a:close/>
                <a:moveTo>
                  <a:pt x="411552" y="146793"/>
                </a:moveTo>
                <a:cubicBezTo>
                  <a:pt x="411552" y="144209"/>
                  <a:pt x="413647" y="142115"/>
                  <a:pt x="416231" y="142115"/>
                </a:cubicBezTo>
                <a:lnTo>
                  <a:pt x="434939" y="142115"/>
                </a:lnTo>
                <a:cubicBezTo>
                  <a:pt x="437523" y="142115"/>
                  <a:pt x="439617" y="144209"/>
                  <a:pt x="439618" y="146793"/>
                </a:cubicBezTo>
                <a:lnTo>
                  <a:pt x="439617" y="229640"/>
                </a:lnTo>
                <a:cubicBezTo>
                  <a:pt x="439617" y="232224"/>
                  <a:pt x="437523" y="234318"/>
                  <a:pt x="434939" y="234318"/>
                </a:cubicBezTo>
                <a:lnTo>
                  <a:pt x="416230" y="234318"/>
                </a:lnTo>
                <a:cubicBezTo>
                  <a:pt x="413646" y="234318"/>
                  <a:pt x="411552" y="232224"/>
                  <a:pt x="411552" y="229640"/>
                </a:cubicBezTo>
                <a:close/>
                <a:moveTo>
                  <a:pt x="375092" y="136719"/>
                </a:moveTo>
                <a:cubicBezTo>
                  <a:pt x="355306" y="159578"/>
                  <a:pt x="337985" y="184164"/>
                  <a:pt x="321163" y="213431"/>
                </a:cubicBezTo>
                <a:cubicBezTo>
                  <a:pt x="308193" y="240837"/>
                  <a:pt x="308965" y="253129"/>
                  <a:pt x="324489" y="266439"/>
                </a:cubicBezTo>
                <a:lnTo>
                  <a:pt x="405728" y="336091"/>
                </a:lnTo>
                <a:cubicBezTo>
                  <a:pt x="421252" y="349401"/>
                  <a:pt x="444933" y="347250"/>
                  <a:pt x="458622" y="331285"/>
                </a:cubicBezTo>
                <a:lnTo>
                  <a:pt x="581275" y="188228"/>
                </a:lnTo>
                <a:cubicBezTo>
                  <a:pt x="594963" y="172263"/>
                  <a:pt x="593474" y="148531"/>
                  <a:pt x="577950" y="135220"/>
                </a:cubicBezTo>
                <a:lnTo>
                  <a:pt x="496711" y="65568"/>
                </a:lnTo>
                <a:cubicBezTo>
                  <a:pt x="481187" y="52258"/>
                  <a:pt x="468157" y="54264"/>
                  <a:pt x="443817" y="70374"/>
                </a:cubicBezTo>
                <a:cubicBezTo>
                  <a:pt x="417131" y="92729"/>
                  <a:pt x="394879" y="113861"/>
                  <a:pt x="375092" y="136719"/>
                </a:cubicBezTo>
                <a:close/>
                <a:moveTo>
                  <a:pt x="120239" y="433966"/>
                </a:moveTo>
                <a:cubicBezTo>
                  <a:pt x="100670" y="457011"/>
                  <a:pt x="83184" y="482228"/>
                  <a:pt x="65164" y="512015"/>
                </a:cubicBezTo>
                <a:cubicBezTo>
                  <a:pt x="52958" y="538529"/>
                  <a:pt x="52966" y="551712"/>
                  <a:pt x="68491" y="565022"/>
                </a:cubicBezTo>
                <a:lnTo>
                  <a:pt x="149729" y="634674"/>
                </a:lnTo>
                <a:cubicBezTo>
                  <a:pt x="165254" y="647985"/>
                  <a:pt x="188935" y="645833"/>
                  <a:pt x="202622" y="629869"/>
                </a:cubicBezTo>
                <a:lnTo>
                  <a:pt x="325276" y="486812"/>
                </a:lnTo>
                <a:cubicBezTo>
                  <a:pt x="338965" y="470847"/>
                  <a:pt x="337475" y="447115"/>
                  <a:pt x="321950" y="433804"/>
                </a:cubicBezTo>
                <a:lnTo>
                  <a:pt x="240712" y="364152"/>
                </a:lnTo>
                <a:cubicBezTo>
                  <a:pt x="225188" y="350842"/>
                  <a:pt x="212922" y="351956"/>
                  <a:pt x="187818" y="368958"/>
                </a:cubicBezTo>
                <a:cubicBezTo>
                  <a:pt x="161463" y="390051"/>
                  <a:pt x="139809" y="410922"/>
                  <a:pt x="120239" y="433966"/>
                </a:cubicBezTo>
                <a:close/>
                <a:moveTo>
                  <a:pt x="5276" y="273040"/>
                </a:moveTo>
                <a:cubicBezTo>
                  <a:pt x="7034" y="271027"/>
                  <a:pt x="9354" y="269279"/>
                  <a:pt x="12403" y="267876"/>
                </a:cubicBezTo>
                <a:cubicBezTo>
                  <a:pt x="24716" y="262171"/>
                  <a:pt x="33357" y="269809"/>
                  <a:pt x="41786" y="277114"/>
                </a:cubicBezTo>
                <a:cubicBezTo>
                  <a:pt x="56232" y="289538"/>
                  <a:pt x="70659" y="301984"/>
                  <a:pt x="84986" y="314458"/>
                </a:cubicBezTo>
                <a:cubicBezTo>
                  <a:pt x="91324" y="320007"/>
                  <a:pt x="105874" y="334319"/>
                  <a:pt x="99584" y="342547"/>
                </a:cubicBezTo>
                <a:cubicBezTo>
                  <a:pt x="92006" y="352502"/>
                  <a:pt x="74970" y="339617"/>
                  <a:pt x="67637" y="333444"/>
                </a:cubicBezTo>
                <a:cubicBezTo>
                  <a:pt x="57040" y="324473"/>
                  <a:pt x="46556" y="315370"/>
                  <a:pt x="35994" y="306315"/>
                </a:cubicBezTo>
                <a:cubicBezTo>
                  <a:pt x="33171" y="307376"/>
                  <a:pt x="30373" y="308229"/>
                  <a:pt x="27579" y="309124"/>
                </a:cubicBezTo>
                <a:cubicBezTo>
                  <a:pt x="28740" y="345834"/>
                  <a:pt x="29823" y="381531"/>
                  <a:pt x="30912" y="417415"/>
                </a:cubicBezTo>
                <a:lnTo>
                  <a:pt x="33707" y="508082"/>
                </a:lnTo>
                <a:lnTo>
                  <a:pt x="64312" y="460518"/>
                </a:lnTo>
                <a:cubicBezTo>
                  <a:pt x="75462" y="444557"/>
                  <a:pt x="86870" y="429652"/>
                  <a:pt x="98941" y="415434"/>
                </a:cubicBezTo>
                <a:cubicBezTo>
                  <a:pt x="123083" y="386998"/>
                  <a:pt x="149874" y="361313"/>
                  <a:pt x="182559" y="335432"/>
                </a:cubicBezTo>
                <a:cubicBezTo>
                  <a:pt x="196938" y="325843"/>
                  <a:pt x="207953" y="320425"/>
                  <a:pt x="217604" y="319198"/>
                </a:cubicBezTo>
                <a:cubicBezTo>
                  <a:pt x="232707" y="293209"/>
                  <a:pt x="252698" y="270374"/>
                  <a:pt x="276493" y="251870"/>
                </a:cubicBezTo>
                <a:cubicBezTo>
                  <a:pt x="275924" y="241870"/>
                  <a:pt x="279592" y="229790"/>
                  <a:pt x="287227" y="213352"/>
                </a:cubicBezTo>
                <a:cubicBezTo>
                  <a:pt x="307815" y="177100"/>
                  <a:pt x="329109" y="146700"/>
                  <a:pt x="353525" y="118500"/>
                </a:cubicBezTo>
                <a:cubicBezTo>
                  <a:pt x="377942" y="90300"/>
                  <a:pt x="405480" y="64300"/>
                  <a:pt x="438558" y="36848"/>
                </a:cubicBezTo>
                <a:lnTo>
                  <a:pt x="440062" y="35945"/>
                </a:lnTo>
                <a:lnTo>
                  <a:pt x="350343" y="45512"/>
                </a:lnTo>
                <a:cubicBezTo>
                  <a:pt x="315537" y="48903"/>
                  <a:pt x="280810" y="52291"/>
                  <a:pt x="244094" y="56871"/>
                </a:cubicBezTo>
                <a:cubicBezTo>
                  <a:pt x="243174" y="59372"/>
                  <a:pt x="242295" y="61870"/>
                  <a:pt x="241440" y="64429"/>
                </a:cubicBezTo>
                <a:cubicBezTo>
                  <a:pt x="253215" y="74524"/>
                  <a:pt x="265025" y="84535"/>
                  <a:pt x="276750" y="94778"/>
                </a:cubicBezTo>
                <a:cubicBezTo>
                  <a:pt x="282495" y="99857"/>
                  <a:pt x="294642" y="113983"/>
                  <a:pt x="289770" y="120825"/>
                </a:cubicBezTo>
                <a:cubicBezTo>
                  <a:pt x="283752" y="129362"/>
                  <a:pt x="266945" y="119735"/>
                  <a:pt x="260125" y="114079"/>
                </a:cubicBezTo>
                <a:cubicBezTo>
                  <a:pt x="244643" y="101301"/>
                  <a:pt x="229507" y="88209"/>
                  <a:pt x="214292" y="75164"/>
                </a:cubicBezTo>
                <a:cubicBezTo>
                  <a:pt x="205802" y="67885"/>
                  <a:pt x="197010" y="60425"/>
                  <a:pt x="201098" y="47401"/>
                </a:cubicBezTo>
                <a:cubicBezTo>
                  <a:pt x="202100" y="44214"/>
                  <a:pt x="203552" y="41700"/>
                  <a:pt x="205342" y="39700"/>
                </a:cubicBezTo>
                <a:cubicBezTo>
                  <a:pt x="210710" y="33700"/>
                  <a:pt x="219113" y="32325"/>
                  <a:pt x="227482" y="31266"/>
                </a:cubicBezTo>
                <a:cubicBezTo>
                  <a:pt x="284143" y="24216"/>
                  <a:pt x="332976" y="21970"/>
                  <a:pt x="389663" y="14981"/>
                </a:cubicBezTo>
                <a:cubicBezTo>
                  <a:pt x="421474" y="11034"/>
                  <a:pt x="453356" y="7226"/>
                  <a:pt x="485132" y="3097"/>
                </a:cubicBezTo>
                <a:lnTo>
                  <a:pt x="498322" y="993"/>
                </a:lnTo>
                <a:lnTo>
                  <a:pt x="498423" y="932"/>
                </a:lnTo>
                <a:lnTo>
                  <a:pt x="498963" y="891"/>
                </a:lnTo>
                <a:lnTo>
                  <a:pt x="504546" y="0"/>
                </a:lnTo>
                <a:lnTo>
                  <a:pt x="503887" y="512"/>
                </a:lnTo>
                <a:lnTo>
                  <a:pt x="505017" y="425"/>
                </a:lnTo>
                <a:cubicBezTo>
                  <a:pt x="520844" y="13760"/>
                  <a:pt x="529558" y="23105"/>
                  <a:pt x="545385" y="36440"/>
                </a:cubicBezTo>
                <a:cubicBezTo>
                  <a:pt x="551804" y="41449"/>
                  <a:pt x="546947" y="57155"/>
                  <a:pt x="544172" y="65517"/>
                </a:cubicBezTo>
                <a:lnTo>
                  <a:pt x="607873" y="120132"/>
                </a:lnTo>
                <a:cubicBezTo>
                  <a:pt x="627570" y="137020"/>
                  <a:pt x="629847" y="166678"/>
                  <a:pt x="612959" y="186376"/>
                </a:cubicBezTo>
                <a:lnTo>
                  <a:pt x="461628" y="362880"/>
                </a:lnTo>
                <a:cubicBezTo>
                  <a:pt x="444740" y="382577"/>
                  <a:pt x="415082" y="384855"/>
                  <a:pt x="395385" y="367967"/>
                </a:cubicBezTo>
                <a:lnTo>
                  <a:pt x="302993" y="291103"/>
                </a:lnTo>
                <a:cubicBezTo>
                  <a:pt x="286932" y="292307"/>
                  <a:pt x="258792" y="319114"/>
                  <a:pt x="261043" y="340839"/>
                </a:cubicBezTo>
                <a:lnTo>
                  <a:pt x="351874" y="418716"/>
                </a:lnTo>
                <a:cubicBezTo>
                  <a:pt x="371571" y="435604"/>
                  <a:pt x="373848" y="465262"/>
                  <a:pt x="356960" y="484960"/>
                </a:cubicBezTo>
                <a:lnTo>
                  <a:pt x="205630" y="661463"/>
                </a:lnTo>
                <a:cubicBezTo>
                  <a:pt x="188742" y="681161"/>
                  <a:pt x="159084" y="683438"/>
                  <a:pt x="139386" y="666550"/>
                </a:cubicBezTo>
                <a:lnTo>
                  <a:pt x="75685" y="611934"/>
                </a:lnTo>
                <a:cubicBezTo>
                  <a:pt x="67845" y="615954"/>
                  <a:pt x="53065" y="623152"/>
                  <a:pt x="47135" y="617573"/>
                </a:cubicBezTo>
                <a:cubicBezTo>
                  <a:pt x="39337" y="610771"/>
                  <a:pt x="32797" y="605572"/>
                  <a:pt x="26256" y="600375"/>
                </a:cubicBezTo>
                <a:lnTo>
                  <a:pt x="6667" y="584238"/>
                </a:lnTo>
                <a:lnTo>
                  <a:pt x="6645" y="584283"/>
                </a:lnTo>
                <a:lnTo>
                  <a:pt x="6648" y="584222"/>
                </a:lnTo>
                <a:lnTo>
                  <a:pt x="5379" y="583177"/>
                </a:lnTo>
                <a:cubicBezTo>
                  <a:pt x="3418" y="581496"/>
                  <a:pt x="3192" y="578543"/>
                  <a:pt x="4873" y="576583"/>
                </a:cubicBezTo>
                <a:lnTo>
                  <a:pt x="6591" y="572368"/>
                </a:lnTo>
                <a:lnTo>
                  <a:pt x="5870" y="485803"/>
                </a:lnTo>
                <a:cubicBezTo>
                  <a:pt x="4947" y="453251"/>
                  <a:pt x="3642" y="420691"/>
                  <a:pt x="2768" y="388130"/>
                </a:cubicBezTo>
                <a:cubicBezTo>
                  <a:pt x="1872" y="356065"/>
                  <a:pt x="1148" y="328126"/>
                  <a:pt x="87" y="296073"/>
                </a:cubicBezTo>
                <a:cubicBezTo>
                  <a:pt x="-216" y="287491"/>
                  <a:pt x="2" y="279078"/>
                  <a:pt x="5276" y="2730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F4A68DF-6941-414E-B63C-9ECEAFAE37B4}"/>
              </a:ext>
            </a:extLst>
          </p:cNvPr>
          <p:cNvSpPr/>
          <p:nvPr/>
        </p:nvSpPr>
        <p:spPr>
          <a:xfrm>
            <a:off x="5806427" y="2755345"/>
            <a:ext cx="563164" cy="288504"/>
          </a:xfrm>
          <a:custGeom>
            <a:avLst/>
            <a:gdLst>
              <a:gd name="connsiteX0" fmla="*/ 600718 w 1191243"/>
              <a:gd name="connsiteY0" fmla="*/ 199476 h 610264"/>
              <a:gd name="connsiteX1" fmla="*/ 511120 w 1191243"/>
              <a:gd name="connsiteY1" fmla="*/ 289074 h 610264"/>
              <a:gd name="connsiteX2" fmla="*/ 600718 w 1191243"/>
              <a:gd name="connsiteY2" fmla="*/ 378672 h 610264"/>
              <a:gd name="connsiteX3" fmla="*/ 690316 w 1191243"/>
              <a:gd name="connsiteY3" fmla="*/ 289074 h 610264"/>
              <a:gd name="connsiteX4" fmla="*/ 600718 w 1191243"/>
              <a:gd name="connsiteY4" fmla="*/ 199476 h 610264"/>
              <a:gd name="connsiteX5" fmla="*/ 491057 w 1191243"/>
              <a:gd name="connsiteY5" fmla="*/ 166802 h 610264"/>
              <a:gd name="connsiteX6" fmla="*/ 449079 w 1191243"/>
              <a:gd name="connsiteY6" fmla="*/ 208780 h 610264"/>
              <a:gd name="connsiteX7" fmla="*/ 491057 w 1191243"/>
              <a:gd name="connsiteY7" fmla="*/ 250758 h 610264"/>
              <a:gd name="connsiteX8" fmla="*/ 533035 w 1191243"/>
              <a:gd name="connsiteY8" fmla="*/ 208780 h 610264"/>
              <a:gd name="connsiteX9" fmla="*/ 491057 w 1191243"/>
              <a:gd name="connsiteY9" fmla="*/ 166802 h 610264"/>
              <a:gd name="connsiteX10" fmla="*/ 600717 w 1191243"/>
              <a:gd name="connsiteY10" fmla="*/ 78514 h 610264"/>
              <a:gd name="connsiteX11" fmla="*/ 811277 w 1191243"/>
              <a:gd name="connsiteY11" fmla="*/ 289074 h 610264"/>
              <a:gd name="connsiteX12" fmla="*/ 600717 w 1191243"/>
              <a:gd name="connsiteY12" fmla="*/ 499634 h 610264"/>
              <a:gd name="connsiteX13" fmla="*/ 390157 w 1191243"/>
              <a:gd name="connsiteY13" fmla="*/ 289074 h 610264"/>
              <a:gd name="connsiteX14" fmla="*/ 600717 w 1191243"/>
              <a:gd name="connsiteY14" fmla="*/ 78514 h 610264"/>
              <a:gd name="connsiteX15" fmla="*/ 610401 w 1191243"/>
              <a:gd name="connsiteY15" fmla="*/ 58143 h 610264"/>
              <a:gd name="connsiteX16" fmla="*/ 590219 w 1191243"/>
              <a:gd name="connsiteY16" fmla="*/ 58188 h 610264"/>
              <a:gd name="connsiteX17" fmla="*/ 580977 w 1191243"/>
              <a:gd name="connsiteY17" fmla="*/ 58188 h 610264"/>
              <a:gd name="connsiteX18" fmla="*/ 96944 w 1191243"/>
              <a:gd name="connsiteY18" fmla="*/ 287591 h 610264"/>
              <a:gd name="connsiteX19" fmla="*/ 88327 w 1191243"/>
              <a:gd name="connsiteY19" fmla="*/ 321077 h 610264"/>
              <a:gd name="connsiteX20" fmla="*/ 394972 w 1191243"/>
              <a:gd name="connsiteY20" fmla="*/ 514181 h 610264"/>
              <a:gd name="connsiteX21" fmla="*/ 698046 w 1191243"/>
              <a:gd name="connsiteY21" fmla="*/ 540970 h 610264"/>
              <a:gd name="connsiteX22" fmla="*/ 1105997 w 1191243"/>
              <a:gd name="connsiteY22" fmla="*/ 319960 h 610264"/>
              <a:gd name="connsiteX23" fmla="*/ 1093719 w 1191243"/>
              <a:gd name="connsiteY23" fmla="*/ 283126 h 610264"/>
              <a:gd name="connsiteX24" fmla="*/ 889453 w 1191243"/>
              <a:gd name="connsiteY24" fmla="*/ 142484 h 610264"/>
              <a:gd name="connsiteX25" fmla="*/ 610401 w 1191243"/>
              <a:gd name="connsiteY25" fmla="*/ 58143 h 610264"/>
              <a:gd name="connsiteX26" fmla="*/ 539901 w 1191243"/>
              <a:gd name="connsiteY26" fmla="*/ 2020 h 610264"/>
              <a:gd name="connsiteX27" fmla="*/ 919591 w 1191243"/>
              <a:gd name="connsiteY27" fmla="*/ 88191 h 610264"/>
              <a:gd name="connsiteX28" fmla="*/ 1173864 w 1191243"/>
              <a:gd name="connsiteY28" fmla="*/ 279375 h 610264"/>
              <a:gd name="connsiteX29" fmla="*/ 1177569 w 1191243"/>
              <a:gd name="connsiteY29" fmla="*/ 326479 h 610264"/>
              <a:gd name="connsiteX30" fmla="*/ 730416 w 1191243"/>
              <a:gd name="connsiteY30" fmla="*/ 590217 h 610264"/>
              <a:gd name="connsiteX31" fmla="*/ 585755 w 1191243"/>
              <a:gd name="connsiteY31" fmla="*/ 610264 h 610264"/>
              <a:gd name="connsiteX32" fmla="*/ 574592 w 1191243"/>
              <a:gd name="connsiteY32" fmla="*/ 609952 h 610264"/>
              <a:gd name="connsiteX33" fmla="*/ 266563 w 1191243"/>
              <a:gd name="connsiteY33" fmla="*/ 517575 h 610264"/>
              <a:gd name="connsiteX34" fmla="*/ 17917 w 1191243"/>
              <a:gd name="connsiteY34" fmla="*/ 329114 h 610264"/>
              <a:gd name="connsiteX35" fmla="*/ 11308 w 1191243"/>
              <a:gd name="connsiteY35" fmla="*/ 285626 h 610264"/>
              <a:gd name="connsiteX36" fmla="*/ 539901 w 1191243"/>
              <a:gd name="connsiteY36" fmla="*/ 2020 h 61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191243" h="610264">
                <a:moveTo>
                  <a:pt x="600718" y="199476"/>
                </a:moveTo>
                <a:cubicBezTo>
                  <a:pt x="551234" y="199476"/>
                  <a:pt x="511120" y="239590"/>
                  <a:pt x="511120" y="289074"/>
                </a:cubicBezTo>
                <a:cubicBezTo>
                  <a:pt x="511120" y="338558"/>
                  <a:pt x="551234" y="378672"/>
                  <a:pt x="600718" y="378672"/>
                </a:cubicBezTo>
                <a:cubicBezTo>
                  <a:pt x="650202" y="378672"/>
                  <a:pt x="690316" y="338558"/>
                  <a:pt x="690316" y="289074"/>
                </a:cubicBezTo>
                <a:cubicBezTo>
                  <a:pt x="690316" y="239590"/>
                  <a:pt x="650202" y="199476"/>
                  <a:pt x="600718" y="199476"/>
                </a:cubicBezTo>
                <a:close/>
                <a:moveTo>
                  <a:pt x="491057" y="166802"/>
                </a:moveTo>
                <a:cubicBezTo>
                  <a:pt x="467873" y="166802"/>
                  <a:pt x="449079" y="185596"/>
                  <a:pt x="449079" y="208780"/>
                </a:cubicBezTo>
                <a:cubicBezTo>
                  <a:pt x="449079" y="231964"/>
                  <a:pt x="467873" y="250758"/>
                  <a:pt x="491057" y="250758"/>
                </a:cubicBezTo>
                <a:cubicBezTo>
                  <a:pt x="514241" y="250758"/>
                  <a:pt x="533035" y="231964"/>
                  <a:pt x="533035" y="208780"/>
                </a:cubicBezTo>
                <a:cubicBezTo>
                  <a:pt x="533035" y="185596"/>
                  <a:pt x="514241" y="166802"/>
                  <a:pt x="491057" y="166802"/>
                </a:cubicBezTo>
                <a:close/>
                <a:moveTo>
                  <a:pt x="600717" y="78514"/>
                </a:moveTo>
                <a:cubicBezTo>
                  <a:pt x="717006" y="78514"/>
                  <a:pt x="811277" y="172785"/>
                  <a:pt x="811277" y="289074"/>
                </a:cubicBezTo>
                <a:cubicBezTo>
                  <a:pt x="811277" y="405363"/>
                  <a:pt x="717006" y="499634"/>
                  <a:pt x="600717" y="499634"/>
                </a:cubicBezTo>
                <a:cubicBezTo>
                  <a:pt x="484428" y="499634"/>
                  <a:pt x="390157" y="405363"/>
                  <a:pt x="390157" y="289074"/>
                </a:cubicBezTo>
                <a:cubicBezTo>
                  <a:pt x="390157" y="172785"/>
                  <a:pt x="484428" y="78514"/>
                  <a:pt x="600717" y="78514"/>
                </a:cubicBezTo>
                <a:close/>
                <a:moveTo>
                  <a:pt x="610401" y="58143"/>
                </a:moveTo>
                <a:lnTo>
                  <a:pt x="590219" y="58188"/>
                </a:lnTo>
                <a:cubicBezTo>
                  <a:pt x="587139" y="58188"/>
                  <a:pt x="584058" y="58053"/>
                  <a:pt x="580977" y="58188"/>
                </a:cubicBezTo>
                <a:cubicBezTo>
                  <a:pt x="388766" y="69885"/>
                  <a:pt x="239283" y="171818"/>
                  <a:pt x="96944" y="287591"/>
                </a:cubicBezTo>
                <a:cubicBezTo>
                  <a:pt x="77790" y="303263"/>
                  <a:pt x="75959" y="310853"/>
                  <a:pt x="88327" y="321077"/>
                </a:cubicBezTo>
                <a:cubicBezTo>
                  <a:pt x="178963" y="396042"/>
                  <a:pt x="285047" y="470605"/>
                  <a:pt x="394972" y="514181"/>
                </a:cubicBezTo>
                <a:cubicBezTo>
                  <a:pt x="482170" y="548739"/>
                  <a:pt x="604596" y="564902"/>
                  <a:pt x="698046" y="540970"/>
                </a:cubicBezTo>
                <a:cubicBezTo>
                  <a:pt x="863780" y="498554"/>
                  <a:pt x="980803" y="419392"/>
                  <a:pt x="1105997" y="319960"/>
                </a:cubicBezTo>
                <a:cubicBezTo>
                  <a:pt x="1126714" y="303575"/>
                  <a:pt x="1109347" y="295762"/>
                  <a:pt x="1093719" y="283126"/>
                </a:cubicBezTo>
                <a:cubicBezTo>
                  <a:pt x="1028890" y="230888"/>
                  <a:pt x="963212" y="181507"/>
                  <a:pt x="889453" y="142484"/>
                </a:cubicBezTo>
                <a:cubicBezTo>
                  <a:pt x="798817" y="94487"/>
                  <a:pt x="715011" y="59080"/>
                  <a:pt x="610401" y="58143"/>
                </a:cubicBezTo>
                <a:close/>
                <a:moveTo>
                  <a:pt x="539901" y="2020"/>
                </a:moveTo>
                <a:cubicBezTo>
                  <a:pt x="685187" y="-9276"/>
                  <a:pt x="805112" y="27782"/>
                  <a:pt x="919591" y="88191"/>
                </a:cubicBezTo>
                <a:cubicBezTo>
                  <a:pt x="1016746" y="139448"/>
                  <a:pt x="1092023" y="206107"/>
                  <a:pt x="1173864" y="279375"/>
                </a:cubicBezTo>
                <a:cubicBezTo>
                  <a:pt x="1190517" y="294243"/>
                  <a:pt x="1201099" y="306076"/>
                  <a:pt x="1177569" y="326479"/>
                </a:cubicBezTo>
                <a:cubicBezTo>
                  <a:pt x="1042463" y="443502"/>
                  <a:pt x="905437" y="541506"/>
                  <a:pt x="730416" y="590217"/>
                </a:cubicBezTo>
                <a:cubicBezTo>
                  <a:pt x="685677" y="602585"/>
                  <a:pt x="632278" y="610130"/>
                  <a:pt x="585755" y="610264"/>
                </a:cubicBezTo>
                <a:lnTo>
                  <a:pt x="574592" y="609952"/>
                </a:lnTo>
                <a:cubicBezTo>
                  <a:pt x="458730" y="607853"/>
                  <a:pt x="365728" y="573251"/>
                  <a:pt x="266563" y="517575"/>
                </a:cubicBezTo>
                <a:cubicBezTo>
                  <a:pt x="176240" y="466809"/>
                  <a:pt x="93372" y="400328"/>
                  <a:pt x="17917" y="329114"/>
                </a:cubicBezTo>
                <a:cubicBezTo>
                  <a:pt x="3941" y="315853"/>
                  <a:pt x="-10793" y="305539"/>
                  <a:pt x="11308" y="285626"/>
                </a:cubicBezTo>
                <a:cubicBezTo>
                  <a:pt x="164273" y="147708"/>
                  <a:pt x="327330" y="18495"/>
                  <a:pt x="539901" y="2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B771C73-D2E8-4C4B-943D-FFD1E1745ABE}"/>
              </a:ext>
            </a:extLst>
          </p:cNvPr>
          <p:cNvGrpSpPr/>
          <p:nvPr/>
        </p:nvGrpSpPr>
        <p:grpSpPr>
          <a:xfrm rot="18845456">
            <a:off x="5584836" y="1298556"/>
            <a:ext cx="3068596" cy="5804929"/>
            <a:chOff x="10517201" y="501376"/>
            <a:chExt cx="3068596" cy="5804929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B3C04657-022F-4962-B02B-187176C2BCCF}"/>
                </a:ext>
              </a:extLst>
            </p:cNvPr>
            <p:cNvSpPr/>
            <p:nvPr/>
          </p:nvSpPr>
          <p:spPr>
            <a:xfrm>
              <a:off x="11692718" y="3541399"/>
              <a:ext cx="717563" cy="264384"/>
            </a:xfrm>
            <a:prstGeom prst="roundRect">
              <a:avLst>
                <a:gd name="adj" fmla="val 50000"/>
              </a:avLst>
            </a:prstGeom>
            <a:gradFill>
              <a:gsLst>
                <a:gs pos="64000">
                  <a:schemeClr val="accent6">
                    <a:lumMod val="10000"/>
                    <a:lumOff val="90000"/>
                  </a:schemeClr>
                </a:gs>
                <a:gs pos="19000">
                  <a:schemeClr val="accent6">
                    <a:lumMod val="50000"/>
                    <a:lumOff val="50000"/>
                  </a:schemeClr>
                </a:gs>
                <a:gs pos="100000">
                  <a:schemeClr val="accent6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1143F18-D775-47F8-8BF0-BB4B0E86015F}"/>
                </a:ext>
              </a:extLst>
            </p:cNvPr>
            <p:cNvSpPr/>
            <p:nvPr/>
          </p:nvSpPr>
          <p:spPr>
            <a:xfrm>
              <a:off x="11856946" y="3805783"/>
              <a:ext cx="389106" cy="114548"/>
            </a:xfrm>
            <a:prstGeom prst="rect">
              <a:avLst/>
            </a:prstGeom>
            <a:gradFill>
              <a:gsLst>
                <a:gs pos="64000">
                  <a:schemeClr val="accent6">
                    <a:lumMod val="10000"/>
                    <a:lumOff val="90000"/>
                  </a:schemeClr>
                </a:gs>
                <a:gs pos="19000">
                  <a:schemeClr val="accent6">
                    <a:lumMod val="50000"/>
                    <a:lumOff val="50000"/>
                  </a:schemeClr>
                </a:gs>
                <a:gs pos="100000">
                  <a:schemeClr val="accent6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0ADA597-6EF7-4CE0-885F-1068DA02C985}"/>
                </a:ext>
              </a:extLst>
            </p:cNvPr>
            <p:cNvSpPr/>
            <p:nvPr/>
          </p:nvSpPr>
          <p:spPr>
            <a:xfrm>
              <a:off x="11737034" y="3920331"/>
              <a:ext cx="628930" cy="2121590"/>
            </a:xfrm>
            <a:prstGeom prst="rect">
              <a:avLst/>
            </a:prstGeom>
            <a:gradFill>
              <a:gsLst>
                <a:gs pos="64000">
                  <a:schemeClr val="bg1">
                    <a:lumMod val="8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5D126007-98F2-48F8-82E1-913ED6D3EF33}"/>
                </a:ext>
              </a:extLst>
            </p:cNvPr>
            <p:cNvSpPr/>
            <p:nvPr/>
          </p:nvSpPr>
          <p:spPr>
            <a:xfrm>
              <a:off x="11628916" y="6041921"/>
              <a:ext cx="845166" cy="264384"/>
            </a:xfrm>
            <a:prstGeom prst="roundRect">
              <a:avLst>
                <a:gd name="adj" fmla="val 50000"/>
              </a:avLst>
            </a:prstGeom>
            <a:gradFill>
              <a:gsLst>
                <a:gs pos="64000">
                  <a:schemeClr val="accent6">
                    <a:lumMod val="10000"/>
                    <a:lumOff val="90000"/>
                  </a:schemeClr>
                </a:gs>
                <a:gs pos="19000">
                  <a:schemeClr val="accent6">
                    <a:lumMod val="50000"/>
                    <a:lumOff val="50000"/>
                  </a:schemeClr>
                </a:gs>
                <a:gs pos="100000">
                  <a:schemeClr val="accent6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Circle: Hollow 41">
              <a:extLst>
                <a:ext uri="{FF2B5EF4-FFF2-40B4-BE49-F238E27FC236}">
                  <a16:creationId xmlns:a16="http://schemas.microsoft.com/office/drawing/2014/main" id="{F8C28711-1FD0-4B4E-9E65-30853842AD4A}"/>
                </a:ext>
              </a:extLst>
            </p:cNvPr>
            <p:cNvSpPr/>
            <p:nvPr/>
          </p:nvSpPr>
          <p:spPr>
            <a:xfrm>
              <a:off x="10517201" y="501376"/>
              <a:ext cx="3068596" cy="3068596"/>
            </a:xfrm>
            <a:prstGeom prst="donut">
              <a:avLst>
                <a:gd name="adj" fmla="val 6176"/>
              </a:avLst>
            </a:prstGeom>
            <a:gradFill flip="none" rotWithShape="1">
              <a:gsLst>
                <a:gs pos="78000">
                  <a:schemeClr val="accent6"/>
                </a:gs>
                <a:gs pos="61000">
                  <a:schemeClr val="accent6">
                    <a:lumMod val="75000"/>
                    <a:lumOff val="25000"/>
                  </a:schemeClr>
                </a:gs>
                <a:gs pos="67000">
                  <a:schemeClr val="accent6">
                    <a:lumMod val="10000"/>
                    <a:lumOff val="9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5">
            <a:extLst>
              <a:ext uri="{FF2B5EF4-FFF2-40B4-BE49-F238E27FC236}">
                <a16:creationId xmlns:a16="http://schemas.microsoft.com/office/drawing/2014/main" id="{65E9BA3C-3E48-4991-ACC9-336595C78B70}"/>
              </a:ext>
            </a:extLst>
          </p:cNvPr>
          <p:cNvGrpSpPr/>
          <p:nvPr/>
        </p:nvGrpSpPr>
        <p:grpSpPr>
          <a:xfrm>
            <a:off x="5326209" y="1681696"/>
            <a:ext cx="1510540" cy="4514073"/>
            <a:chOff x="3802209" y="1681694"/>
            <a:chExt cx="1510540" cy="4514073"/>
          </a:xfrm>
        </p:grpSpPr>
        <p:sp>
          <p:nvSpPr>
            <p:cNvPr id="4" name="Rectangle 24">
              <a:extLst>
                <a:ext uri="{FF2B5EF4-FFF2-40B4-BE49-F238E27FC236}">
                  <a16:creationId xmlns:a16="http://schemas.microsoft.com/office/drawing/2014/main" id="{5BA5A0F5-6557-4758-8757-C5865FCAFAC0}"/>
                </a:ext>
              </a:extLst>
            </p:cNvPr>
            <p:cNvSpPr/>
            <p:nvPr/>
          </p:nvSpPr>
          <p:spPr>
            <a:xfrm rot="3600000">
              <a:off x="3802210" y="2518620"/>
              <a:ext cx="1484064" cy="1484065"/>
            </a:xfrm>
            <a:custGeom>
              <a:avLst/>
              <a:gdLst/>
              <a:ahLst/>
              <a:cxnLst/>
              <a:rect l="l" t="t" r="r" b="b"/>
              <a:pathLst>
                <a:path w="1368152" h="1368152">
                  <a:moveTo>
                    <a:pt x="0" y="771505"/>
                  </a:moveTo>
                  <a:lnTo>
                    <a:pt x="771506" y="771505"/>
                  </a:lnTo>
                  <a:lnTo>
                    <a:pt x="771506" y="0"/>
                  </a:lnTo>
                  <a:lnTo>
                    <a:pt x="1368152" y="0"/>
                  </a:lnTo>
                  <a:lnTo>
                    <a:pt x="1368152" y="1368152"/>
                  </a:lnTo>
                  <a:lnTo>
                    <a:pt x="0" y="136815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isometricTopUp">
                <a:rot lat="19697038" lon="2817926" rev="4869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B6AE6CB-6DA1-40C3-9895-4DEB44D1ED04}"/>
                </a:ext>
              </a:extLst>
            </p:cNvPr>
            <p:cNvSpPr/>
            <p:nvPr/>
          </p:nvSpPr>
          <p:spPr>
            <a:xfrm rot="3600000">
              <a:off x="3775735" y="1734643"/>
              <a:ext cx="1589964" cy="148406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isometricTopUp">
                <a:rot lat="19697038" lon="2817926" rev="48691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24">
              <a:extLst>
                <a:ext uri="{FF2B5EF4-FFF2-40B4-BE49-F238E27FC236}">
                  <a16:creationId xmlns:a16="http://schemas.microsoft.com/office/drawing/2014/main" id="{B99666A9-1486-474F-BC95-D4BC1F4D9199}"/>
                </a:ext>
              </a:extLst>
            </p:cNvPr>
            <p:cNvSpPr/>
            <p:nvPr/>
          </p:nvSpPr>
          <p:spPr>
            <a:xfrm rot="3600000">
              <a:off x="3802210" y="3249647"/>
              <a:ext cx="1484064" cy="1484065"/>
            </a:xfrm>
            <a:custGeom>
              <a:avLst/>
              <a:gdLst/>
              <a:ahLst/>
              <a:cxnLst/>
              <a:rect l="l" t="t" r="r" b="b"/>
              <a:pathLst>
                <a:path w="1368152" h="1368152">
                  <a:moveTo>
                    <a:pt x="0" y="771505"/>
                  </a:moveTo>
                  <a:lnTo>
                    <a:pt x="771506" y="771505"/>
                  </a:lnTo>
                  <a:lnTo>
                    <a:pt x="771506" y="0"/>
                  </a:lnTo>
                  <a:lnTo>
                    <a:pt x="1368152" y="0"/>
                  </a:lnTo>
                  <a:lnTo>
                    <a:pt x="1368152" y="1368152"/>
                  </a:lnTo>
                  <a:lnTo>
                    <a:pt x="0" y="136815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isometricTopUp">
                <a:rot lat="19697038" lon="2817926" rev="4869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24">
              <a:extLst>
                <a:ext uri="{FF2B5EF4-FFF2-40B4-BE49-F238E27FC236}">
                  <a16:creationId xmlns:a16="http://schemas.microsoft.com/office/drawing/2014/main" id="{FFC6C834-0D57-4F02-A2A1-BFBDBE7E8C0A}"/>
                </a:ext>
              </a:extLst>
            </p:cNvPr>
            <p:cNvSpPr/>
            <p:nvPr/>
          </p:nvSpPr>
          <p:spPr>
            <a:xfrm rot="3600000">
              <a:off x="3802210" y="3980674"/>
              <a:ext cx="1484064" cy="1484065"/>
            </a:xfrm>
            <a:custGeom>
              <a:avLst/>
              <a:gdLst/>
              <a:ahLst/>
              <a:cxnLst/>
              <a:rect l="l" t="t" r="r" b="b"/>
              <a:pathLst>
                <a:path w="1368152" h="1368152">
                  <a:moveTo>
                    <a:pt x="0" y="771505"/>
                  </a:moveTo>
                  <a:lnTo>
                    <a:pt x="771506" y="771505"/>
                  </a:lnTo>
                  <a:lnTo>
                    <a:pt x="771506" y="0"/>
                  </a:lnTo>
                  <a:lnTo>
                    <a:pt x="1368152" y="0"/>
                  </a:lnTo>
                  <a:lnTo>
                    <a:pt x="1368152" y="1368152"/>
                  </a:lnTo>
                  <a:lnTo>
                    <a:pt x="0" y="136815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isometricTopUp">
                <a:rot lat="19697038" lon="2817926" rev="4869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24">
              <a:extLst>
                <a:ext uri="{FF2B5EF4-FFF2-40B4-BE49-F238E27FC236}">
                  <a16:creationId xmlns:a16="http://schemas.microsoft.com/office/drawing/2014/main" id="{6ED52E53-1DBC-4C56-BAB4-D514F23B029E}"/>
                </a:ext>
              </a:extLst>
            </p:cNvPr>
            <p:cNvSpPr/>
            <p:nvPr/>
          </p:nvSpPr>
          <p:spPr>
            <a:xfrm rot="3600000">
              <a:off x="3802210" y="4711702"/>
              <a:ext cx="1484064" cy="1484065"/>
            </a:xfrm>
            <a:custGeom>
              <a:avLst/>
              <a:gdLst/>
              <a:ahLst/>
              <a:cxnLst/>
              <a:rect l="l" t="t" r="r" b="b"/>
              <a:pathLst>
                <a:path w="1368152" h="1368152">
                  <a:moveTo>
                    <a:pt x="0" y="771505"/>
                  </a:moveTo>
                  <a:lnTo>
                    <a:pt x="771506" y="771505"/>
                  </a:lnTo>
                  <a:lnTo>
                    <a:pt x="771506" y="0"/>
                  </a:lnTo>
                  <a:lnTo>
                    <a:pt x="1368152" y="0"/>
                  </a:lnTo>
                  <a:lnTo>
                    <a:pt x="1368152" y="1368152"/>
                  </a:lnTo>
                  <a:lnTo>
                    <a:pt x="0" y="136815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isometricTopUp">
                <a:rot lat="19697038" lon="2817926" rev="4869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B472F6B5-30B8-4B81-A4EB-D484BC230288}"/>
              </a:ext>
            </a:extLst>
          </p:cNvPr>
          <p:cNvSpPr/>
          <p:nvPr/>
        </p:nvSpPr>
        <p:spPr>
          <a:xfrm>
            <a:off x="7275760" y="4242436"/>
            <a:ext cx="792088" cy="792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7437448-65FB-4064-8DB1-1295A943F3DC}"/>
              </a:ext>
            </a:extLst>
          </p:cNvPr>
          <p:cNvSpPr/>
          <p:nvPr/>
        </p:nvSpPr>
        <p:spPr>
          <a:xfrm>
            <a:off x="7275760" y="270799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F8DAB51-FC87-43BB-B987-228667577831}"/>
              </a:ext>
            </a:extLst>
          </p:cNvPr>
          <p:cNvSpPr/>
          <p:nvPr/>
        </p:nvSpPr>
        <p:spPr>
          <a:xfrm>
            <a:off x="4068991" y="5009657"/>
            <a:ext cx="792088" cy="7920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E7DAD86-27EF-4C7D-981B-B6A947F81934}"/>
              </a:ext>
            </a:extLst>
          </p:cNvPr>
          <p:cNvSpPr/>
          <p:nvPr/>
        </p:nvSpPr>
        <p:spPr>
          <a:xfrm>
            <a:off x="4068991" y="3475216"/>
            <a:ext cx="792088" cy="792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51C4E38-CC92-4039-8D24-2C8AFF66A396}"/>
              </a:ext>
            </a:extLst>
          </p:cNvPr>
          <p:cNvSpPr/>
          <p:nvPr/>
        </p:nvSpPr>
        <p:spPr>
          <a:xfrm>
            <a:off x="4068991" y="1940776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4FFFE-DD6E-4034-BC26-2AE18864A560}"/>
              </a:ext>
            </a:extLst>
          </p:cNvPr>
          <p:cNvGrpSpPr/>
          <p:nvPr/>
        </p:nvGrpSpPr>
        <p:grpSpPr>
          <a:xfrm>
            <a:off x="828634" y="1887074"/>
            <a:ext cx="3143416" cy="899495"/>
            <a:chOff x="1772309" y="4307149"/>
            <a:chExt cx="3116362" cy="89949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A72F30E-C343-48B1-8251-6380ED195A0F}"/>
                </a:ext>
              </a:extLst>
            </p:cNvPr>
            <p:cNvSpPr txBox="1"/>
            <p:nvPr/>
          </p:nvSpPr>
          <p:spPr>
            <a:xfrm>
              <a:off x="1794209" y="4560313"/>
              <a:ext cx="30715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508741-0DC2-49D5-BBB5-88F753E29054}"/>
                </a:ext>
              </a:extLst>
            </p:cNvPr>
            <p:cNvSpPr txBox="1"/>
            <p:nvPr/>
          </p:nvSpPr>
          <p:spPr>
            <a:xfrm>
              <a:off x="1772309" y="4307149"/>
              <a:ext cx="3116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F0A68DB-D9D0-4367-8BE1-B74897BA9B57}"/>
              </a:ext>
            </a:extLst>
          </p:cNvPr>
          <p:cNvGrpSpPr/>
          <p:nvPr/>
        </p:nvGrpSpPr>
        <p:grpSpPr>
          <a:xfrm>
            <a:off x="828634" y="4955955"/>
            <a:ext cx="3143416" cy="899495"/>
            <a:chOff x="1772309" y="4307149"/>
            <a:chExt cx="3116362" cy="89949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2D4E0E-BF28-4DB3-AFAB-3E494A636B4F}"/>
                </a:ext>
              </a:extLst>
            </p:cNvPr>
            <p:cNvSpPr txBox="1"/>
            <p:nvPr/>
          </p:nvSpPr>
          <p:spPr>
            <a:xfrm>
              <a:off x="1794209" y="4560313"/>
              <a:ext cx="30715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395149E-5673-45FB-83B4-BF22F85B179D}"/>
                </a:ext>
              </a:extLst>
            </p:cNvPr>
            <p:cNvSpPr txBox="1"/>
            <p:nvPr/>
          </p:nvSpPr>
          <p:spPr>
            <a:xfrm>
              <a:off x="1772309" y="4307149"/>
              <a:ext cx="3116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3B3FBEC-E5BC-40FF-9493-EBE4D0126618}"/>
              </a:ext>
            </a:extLst>
          </p:cNvPr>
          <p:cNvGrpSpPr/>
          <p:nvPr/>
        </p:nvGrpSpPr>
        <p:grpSpPr>
          <a:xfrm>
            <a:off x="828634" y="3421514"/>
            <a:ext cx="3143416" cy="899495"/>
            <a:chOff x="1772309" y="4307149"/>
            <a:chExt cx="3116362" cy="89949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E59EEF1-57BA-4D5B-83C2-3E969546A678}"/>
                </a:ext>
              </a:extLst>
            </p:cNvPr>
            <p:cNvSpPr txBox="1"/>
            <p:nvPr/>
          </p:nvSpPr>
          <p:spPr>
            <a:xfrm>
              <a:off x="1794209" y="4560313"/>
              <a:ext cx="30715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6AC3767-CEBA-4A2D-8849-8A0414B39CE6}"/>
                </a:ext>
              </a:extLst>
            </p:cNvPr>
            <p:cNvSpPr txBox="1"/>
            <p:nvPr/>
          </p:nvSpPr>
          <p:spPr>
            <a:xfrm>
              <a:off x="1772309" y="4307149"/>
              <a:ext cx="3116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CD61D58-4A81-4BB7-9EA4-E2CC6A9BD41A}"/>
              </a:ext>
            </a:extLst>
          </p:cNvPr>
          <p:cNvGrpSpPr/>
          <p:nvPr/>
        </p:nvGrpSpPr>
        <p:grpSpPr>
          <a:xfrm>
            <a:off x="8162759" y="2654294"/>
            <a:ext cx="3143416" cy="899495"/>
            <a:chOff x="1772309" y="4307149"/>
            <a:chExt cx="3116362" cy="89949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8F1EE34-B24E-463D-AFF6-3A2ABE37C8BC}"/>
                </a:ext>
              </a:extLst>
            </p:cNvPr>
            <p:cNvSpPr txBox="1"/>
            <p:nvPr/>
          </p:nvSpPr>
          <p:spPr>
            <a:xfrm>
              <a:off x="1794209" y="4560313"/>
              <a:ext cx="30715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D4D6BF4-4200-44D7-978D-91D63E6DD765}"/>
                </a:ext>
              </a:extLst>
            </p:cNvPr>
            <p:cNvSpPr txBox="1"/>
            <p:nvPr/>
          </p:nvSpPr>
          <p:spPr>
            <a:xfrm>
              <a:off x="1772309" y="4307149"/>
              <a:ext cx="3116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3F27912-FA35-480D-A3C6-90B966317210}"/>
              </a:ext>
            </a:extLst>
          </p:cNvPr>
          <p:cNvGrpSpPr/>
          <p:nvPr/>
        </p:nvGrpSpPr>
        <p:grpSpPr>
          <a:xfrm>
            <a:off x="8158195" y="4188734"/>
            <a:ext cx="3143416" cy="899495"/>
            <a:chOff x="1772309" y="4307149"/>
            <a:chExt cx="3116362" cy="89949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E01C26D-5B23-45F5-8564-CC2AEA0281E0}"/>
                </a:ext>
              </a:extLst>
            </p:cNvPr>
            <p:cNvSpPr txBox="1"/>
            <p:nvPr/>
          </p:nvSpPr>
          <p:spPr>
            <a:xfrm>
              <a:off x="1794209" y="4560313"/>
              <a:ext cx="30715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C84A522-6B8B-4871-B736-7F77FC5DB3D4}"/>
                </a:ext>
              </a:extLst>
            </p:cNvPr>
            <p:cNvSpPr txBox="1"/>
            <p:nvPr/>
          </p:nvSpPr>
          <p:spPr>
            <a:xfrm>
              <a:off x="1772309" y="4307149"/>
              <a:ext cx="3116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C41A6EA-513D-4480-8A28-69A720888127}"/>
              </a:ext>
            </a:extLst>
          </p:cNvPr>
          <p:cNvGrpSpPr/>
          <p:nvPr/>
        </p:nvGrpSpPr>
        <p:grpSpPr>
          <a:xfrm>
            <a:off x="5485233" y="1915415"/>
            <a:ext cx="1429717" cy="1171091"/>
            <a:chOff x="3233964" y="1954419"/>
            <a:chExt cx="1410044" cy="1171091"/>
          </a:xfrm>
          <a:scene3d>
            <a:camera prst="isometricTopUp"/>
            <a:lightRig rig="threePt" dir="t"/>
          </a:scene3d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1314341-90A0-4A64-A0D3-7B713943784D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53E7FF3-35FB-4083-BDA7-5C55EBA6246E}"/>
                </a:ext>
              </a:extLst>
            </p:cNvPr>
            <p:cNvSpPr txBox="1"/>
            <p:nvPr/>
          </p:nvSpPr>
          <p:spPr>
            <a:xfrm>
              <a:off x="3243490" y="2171403"/>
              <a:ext cx="140051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Rectangle 7">
            <a:extLst>
              <a:ext uri="{FF2B5EF4-FFF2-40B4-BE49-F238E27FC236}">
                <a16:creationId xmlns:a16="http://schemas.microsoft.com/office/drawing/2014/main" id="{E28A8D93-C2DC-48C1-96A5-806D2987BC92}"/>
              </a:ext>
            </a:extLst>
          </p:cNvPr>
          <p:cNvSpPr/>
          <p:nvPr/>
        </p:nvSpPr>
        <p:spPr>
          <a:xfrm>
            <a:off x="4304015" y="5232952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10">
            <a:extLst>
              <a:ext uri="{FF2B5EF4-FFF2-40B4-BE49-F238E27FC236}">
                <a16:creationId xmlns:a16="http://schemas.microsoft.com/office/drawing/2014/main" id="{0F83966C-3833-47D0-AA57-FA9F1C76FB2E}"/>
              </a:ext>
            </a:extLst>
          </p:cNvPr>
          <p:cNvSpPr/>
          <p:nvPr/>
        </p:nvSpPr>
        <p:spPr>
          <a:xfrm>
            <a:off x="7559840" y="448713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407351CE-E161-4052-B0B7-2F1C7B047487}"/>
              </a:ext>
            </a:extLst>
          </p:cNvPr>
          <p:cNvSpPr/>
          <p:nvPr/>
        </p:nvSpPr>
        <p:spPr>
          <a:xfrm flipH="1">
            <a:off x="4256140" y="372089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id="{1D303F7B-233E-423D-BD71-6C6E0DD5CC09}"/>
              </a:ext>
            </a:extLst>
          </p:cNvPr>
          <p:cNvSpPr>
            <a:spLocks noChangeAspect="1"/>
          </p:cNvSpPr>
          <p:nvPr/>
        </p:nvSpPr>
        <p:spPr>
          <a:xfrm rot="9900000">
            <a:off x="7465694" y="2956054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Block Arc 10">
            <a:extLst>
              <a:ext uri="{FF2B5EF4-FFF2-40B4-BE49-F238E27FC236}">
                <a16:creationId xmlns:a16="http://schemas.microsoft.com/office/drawing/2014/main" id="{53C52D93-E8A4-4A78-A6AC-3C724CFDA4CC}"/>
              </a:ext>
            </a:extLst>
          </p:cNvPr>
          <p:cNvSpPr/>
          <p:nvPr/>
        </p:nvSpPr>
        <p:spPr>
          <a:xfrm>
            <a:off x="4256141" y="2207037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07A8D18-D6EB-4525-B668-3FE9D99F24C9}"/>
              </a:ext>
            </a:extLst>
          </p:cNvPr>
          <p:cNvSpPr/>
          <p:nvPr/>
        </p:nvSpPr>
        <p:spPr>
          <a:xfrm>
            <a:off x="0" y="4239491"/>
            <a:ext cx="12192000" cy="261850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D38877-8F93-4B60-8532-1358B5DFF5A9}"/>
              </a:ext>
            </a:extLst>
          </p:cNvPr>
          <p:cNvSpPr txBox="1"/>
          <p:nvPr/>
        </p:nvSpPr>
        <p:spPr>
          <a:xfrm>
            <a:off x="5580439" y="4748203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E15189-2EF0-4AA6-8BF7-E25243997F8C}"/>
              </a:ext>
            </a:extLst>
          </p:cNvPr>
          <p:cNvSpPr txBox="1"/>
          <p:nvPr/>
        </p:nvSpPr>
        <p:spPr>
          <a:xfrm>
            <a:off x="5580439" y="4409520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2EB7DA-4C26-4834-AE49-F33C8FC8ABF6}"/>
              </a:ext>
            </a:extLst>
          </p:cNvPr>
          <p:cNvSpPr txBox="1"/>
          <p:nvPr/>
        </p:nvSpPr>
        <p:spPr>
          <a:xfrm>
            <a:off x="5580439" y="5271552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D0AA2396-8DB1-4313-8958-DF0F5CF1A1D6}"/>
              </a:ext>
            </a:extLst>
          </p:cNvPr>
          <p:cNvSpPr txBox="1">
            <a:spLocks/>
          </p:cNvSpPr>
          <p:nvPr/>
        </p:nvSpPr>
        <p:spPr>
          <a:xfrm>
            <a:off x="5425799" y="6184281"/>
            <a:ext cx="992586" cy="30184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MODERN</a:t>
            </a:r>
            <a:endParaRPr lang="en-US" altLang="ko-KR" sz="1400" b="0" dirty="0">
              <a:solidFill>
                <a:schemeClr val="accent3"/>
              </a:solidFill>
            </a:endParaRPr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628803DC-F3C1-4912-BC05-F2E0832E1769}"/>
              </a:ext>
            </a:extLst>
          </p:cNvPr>
          <p:cNvSpPr txBox="1">
            <a:spLocks/>
          </p:cNvSpPr>
          <p:nvPr/>
        </p:nvSpPr>
        <p:spPr>
          <a:xfrm>
            <a:off x="6592907" y="6184281"/>
            <a:ext cx="1411686" cy="30184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POWERPOINT</a:t>
            </a:r>
            <a:endParaRPr lang="en-US" altLang="ko-KR" sz="1400" b="0" dirty="0">
              <a:solidFill>
                <a:schemeClr val="accent3"/>
              </a:solidFill>
            </a:endParaRPr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2409D221-6857-43A6-94E7-8DD5D2F0136F}"/>
              </a:ext>
            </a:extLst>
          </p:cNvPr>
          <p:cNvSpPr txBox="1">
            <a:spLocks/>
          </p:cNvSpPr>
          <p:nvPr/>
        </p:nvSpPr>
        <p:spPr>
          <a:xfrm>
            <a:off x="8179115" y="6184281"/>
            <a:ext cx="1597269" cy="30184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en-US" altLang="ko-KR" sz="1400" b="0" dirty="0">
              <a:solidFill>
                <a:schemeClr val="accent3"/>
              </a:solidFill>
            </a:endParaRP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9A83E2AD-765C-4904-BBAC-699F17E2D335}"/>
              </a:ext>
            </a:extLst>
          </p:cNvPr>
          <p:cNvSpPr txBox="1">
            <a:spLocks/>
          </p:cNvSpPr>
          <p:nvPr/>
        </p:nvSpPr>
        <p:spPr>
          <a:xfrm>
            <a:off x="9950907" y="6184281"/>
            <a:ext cx="1520124" cy="30184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0" dirty="0">
                <a:solidFill>
                  <a:schemeClr val="accent3"/>
                </a:solidFill>
              </a:rPr>
              <a:t>INFOGRAPHIC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3E625C-2232-4D41-A103-AFAF55B04686}"/>
              </a:ext>
            </a:extLst>
          </p:cNvPr>
          <p:cNvSpPr txBox="1"/>
          <p:nvPr/>
        </p:nvSpPr>
        <p:spPr>
          <a:xfrm>
            <a:off x="616514" y="5088725"/>
            <a:ext cx="3396372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We Create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Quality Professional 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45750D67-36F8-4BDF-A132-A17DB24F91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2465148"/>
              </p:ext>
            </p:extLst>
          </p:nvPr>
        </p:nvGraphicFramePr>
        <p:xfrm>
          <a:off x="6429276" y="2267920"/>
          <a:ext cx="1077280" cy="1116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7">
            <a:extLst>
              <a:ext uri="{FF2B5EF4-FFF2-40B4-BE49-F238E27FC236}">
                <a16:creationId xmlns:a16="http://schemas.microsoft.com/office/drawing/2014/main" id="{CD598AC9-629F-422C-A3CF-E6B2A2CB99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8810715"/>
              </p:ext>
            </p:extLst>
          </p:nvPr>
        </p:nvGraphicFramePr>
        <p:xfrm>
          <a:off x="8244202" y="2267920"/>
          <a:ext cx="1077280" cy="1116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7">
            <a:extLst>
              <a:ext uri="{FF2B5EF4-FFF2-40B4-BE49-F238E27FC236}">
                <a16:creationId xmlns:a16="http://schemas.microsoft.com/office/drawing/2014/main" id="{52588F91-EDF9-4915-BB36-6BA23A07FB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6851267"/>
              </p:ext>
            </p:extLst>
          </p:nvPr>
        </p:nvGraphicFramePr>
        <p:xfrm>
          <a:off x="10059127" y="2267920"/>
          <a:ext cx="1077280" cy="1116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E030F9E-7D8F-4F1A-9A75-7C4D62C4D559}"/>
              </a:ext>
            </a:extLst>
          </p:cNvPr>
          <p:cNvSpPr txBox="1"/>
          <p:nvPr/>
        </p:nvSpPr>
        <p:spPr>
          <a:xfrm>
            <a:off x="8349524" y="3429152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4FDDA6-EC17-43F6-A582-F5FD835CCF68}"/>
              </a:ext>
            </a:extLst>
          </p:cNvPr>
          <p:cNvSpPr txBox="1"/>
          <p:nvPr/>
        </p:nvSpPr>
        <p:spPr>
          <a:xfrm>
            <a:off x="6534598" y="3429152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03BC7F-B947-4530-8C95-BAF927089B8F}"/>
              </a:ext>
            </a:extLst>
          </p:cNvPr>
          <p:cNvSpPr txBox="1"/>
          <p:nvPr/>
        </p:nvSpPr>
        <p:spPr>
          <a:xfrm>
            <a:off x="10164448" y="3429152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4C951B2-2B88-4403-8CCC-6BA60BD9B93F}"/>
              </a:ext>
            </a:extLst>
          </p:cNvPr>
          <p:cNvGrpSpPr/>
          <p:nvPr/>
        </p:nvGrpSpPr>
        <p:grpSpPr>
          <a:xfrm>
            <a:off x="1553744" y="5840413"/>
            <a:ext cx="3887009" cy="246221"/>
            <a:chOff x="3635896" y="1554111"/>
            <a:chExt cx="3887009" cy="24622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BC12BAA-DFCC-4D35-B023-C2ECF9887864}"/>
                </a:ext>
              </a:extLst>
            </p:cNvPr>
            <p:cNvGrpSpPr/>
            <p:nvPr/>
          </p:nvGrpSpPr>
          <p:grpSpPr>
            <a:xfrm>
              <a:off x="3635896" y="1554111"/>
              <a:ext cx="1296143" cy="246221"/>
              <a:chOff x="5119489" y="2139700"/>
              <a:chExt cx="1296143" cy="246221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419D598-1811-4CC4-897C-8D931D39156F}"/>
                  </a:ext>
                </a:extLst>
              </p:cNvPr>
              <p:cNvSpPr/>
              <p:nvPr/>
            </p:nvSpPr>
            <p:spPr>
              <a:xfrm>
                <a:off x="5119489" y="2202984"/>
                <a:ext cx="152039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EBE638F-BE7A-43B9-8D7F-EAC08B735B80}"/>
                  </a:ext>
                </a:extLst>
              </p:cNvPr>
              <p:cNvSpPr txBox="1"/>
              <p:nvPr/>
            </p:nvSpPr>
            <p:spPr>
              <a:xfrm>
                <a:off x="5267955" y="2139700"/>
                <a:ext cx="114767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138F55E-8B89-44DD-AA37-8F76BA217C7B}"/>
                </a:ext>
              </a:extLst>
            </p:cNvPr>
            <p:cNvGrpSpPr/>
            <p:nvPr/>
          </p:nvGrpSpPr>
          <p:grpSpPr>
            <a:xfrm>
              <a:off x="4907650" y="1554111"/>
              <a:ext cx="1296143" cy="246221"/>
              <a:chOff x="4703120" y="2139700"/>
              <a:chExt cx="1296143" cy="24622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18424CA-143B-4C5F-AC6B-0B341A3ED80F}"/>
                  </a:ext>
                </a:extLst>
              </p:cNvPr>
              <p:cNvSpPr/>
              <p:nvPr/>
            </p:nvSpPr>
            <p:spPr>
              <a:xfrm>
                <a:off x="4703120" y="2202984"/>
                <a:ext cx="152039" cy="143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EFB9E48-47C0-400F-99D0-BF8E787BDE0D}"/>
                  </a:ext>
                </a:extLst>
              </p:cNvPr>
              <p:cNvSpPr txBox="1"/>
              <p:nvPr/>
            </p:nvSpPr>
            <p:spPr>
              <a:xfrm>
                <a:off x="4851586" y="2139700"/>
                <a:ext cx="114767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5C76F0C-6C82-45A5-811E-8EF191A4C9AE}"/>
                </a:ext>
              </a:extLst>
            </p:cNvPr>
            <p:cNvGrpSpPr/>
            <p:nvPr/>
          </p:nvGrpSpPr>
          <p:grpSpPr>
            <a:xfrm>
              <a:off x="6226762" y="1554111"/>
              <a:ext cx="1296143" cy="246221"/>
              <a:chOff x="4334109" y="2139700"/>
              <a:chExt cx="1296143" cy="24622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22A0932-87A8-4C3F-A2F5-50C923D596BB}"/>
                  </a:ext>
                </a:extLst>
              </p:cNvPr>
              <p:cNvSpPr/>
              <p:nvPr/>
            </p:nvSpPr>
            <p:spPr>
              <a:xfrm>
                <a:off x="4334109" y="2202984"/>
                <a:ext cx="152039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B6BE984-4653-4534-A97D-D3F3F775EC1B}"/>
                  </a:ext>
                </a:extLst>
              </p:cNvPr>
              <p:cNvSpPr txBox="1"/>
              <p:nvPr/>
            </p:nvSpPr>
            <p:spPr>
              <a:xfrm>
                <a:off x="4482575" y="2139700"/>
                <a:ext cx="114767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E50A92E-9544-4853-8F77-E809584B1310}"/>
              </a:ext>
            </a:extLst>
          </p:cNvPr>
          <p:cNvSpPr txBox="1"/>
          <p:nvPr/>
        </p:nvSpPr>
        <p:spPr>
          <a:xfrm>
            <a:off x="6218889" y="1735403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A2EC9C-AC46-4708-92B0-CB7399CDCFF2}"/>
              </a:ext>
            </a:extLst>
          </p:cNvPr>
          <p:cNvSpPr txBox="1"/>
          <p:nvPr/>
        </p:nvSpPr>
        <p:spPr>
          <a:xfrm>
            <a:off x="8033815" y="1735403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FB394B-7ACF-4AF0-B9A6-814597366272}"/>
              </a:ext>
            </a:extLst>
          </p:cNvPr>
          <p:cNvSpPr txBox="1"/>
          <p:nvPr/>
        </p:nvSpPr>
        <p:spPr>
          <a:xfrm>
            <a:off x="9848740" y="1735403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E68EC4-C4A6-45A4-9C8E-8266D5969BF9}"/>
              </a:ext>
            </a:extLst>
          </p:cNvPr>
          <p:cNvGrpSpPr/>
          <p:nvPr/>
        </p:nvGrpSpPr>
        <p:grpSpPr>
          <a:xfrm>
            <a:off x="6296830" y="3976240"/>
            <a:ext cx="1342175" cy="1269023"/>
            <a:chOff x="4473971" y="3861048"/>
            <a:chExt cx="1399112" cy="126902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F906DEC-0058-485E-9A99-278AA641D218}"/>
                </a:ext>
              </a:extLst>
            </p:cNvPr>
            <p:cNvSpPr txBox="1"/>
            <p:nvPr/>
          </p:nvSpPr>
          <p:spPr>
            <a:xfrm>
              <a:off x="4473972" y="4114408"/>
              <a:ext cx="13991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527CB89-F63A-4D4A-B7BB-BD3283F7BE6D}"/>
                </a:ext>
              </a:extLst>
            </p:cNvPr>
            <p:cNvSpPr txBox="1"/>
            <p:nvPr/>
          </p:nvSpPr>
          <p:spPr>
            <a:xfrm>
              <a:off x="4473971" y="3861048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69E0500-7B2A-47E2-B175-DC7F73510A2F}"/>
              </a:ext>
            </a:extLst>
          </p:cNvPr>
          <p:cNvGrpSpPr/>
          <p:nvPr/>
        </p:nvGrpSpPr>
        <p:grpSpPr>
          <a:xfrm>
            <a:off x="8111756" y="3976240"/>
            <a:ext cx="1342175" cy="1269023"/>
            <a:chOff x="5786611" y="3871669"/>
            <a:chExt cx="1399112" cy="126902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46E3EF9-7E1A-40AD-9A78-8E561E292F7E}"/>
                </a:ext>
              </a:extLst>
            </p:cNvPr>
            <p:cNvSpPr txBox="1"/>
            <p:nvPr/>
          </p:nvSpPr>
          <p:spPr>
            <a:xfrm>
              <a:off x="5786612" y="4125029"/>
              <a:ext cx="13991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2D31466-FF8A-4FE3-9898-A45475EC6B0F}"/>
                </a:ext>
              </a:extLst>
            </p:cNvPr>
            <p:cNvSpPr txBox="1"/>
            <p:nvPr/>
          </p:nvSpPr>
          <p:spPr>
            <a:xfrm>
              <a:off x="5786611" y="3871669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0661A05-4AD8-40C1-A444-3591EEB46E1A}"/>
              </a:ext>
            </a:extLst>
          </p:cNvPr>
          <p:cNvGrpSpPr/>
          <p:nvPr/>
        </p:nvGrpSpPr>
        <p:grpSpPr>
          <a:xfrm>
            <a:off x="9902031" y="3976239"/>
            <a:ext cx="1391472" cy="1269023"/>
            <a:chOff x="7190264" y="3882290"/>
            <a:chExt cx="1399112" cy="126902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474B837-C94D-40D8-B52E-2168C28B547D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BDBD4BB-40EA-4C83-A300-289FF2AD6192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DF3D042-45F1-434C-8942-D78BCE04C0E4}"/>
              </a:ext>
            </a:extLst>
          </p:cNvPr>
          <p:cNvSpPr txBox="1"/>
          <p:nvPr/>
        </p:nvSpPr>
        <p:spPr>
          <a:xfrm>
            <a:off x="6296830" y="5432946"/>
            <a:ext cx="4839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32" name="차트 5">
            <a:extLst>
              <a:ext uri="{FF2B5EF4-FFF2-40B4-BE49-F238E27FC236}">
                <a16:creationId xmlns:a16="http://schemas.microsoft.com/office/drawing/2014/main" id="{13A7F840-33B5-4686-BCC6-35E1EEE59A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3549"/>
              </p:ext>
            </p:extLst>
          </p:nvPr>
        </p:nvGraphicFramePr>
        <p:xfrm>
          <a:off x="898497" y="1716752"/>
          <a:ext cx="519750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D5C48B20-654E-4704-8ABA-1060F9106228}"/>
              </a:ext>
            </a:extLst>
          </p:cNvPr>
          <p:cNvSpPr/>
          <p:nvPr/>
        </p:nvSpPr>
        <p:spPr>
          <a:xfrm>
            <a:off x="6668694" y="2545206"/>
            <a:ext cx="571951" cy="420833"/>
          </a:xfrm>
          <a:custGeom>
            <a:avLst/>
            <a:gdLst>
              <a:gd name="connsiteX0" fmla="*/ 365002 w 676265"/>
              <a:gd name="connsiteY0" fmla="*/ 297137 h 497586"/>
              <a:gd name="connsiteX1" fmla="*/ 70912 w 676265"/>
              <a:gd name="connsiteY1" fmla="*/ 337239 h 497586"/>
              <a:gd name="connsiteX2" fmla="*/ 37453 w 676265"/>
              <a:gd name="connsiteY2" fmla="*/ 363762 h 497586"/>
              <a:gd name="connsiteX3" fmla="*/ 80468 w 676265"/>
              <a:gd name="connsiteY3" fmla="*/ 382398 h 497586"/>
              <a:gd name="connsiteX4" fmla="*/ 323706 w 676265"/>
              <a:gd name="connsiteY4" fmla="*/ 374457 h 497586"/>
              <a:gd name="connsiteX5" fmla="*/ 386935 w 676265"/>
              <a:gd name="connsiteY5" fmla="*/ 364732 h 497586"/>
              <a:gd name="connsiteX6" fmla="*/ 415944 w 676265"/>
              <a:gd name="connsiteY6" fmla="*/ 357753 h 497586"/>
              <a:gd name="connsiteX7" fmla="*/ 383424 w 676265"/>
              <a:gd name="connsiteY7" fmla="*/ 316856 h 497586"/>
              <a:gd name="connsiteX8" fmla="*/ 372607 w 676265"/>
              <a:gd name="connsiteY8" fmla="*/ 297730 h 497586"/>
              <a:gd name="connsiteX9" fmla="*/ 381708 w 676265"/>
              <a:gd name="connsiteY9" fmla="*/ 39135 h 497586"/>
              <a:gd name="connsiteX10" fmla="*/ 371601 w 676265"/>
              <a:gd name="connsiteY10" fmla="*/ 42223 h 497586"/>
              <a:gd name="connsiteX11" fmla="*/ 376842 w 676265"/>
              <a:gd name="connsiteY11" fmla="*/ 88758 h 497586"/>
              <a:gd name="connsiteX12" fmla="*/ 504562 w 676265"/>
              <a:gd name="connsiteY12" fmla="*/ 295890 h 497586"/>
              <a:gd name="connsiteX13" fmla="*/ 633765 w 676265"/>
              <a:gd name="connsiteY13" fmla="*/ 417840 h 497586"/>
              <a:gd name="connsiteX14" fmla="*/ 634692 w 676265"/>
              <a:gd name="connsiteY14" fmla="*/ 383111 h 497586"/>
              <a:gd name="connsiteX15" fmla="*/ 411227 w 676265"/>
              <a:gd name="connsiteY15" fmla="*/ 58052 h 497586"/>
              <a:gd name="connsiteX16" fmla="*/ 381708 w 676265"/>
              <a:gd name="connsiteY16" fmla="*/ 39135 h 497586"/>
              <a:gd name="connsiteX17" fmla="*/ 357511 w 676265"/>
              <a:gd name="connsiteY17" fmla="*/ 1245 h 497586"/>
              <a:gd name="connsiteX18" fmla="*/ 387218 w 676265"/>
              <a:gd name="connsiteY18" fmla="*/ 4951 h 497586"/>
              <a:gd name="connsiteX19" fmla="*/ 419857 w 676265"/>
              <a:gd name="connsiteY19" fmla="*/ 24804 h 497586"/>
              <a:gd name="connsiteX20" fmla="*/ 669421 w 676265"/>
              <a:gd name="connsiteY20" fmla="*/ 388325 h 497586"/>
              <a:gd name="connsiteX21" fmla="*/ 676145 w 676265"/>
              <a:gd name="connsiteY21" fmla="*/ 426178 h 497586"/>
              <a:gd name="connsiteX22" fmla="*/ 644036 w 676265"/>
              <a:gd name="connsiteY22" fmla="*/ 458022 h 497586"/>
              <a:gd name="connsiteX23" fmla="*/ 560415 w 676265"/>
              <a:gd name="connsiteY23" fmla="*/ 456936 h 497586"/>
              <a:gd name="connsiteX24" fmla="*/ 515966 w 676265"/>
              <a:gd name="connsiteY24" fmla="*/ 438970 h 497586"/>
              <a:gd name="connsiteX25" fmla="*/ 486878 w 676265"/>
              <a:gd name="connsiteY25" fmla="*/ 420838 h 497586"/>
              <a:gd name="connsiteX26" fmla="*/ 459428 w 676265"/>
              <a:gd name="connsiteY26" fmla="*/ 442399 h 497586"/>
              <a:gd name="connsiteX27" fmla="*/ 297086 w 676265"/>
              <a:gd name="connsiteY27" fmla="*/ 495134 h 497586"/>
              <a:gd name="connsiteX28" fmla="*/ 84924 w 676265"/>
              <a:gd name="connsiteY28" fmla="*/ 465990 h 497586"/>
              <a:gd name="connsiteX29" fmla="*/ 6465 w 676265"/>
              <a:gd name="connsiteY29" fmla="*/ 393090 h 497586"/>
              <a:gd name="connsiteX30" fmla="*/ 18906 w 676265"/>
              <a:gd name="connsiteY30" fmla="*/ 338428 h 497586"/>
              <a:gd name="connsiteX31" fmla="*/ 52365 w 676265"/>
              <a:gd name="connsiteY31" fmla="*/ 320058 h 497586"/>
              <a:gd name="connsiteX32" fmla="*/ 269758 w 676265"/>
              <a:gd name="connsiteY32" fmla="*/ 273906 h 497586"/>
              <a:gd name="connsiteX33" fmla="*/ 359812 w 676265"/>
              <a:gd name="connsiteY33" fmla="*/ 272049 h 497586"/>
              <a:gd name="connsiteX34" fmla="*/ 335511 w 676265"/>
              <a:gd name="connsiteY34" fmla="*/ 229081 h 497586"/>
              <a:gd name="connsiteX35" fmla="*/ 309209 w 676265"/>
              <a:gd name="connsiteY35" fmla="*/ 125737 h 497586"/>
              <a:gd name="connsiteX36" fmla="*/ 333562 w 676265"/>
              <a:gd name="connsiteY36" fmla="*/ 21363 h 497586"/>
              <a:gd name="connsiteX37" fmla="*/ 357511 w 676265"/>
              <a:gd name="connsiteY37" fmla="*/ 1245 h 497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76265" h="497586">
                <a:moveTo>
                  <a:pt x="365002" y="297137"/>
                </a:moveTo>
                <a:cubicBezTo>
                  <a:pt x="265550" y="294490"/>
                  <a:pt x="165611" y="307281"/>
                  <a:pt x="70912" y="337239"/>
                </a:cubicBezTo>
                <a:cubicBezTo>
                  <a:pt x="57306" y="341554"/>
                  <a:pt x="35150" y="347695"/>
                  <a:pt x="37453" y="363762"/>
                </a:cubicBezTo>
                <a:cubicBezTo>
                  <a:pt x="39333" y="376812"/>
                  <a:pt x="65512" y="380227"/>
                  <a:pt x="80468" y="382398"/>
                </a:cubicBezTo>
                <a:cubicBezTo>
                  <a:pt x="162368" y="394442"/>
                  <a:pt x="242230" y="385760"/>
                  <a:pt x="323706" y="374457"/>
                </a:cubicBezTo>
                <a:cubicBezTo>
                  <a:pt x="345981" y="371850"/>
                  <a:pt x="367333" y="368537"/>
                  <a:pt x="386935" y="364732"/>
                </a:cubicBezTo>
                <a:lnTo>
                  <a:pt x="415944" y="357753"/>
                </a:lnTo>
                <a:lnTo>
                  <a:pt x="383424" y="316856"/>
                </a:lnTo>
                <a:lnTo>
                  <a:pt x="372607" y="297730"/>
                </a:lnTo>
                <a:close/>
                <a:moveTo>
                  <a:pt x="381708" y="39135"/>
                </a:moveTo>
                <a:cubicBezTo>
                  <a:pt x="378215" y="38875"/>
                  <a:pt x="374797" y="39735"/>
                  <a:pt x="371601" y="42223"/>
                </a:cubicBezTo>
                <a:cubicBezTo>
                  <a:pt x="361224" y="50323"/>
                  <a:pt x="371310" y="74676"/>
                  <a:pt x="376842" y="88758"/>
                </a:cubicBezTo>
                <a:cubicBezTo>
                  <a:pt x="407098" y="165867"/>
                  <a:pt x="454242" y="230826"/>
                  <a:pt x="504562" y="295890"/>
                </a:cubicBezTo>
                <a:cubicBezTo>
                  <a:pt x="557874" y="368023"/>
                  <a:pt x="613568" y="421731"/>
                  <a:pt x="633765" y="417840"/>
                </a:cubicBezTo>
                <a:cubicBezTo>
                  <a:pt x="645704" y="415511"/>
                  <a:pt x="641601" y="399734"/>
                  <a:pt x="634692" y="383111"/>
                </a:cubicBezTo>
                <a:cubicBezTo>
                  <a:pt x="584133" y="260737"/>
                  <a:pt x="508586" y="147761"/>
                  <a:pt x="411227" y="58052"/>
                </a:cubicBezTo>
                <a:cubicBezTo>
                  <a:pt x="403345" y="50786"/>
                  <a:pt x="392188" y="39917"/>
                  <a:pt x="381708" y="39135"/>
                </a:cubicBezTo>
                <a:close/>
                <a:moveTo>
                  <a:pt x="357511" y="1245"/>
                </a:moveTo>
                <a:cubicBezTo>
                  <a:pt x="366399" y="-1303"/>
                  <a:pt x="376246" y="120"/>
                  <a:pt x="387218" y="4951"/>
                </a:cubicBezTo>
                <a:cubicBezTo>
                  <a:pt x="398786" y="10060"/>
                  <a:pt x="410459" y="16466"/>
                  <a:pt x="419857" y="24804"/>
                </a:cubicBezTo>
                <a:cubicBezTo>
                  <a:pt x="533045" y="125287"/>
                  <a:pt x="618677" y="244881"/>
                  <a:pt x="669421" y="388325"/>
                </a:cubicBezTo>
                <a:cubicBezTo>
                  <a:pt x="673471" y="399760"/>
                  <a:pt x="676965" y="414239"/>
                  <a:pt x="676145" y="426178"/>
                </a:cubicBezTo>
                <a:cubicBezTo>
                  <a:pt x="674848" y="444839"/>
                  <a:pt x="662751" y="453098"/>
                  <a:pt x="644036" y="458022"/>
                </a:cubicBezTo>
                <a:cubicBezTo>
                  <a:pt x="615818" y="465434"/>
                  <a:pt x="588342" y="465222"/>
                  <a:pt x="560415" y="456936"/>
                </a:cubicBezTo>
                <a:cubicBezTo>
                  <a:pt x="546002" y="452641"/>
                  <a:pt x="531038" y="446651"/>
                  <a:pt x="515966" y="438970"/>
                </a:cubicBezTo>
                <a:lnTo>
                  <a:pt x="486878" y="420838"/>
                </a:lnTo>
                <a:lnTo>
                  <a:pt x="459428" y="442399"/>
                </a:lnTo>
                <a:cubicBezTo>
                  <a:pt x="416973" y="470124"/>
                  <a:pt x="360834" y="491124"/>
                  <a:pt x="297086" y="495134"/>
                </a:cubicBezTo>
                <a:cubicBezTo>
                  <a:pt x="221724" y="501461"/>
                  <a:pt x="151339" y="496828"/>
                  <a:pt x="84924" y="465990"/>
                </a:cubicBezTo>
                <a:cubicBezTo>
                  <a:pt x="50856" y="450187"/>
                  <a:pt x="24121" y="427264"/>
                  <a:pt x="6465" y="393090"/>
                </a:cubicBezTo>
                <a:cubicBezTo>
                  <a:pt x="-5605" y="369743"/>
                  <a:pt x="-391" y="352669"/>
                  <a:pt x="18906" y="338428"/>
                </a:cubicBezTo>
                <a:cubicBezTo>
                  <a:pt x="29071" y="330937"/>
                  <a:pt x="40453" y="324002"/>
                  <a:pt x="52365" y="320058"/>
                </a:cubicBezTo>
                <a:cubicBezTo>
                  <a:pt x="124101" y="295970"/>
                  <a:pt x="196544" y="280226"/>
                  <a:pt x="269758" y="273906"/>
                </a:cubicBezTo>
                <a:lnTo>
                  <a:pt x="359812" y="272049"/>
                </a:lnTo>
                <a:lnTo>
                  <a:pt x="335511" y="229081"/>
                </a:lnTo>
                <a:cubicBezTo>
                  <a:pt x="321611" y="196333"/>
                  <a:pt x="312307" y="162239"/>
                  <a:pt x="309209" y="125737"/>
                </a:cubicBezTo>
                <a:cubicBezTo>
                  <a:pt x="306033" y="88307"/>
                  <a:pt x="312651" y="53737"/>
                  <a:pt x="333562" y="21363"/>
                </a:cubicBezTo>
                <a:cubicBezTo>
                  <a:pt x="340696" y="10311"/>
                  <a:pt x="348624" y="3793"/>
                  <a:pt x="357511" y="1245"/>
                </a:cubicBezTo>
                <a:close/>
              </a:path>
            </a:pathLst>
          </a:custGeom>
          <a:solidFill>
            <a:schemeClr val="accent1"/>
          </a:solidFill>
          <a:ln w="26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77A4F91-5E07-4857-B655-B353DAA8ADA4}"/>
              </a:ext>
            </a:extLst>
          </p:cNvPr>
          <p:cNvSpPr/>
          <p:nvPr/>
        </p:nvSpPr>
        <p:spPr>
          <a:xfrm rot="2963457">
            <a:off x="8529820" y="2570742"/>
            <a:ext cx="506046" cy="549487"/>
          </a:xfrm>
          <a:custGeom>
            <a:avLst/>
            <a:gdLst>
              <a:gd name="connsiteX0" fmla="*/ 193798 w 624274"/>
              <a:gd name="connsiteY0" fmla="*/ 456770 h 677864"/>
              <a:gd name="connsiteX1" fmla="*/ 198476 w 624274"/>
              <a:gd name="connsiteY1" fmla="*/ 452092 h 677864"/>
              <a:gd name="connsiteX2" fmla="*/ 217185 w 624274"/>
              <a:gd name="connsiteY2" fmla="*/ 452092 h 677864"/>
              <a:gd name="connsiteX3" fmla="*/ 221863 w 624274"/>
              <a:gd name="connsiteY3" fmla="*/ 456770 h 677864"/>
              <a:gd name="connsiteX4" fmla="*/ 221863 w 624274"/>
              <a:gd name="connsiteY4" fmla="*/ 556557 h 677864"/>
              <a:gd name="connsiteX5" fmla="*/ 217185 w 624274"/>
              <a:gd name="connsiteY5" fmla="*/ 561235 h 677864"/>
              <a:gd name="connsiteX6" fmla="*/ 198476 w 624274"/>
              <a:gd name="connsiteY6" fmla="*/ 561235 h 677864"/>
              <a:gd name="connsiteX7" fmla="*/ 193798 w 624274"/>
              <a:gd name="connsiteY7" fmla="*/ 556557 h 677864"/>
              <a:gd name="connsiteX8" fmla="*/ 456864 w 624274"/>
              <a:gd name="connsiteY8" fmla="*/ 138181 h 677864"/>
              <a:gd name="connsiteX9" fmla="*/ 461542 w 624274"/>
              <a:gd name="connsiteY9" fmla="*/ 133503 h 677864"/>
              <a:gd name="connsiteX10" fmla="*/ 480251 w 624274"/>
              <a:gd name="connsiteY10" fmla="*/ 133503 h 677864"/>
              <a:gd name="connsiteX11" fmla="*/ 484929 w 624274"/>
              <a:gd name="connsiteY11" fmla="*/ 138181 h 677864"/>
              <a:gd name="connsiteX12" fmla="*/ 484929 w 624274"/>
              <a:gd name="connsiteY12" fmla="*/ 237968 h 677864"/>
              <a:gd name="connsiteX13" fmla="*/ 480251 w 624274"/>
              <a:gd name="connsiteY13" fmla="*/ 242646 h 677864"/>
              <a:gd name="connsiteX14" fmla="*/ 461542 w 624274"/>
              <a:gd name="connsiteY14" fmla="*/ 242646 h 677864"/>
              <a:gd name="connsiteX15" fmla="*/ 456864 w 624274"/>
              <a:gd name="connsiteY15" fmla="*/ 237968 h 677864"/>
              <a:gd name="connsiteX16" fmla="*/ 148486 w 624274"/>
              <a:gd name="connsiteY16" fmla="*/ 465382 h 677864"/>
              <a:gd name="connsiteX17" fmla="*/ 153164 w 624274"/>
              <a:gd name="connsiteY17" fmla="*/ 460704 h 677864"/>
              <a:gd name="connsiteX18" fmla="*/ 171873 w 624274"/>
              <a:gd name="connsiteY18" fmla="*/ 460704 h 677864"/>
              <a:gd name="connsiteX19" fmla="*/ 176551 w 624274"/>
              <a:gd name="connsiteY19" fmla="*/ 465382 h 677864"/>
              <a:gd name="connsiteX20" fmla="*/ 176551 w 624274"/>
              <a:gd name="connsiteY20" fmla="*/ 548229 h 677864"/>
              <a:gd name="connsiteX21" fmla="*/ 171873 w 624274"/>
              <a:gd name="connsiteY21" fmla="*/ 552907 h 677864"/>
              <a:gd name="connsiteX22" fmla="*/ 153164 w 624274"/>
              <a:gd name="connsiteY22" fmla="*/ 552907 h 677864"/>
              <a:gd name="connsiteX23" fmla="*/ 148486 w 624274"/>
              <a:gd name="connsiteY23" fmla="*/ 548229 h 677864"/>
              <a:gd name="connsiteX24" fmla="*/ 411552 w 624274"/>
              <a:gd name="connsiteY24" fmla="*/ 146793 h 677864"/>
              <a:gd name="connsiteX25" fmla="*/ 416231 w 624274"/>
              <a:gd name="connsiteY25" fmla="*/ 142115 h 677864"/>
              <a:gd name="connsiteX26" fmla="*/ 434939 w 624274"/>
              <a:gd name="connsiteY26" fmla="*/ 142115 h 677864"/>
              <a:gd name="connsiteX27" fmla="*/ 439618 w 624274"/>
              <a:gd name="connsiteY27" fmla="*/ 146793 h 677864"/>
              <a:gd name="connsiteX28" fmla="*/ 439617 w 624274"/>
              <a:gd name="connsiteY28" fmla="*/ 229640 h 677864"/>
              <a:gd name="connsiteX29" fmla="*/ 434939 w 624274"/>
              <a:gd name="connsiteY29" fmla="*/ 234318 h 677864"/>
              <a:gd name="connsiteX30" fmla="*/ 416230 w 624274"/>
              <a:gd name="connsiteY30" fmla="*/ 234318 h 677864"/>
              <a:gd name="connsiteX31" fmla="*/ 411552 w 624274"/>
              <a:gd name="connsiteY31" fmla="*/ 229640 h 677864"/>
              <a:gd name="connsiteX32" fmla="*/ 375092 w 624274"/>
              <a:gd name="connsiteY32" fmla="*/ 136719 h 677864"/>
              <a:gd name="connsiteX33" fmla="*/ 321163 w 624274"/>
              <a:gd name="connsiteY33" fmla="*/ 213431 h 677864"/>
              <a:gd name="connsiteX34" fmla="*/ 324489 w 624274"/>
              <a:gd name="connsiteY34" fmla="*/ 266439 h 677864"/>
              <a:gd name="connsiteX35" fmla="*/ 405728 w 624274"/>
              <a:gd name="connsiteY35" fmla="*/ 336091 h 677864"/>
              <a:gd name="connsiteX36" fmla="*/ 458622 w 624274"/>
              <a:gd name="connsiteY36" fmla="*/ 331285 h 677864"/>
              <a:gd name="connsiteX37" fmla="*/ 581275 w 624274"/>
              <a:gd name="connsiteY37" fmla="*/ 188228 h 677864"/>
              <a:gd name="connsiteX38" fmla="*/ 577950 w 624274"/>
              <a:gd name="connsiteY38" fmla="*/ 135220 h 677864"/>
              <a:gd name="connsiteX39" fmla="*/ 496711 w 624274"/>
              <a:gd name="connsiteY39" fmla="*/ 65568 h 677864"/>
              <a:gd name="connsiteX40" fmla="*/ 443817 w 624274"/>
              <a:gd name="connsiteY40" fmla="*/ 70374 h 677864"/>
              <a:gd name="connsiteX41" fmla="*/ 375092 w 624274"/>
              <a:gd name="connsiteY41" fmla="*/ 136719 h 677864"/>
              <a:gd name="connsiteX42" fmla="*/ 120239 w 624274"/>
              <a:gd name="connsiteY42" fmla="*/ 433966 h 677864"/>
              <a:gd name="connsiteX43" fmla="*/ 65164 w 624274"/>
              <a:gd name="connsiteY43" fmla="*/ 512015 h 677864"/>
              <a:gd name="connsiteX44" fmla="*/ 68491 w 624274"/>
              <a:gd name="connsiteY44" fmla="*/ 565022 h 677864"/>
              <a:gd name="connsiteX45" fmla="*/ 149729 w 624274"/>
              <a:gd name="connsiteY45" fmla="*/ 634674 h 677864"/>
              <a:gd name="connsiteX46" fmla="*/ 202622 w 624274"/>
              <a:gd name="connsiteY46" fmla="*/ 629869 h 677864"/>
              <a:gd name="connsiteX47" fmla="*/ 325276 w 624274"/>
              <a:gd name="connsiteY47" fmla="*/ 486812 h 677864"/>
              <a:gd name="connsiteX48" fmla="*/ 321950 w 624274"/>
              <a:gd name="connsiteY48" fmla="*/ 433804 h 677864"/>
              <a:gd name="connsiteX49" fmla="*/ 240712 w 624274"/>
              <a:gd name="connsiteY49" fmla="*/ 364152 h 677864"/>
              <a:gd name="connsiteX50" fmla="*/ 187818 w 624274"/>
              <a:gd name="connsiteY50" fmla="*/ 368958 h 677864"/>
              <a:gd name="connsiteX51" fmla="*/ 120239 w 624274"/>
              <a:gd name="connsiteY51" fmla="*/ 433966 h 677864"/>
              <a:gd name="connsiteX52" fmla="*/ 5276 w 624274"/>
              <a:gd name="connsiteY52" fmla="*/ 273040 h 677864"/>
              <a:gd name="connsiteX53" fmla="*/ 12403 w 624274"/>
              <a:gd name="connsiteY53" fmla="*/ 267876 h 677864"/>
              <a:gd name="connsiteX54" fmla="*/ 41786 w 624274"/>
              <a:gd name="connsiteY54" fmla="*/ 277114 h 677864"/>
              <a:gd name="connsiteX55" fmla="*/ 84986 w 624274"/>
              <a:gd name="connsiteY55" fmla="*/ 314458 h 677864"/>
              <a:gd name="connsiteX56" fmla="*/ 99584 w 624274"/>
              <a:gd name="connsiteY56" fmla="*/ 342547 h 677864"/>
              <a:gd name="connsiteX57" fmla="*/ 67637 w 624274"/>
              <a:gd name="connsiteY57" fmla="*/ 333444 h 677864"/>
              <a:gd name="connsiteX58" fmla="*/ 35994 w 624274"/>
              <a:gd name="connsiteY58" fmla="*/ 306315 h 677864"/>
              <a:gd name="connsiteX59" fmla="*/ 27579 w 624274"/>
              <a:gd name="connsiteY59" fmla="*/ 309124 h 677864"/>
              <a:gd name="connsiteX60" fmla="*/ 30912 w 624274"/>
              <a:gd name="connsiteY60" fmla="*/ 417415 h 677864"/>
              <a:gd name="connsiteX61" fmla="*/ 33707 w 624274"/>
              <a:gd name="connsiteY61" fmla="*/ 508082 h 677864"/>
              <a:gd name="connsiteX62" fmla="*/ 64312 w 624274"/>
              <a:gd name="connsiteY62" fmla="*/ 460518 h 677864"/>
              <a:gd name="connsiteX63" fmla="*/ 98941 w 624274"/>
              <a:gd name="connsiteY63" fmla="*/ 415434 h 677864"/>
              <a:gd name="connsiteX64" fmla="*/ 182559 w 624274"/>
              <a:gd name="connsiteY64" fmla="*/ 335432 h 677864"/>
              <a:gd name="connsiteX65" fmla="*/ 217604 w 624274"/>
              <a:gd name="connsiteY65" fmla="*/ 319198 h 677864"/>
              <a:gd name="connsiteX66" fmla="*/ 276493 w 624274"/>
              <a:gd name="connsiteY66" fmla="*/ 251870 h 677864"/>
              <a:gd name="connsiteX67" fmla="*/ 287227 w 624274"/>
              <a:gd name="connsiteY67" fmla="*/ 213352 h 677864"/>
              <a:gd name="connsiteX68" fmla="*/ 353525 w 624274"/>
              <a:gd name="connsiteY68" fmla="*/ 118500 h 677864"/>
              <a:gd name="connsiteX69" fmla="*/ 438558 w 624274"/>
              <a:gd name="connsiteY69" fmla="*/ 36848 h 677864"/>
              <a:gd name="connsiteX70" fmla="*/ 440062 w 624274"/>
              <a:gd name="connsiteY70" fmla="*/ 35945 h 677864"/>
              <a:gd name="connsiteX71" fmla="*/ 350343 w 624274"/>
              <a:gd name="connsiteY71" fmla="*/ 45512 h 677864"/>
              <a:gd name="connsiteX72" fmla="*/ 244094 w 624274"/>
              <a:gd name="connsiteY72" fmla="*/ 56871 h 677864"/>
              <a:gd name="connsiteX73" fmla="*/ 241440 w 624274"/>
              <a:gd name="connsiteY73" fmla="*/ 64429 h 677864"/>
              <a:gd name="connsiteX74" fmla="*/ 276750 w 624274"/>
              <a:gd name="connsiteY74" fmla="*/ 94778 h 677864"/>
              <a:gd name="connsiteX75" fmla="*/ 289770 w 624274"/>
              <a:gd name="connsiteY75" fmla="*/ 120825 h 677864"/>
              <a:gd name="connsiteX76" fmla="*/ 260125 w 624274"/>
              <a:gd name="connsiteY76" fmla="*/ 114079 h 677864"/>
              <a:gd name="connsiteX77" fmla="*/ 214292 w 624274"/>
              <a:gd name="connsiteY77" fmla="*/ 75164 h 677864"/>
              <a:gd name="connsiteX78" fmla="*/ 201098 w 624274"/>
              <a:gd name="connsiteY78" fmla="*/ 47401 h 677864"/>
              <a:gd name="connsiteX79" fmla="*/ 205342 w 624274"/>
              <a:gd name="connsiteY79" fmla="*/ 39700 h 677864"/>
              <a:gd name="connsiteX80" fmla="*/ 227482 w 624274"/>
              <a:gd name="connsiteY80" fmla="*/ 31266 h 677864"/>
              <a:gd name="connsiteX81" fmla="*/ 389663 w 624274"/>
              <a:gd name="connsiteY81" fmla="*/ 14981 h 677864"/>
              <a:gd name="connsiteX82" fmla="*/ 485132 w 624274"/>
              <a:gd name="connsiteY82" fmla="*/ 3097 h 677864"/>
              <a:gd name="connsiteX83" fmla="*/ 498322 w 624274"/>
              <a:gd name="connsiteY83" fmla="*/ 993 h 677864"/>
              <a:gd name="connsiteX84" fmla="*/ 498423 w 624274"/>
              <a:gd name="connsiteY84" fmla="*/ 932 h 677864"/>
              <a:gd name="connsiteX85" fmla="*/ 498963 w 624274"/>
              <a:gd name="connsiteY85" fmla="*/ 891 h 677864"/>
              <a:gd name="connsiteX86" fmla="*/ 504546 w 624274"/>
              <a:gd name="connsiteY86" fmla="*/ 0 h 677864"/>
              <a:gd name="connsiteX87" fmla="*/ 503887 w 624274"/>
              <a:gd name="connsiteY87" fmla="*/ 512 h 677864"/>
              <a:gd name="connsiteX88" fmla="*/ 505017 w 624274"/>
              <a:gd name="connsiteY88" fmla="*/ 425 h 677864"/>
              <a:gd name="connsiteX89" fmla="*/ 545385 w 624274"/>
              <a:gd name="connsiteY89" fmla="*/ 36440 h 677864"/>
              <a:gd name="connsiteX90" fmla="*/ 544172 w 624274"/>
              <a:gd name="connsiteY90" fmla="*/ 65517 h 677864"/>
              <a:gd name="connsiteX91" fmla="*/ 607873 w 624274"/>
              <a:gd name="connsiteY91" fmla="*/ 120132 h 677864"/>
              <a:gd name="connsiteX92" fmla="*/ 612959 w 624274"/>
              <a:gd name="connsiteY92" fmla="*/ 186376 h 677864"/>
              <a:gd name="connsiteX93" fmla="*/ 461628 w 624274"/>
              <a:gd name="connsiteY93" fmla="*/ 362880 h 677864"/>
              <a:gd name="connsiteX94" fmla="*/ 395385 w 624274"/>
              <a:gd name="connsiteY94" fmla="*/ 367967 h 677864"/>
              <a:gd name="connsiteX95" fmla="*/ 302993 w 624274"/>
              <a:gd name="connsiteY95" fmla="*/ 291103 h 677864"/>
              <a:gd name="connsiteX96" fmla="*/ 261043 w 624274"/>
              <a:gd name="connsiteY96" fmla="*/ 340839 h 677864"/>
              <a:gd name="connsiteX97" fmla="*/ 351874 w 624274"/>
              <a:gd name="connsiteY97" fmla="*/ 418716 h 677864"/>
              <a:gd name="connsiteX98" fmla="*/ 356960 w 624274"/>
              <a:gd name="connsiteY98" fmla="*/ 484960 h 677864"/>
              <a:gd name="connsiteX99" fmla="*/ 205630 w 624274"/>
              <a:gd name="connsiteY99" fmla="*/ 661463 h 677864"/>
              <a:gd name="connsiteX100" fmla="*/ 139386 w 624274"/>
              <a:gd name="connsiteY100" fmla="*/ 666550 h 677864"/>
              <a:gd name="connsiteX101" fmla="*/ 75685 w 624274"/>
              <a:gd name="connsiteY101" fmla="*/ 611934 h 677864"/>
              <a:gd name="connsiteX102" fmla="*/ 47135 w 624274"/>
              <a:gd name="connsiteY102" fmla="*/ 617573 h 677864"/>
              <a:gd name="connsiteX103" fmla="*/ 26256 w 624274"/>
              <a:gd name="connsiteY103" fmla="*/ 600375 h 677864"/>
              <a:gd name="connsiteX104" fmla="*/ 6667 w 624274"/>
              <a:gd name="connsiteY104" fmla="*/ 584238 h 677864"/>
              <a:gd name="connsiteX105" fmla="*/ 6645 w 624274"/>
              <a:gd name="connsiteY105" fmla="*/ 584283 h 677864"/>
              <a:gd name="connsiteX106" fmla="*/ 6648 w 624274"/>
              <a:gd name="connsiteY106" fmla="*/ 584222 h 677864"/>
              <a:gd name="connsiteX107" fmla="*/ 5379 w 624274"/>
              <a:gd name="connsiteY107" fmla="*/ 583177 h 677864"/>
              <a:gd name="connsiteX108" fmla="*/ 4873 w 624274"/>
              <a:gd name="connsiteY108" fmla="*/ 576583 h 677864"/>
              <a:gd name="connsiteX109" fmla="*/ 6591 w 624274"/>
              <a:gd name="connsiteY109" fmla="*/ 572368 h 677864"/>
              <a:gd name="connsiteX110" fmla="*/ 5870 w 624274"/>
              <a:gd name="connsiteY110" fmla="*/ 485803 h 677864"/>
              <a:gd name="connsiteX111" fmla="*/ 2768 w 624274"/>
              <a:gd name="connsiteY111" fmla="*/ 388130 h 677864"/>
              <a:gd name="connsiteX112" fmla="*/ 87 w 624274"/>
              <a:gd name="connsiteY112" fmla="*/ 296073 h 677864"/>
              <a:gd name="connsiteX113" fmla="*/ 5276 w 624274"/>
              <a:gd name="connsiteY113" fmla="*/ 273040 h 677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24274" h="677864">
                <a:moveTo>
                  <a:pt x="193798" y="456770"/>
                </a:moveTo>
                <a:cubicBezTo>
                  <a:pt x="193798" y="454186"/>
                  <a:pt x="195892" y="452092"/>
                  <a:pt x="198476" y="452092"/>
                </a:cubicBezTo>
                <a:lnTo>
                  <a:pt x="217185" y="452092"/>
                </a:lnTo>
                <a:cubicBezTo>
                  <a:pt x="219769" y="452092"/>
                  <a:pt x="221863" y="454186"/>
                  <a:pt x="221863" y="456770"/>
                </a:cubicBezTo>
                <a:lnTo>
                  <a:pt x="221863" y="556557"/>
                </a:lnTo>
                <a:cubicBezTo>
                  <a:pt x="221863" y="559141"/>
                  <a:pt x="219769" y="561235"/>
                  <a:pt x="217185" y="561235"/>
                </a:cubicBezTo>
                <a:lnTo>
                  <a:pt x="198476" y="561235"/>
                </a:lnTo>
                <a:cubicBezTo>
                  <a:pt x="195892" y="561235"/>
                  <a:pt x="193798" y="559141"/>
                  <a:pt x="193798" y="556557"/>
                </a:cubicBezTo>
                <a:close/>
                <a:moveTo>
                  <a:pt x="456864" y="138181"/>
                </a:moveTo>
                <a:cubicBezTo>
                  <a:pt x="456864" y="135597"/>
                  <a:pt x="458958" y="133503"/>
                  <a:pt x="461542" y="133503"/>
                </a:cubicBezTo>
                <a:lnTo>
                  <a:pt x="480251" y="133503"/>
                </a:lnTo>
                <a:cubicBezTo>
                  <a:pt x="482835" y="133503"/>
                  <a:pt x="484929" y="135597"/>
                  <a:pt x="484929" y="138181"/>
                </a:cubicBezTo>
                <a:lnTo>
                  <a:pt x="484929" y="237968"/>
                </a:lnTo>
                <a:cubicBezTo>
                  <a:pt x="484929" y="240552"/>
                  <a:pt x="482835" y="242646"/>
                  <a:pt x="480251" y="242646"/>
                </a:cubicBezTo>
                <a:lnTo>
                  <a:pt x="461542" y="242646"/>
                </a:lnTo>
                <a:cubicBezTo>
                  <a:pt x="458958" y="242646"/>
                  <a:pt x="456865" y="240552"/>
                  <a:pt x="456864" y="237968"/>
                </a:cubicBezTo>
                <a:close/>
                <a:moveTo>
                  <a:pt x="148486" y="465382"/>
                </a:moveTo>
                <a:cubicBezTo>
                  <a:pt x="148486" y="462798"/>
                  <a:pt x="150580" y="460704"/>
                  <a:pt x="153164" y="460704"/>
                </a:cubicBezTo>
                <a:lnTo>
                  <a:pt x="171873" y="460704"/>
                </a:lnTo>
                <a:cubicBezTo>
                  <a:pt x="174457" y="460704"/>
                  <a:pt x="176551" y="462798"/>
                  <a:pt x="176551" y="465382"/>
                </a:cubicBezTo>
                <a:lnTo>
                  <a:pt x="176551" y="548229"/>
                </a:lnTo>
                <a:cubicBezTo>
                  <a:pt x="176551" y="550813"/>
                  <a:pt x="174457" y="552907"/>
                  <a:pt x="171873" y="552907"/>
                </a:cubicBezTo>
                <a:lnTo>
                  <a:pt x="153164" y="552907"/>
                </a:lnTo>
                <a:cubicBezTo>
                  <a:pt x="150580" y="552907"/>
                  <a:pt x="148486" y="550813"/>
                  <a:pt x="148486" y="548229"/>
                </a:cubicBezTo>
                <a:close/>
                <a:moveTo>
                  <a:pt x="411552" y="146793"/>
                </a:moveTo>
                <a:cubicBezTo>
                  <a:pt x="411552" y="144209"/>
                  <a:pt x="413647" y="142115"/>
                  <a:pt x="416231" y="142115"/>
                </a:cubicBezTo>
                <a:lnTo>
                  <a:pt x="434939" y="142115"/>
                </a:lnTo>
                <a:cubicBezTo>
                  <a:pt x="437523" y="142115"/>
                  <a:pt x="439617" y="144209"/>
                  <a:pt x="439618" y="146793"/>
                </a:cubicBezTo>
                <a:lnTo>
                  <a:pt x="439617" y="229640"/>
                </a:lnTo>
                <a:cubicBezTo>
                  <a:pt x="439617" y="232224"/>
                  <a:pt x="437523" y="234318"/>
                  <a:pt x="434939" y="234318"/>
                </a:cubicBezTo>
                <a:lnTo>
                  <a:pt x="416230" y="234318"/>
                </a:lnTo>
                <a:cubicBezTo>
                  <a:pt x="413646" y="234318"/>
                  <a:pt x="411552" y="232224"/>
                  <a:pt x="411552" y="229640"/>
                </a:cubicBezTo>
                <a:close/>
                <a:moveTo>
                  <a:pt x="375092" y="136719"/>
                </a:moveTo>
                <a:cubicBezTo>
                  <a:pt x="355306" y="159578"/>
                  <a:pt x="337985" y="184164"/>
                  <a:pt x="321163" y="213431"/>
                </a:cubicBezTo>
                <a:cubicBezTo>
                  <a:pt x="308193" y="240837"/>
                  <a:pt x="308965" y="253129"/>
                  <a:pt x="324489" y="266439"/>
                </a:cubicBezTo>
                <a:lnTo>
                  <a:pt x="405728" y="336091"/>
                </a:lnTo>
                <a:cubicBezTo>
                  <a:pt x="421252" y="349401"/>
                  <a:pt x="444933" y="347250"/>
                  <a:pt x="458622" y="331285"/>
                </a:cubicBezTo>
                <a:lnTo>
                  <a:pt x="581275" y="188228"/>
                </a:lnTo>
                <a:cubicBezTo>
                  <a:pt x="594963" y="172263"/>
                  <a:pt x="593474" y="148531"/>
                  <a:pt x="577950" y="135220"/>
                </a:cubicBezTo>
                <a:lnTo>
                  <a:pt x="496711" y="65568"/>
                </a:lnTo>
                <a:cubicBezTo>
                  <a:pt x="481187" y="52258"/>
                  <a:pt x="468157" y="54264"/>
                  <a:pt x="443817" y="70374"/>
                </a:cubicBezTo>
                <a:cubicBezTo>
                  <a:pt x="417131" y="92729"/>
                  <a:pt x="394879" y="113861"/>
                  <a:pt x="375092" y="136719"/>
                </a:cubicBezTo>
                <a:close/>
                <a:moveTo>
                  <a:pt x="120239" y="433966"/>
                </a:moveTo>
                <a:cubicBezTo>
                  <a:pt x="100670" y="457011"/>
                  <a:pt x="83184" y="482228"/>
                  <a:pt x="65164" y="512015"/>
                </a:cubicBezTo>
                <a:cubicBezTo>
                  <a:pt x="52958" y="538529"/>
                  <a:pt x="52966" y="551712"/>
                  <a:pt x="68491" y="565022"/>
                </a:cubicBezTo>
                <a:lnTo>
                  <a:pt x="149729" y="634674"/>
                </a:lnTo>
                <a:cubicBezTo>
                  <a:pt x="165254" y="647985"/>
                  <a:pt x="188935" y="645833"/>
                  <a:pt x="202622" y="629869"/>
                </a:cubicBezTo>
                <a:lnTo>
                  <a:pt x="325276" y="486812"/>
                </a:lnTo>
                <a:cubicBezTo>
                  <a:pt x="338965" y="470847"/>
                  <a:pt x="337475" y="447115"/>
                  <a:pt x="321950" y="433804"/>
                </a:cubicBezTo>
                <a:lnTo>
                  <a:pt x="240712" y="364152"/>
                </a:lnTo>
                <a:cubicBezTo>
                  <a:pt x="225188" y="350842"/>
                  <a:pt x="212922" y="351956"/>
                  <a:pt x="187818" y="368958"/>
                </a:cubicBezTo>
                <a:cubicBezTo>
                  <a:pt x="161463" y="390051"/>
                  <a:pt x="139809" y="410922"/>
                  <a:pt x="120239" y="433966"/>
                </a:cubicBezTo>
                <a:close/>
                <a:moveTo>
                  <a:pt x="5276" y="273040"/>
                </a:moveTo>
                <a:cubicBezTo>
                  <a:pt x="7034" y="271027"/>
                  <a:pt x="9354" y="269279"/>
                  <a:pt x="12403" y="267876"/>
                </a:cubicBezTo>
                <a:cubicBezTo>
                  <a:pt x="24716" y="262171"/>
                  <a:pt x="33357" y="269809"/>
                  <a:pt x="41786" y="277114"/>
                </a:cubicBezTo>
                <a:cubicBezTo>
                  <a:pt x="56232" y="289538"/>
                  <a:pt x="70659" y="301984"/>
                  <a:pt x="84986" y="314458"/>
                </a:cubicBezTo>
                <a:cubicBezTo>
                  <a:pt x="91324" y="320007"/>
                  <a:pt x="105874" y="334319"/>
                  <a:pt x="99584" y="342547"/>
                </a:cubicBezTo>
                <a:cubicBezTo>
                  <a:pt x="92006" y="352502"/>
                  <a:pt x="74970" y="339617"/>
                  <a:pt x="67637" y="333444"/>
                </a:cubicBezTo>
                <a:cubicBezTo>
                  <a:pt x="57040" y="324473"/>
                  <a:pt x="46556" y="315370"/>
                  <a:pt x="35994" y="306315"/>
                </a:cubicBezTo>
                <a:cubicBezTo>
                  <a:pt x="33171" y="307376"/>
                  <a:pt x="30373" y="308229"/>
                  <a:pt x="27579" y="309124"/>
                </a:cubicBezTo>
                <a:cubicBezTo>
                  <a:pt x="28740" y="345834"/>
                  <a:pt x="29823" y="381531"/>
                  <a:pt x="30912" y="417415"/>
                </a:cubicBezTo>
                <a:lnTo>
                  <a:pt x="33707" y="508082"/>
                </a:lnTo>
                <a:lnTo>
                  <a:pt x="64312" y="460518"/>
                </a:lnTo>
                <a:cubicBezTo>
                  <a:pt x="75462" y="444557"/>
                  <a:pt x="86870" y="429652"/>
                  <a:pt x="98941" y="415434"/>
                </a:cubicBezTo>
                <a:cubicBezTo>
                  <a:pt x="123083" y="386998"/>
                  <a:pt x="149874" y="361313"/>
                  <a:pt x="182559" y="335432"/>
                </a:cubicBezTo>
                <a:cubicBezTo>
                  <a:pt x="196938" y="325843"/>
                  <a:pt x="207953" y="320425"/>
                  <a:pt x="217604" y="319198"/>
                </a:cubicBezTo>
                <a:cubicBezTo>
                  <a:pt x="232707" y="293209"/>
                  <a:pt x="252698" y="270374"/>
                  <a:pt x="276493" y="251870"/>
                </a:cubicBezTo>
                <a:cubicBezTo>
                  <a:pt x="275924" y="241870"/>
                  <a:pt x="279592" y="229790"/>
                  <a:pt x="287227" y="213352"/>
                </a:cubicBezTo>
                <a:cubicBezTo>
                  <a:pt x="307815" y="177100"/>
                  <a:pt x="329109" y="146700"/>
                  <a:pt x="353525" y="118500"/>
                </a:cubicBezTo>
                <a:cubicBezTo>
                  <a:pt x="377942" y="90300"/>
                  <a:pt x="405480" y="64300"/>
                  <a:pt x="438558" y="36848"/>
                </a:cubicBezTo>
                <a:lnTo>
                  <a:pt x="440062" y="35945"/>
                </a:lnTo>
                <a:lnTo>
                  <a:pt x="350343" y="45512"/>
                </a:lnTo>
                <a:cubicBezTo>
                  <a:pt x="315537" y="48903"/>
                  <a:pt x="280810" y="52291"/>
                  <a:pt x="244094" y="56871"/>
                </a:cubicBezTo>
                <a:cubicBezTo>
                  <a:pt x="243174" y="59372"/>
                  <a:pt x="242295" y="61870"/>
                  <a:pt x="241440" y="64429"/>
                </a:cubicBezTo>
                <a:cubicBezTo>
                  <a:pt x="253215" y="74524"/>
                  <a:pt x="265025" y="84535"/>
                  <a:pt x="276750" y="94778"/>
                </a:cubicBezTo>
                <a:cubicBezTo>
                  <a:pt x="282495" y="99857"/>
                  <a:pt x="294642" y="113983"/>
                  <a:pt x="289770" y="120825"/>
                </a:cubicBezTo>
                <a:cubicBezTo>
                  <a:pt x="283752" y="129362"/>
                  <a:pt x="266945" y="119735"/>
                  <a:pt x="260125" y="114079"/>
                </a:cubicBezTo>
                <a:cubicBezTo>
                  <a:pt x="244643" y="101301"/>
                  <a:pt x="229507" y="88209"/>
                  <a:pt x="214292" y="75164"/>
                </a:cubicBezTo>
                <a:cubicBezTo>
                  <a:pt x="205802" y="67885"/>
                  <a:pt x="197010" y="60425"/>
                  <a:pt x="201098" y="47401"/>
                </a:cubicBezTo>
                <a:cubicBezTo>
                  <a:pt x="202100" y="44214"/>
                  <a:pt x="203552" y="41700"/>
                  <a:pt x="205342" y="39700"/>
                </a:cubicBezTo>
                <a:cubicBezTo>
                  <a:pt x="210710" y="33700"/>
                  <a:pt x="219113" y="32325"/>
                  <a:pt x="227482" y="31266"/>
                </a:cubicBezTo>
                <a:cubicBezTo>
                  <a:pt x="284143" y="24216"/>
                  <a:pt x="332976" y="21970"/>
                  <a:pt x="389663" y="14981"/>
                </a:cubicBezTo>
                <a:cubicBezTo>
                  <a:pt x="421474" y="11034"/>
                  <a:pt x="453356" y="7226"/>
                  <a:pt x="485132" y="3097"/>
                </a:cubicBezTo>
                <a:lnTo>
                  <a:pt x="498322" y="993"/>
                </a:lnTo>
                <a:lnTo>
                  <a:pt x="498423" y="932"/>
                </a:lnTo>
                <a:lnTo>
                  <a:pt x="498963" y="891"/>
                </a:lnTo>
                <a:lnTo>
                  <a:pt x="504546" y="0"/>
                </a:lnTo>
                <a:lnTo>
                  <a:pt x="503887" y="512"/>
                </a:lnTo>
                <a:lnTo>
                  <a:pt x="505017" y="425"/>
                </a:lnTo>
                <a:cubicBezTo>
                  <a:pt x="520844" y="13760"/>
                  <a:pt x="529558" y="23105"/>
                  <a:pt x="545385" y="36440"/>
                </a:cubicBezTo>
                <a:cubicBezTo>
                  <a:pt x="551804" y="41449"/>
                  <a:pt x="546947" y="57155"/>
                  <a:pt x="544172" y="65517"/>
                </a:cubicBezTo>
                <a:lnTo>
                  <a:pt x="607873" y="120132"/>
                </a:lnTo>
                <a:cubicBezTo>
                  <a:pt x="627570" y="137020"/>
                  <a:pt x="629847" y="166678"/>
                  <a:pt x="612959" y="186376"/>
                </a:cubicBezTo>
                <a:lnTo>
                  <a:pt x="461628" y="362880"/>
                </a:lnTo>
                <a:cubicBezTo>
                  <a:pt x="444740" y="382577"/>
                  <a:pt x="415082" y="384855"/>
                  <a:pt x="395385" y="367967"/>
                </a:cubicBezTo>
                <a:lnTo>
                  <a:pt x="302993" y="291103"/>
                </a:lnTo>
                <a:cubicBezTo>
                  <a:pt x="286932" y="292307"/>
                  <a:pt x="258792" y="319114"/>
                  <a:pt x="261043" y="340839"/>
                </a:cubicBezTo>
                <a:lnTo>
                  <a:pt x="351874" y="418716"/>
                </a:lnTo>
                <a:cubicBezTo>
                  <a:pt x="371571" y="435604"/>
                  <a:pt x="373848" y="465262"/>
                  <a:pt x="356960" y="484960"/>
                </a:cubicBezTo>
                <a:lnTo>
                  <a:pt x="205630" y="661463"/>
                </a:lnTo>
                <a:cubicBezTo>
                  <a:pt x="188742" y="681161"/>
                  <a:pt x="159084" y="683438"/>
                  <a:pt x="139386" y="666550"/>
                </a:cubicBezTo>
                <a:lnTo>
                  <a:pt x="75685" y="611934"/>
                </a:lnTo>
                <a:cubicBezTo>
                  <a:pt x="67845" y="615954"/>
                  <a:pt x="53065" y="623152"/>
                  <a:pt x="47135" y="617573"/>
                </a:cubicBezTo>
                <a:cubicBezTo>
                  <a:pt x="39337" y="610771"/>
                  <a:pt x="32797" y="605572"/>
                  <a:pt x="26256" y="600375"/>
                </a:cubicBezTo>
                <a:lnTo>
                  <a:pt x="6667" y="584238"/>
                </a:lnTo>
                <a:lnTo>
                  <a:pt x="6645" y="584283"/>
                </a:lnTo>
                <a:lnTo>
                  <a:pt x="6648" y="584222"/>
                </a:lnTo>
                <a:lnTo>
                  <a:pt x="5379" y="583177"/>
                </a:lnTo>
                <a:cubicBezTo>
                  <a:pt x="3418" y="581496"/>
                  <a:pt x="3192" y="578543"/>
                  <a:pt x="4873" y="576583"/>
                </a:cubicBezTo>
                <a:lnTo>
                  <a:pt x="6591" y="572368"/>
                </a:lnTo>
                <a:lnTo>
                  <a:pt x="5870" y="485803"/>
                </a:lnTo>
                <a:cubicBezTo>
                  <a:pt x="4947" y="453251"/>
                  <a:pt x="3642" y="420691"/>
                  <a:pt x="2768" y="388130"/>
                </a:cubicBezTo>
                <a:cubicBezTo>
                  <a:pt x="1872" y="356065"/>
                  <a:pt x="1148" y="328126"/>
                  <a:pt x="87" y="296073"/>
                </a:cubicBezTo>
                <a:cubicBezTo>
                  <a:pt x="-216" y="287491"/>
                  <a:pt x="2" y="279078"/>
                  <a:pt x="5276" y="2730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C3B7646-AAD8-4E81-9A8A-5D09CB0DD199}"/>
              </a:ext>
            </a:extLst>
          </p:cNvPr>
          <p:cNvSpPr/>
          <p:nvPr/>
        </p:nvSpPr>
        <p:spPr>
          <a:xfrm>
            <a:off x="10269391" y="2628591"/>
            <a:ext cx="656749" cy="336447"/>
          </a:xfrm>
          <a:custGeom>
            <a:avLst/>
            <a:gdLst>
              <a:gd name="connsiteX0" fmla="*/ 600718 w 1191243"/>
              <a:gd name="connsiteY0" fmla="*/ 199476 h 610264"/>
              <a:gd name="connsiteX1" fmla="*/ 511120 w 1191243"/>
              <a:gd name="connsiteY1" fmla="*/ 289074 h 610264"/>
              <a:gd name="connsiteX2" fmla="*/ 600718 w 1191243"/>
              <a:gd name="connsiteY2" fmla="*/ 378672 h 610264"/>
              <a:gd name="connsiteX3" fmla="*/ 690316 w 1191243"/>
              <a:gd name="connsiteY3" fmla="*/ 289074 h 610264"/>
              <a:gd name="connsiteX4" fmla="*/ 600718 w 1191243"/>
              <a:gd name="connsiteY4" fmla="*/ 199476 h 610264"/>
              <a:gd name="connsiteX5" fmla="*/ 491057 w 1191243"/>
              <a:gd name="connsiteY5" fmla="*/ 166802 h 610264"/>
              <a:gd name="connsiteX6" fmla="*/ 449079 w 1191243"/>
              <a:gd name="connsiteY6" fmla="*/ 208780 h 610264"/>
              <a:gd name="connsiteX7" fmla="*/ 491057 w 1191243"/>
              <a:gd name="connsiteY7" fmla="*/ 250758 h 610264"/>
              <a:gd name="connsiteX8" fmla="*/ 533035 w 1191243"/>
              <a:gd name="connsiteY8" fmla="*/ 208780 h 610264"/>
              <a:gd name="connsiteX9" fmla="*/ 491057 w 1191243"/>
              <a:gd name="connsiteY9" fmla="*/ 166802 h 610264"/>
              <a:gd name="connsiteX10" fmla="*/ 600717 w 1191243"/>
              <a:gd name="connsiteY10" fmla="*/ 78514 h 610264"/>
              <a:gd name="connsiteX11" fmla="*/ 811277 w 1191243"/>
              <a:gd name="connsiteY11" fmla="*/ 289074 h 610264"/>
              <a:gd name="connsiteX12" fmla="*/ 600717 w 1191243"/>
              <a:gd name="connsiteY12" fmla="*/ 499634 h 610264"/>
              <a:gd name="connsiteX13" fmla="*/ 390157 w 1191243"/>
              <a:gd name="connsiteY13" fmla="*/ 289074 h 610264"/>
              <a:gd name="connsiteX14" fmla="*/ 600717 w 1191243"/>
              <a:gd name="connsiteY14" fmla="*/ 78514 h 610264"/>
              <a:gd name="connsiteX15" fmla="*/ 610401 w 1191243"/>
              <a:gd name="connsiteY15" fmla="*/ 58143 h 610264"/>
              <a:gd name="connsiteX16" fmla="*/ 590219 w 1191243"/>
              <a:gd name="connsiteY16" fmla="*/ 58188 h 610264"/>
              <a:gd name="connsiteX17" fmla="*/ 580977 w 1191243"/>
              <a:gd name="connsiteY17" fmla="*/ 58188 h 610264"/>
              <a:gd name="connsiteX18" fmla="*/ 96944 w 1191243"/>
              <a:gd name="connsiteY18" fmla="*/ 287591 h 610264"/>
              <a:gd name="connsiteX19" fmla="*/ 88327 w 1191243"/>
              <a:gd name="connsiteY19" fmla="*/ 321077 h 610264"/>
              <a:gd name="connsiteX20" fmla="*/ 394972 w 1191243"/>
              <a:gd name="connsiteY20" fmla="*/ 514181 h 610264"/>
              <a:gd name="connsiteX21" fmla="*/ 698046 w 1191243"/>
              <a:gd name="connsiteY21" fmla="*/ 540970 h 610264"/>
              <a:gd name="connsiteX22" fmla="*/ 1105997 w 1191243"/>
              <a:gd name="connsiteY22" fmla="*/ 319960 h 610264"/>
              <a:gd name="connsiteX23" fmla="*/ 1093719 w 1191243"/>
              <a:gd name="connsiteY23" fmla="*/ 283126 h 610264"/>
              <a:gd name="connsiteX24" fmla="*/ 889453 w 1191243"/>
              <a:gd name="connsiteY24" fmla="*/ 142484 h 610264"/>
              <a:gd name="connsiteX25" fmla="*/ 610401 w 1191243"/>
              <a:gd name="connsiteY25" fmla="*/ 58143 h 610264"/>
              <a:gd name="connsiteX26" fmla="*/ 539901 w 1191243"/>
              <a:gd name="connsiteY26" fmla="*/ 2020 h 610264"/>
              <a:gd name="connsiteX27" fmla="*/ 919591 w 1191243"/>
              <a:gd name="connsiteY27" fmla="*/ 88191 h 610264"/>
              <a:gd name="connsiteX28" fmla="*/ 1173864 w 1191243"/>
              <a:gd name="connsiteY28" fmla="*/ 279375 h 610264"/>
              <a:gd name="connsiteX29" fmla="*/ 1177569 w 1191243"/>
              <a:gd name="connsiteY29" fmla="*/ 326479 h 610264"/>
              <a:gd name="connsiteX30" fmla="*/ 730416 w 1191243"/>
              <a:gd name="connsiteY30" fmla="*/ 590217 h 610264"/>
              <a:gd name="connsiteX31" fmla="*/ 585755 w 1191243"/>
              <a:gd name="connsiteY31" fmla="*/ 610264 h 610264"/>
              <a:gd name="connsiteX32" fmla="*/ 574592 w 1191243"/>
              <a:gd name="connsiteY32" fmla="*/ 609952 h 610264"/>
              <a:gd name="connsiteX33" fmla="*/ 266563 w 1191243"/>
              <a:gd name="connsiteY33" fmla="*/ 517575 h 610264"/>
              <a:gd name="connsiteX34" fmla="*/ 17917 w 1191243"/>
              <a:gd name="connsiteY34" fmla="*/ 329114 h 610264"/>
              <a:gd name="connsiteX35" fmla="*/ 11308 w 1191243"/>
              <a:gd name="connsiteY35" fmla="*/ 285626 h 610264"/>
              <a:gd name="connsiteX36" fmla="*/ 539901 w 1191243"/>
              <a:gd name="connsiteY36" fmla="*/ 2020 h 61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191243" h="610264">
                <a:moveTo>
                  <a:pt x="600718" y="199476"/>
                </a:moveTo>
                <a:cubicBezTo>
                  <a:pt x="551234" y="199476"/>
                  <a:pt x="511120" y="239590"/>
                  <a:pt x="511120" y="289074"/>
                </a:cubicBezTo>
                <a:cubicBezTo>
                  <a:pt x="511120" y="338558"/>
                  <a:pt x="551234" y="378672"/>
                  <a:pt x="600718" y="378672"/>
                </a:cubicBezTo>
                <a:cubicBezTo>
                  <a:pt x="650202" y="378672"/>
                  <a:pt x="690316" y="338558"/>
                  <a:pt x="690316" y="289074"/>
                </a:cubicBezTo>
                <a:cubicBezTo>
                  <a:pt x="690316" y="239590"/>
                  <a:pt x="650202" y="199476"/>
                  <a:pt x="600718" y="199476"/>
                </a:cubicBezTo>
                <a:close/>
                <a:moveTo>
                  <a:pt x="491057" y="166802"/>
                </a:moveTo>
                <a:cubicBezTo>
                  <a:pt x="467873" y="166802"/>
                  <a:pt x="449079" y="185596"/>
                  <a:pt x="449079" y="208780"/>
                </a:cubicBezTo>
                <a:cubicBezTo>
                  <a:pt x="449079" y="231964"/>
                  <a:pt x="467873" y="250758"/>
                  <a:pt x="491057" y="250758"/>
                </a:cubicBezTo>
                <a:cubicBezTo>
                  <a:pt x="514241" y="250758"/>
                  <a:pt x="533035" y="231964"/>
                  <a:pt x="533035" y="208780"/>
                </a:cubicBezTo>
                <a:cubicBezTo>
                  <a:pt x="533035" y="185596"/>
                  <a:pt x="514241" y="166802"/>
                  <a:pt x="491057" y="166802"/>
                </a:cubicBezTo>
                <a:close/>
                <a:moveTo>
                  <a:pt x="600717" y="78514"/>
                </a:moveTo>
                <a:cubicBezTo>
                  <a:pt x="717006" y="78514"/>
                  <a:pt x="811277" y="172785"/>
                  <a:pt x="811277" y="289074"/>
                </a:cubicBezTo>
                <a:cubicBezTo>
                  <a:pt x="811277" y="405363"/>
                  <a:pt x="717006" y="499634"/>
                  <a:pt x="600717" y="499634"/>
                </a:cubicBezTo>
                <a:cubicBezTo>
                  <a:pt x="484428" y="499634"/>
                  <a:pt x="390157" y="405363"/>
                  <a:pt x="390157" y="289074"/>
                </a:cubicBezTo>
                <a:cubicBezTo>
                  <a:pt x="390157" y="172785"/>
                  <a:pt x="484428" y="78514"/>
                  <a:pt x="600717" y="78514"/>
                </a:cubicBezTo>
                <a:close/>
                <a:moveTo>
                  <a:pt x="610401" y="58143"/>
                </a:moveTo>
                <a:lnTo>
                  <a:pt x="590219" y="58188"/>
                </a:lnTo>
                <a:cubicBezTo>
                  <a:pt x="587139" y="58188"/>
                  <a:pt x="584058" y="58053"/>
                  <a:pt x="580977" y="58188"/>
                </a:cubicBezTo>
                <a:cubicBezTo>
                  <a:pt x="388766" y="69885"/>
                  <a:pt x="239283" y="171818"/>
                  <a:pt x="96944" y="287591"/>
                </a:cubicBezTo>
                <a:cubicBezTo>
                  <a:pt x="77790" y="303263"/>
                  <a:pt x="75959" y="310853"/>
                  <a:pt x="88327" y="321077"/>
                </a:cubicBezTo>
                <a:cubicBezTo>
                  <a:pt x="178963" y="396042"/>
                  <a:pt x="285047" y="470605"/>
                  <a:pt x="394972" y="514181"/>
                </a:cubicBezTo>
                <a:cubicBezTo>
                  <a:pt x="482170" y="548739"/>
                  <a:pt x="604596" y="564902"/>
                  <a:pt x="698046" y="540970"/>
                </a:cubicBezTo>
                <a:cubicBezTo>
                  <a:pt x="863780" y="498554"/>
                  <a:pt x="980803" y="419392"/>
                  <a:pt x="1105997" y="319960"/>
                </a:cubicBezTo>
                <a:cubicBezTo>
                  <a:pt x="1126714" y="303575"/>
                  <a:pt x="1109347" y="295762"/>
                  <a:pt x="1093719" y="283126"/>
                </a:cubicBezTo>
                <a:cubicBezTo>
                  <a:pt x="1028890" y="230888"/>
                  <a:pt x="963212" y="181507"/>
                  <a:pt x="889453" y="142484"/>
                </a:cubicBezTo>
                <a:cubicBezTo>
                  <a:pt x="798817" y="94487"/>
                  <a:pt x="715011" y="59080"/>
                  <a:pt x="610401" y="58143"/>
                </a:cubicBezTo>
                <a:close/>
                <a:moveTo>
                  <a:pt x="539901" y="2020"/>
                </a:moveTo>
                <a:cubicBezTo>
                  <a:pt x="685187" y="-9276"/>
                  <a:pt x="805112" y="27782"/>
                  <a:pt x="919591" y="88191"/>
                </a:cubicBezTo>
                <a:cubicBezTo>
                  <a:pt x="1016746" y="139448"/>
                  <a:pt x="1092023" y="206107"/>
                  <a:pt x="1173864" y="279375"/>
                </a:cubicBezTo>
                <a:cubicBezTo>
                  <a:pt x="1190517" y="294243"/>
                  <a:pt x="1201099" y="306076"/>
                  <a:pt x="1177569" y="326479"/>
                </a:cubicBezTo>
                <a:cubicBezTo>
                  <a:pt x="1042463" y="443502"/>
                  <a:pt x="905437" y="541506"/>
                  <a:pt x="730416" y="590217"/>
                </a:cubicBezTo>
                <a:cubicBezTo>
                  <a:pt x="685677" y="602585"/>
                  <a:pt x="632278" y="610130"/>
                  <a:pt x="585755" y="610264"/>
                </a:cubicBezTo>
                <a:lnTo>
                  <a:pt x="574592" y="609952"/>
                </a:lnTo>
                <a:cubicBezTo>
                  <a:pt x="458730" y="607853"/>
                  <a:pt x="365728" y="573251"/>
                  <a:pt x="266563" y="517575"/>
                </a:cubicBezTo>
                <a:cubicBezTo>
                  <a:pt x="176240" y="466809"/>
                  <a:pt x="93372" y="400328"/>
                  <a:pt x="17917" y="329114"/>
                </a:cubicBezTo>
                <a:cubicBezTo>
                  <a:pt x="3941" y="315853"/>
                  <a:pt x="-10793" y="305539"/>
                  <a:pt x="11308" y="285626"/>
                </a:cubicBezTo>
                <a:cubicBezTo>
                  <a:pt x="164273" y="147708"/>
                  <a:pt x="327330" y="18495"/>
                  <a:pt x="539901" y="202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">
            <a:extLst>
              <a:ext uri="{FF2B5EF4-FFF2-40B4-BE49-F238E27FC236}">
                <a16:creationId xmlns:a16="http://schemas.microsoft.com/office/drawing/2014/main" id="{67B9D86B-21E0-4FD1-AF07-BE5F6AA3E047}"/>
              </a:ext>
            </a:extLst>
          </p:cNvPr>
          <p:cNvGrpSpPr/>
          <p:nvPr/>
        </p:nvGrpSpPr>
        <p:grpSpPr>
          <a:xfrm>
            <a:off x="905608" y="1792604"/>
            <a:ext cx="10365954" cy="4274812"/>
            <a:chOff x="2264743" y="2035551"/>
            <a:chExt cx="7647683" cy="393700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A7DE302-518A-4C5A-B083-F4CCF2799843}"/>
                </a:ext>
              </a:extLst>
            </p:cNvPr>
            <p:cNvGrpSpPr/>
            <p:nvPr/>
          </p:nvGrpSpPr>
          <p:grpSpPr>
            <a:xfrm rot="10800000" flipH="1">
              <a:off x="6173317" y="4067437"/>
              <a:ext cx="3721884" cy="1885516"/>
              <a:chOff x="1822736" y="2564904"/>
              <a:chExt cx="1970137" cy="1415869"/>
            </a:xfrm>
          </p:grpSpPr>
          <p:sp>
            <p:nvSpPr>
              <p:cNvPr id="14" name="Rounded Rectangle 30">
                <a:extLst>
                  <a:ext uri="{FF2B5EF4-FFF2-40B4-BE49-F238E27FC236}">
                    <a16:creationId xmlns:a16="http://schemas.microsoft.com/office/drawing/2014/main" id="{35B0A8D8-2C7D-4647-9237-2170D6E28CB0}"/>
                  </a:ext>
                </a:extLst>
              </p:cNvPr>
              <p:cNvSpPr/>
              <p:nvPr/>
            </p:nvSpPr>
            <p:spPr>
              <a:xfrm>
                <a:off x="1822736" y="2564904"/>
                <a:ext cx="1970137" cy="1415808"/>
              </a:xfrm>
              <a:prstGeom prst="roundRect">
                <a:avLst>
                  <a:gd name="adj" fmla="val 1078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5" name="Rounded Rectangle 9">
                <a:extLst>
                  <a:ext uri="{FF2B5EF4-FFF2-40B4-BE49-F238E27FC236}">
                    <a16:creationId xmlns:a16="http://schemas.microsoft.com/office/drawing/2014/main" id="{1C09A23F-3977-4AAD-BB3E-E9F4146A2D45}"/>
                  </a:ext>
                </a:extLst>
              </p:cNvPr>
              <p:cNvSpPr/>
              <p:nvPr/>
            </p:nvSpPr>
            <p:spPr>
              <a:xfrm flipV="1">
                <a:off x="2220098" y="2564905"/>
                <a:ext cx="1572775" cy="1415868"/>
              </a:xfrm>
              <a:custGeom>
                <a:avLst/>
                <a:gdLst>
                  <a:gd name="connsiteX0" fmla="*/ 1473249 w 1572775"/>
                  <a:gd name="connsiteY0" fmla="*/ 56 h 1405121"/>
                  <a:gd name="connsiteX1" fmla="*/ 1572775 w 1572775"/>
                  <a:gd name="connsiteY1" fmla="*/ 142050 h 1405121"/>
                  <a:gd name="connsiteX2" fmla="*/ 1572775 w 1572775"/>
                  <a:gd name="connsiteY2" fmla="*/ 1252384 h 1405121"/>
                  <a:gd name="connsiteX3" fmla="*/ 1420038 w 1572775"/>
                  <a:gd name="connsiteY3" fmla="*/ 1405121 h 1405121"/>
                  <a:gd name="connsiteX4" fmla="*/ 0 w 1572775"/>
                  <a:gd name="connsiteY4" fmla="*/ 1405121 h 1405121"/>
                  <a:gd name="connsiteX5" fmla="*/ 1473249 w 1572775"/>
                  <a:gd name="connsiteY5" fmla="*/ 56 h 1405121"/>
                  <a:gd name="connsiteX0" fmla="*/ 1473249 w 1572775"/>
                  <a:gd name="connsiteY0" fmla="*/ 56 h 1405121"/>
                  <a:gd name="connsiteX1" fmla="*/ 1572775 w 1572775"/>
                  <a:gd name="connsiteY1" fmla="*/ 142050 h 1405121"/>
                  <a:gd name="connsiteX2" fmla="*/ 1572775 w 1572775"/>
                  <a:gd name="connsiteY2" fmla="*/ 1252384 h 1405121"/>
                  <a:gd name="connsiteX3" fmla="*/ 1420038 w 1572775"/>
                  <a:gd name="connsiteY3" fmla="*/ 1405121 h 1405121"/>
                  <a:gd name="connsiteX4" fmla="*/ 0 w 1572775"/>
                  <a:gd name="connsiteY4" fmla="*/ 1405121 h 1405121"/>
                  <a:gd name="connsiteX5" fmla="*/ 1473249 w 1572775"/>
                  <a:gd name="connsiteY5" fmla="*/ 56 h 1405121"/>
                  <a:gd name="connsiteX0" fmla="*/ 1473249 w 1572775"/>
                  <a:gd name="connsiteY0" fmla="*/ 58 h 1405123"/>
                  <a:gd name="connsiteX1" fmla="*/ 1572775 w 1572775"/>
                  <a:gd name="connsiteY1" fmla="*/ 142052 h 1405123"/>
                  <a:gd name="connsiteX2" fmla="*/ 1572775 w 1572775"/>
                  <a:gd name="connsiteY2" fmla="*/ 1252386 h 1405123"/>
                  <a:gd name="connsiteX3" fmla="*/ 1420038 w 1572775"/>
                  <a:gd name="connsiteY3" fmla="*/ 1405123 h 1405123"/>
                  <a:gd name="connsiteX4" fmla="*/ 0 w 1572775"/>
                  <a:gd name="connsiteY4" fmla="*/ 1405123 h 1405123"/>
                  <a:gd name="connsiteX5" fmla="*/ 1473249 w 1572775"/>
                  <a:gd name="connsiteY5" fmla="*/ 58 h 1405123"/>
                  <a:gd name="connsiteX0" fmla="*/ 1473249 w 1572775"/>
                  <a:gd name="connsiteY0" fmla="*/ 58 h 1405123"/>
                  <a:gd name="connsiteX1" fmla="*/ 1572775 w 1572775"/>
                  <a:gd name="connsiteY1" fmla="*/ 142052 h 1405123"/>
                  <a:gd name="connsiteX2" fmla="*/ 1572775 w 1572775"/>
                  <a:gd name="connsiteY2" fmla="*/ 1252386 h 1405123"/>
                  <a:gd name="connsiteX3" fmla="*/ 1461663 w 1572775"/>
                  <a:gd name="connsiteY3" fmla="*/ 1405123 h 1405123"/>
                  <a:gd name="connsiteX4" fmla="*/ 0 w 1572775"/>
                  <a:gd name="connsiteY4" fmla="*/ 1405123 h 1405123"/>
                  <a:gd name="connsiteX5" fmla="*/ 1473249 w 1572775"/>
                  <a:gd name="connsiteY5" fmla="*/ 58 h 1405123"/>
                  <a:gd name="connsiteX0" fmla="*/ 1473249 w 1572775"/>
                  <a:gd name="connsiteY0" fmla="*/ 58 h 1405123"/>
                  <a:gd name="connsiteX1" fmla="*/ 1572775 w 1572775"/>
                  <a:gd name="connsiteY1" fmla="*/ 142052 h 1405123"/>
                  <a:gd name="connsiteX2" fmla="*/ 1572775 w 1572775"/>
                  <a:gd name="connsiteY2" fmla="*/ 1252386 h 1405123"/>
                  <a:gd name="connsiteX3" fmla="*/ 1461663 w 1572775"/>
                  <a:gd name="connsiteY3" fmla="*/ 1405123 h 1405123"/>
                  <a:gd name="connsiteX4" fmla="*/ 0 w 1572775"/>
                  <a:gd name="connsiteY4" fmla="*/ 1405123 h 1405123"/>
                  <a:gd name="connsiteX5" fmla="*/ 1473249 w 1572775"/>
                  <a:gd name="connsiteY5" fmla="*/ 58 h 1405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2775" h="1405123">
                    <a:moveTo>
                      <a:pt x="1473249" y="58"/>
                    </a:moveTo>
                    <a:cubicBezTo>
                      <a:pt x="1535940" y="-2401"/>
                      <a:pt x="1571680" y="72713"/>
                      <a:pt x="1572775" y="142052"/>
                    </a:cubicBezTo>
                    <a:lnTo>
                      <a:pt x="1572775" y="1252386"/>
                    </a:lnTo>
                    <a:cubicBezTo>
                      <a:pt x="1572775" y="1336740"/>
                      <a:pt x="1547112" y="1405123"/>
                      <a:pt x="1461663" y="1405123"/>
                    </a:cubicBezTo>
                    <a:lnTo>
                      <a:pt x="0" y="1405123"/>
                    </a:lnTo>
                    <a:cubicBezTo>
                      <a:pt x="768941" y="1317679"/>
                      <a:pt x="1379064" y="735432"/>
                      <a:pt x="1473249" y="5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9000"/>
                      <a:lumOff val="21000"/>
                    </a:schemeClr>
                  </a:gs>
                  <a:gs pos="94000">
                    <a:schemeClr val="accent3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9897FC9-2470-49CD-A0A8-D6674E8B1AB0}"/>
                </a:ext>
              </a:extLst>
            </p:cNvPr>
            <p:cNvGrpSpPr/>
            <p:nvPr/>
          </p:nvGrpSpPr>
          <p:grpSpPr>
            <a:xfrm rot="10800000" flipH="1">
              <a:off x="6173318" y="2035551"/>
              <a:ext cx="3739108" cy="1888022"/>
              <a:chOff x="1822736" y="2564904"/>
              <a:chExt cx="1970137" cy="1417751"/>
            </a:xfrm>
          </p:grpSpPr>
          <p:sp>
            <p:nvSpPr>
              <p:cNvPr id="12" name="Rounded Rectangle 26">
                <a:extLst>
                  <a:ext uri="{FF2B5EF4-FFF2-40B4-BE49-F238E27FC236}">
                    <a16:creationId xmlns:a16="http://schemas.microsoft.com/office/drawing/2014/main" id="{ADBDF166-0167-451F-982C-61A0ABF0F24A}"/>
                  </a:ext>
                </a:extLst>
              </p:cNvPr>
              <p:cNvSpPr/>
              <p:nvPr/>
            </p:nvSpPr>
            <p:spPr>
              <a:xfrm>
                <a:off x="1822736" y="2564904"/>
                <a:ext cx="1970137" cy="1415808"/>
              </a:xfrm>
              <a:prstGeom prst="roundRect">
                <a:avLst>
                  <a:gd name="adj" fmla="val 1078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3" name="Rounded Rectangle 9">
                <a:extLst>
                  <a:ext uri="{FF2B5EF4-FFF2-40B4-BE49-F238E27FC236}">
                    <a16:creationId xmlns:a16="http://schemas.microsoft.com/office/drawing/2014/main" id="{C15F45BA-B4D9-4123-80E2-ADB98E34BE4E}"/>
                  </a:ext>
                </a:extLst>
              </p:cNvPr>
              <p:cNvSpPr/>
              <p:nvPr/>
            </p:nvSpPr>
            <p:spPr>
              <a:xfrm>
                <a:off x="2220097" y="2565791"/>
                <a:ext cx="1572775" cy="1416864"/>
              </a:xfrm>
              <a:custGeom>
                <a:avLst/>
                <a:gdLst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20038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20038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20038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7234"/>
                  <a:gd name="connsiteX1" fmla="*/ 1572775 w 1572775"/>
                  <a:gd name="connsiteY1" fmla="*/ 141994 h 1407234"/>
                  <a:gd name="connsiteX2" fmla="*/ 1572775 w 1572775"/>
                  <a:gd name="connsiteY2" fmla="*/ 1252328 h 1407234"/>
                  <a:gd name="connsiteX3" fmla="*/ 1420038 w 1572775"/>
                  <a:gd name="connsiteY3" fmla="*/ 1405065 h 1407234"/>
                  <a:gd name="connsiteX4" fmla="*/ 0 w 1572775"/>
                  <a:gd name="connsiteY4" fmla="*/ 1405065 h 1407234"/>
                  <a:gd name="connsiteX5" fmla="*/ 1473249 w 1572775"/>
                  <a:gd name="connsiteY5" fmla="*/ 0 h 1407234"/>
                  <a:gd name="connsiteX0" fmla="*/ 1473249 w 1572775"/>
                  <a:gd name="connsiteY0" fmla="*/ 0 h 1406039"/>
                  <a:gd name="connsiteX1" fmla="*/ 1572775 w 1572775"/>
                  <a:gd name="connsiteY1" fmla="*/ 141994 h 1406039"/>
                  <a:gd name="connsiteX2" fmla="*/ 1572775 w 1572775"/>
                  <a:gd name="connsiteY2" fmla="*/ 1252328 h 1406039"/>
                  <a:gd name="connsiteX3" fmla="*/ 1420038 w 1572775"/>
                  <a:gd name="connsiteY3" fmla="*/ 1405065 h 1406039"/>
                  <a:gd name="connsiteX4" fmla="*/ 0 w 1572775"/>
                  <a:gd name="connsiteY4" fmla="*/ 1405065 h 1406039"/>
                  <a:gd name="connsiteX5" fmla="*/ 1473249 w 1572775"/>
                  <a:gd name="connsiteY5" fmla="*/ 0 h 1406039"/>
                  <a:gd name="connsiteX0" fmla="*/ 1473249 w 1572876"/>
                  <a:gd name="connsiteY0" fmla="*/ 0 h 1405717"/>
                  <a:gd name="connsiteX1" fmla="*/ 1572775 w 1572876"/>
                  <a:gd name="connsiteY1" fmla="*/ 141994 h 1405717"/>
                  <a:gd name="connsiteX2" fmla="*/ 1572775 w 1572876"/>
                  <a:gd name="connsiteY2" fmla="*/ 1252328 h 1405717"/>
                  <a:gd name="connsiteX3" fmla="*/ 1420038 w 1572876"/>
                  <a:gd name="connsiteY3" fmla="*/ 1405065 h 1405717"/>
                  <a:gd name="connsiteX4" fmla="*/ 0 w 1572876"/>
                  <a:gd name="connsiteY4" fmla="*/ 1405065 h 1405717"/>
                  <a:gd name="connsiteX5" fmla="*/ 1473249 w 1572876"/>
                  <a:gd name="connsiteY5" fmla="*/ 0 h 1405717"/>
                  <a:gd name="connsiteX0" fmla="*/ 1473249 w 1577296"/>
                  <a:gd name="connsiteY0" fmla="*/ 0 h 1405180"/>
                  <a:gd name="connsiteX1" fmla="*/ 1572775 w 1577296"/>
                  <a:gd name="connsiteY1" fmla="*/ 141994 h 1405180"/>
                  <a:gd name="connsiteX2" fmla="*/ 1572775 w 1577296"/>
                  <a:gd name="connsiteY2" fmla="*/ 1252328 h 1405180"/>
                  <a:gd name="connsiteX3" fmla="*/ 1420038 w 1577296"/>
                  <a:gd name="connsiteY3" fmla="*/ 1405065 h 1405180"/>
                  <a:gd name="connsiteX4" fmla="*/ 0 w 1577296"/>
                  <a:gd name="connsiteY4" fmla="*/ 1405065 h 1405180"/>
                  <a:gd name="connsiteX5" fmla="*/ 1473249 w 1577296"/>
                  <a:gd name="connsiteY5" fmla="*/ 0 h 1405180"/>
                  <a:gd name="connsiteX0" fmla="*/ 1473249 w 1575856"/>
                  <a:gd name="connsiteY0" fmla="*/ 0 h 1405159"/>
                  <a:gd name="connsiteX1" fmla="*/ 1572775 w 1575856"/>
                  <a:gd name="connsiteY1" fmla="*/ 141994 h 1405159"/>
                  <a:gd name="connsiteX2" fmla="*/ 1572775 w 1575856"/>
                  <a:gd name="connsiteY2" fmla="*/ 1252328 h 1405159"/>
                  <a:gd name="connsiteX3" fmla="*/ 1420038 w 1575856"/>
                  <a:gd name="connsiteY3" fmla="*/ 1405065 h 1405159"/>
                  <a:gd name="connsiteX4" fmla="*/ 0 w 1575856"/>
                  <a:gd name="connsiteY4" fmla="*/ 1405065 h 1405159"/>
                  <a:gd name="connsiteX5" fmla="*/ 1473249 w 1575856"/>
                  <a:gd name="connsiteY5" fmla="*/ 0 h 1405159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20038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20038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3169"/>
                  <a:gd name="connsiteY0" fmla="*/ 0 h 1405065"/>
                  <a:gd name="connsiteX1" fmla="*/ 1572775 w 1573169"/>
                  <a:gd name="connsiteY1" fmla="*/ 141994 h 1405065"/>
                  <a:gd name="connsiteX2" fmla="*/ 1572775 w 1573169"/>
                  <a:gd name="connsiteY2" fmla="*/ 1252328 h 1405065"/>
                  <a:gd name="connsiteX3" fmla="*/ 1473466 w 1573169"/>
                  <a:gd name="connsiteY3" fmla="*/ 1401211 h 1405065"/>
                  <a:gd name="connsiteX4" fmla="*/ 0 w 1573169"/>
                  <a:gd name="connsiteY4" fmla="*/ 1405065 h 1405065"/>
                  <a:gd name="connsiteX5" fmla="*/ 1473249 w 1573169"/>
                  <a:gd name="connsiteY5" fmla="*/ 0 h 1405065"/>
                  <a:gd name="connsiteX0" fmla="*/ 1473249 w 1573304"/>
                  <a:gd name="connsiteY0" fmla="*/ 0 h 1405065"/>
                  <a:gd name="connsiteX1" fmla="*/ 1572775 w 1573304"/>
                  <a:gd name="connsiteY1" fmla="*/ 141994 h 1405065"/>
                  <a:gd name="connsiteX2" fmla="*/ 1572775 w 1573304"/>
                  <a:gd name="connsiteY2" fmla="*/ 1252328 h 1405065"/>
                  <a:gd name="connsiteX3" fmla="*/ 1474557 w 1573304"/>
                  <a:gd name="connsiteY3" fmla="*/ 1401211 h 1405065"/>
                  <a:gd name="connsiteX4" fmla="*/ 0 w 1573304"/>
                  <a:gd name="connsiteY4" fmla="*/ 1405065 h 1405065"/>
                  <a:gd name="connsiteX5" fmla="*/ 1473249 w 1573304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74557 w 1572775"/>
                  <a:gd name="connsiteY3" fmla="*/ 1401211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74557 w 1572775"/>
                  <a:gd name="connsiteY3" fmla="*/ 1401211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74557 w 1572775"/>
                  <a:gd name="connsiteY3" fmla="*/ 1401211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74557 w 1572775"/>
                  <a:gd name="connsiteY3" fmla="*/ 1401211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76738 w 1572775"/>
                  <a:gd name="connsiteY3" fmla="*/ 1403138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76738 w 1572775"/>
                  <a:gd name="connsiteY3" fmla="*/ 1403138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76738 w 1572775"/>
                  <a:gd name="connsiteY3" fmla="*/ 1403138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6992"/>
                  <a:gd name="connsiteX1" fmla="*/ 1572775 w 1572775"/>
                  <a:gd name="connsiteY1" fmla="*/ 141994 h 1406992"/>
                  <a:gd name="connsiteX2" fmla="*/ 1572775 w 1572775"/>
                  <a:gd name="connsiteY2" fmla="*/ 1252328 h 1406992"/>
                  <a:gd name="connsiteX3" fmla="*/ 1483280 w 1572775"/>
                  <a:gd name="connsiteY3" fmla="*/ 1406992 h 1406992"/>
                  <a:gd name="connsiteX4" fmla="*/ 0 w 1572775"/>
                  <a:gd name="connsiteY4" fmla="*/ 1405065 h 1406992"/>
                  <a:gd name="connsiteX5" fmla="*/ 1473249 w 1572775"/>
                  <a:gd name="connsiteY5" fmla="*/ 0 h 1406992"/>
                  <a:gd name="connsiteX0" fmla="*/ 1473249 w 1572775"/>
                  <a:gd name="connsiteY0" fmla="*/ 0 h 1406992"/>
                  <a:gd name="connsiteX1" fmla="*/ 1572775 w 1572775"/>
                  <a:gd name="connsiteY1" fmla="*/ 141994 h 1406992"/>
                  <a:gd name="connsiteX2" fmla="*/ 1572775 w 1572775"/>
                  <a:gd name="connsiteY2" fmla="*/ 1252328 h 1406992"/>
                  <a:gd name="connsiteX3" fmla="*/ 1483280 w 1572775"/>
                  <a:gd name="connsiteY3" fmla="*/ 1406992 h 1406992"/>
                  <a:gd name="connsiteX4" fmla="*/ 0 w 1572775"/>
                  <a:gd name="connsiteY4" fmla="*/ 1405065 h 1406992"/>
                  <a:gd name="connsiteX5" fmla="*/ 1473249 w 1572775"/>
                  <a:gd name="connsiteY5" fmla="*/ 0 h 1406992"/>
                  <a:gd name="connsiteX0" fmla="*/ 1473249 w 1572775"/>
                  <a:gd name="connsiteY0" fmla="*/ 0 h 1406992"/>
                  <a:gd name="connsiteX1" fmla="*/ 1572775 w 1572775"/>
                  <a:gd name="connsiteY1" fmla="*/ 141994 h 1406992"/>
                  <a:gd name="connsiteX2" fmla="*/ 1572775 w 1572775"/>
                  <a:gd name="connsiteY2" fmla="*/ 1252328 h 1406992"/>
                  <a:gd name="connsiteX3" fmla="*/ 1483280 w 1572775"/>
                  <a:gd name="connsiteY3" fmla="*/ 1406992 h 1406992"/>
                  <a:gd name="connsiteX4" fmla="*/ 0 w 1572775"/>
                  <a:gd name="connsiteY4" fmla="*/ 1405065 h 1406992"/>
                  <a:gd name="connsiteX5" fmla="*/ 1473249 w 1572775"/>
                  <a:gd name="connsiteY5" fmla="*/ 0 h 1406992"/>
                  <a:gd name="connsiteX0" fmla="*/ 1473249 w 1572775"/>
                  <a:gd name="connsiteY0" fmla="*/ 342 h 1407334"/>
                  <a:gd name="connsiteX1" fmla="*/ 1572775 w 1572775"/>
                  <a:gd name="connsiteY1" fmla="*/ 142336 h 1407334"/>
                  <a:gd name="connsiteX2" fmla="*/ 1572775 w 1572775"/>
                  <a:gd name="connsiteY2" fmla="*/ 1252670 h 1407334"/>
                  <a:gd name="connsiteX3" fmla="*/ 1483280 w 1572775"/>
                  <a:gd name="connsiteY3" fmla="*/ 1407334 h 1407334"/>
                  <a:gd name="connsiteX4" fmla="*/ 0 w 1572775"/>
                  <a:gd name="connsiteY4" fmla="*/ 1405407 h 1407334"/>
                  <a:gd name="connsiteX5" fmla="*/ 1473249 w 1572775"/>
                  <a:gd name="connsiteY5" fmla="*/ 342 h 1407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2775" h="1407334">
                    <a:moveTo>
                      <a:pt x="1473249" y="342"/>
                    </a:moveTo>
                    <a:cubicBezTo>
                      <a:pt x="1543552" y="-5991"/>
                      <a:pt x="1572775" y="76847"/>
                      <a:pt x="1572775" y="142336"/>
                    </a:cubicBezTo>
                    <a:lnTo>
                      <a:pt x="1572775" y="1252670"/>
                    </a:lnTo>
                    <a:cubicBezTo>
                      <a:pt x="1572776" y="1310049"/>
                      <a:pt x="1555640" y="1405409"/>
                      <a:pt x="1483280" y="1407334"/>
                    </a:cubicBezTo>
                    <a:lnTo>
                      <a:pt x="0" y="1405407"/>
                    </a:lnTo>
                    <a:cubicBezTo>
                      <a:pt x="768941" y="1317963"/>
                      <a:pt x="1379064" y="735716"/>
                      <a:pt x="1473249" y="34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84000"/>
                      <a:lumOff val="16000"/>
                    </a:schemeClr>
                  </a:gs>
                  <a:gs pos="94000">
                    <a:schemeClr val="accent2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0A9ECDF-3AE6-4BCA-9E6C-48A1D49E5225}"/>
                </a:ext>
              </a:extLst>
            </p:cNvPr>
            <p:cNvGrpSpPr/>
            <p:nvPr/>
          </p:nvGrpSpPr>
          <p:grpSpPr>
            <a:xfrm rot="10800000">
              <a:off x="2270052" y="4086892"/>
              <a:ext cx="3744415" cy="1885665"/>
              <a:chOff x="1822736" y="2564904"/>
              <a:chExt cx="1970137" cy="1415981"/>
            </a:xfrm>
          </p:grpSpPr>
          <p:sp>
            <p:nvSpPr>
              <p:cNvPr id="10" name="Rounded Rectangle 20">
                <a:extLst>
                  <a:ext uri="{FF2B5EF4-FFF2-40B4-BE49-F238E27FC236}">
                    <a16:creationId xmlns:a16="http://schemas.microsoft.com/office/drawing/2014/main" id="{0ABBD907-8B05-484F-8D6B-5F6C9A987A09}"/>
                  </a:ext>
                </a:extLst>
              </p:cNvPr>
              <p:cNvSpPr/>
              <p:nvPr/>
            </p:nvSpPr>
            <p:spPr>
              <a:xfrm>
                <a:off x="1822736" y="2564904"/>
                <a:ext cx="1970137" cy="1415808"/>
              </a:xfrm>
              <a:prstGeom prst="roundRect">
                <a:avLst>
                  <a:gd name="adj" fmla="val 1078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1" name="Rounded Rectangle 9">
                <a:extLst>
                  <a:ext uri="{FF2B5EF4-FFF2-40B4-BE49-F238E27FC236}">
                    <a16:creationId xmlns:a16="http://schemas.microsoft.com/office/drawing/2014/main" id="{5A785CB4-CE05-4A61-94F0-85147BCCBD69}"/>
                  </a:ext>
                </a:extLst>
              </p:cNvPr>
              <p:cNvSpPr/>
              <p:nvPr/>
            </p:nvSpPr>
            <p:spPr>
              <a:xfrm flipV="1">
                <a:off x="2220098" y="2564904"/>
                <a:ext cx="1572775" cy="1415981"/>
              </a:xfrm>
              <a:custGeom>
                <a:avLst/>
                <a:gdLst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59235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59235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63590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63590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63590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170 h 1405235"/>
                  <a:gd name="connsiteX1" fmla="*/ 1572775 w 1572775"/>
                  <a:gd name="connsiteY1" fmla="*/ 142164 h 1405235"/>
                  <a:gd name="connsiteX2" fmla="*/ 1572775 w 1572775"/>
                  <a:gd name="connsiteY2" fmla="*/ 1252498 h 1405235"/>
                  <a:gd name="connsiteX3" fmla="*/ 1463590 w 1572775"/>
                  <a:gd name="connsiteY3" fmla="*/ 1405235 h 1405235"/>
                  <a:gd name="connsiteX4" fmla="*/ 0 w 1572775"/>
                  <a:gd name="connsiteY4" fmla="*/ 1405235 h 1405235"/>
                  <a:gd name="connsiteX5" fmla="*/ 1473249 w 1572775"/>
                  <a:gd name="connsiteY5" fmla="*/ 170 h 1405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2775" h="1405235">
                    <a:moveTo>
                      <a:pt x="1473249" y="170"/>
                    </a:moveTo>
                    <a:cubicBezTo>
                      <a:pt x="1542446" y="-4214"/>
                      <a:pt x="1572775" y="76675"/>
                      <a:pt x="1572775" y="142164"/>
                    </a:cubicBezTo>
                    <a:lnTo>
                      <a:pt x="1572775" y="1252498"/>
                    </a:lnTo>
                    <a:cubicBezTo>
                      <a:pt x="1569508" y="1327227"/>
                      <a:pt x="1550122" y="1405235"/>
                      <a:pt x="1463590" y="1405235"/>
                    </a:cubicBezTo>
                    <a:lnTo>
                      <a:pt x="0" y="1405235"/>
                    </a:lnTo>
                    <a:cubicBezTo>
                      <a:pt x="768941" y="1317791"/>
                      <a:pt x="1379064" y="735544"/>
                      <a:pt x="1473249" y="17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76000"/>
                      <a:lumOff val="24000"/>
                    </a:schemeClr>
                  </a:gs>
                  <a:gs pos="94000">
                    <a:schemeClr val="accent4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0186FD9-957B-467B-820E-75ED5D0E95AF}"/>
                </a:ext>
              </a:extLst>
            </p:cNvPr>
            <p:cNvGrpSpPr/>
            <p:nvPr/>
          </p:nvGrpSpPr>
          <p:grpSpPr>
            <a:xfrm rot="10800000">
              <a:off x="2264743" y="2036499"/>
              <a:ext cx="3744415" cy="1885436"/>
              <a:chOff x="1822736" y="2564904"/>
              <a:chExt cx="1970137" cy="1415809"/>
            </a:xfrm>
          </p:grpSpPr>
          <p:sp>
            <p:nvSpPr>
              <p:cNvPr id="8" name="Rounded Rectangle 13">
                <a:extLst>
                  <a:ext uri="{FF2B5EF4-FFF2-40B4-BE49-F238E27FC236}">
                    <a16:creationId xmlns:a16="http://schemas.microsoft.com/office/drawing/2014/main" id="{7894B3F3-6798-4694-8A9D-A5C00AD4B448}"/>
                  </a:ext>
                </a:extLst>
              </p:cNvPr>
              <p:cNvSpPr/>
              <p:nvPr/>
            </p:nvSpPr>
            <p:spPr>
              <a:xfrm>
                <a:off x="1822736" y="2564904"/>
                <a:ext cx="1970137" cy="1415808"/>
              </a:xfrm>
              <a:prstGeom prst="roundRect">
                <a:avLst>
                  <a:gd name="adj" fmla="val 1078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9" name="Rounded Rectangle 9">
                <a:extLst>
                  <a:ext uri="{FF2B5EF4-FFF2-40B4-BE49-F238E27FC236}">
                    <a16:creationId xmlns:a16="http://schemas.microsoft.com/office/drawing/2014/main" id="{29807053-66BE-4B17-B79D-8D4E7D3C7943}"/>
                  </a:ext>
                </a:extLst>
              </p:cNvPr>
              <p:cNvSpPr/>
              <p:nvPr/>
            </p:nvSpPr>
            <p:spPr>
              <a:xfrm>
                <a:off x="2220098" y="2571424"/>
                <a:ext cx="1572775" cy="1409289"/>
              </a:xfrm>
              <a:custGeom>
                <a:avLst/>
                <a:gdLst>
                  <a:gd name="connsiteX0" fmla="*/ 1473249 w 1572775"/>
                  <a:gd name="connsiteY0" fmla="*/ 1870 h 1406935"/>
                  <a:gd name="connsiteX1" fmla="*/ 1572775 w 1572775"/>
                  <a:gd name="connsiteY1" fmla="*/ 143864 h 1406935"/>
                  <a:gd name="connsiteX2" fmla="*/ 1572775 w 1572775"/>
                  <a:gd name="connsiteY2" fmla="*/ 1254198 h 1406935"/>
                  <a:gd name="connsiteX3" fmla="*/ 1420038 w 1572775"/>
                  <a:gd name="connsiteY3" fmla="*/ 1406935 h 1406935"/>
                  <a:gd name="connsiteX4" fmla="*/ 0 w 1572775"/>
                  <a:gd name="connsiteY4" fmla="*/ 1406935 h 1406935"/>
                  <a:gd name="connsiteX5" fmla="*/ 1473249 w 1572775"/>
                  <a:gd name="connsiteY5" fmla="*/ 1870 h 1406935"/>
                  <a:gd name="connsiteX0" fmla="*/ 1473249 w 1572775"/>
                  <a:gd name="connsiteY0" fmla="*/ 1499 h 1406564"/>
                  <a:gd name="connsiteX1" fmla="*/ 1572775 w 1572775"/>
                  <a:gd name="connsiteY1" fmla="*/ 143493 h 1406564"/>
                  <a:gd name="connsiteX2" fmla="*/ 1572775 w 1572775"/>
                  <a:gd name="connsiteY2" fmla="*/ 1253827 h 1406564"/>
                  <a:gd name="connsiteX3" fmla="*/ 1420038 w 1572775"/>
                  <a:gd name="connsiteY3" fmla="*/ 1406564 h 1406564"/>
                  <a:gd name="connsiteX4" fmla="*/ 0 w 1572775"/>
                  <a:gd name="connsiteY4" fmla="*/ 1406564 h 1406564"/>
                  <a:gd name="connsiteX5" fmla="*/ 1473249 w 1572775"/>
                  <a:gd name="connsiteY5" fmla="*/ 1499 h 1406564"/>
                  <a:gd name="connsiteX0" fmla="*/ 1473249 w 1572775"/>
                  <a:gd name="connsiteY0" fmla="*/ 1444 h 1410388"/>
                  <a:gd name="connsiteX1" fmla="*/ 1572775 w 1572775"/>
                  <a:gd name="connsiteY1" fmla="*/ 147317 h 1410388"/>
                  <a:gd name="connsiteX2" fmla="*/ 1572775 w 1572775"/>
                  <a:gd name="connsiteY2" fmla="*/ 1257651 h 1410388"/>
                  <a:gd name="connsiteX3" fmla="*/ 1420038 w 1572775"/>
                  <a:gd name="connsiteY3" fmla="*/ 1410388 h 1410388"/>
                  <a:gd name="connsiteX4" fmla="*/ 0 w 1572775"/>
                  <a:gd name="connsiteY4" fmla="*/ 1410388 h 1410388"/>
                  <a:gd name="connsiteX5" fmla="*/ 1473249 w 1572775"/>
                  <a:gd name="connsiteY5" fmla="*/ 1444 h 1410388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20038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20038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64679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64679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64679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66856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66856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73389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73389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73389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73389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2775" h="1409290">
                    <a:moveTo>
                      <a:pt x="1473249" y="346"/>
                    </a:moveTo>
                    <a:cubicBezTo>
                      <a:pt x="1554423" y="-6169"/>
                      <a:pt x="1572775" y="80730"/>
                      <a:pt x="1572775" y="146219"/>
                    </a:cubicBezTo>
                    <a:lnTo>
                      <a:pt x="1572775" y="1256553"/>
                    </a:lnTo>
                    <a:cubicBezTo>
                      <a:pt x="1572775" y="1331208"/>
                      <a:pt x="1539234" y="1405410"/>
                      <a:pt x="1473389" y="1409290"/>
                    </a:cubicBezTo>
                    <a:lnTo>
                      <a:pt x="0" y="1409290"/>
                    </a:lnTo>
                    <a:cubicBezTo>
                      <a:pt x="768941" y="1321846"/>
                      <a:pt x="1379064" y="735720"/>
                      <a:pt x="1473249" y="34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79000"/>
                      <a:lumOff val="21000"/>
                    </a:schemeClr>
                  </a:gs>
                  <a:gs pos="94000">
                    <a:schemeClr val="accent1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FD47DD6-CBAE-4E39-825F-E1CDBF95AC9B}"/>
              </a:ext>
            </a:extLst>
          </p:cNvPr>
          <p:cNvSpPr txBox="1"/>
          <p:nvPr/>
        </p:nvSpPr>
        <p:spPr>
          <a:xfrm>
            <a:off x="5225167" y="5078818"/>
            <a:ext cx="720000" cy="92333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</a:rPr>
              <a:t>O</a:t>
            </a:r>
            <a:endParaRPr lang="ko-KR" altLang="en-US" sz="6000" b="1" dirty="0">
              <a:solidFill>
                <a:schemeClr val="bg1"/>
              </a:solidFill>
            </a:endParaRPr>
          </a:p>
        </p:txBody>
      </p:sp>
      <p:grpSp>
        <p:nvGrpSpPr>
          <p:cNvPr id="17" name="그룹 39">
            <a:extLst>
              <a:ext uri="{FF2B5EF4-FFF2-40B4-BE49-F238E27FC236}">
                <a16:creationId xmlns:a16="http://schemas.microsoft.com/office/drawing/2014/main" id="{2EE760E8-E4B6-41E2-ABFC-D7A5AABCF7AF}"/>
              </a:ext>
            </a:extLst>
          </p:cNvPr>
          <p:cNvGrpSpPr/>
          <p:nvPr/>
        </p:nvGrpSpPr>
        <p:grpSpPr>
          <a:xfrm>
            <a:off x="1371601" y="4292813"/>
            <a:ext cx="3536635" cy="1513452"/>
            <a:chOff x="2452168" y="4244173"/>
            <a:chExt cx="2601987" cy="151345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0C92227-1A32-4511-9A9B-358B0877EA04}"/>
                </a:ext>
              </a:extLst>
            </p:cNvPr>
            <p:cNvSpPr txBox="1"/>
            <p:nvPr/>
          </p:nvSpPr>
          <p:spPr>
            <a:xfrm>
              <a:off x="2452168" y="4557296"/>
              <a:ext cx="2601987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369D204-3858-4380-802B-EAFEB31C8AA8}"/>
                </a:ext>
              </a:extLst>
            </p:cNvPr>
            <p:cNvSpPr txBox="1"/>
            <p:nvPr/>
          </p:nvSpPr>
          <p:spPr>
            <a:xfrm>
              <a:off x="2452168" y="4244173"/>
              <a:ext cx="2601987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그룹 38">
            <a:extLst>
              <a:ext uri="{FF2B5EF4-FFF2-40B4-BE49-F238E27FC236}">
                <a16:creationId xmlns:a16="http://schemas.microsoft.com/office/drawing/2014/main" id="{6B557E69-6371-4497-8E64-9032BA9A50A3}"/>
              </a:ext>
            </a:extLst>
          </p:cNvPr>
          <p:cNvGrpSpPr/>
          <p:nvPr/>
        </p:nvGrpSpPr>
        <p:grpSpPr>
          <a:xfrm>
            <a:off x="1371601" y="2072318"/>
            <a:ext cx="3536635" cy="1517951"/>
            <a:chOff x="2452168" y="2189052"/>
            <a:chExt cx="2601987" cy="151795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6C0F953-CB63-4610-B513-29F67F363F15}"/>
                </a:ext>
              </a:extLst>
            </p:cNvPr>
            <p:cNvSpPr txBox="1"/>
            <p:nvPr/>
          </p:nvSpPr>
          <p:spPr>
            <a:xfrm>
              <a:off x="2452168" y="2506674"/>
              <a:ext cx="2601987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C631701-D3B2-4C45-9AAC-E61284603AF5}"/>
                </a:ext>
              </a:extLst>
            </p:cNvPr>
            <p:cNvSpPr txBox="1"/>
            <p:nvPr/>
          </p:nvSpPr>
          <p:spPr>
            <a:xfrm>
              <a:off x="2452168" y="2189052"/>
              <a:ext cx="2601987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0A95013-892F-4710-81EF-F2E7BD4FB941}"/>
              </a:ext>
            </a:extLst>
          </p:cNvPr>
          <p:cNvSpPr txBox="1"/>
          <p:nvPr/>
        </p:nvSpPr>
        <p:spPr>
          <a:xfrm>
            <a:off x="5225167" y="1989429"/>
            <a:ext cx="720000" cy="92333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</a:rPr>
              <a:t>S</a:t>
            </a:r>
            <a:endParaRPr lang="ko-KR" altLang="en-US" sz="6000" b="1" dirty="0">
              <a:solidFill>
                <a:schemeClr val="bg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41915F8-E17E-4689-901B-0713CA98FCBF}"/>
              </a:ext>
            </a:extLst>
          </p:cNvPr>
          <p:cNvGrpSpPr/>
          <p:nvPr/>
        </p:nvGrpSpPr>
        <p:grpSpPr>
          <a:xfrm>
            <a:off x="5006355" y="2919646"/>
            <a:ext cx="2160240" cy="2160240"/>
            <a:chOff x="3482355" y="2339355"/>
            <a:chExt cx="2160240" cy="216024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D0511BA-F135-4267-80BB-1EC622B5AA5E}"/>
                </a:ext>
              </a:extLst>
            </p:cNvPr>
            <p:cNvGrpSpPr/>
            <p:nvPr/>
          </p:nvGrpSpPr>
          <p:grpSpPr>
            <a:xfrm>
              <a:off x="3482355" y="2339355"/>
              <a:ext cx="2160240" cy="2160240"/>
              <a:chOff x="3419872" y="2564904"/>
              <a:chExt cx="2160240" cy="2160240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50E0AAA6-66A9-4839-A2B8-F9E46A3FA13D}"/>
                  </a:ext>
                </a:extLst>
              </p:cNvPr>
              <p:cNvSpPr/>
              <p:nvPr/>
            </p:nvSpPr>
            <p:spPr>
              <a:xfrm>
                <a:off x="3419872" y="2564904"/>
                <a:ext cx="2160240" cy="21602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1600" sx="102000" sy="102000" algn="ctr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939D193E-7F9D-41FF-9A5E-ACF9E118F953}"/>
                  </a:ext>
                </a:extLst>
              </p:cNvPr>
              <p:cNvSpPr/>
              <p:nvPr/>
            </p:nvSpPr>
            <p:spPr>
              <a:xfrm>
                <a:off x="3439096" y="2584128"/>
                <a:ext cx="2121792" cy="212179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88900" dist="50800" dir="16200000">
                  <a:prstClr val="black">
                    <a:alpha val="6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7CBF5EA-51EF-4797-A438-1C069646E6EE}"/>
                </a:ext>
              </a:extLst>
            </p:cNvPr>
            <p:cNvSpPr txBox="1"/>
            <p:nvPr/>
          </p:nvSpPr>
          <p:spPr>
            <a:xfrm>
              <a:off x="3501579" y="2756545"/>
              <a:ext cx="2121792" cy="70788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SWOT</a:t>
              </a:r>
              <a:endPara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79265DD-1A45-4F13-BA8F-FEBB951E5AB2}"/>
                </a:ext>
              </a:extLst>
            </p:cNvPr>
            <p:cNvSpPr txBox="1"/>
            <p:nvPr/>
          </p:nvSpPr>
          <p:spPr>
            <a:xfrm>
              <a:off x="3482356" y="3423999"/>
              <a:ext cx="214101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is beautifully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designed.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D9ABD9F-69A5-4BEF-8A4A-DFCA339983D2}"/>
              </a:ext>
            </a:extLst>
          </p:cNvPr>
          <p:cNvSpPr txBox="1"/>
          <p:nvPr/>
        </p:nvSpPr>
        <p:spPr>
          <a:xfrm>
            <a:off x="6260612" y="1989429"/>
            <a:ext cx="720000" cy="92333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</a:rPr>
              <a:t>W</a:t>
            </a:r>
            <a:endParaRPr lang="ko-KR" altLang="en-US" sz="60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EB3221-DBAC-4EDE-875F-270F9C28E292}"/>
              </a:ext>
            </a:extLst>
          </p:cNvPr>
          <p:cNvSpPr txBox="1"/>
          <p:nvPr/>
        </p:nvSpPr>
        <p:spPr>
          <a:xfrm>
            <a:off x="6260612" y="5078818"/>
            <a:ext cx="720000" cy="92333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</a:rPr>
              <a:t>T</a:t>
            </a:r>
            <a:endParaRPr lang="ko-KR" altLang="en-US" sz="6000" b="1" dirty="0">
              <a:solidFill>
                <a:schemeClr val="bg1"/>
              </a:solidFill>
            </a:endParaRPr>
          </a:p>
        </p:txBody>
      </p:sp>
      <p:grpSp>
        <p:nvGrpSpPr>
          <p:cNvPr id="32" name="그룹 9">
            <a:extLst>
              <a:ext uri="{FF2B5EF4-FFF2-40B4-BE49-F238E27FC236}">
                <a16:creationId xmlns:a16="http://schemas.microsoft.com/office/drawing/2014/main" id="{FB16E54F-A050-4949-97BB-79CB81CE29F7}"/>
              </a:ext>
            </a:extLst>
          </p:cNvPr>
          <p:cNvGrpSpPr/>
          <p:nvPr/>
        </p:nvGrpSpPr>
        <p:grpSpPr>
          <a:xfrm>
            <a:off x="7262884" y="2072318"/>
            <a:ext cx="3536635" cy="1517951"/>
            <a:chOff x="7176121" y="2193784"/>
            <a:chExt cx="2601987" cy="151795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AB23FB1-2180-4C43-9370-5FB76C660A61}"/>
                </a:ext>
              </a:extLst>
            </p:cNvPr>
            <p:cNvSpPr txBox="1"/>
            <p:nvPr/>
          </p:nvSpPr>
          <p:spPr>
            <a:xfrm>
              <a:off x="7176121" y="2511406"/>
              <a:ext cx="2601987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24609F3-9EC1-4E7C-B820-3971EDFD48B1}"/>
                </a:ext>
              </a:extLst>
            </p:cNvPr>
            <p:cNvSpPr txBox="1"/>
            <p:nvPr/>
          </p:nvSpPr>
          <p:spPr>
            <a:xfrm>
              <a:off x="7176121" y="2193784"/>
              <a:ext cx="2601987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그룹 7">
            <a:extLst>
              <a:ext uri="{FF2B5EF4-FFF2-40B4-BE49-F238E27FC236}">
                <a16:creationId xmlns:a16="http://schemas.microsoft.com/office/drawing/2014/main" id="{5B2F67D3-9B1E-4479-89B7-4E9A48E974AD}"/>
              </a:ext>
            </a:extLst>
          </p:cNvPr>
          <p:cNvGrpSpPr/>
          <p:nvPr/>
        </p:nvGrpSpPr>
        <p:grpSpPr>
          <a:xfrm>
            <a:off x="7262884" y="4288316"/>
            <a:ext cx="3536635" cy="1517951"/>
            <a:chOff x="7176121" y="4238583"/>
            <a:chExt cx="2601987" cy="151795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D095F1C-4D2E-47CC-8EE0-311A0D29B484}"/>
                </a:ext>
              </a:extLst>
            </p:cNvPr>
            <p:cNvSpPr txBox="1"/>
            <p:nvPr/>
          </p:nvSpPr>
          <p:spPr>
            <a:xfrm>
              <a:off x="7176121" y="4556205"/>
              <a:ext cx="2601987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A3949AB-D31A-4D46-9A59-3973EE01C2C3}"/>
                </a:ext>
              </a:extLst>
            </p:cNvPr>
            <p:cNvSpPr txBox="1"/>
            <p:nvPr/>
          </p:nvSpPr>
          <p:spPr>
            <a:xfrm>
              <a:off x="7176121" y="4238583"/>
              <a:ext cx="2601987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DCDDBE7-8031-44BB-991E-621EDD49BD56}"/>
              </a:ext>
            </a:extLst>
          </p:cNvPr>
          <p:cNvSpPr txBox="1"/>
          <p:nvPr/>
        </p:nvSpPr>
        <p:spPr>
          <a:xfrm>
            <a:off x="600374" y="198691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i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4E5CD4-D394-4E82-A8D8-713E276CF37F}"/>
              </a:ext>
            </a:extLst>
          </p:cNvPr>
          <p:cNvSpPr txBox="1"/>
          <p:nvPr/>
        </p:nvSpPr>
        <p:spPr>
          <a:xfrm>
            <a:off x="1198251" y="863438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i="1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  <a:endParaRPr lang="ko-KR" altLang="en-US" sz="3200" b="1" i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CE5E5D-6D80-49B7-912A-87657259D22B}"/>
              </a:ext>
            </a:extLst>
          </p:cNvPr>
          <p:cNvSpPr txBox="1"/>
          <p:nvPr/>
        </p:nvSpPr>
        <p:spPr>
          <a:xfrm>
            <a:off x="7960312" y="6113304"/>
            <a:ext cx="35576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i="1" dirty="0">
                <a:cs typeface="Arial" pitchFamily="34" charset="0"/>
              </a:rPr>
              <a:t>L</a:t>
            </a:r>
            <a:r>
              <a:rPr lang="en-US" altLang="ko-KR" sz="1200" i="1" dirty="0">
                <a:cs typeface="Arial" pitchFamily="34" charset="0"/>
              </a:rPr>
              <a:t>OREM IPSUM DOLOR SIT AMET, CU USU AGAM INTEGRE IMPEDIT.</a:t>
            </a:r>
            <a:endParaRPr lang="ko-KR" altLang="en-US" sz="1200" i="1" dirty="0"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80A355-61E2-4262-8D41-BC5BECAA87F0}"/>
              </a:ext>
            </a:extLst>
          </p:cNvPr>
          <p:cNvSpPr txBox="1"/>
          <p:nvPr/>
        </p:nvSpPr>
        <p:spPr>
          <a:xfrm>
            <a:off x="7960311" y="5509557"/>
            <a:ext cx="35576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i="1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600" i="1" dirty="0">
                <a:solidFill>
                  <a:schemeClr val="accent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i="1" dirty="0">
                <a:solidFill>
                  <a:schemeClr val="accent1"/>
                </a:solidFill>
                <a:cs typeface="Arial" pitchFamily="34" charset="0"/>
              </a:rPr>
              <a:t>CU USU AGAM INTEGRE IMPEDIT.</a:t>
            </a:r>
            <a:endParaRPr lang="ko-KR" altLang="en-US" sz="1600" i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071E18-AD83-4491-B2D3-405BFC5B902E}"/>
              </a:ext>
            </a:extLst>
          </p:cNvPr>
          <p:cNvSpPr txBox="1"/>
          <p:nvPr/>
        </p:nvSpPr>
        <p:spPr>
          <a:xfrm>
            <a:off x="10259158" y="4338000"/>
            <a:ext cx="125876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i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FBD9EC-3458-45A6-967B-96614318C548}"/>
              </a:ext>
            </a:extLst>
          </p:cNvPr>
          <p:cNvSpPr txBox="1"/>
          <p:nvPr/>
        </p:nvSpPr>
        <p:spPr>
          <a:xfrm>
            <a:off x="10813493" y="4544686"/>
            <a:ext cx="125876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i="1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  <a:endParaRPr lang="ko-KR" altLang="en-US" sz="1400" i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884070-C940-4EBA-948E-75B00B9A72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4A3E38F-39F6-499C-8421-FDC109A01A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332131"/>
              </p:ext>
            </p:extLst>
          </p:nvPr>
        </p:nvGraphicFramePr>
        <p:xfrm>
          <a:off x="940528" y="1785260"/>
          <a:ext cx="10328363" cy="4286334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2810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4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7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23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52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42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100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48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1970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87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708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2240">
                <a:tc rowSpan="3">
                  <a:txBody>
                    <a:bodyPr/>
                    <a:lstStyle/>
                    <a:p>
                      <a:pPr algn="l"/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0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76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BA59390-27D7-4A26-A52F-00EFCF3C4687}"/>
              </a:ext>
            </a:extLst>
          </p:cNvPr>
          <p:cNvSpPr txBox="1"/>
          <p:nvPr/>
        </p:nvSpPr>
        <p:spPr>
          <a:xfrm>
            <a:off x="9158559" y="2767272"/>
            <a:ext cx="2286000" cy="1446550"/>
          </a:xfrm>
          <a:prstGeom prst="rect">
            <a:avLst/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algn="ctr"/>
            <a:r>
              <a:rPr lang="en-US" altLang="ko-KR" sz="8800" b="1" dirty="0">
                <a:solidFill>
                  <a:schemeClr val="accent1"/>
                </a:solidFill>
                <a:latin typeface="Agency FB" panose="020B0503020202020204" pitchFamily="34" charset="0"/>
                <a:cs typeface="Arial" pitchFamily="34" charset="0"/>
              </a:rPr>
              <a:t>2022</a:t>
            </a:r>
            <a:endParaRPr lang="ko-KR" altLang="en-US" sz="8800" b="1" dirty="0">
              <a:solidFill>
                <a:schemeClr val="accent1"/>
              </a:solidFill>
              <a:latin typeface="Agency FB" panose="020B0503020202020204" pitchFamily="34" charset="0"/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C446CD6-17D7-4AE3-B88A-EE880E184576}"/>
              </a:ext>
            </a:extLst>
          </p:cNvPr>
          <p:cNvSpPr txBox="1"/>
          <p:nvPr/>
        </p:nvSpPr>
        <p:spPr>
          <a:xfrm>
            <a:off x="9249804" y="3813721"/>
            <a:ext cx="2103120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Contents Here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EF43643-9101-41AD-B5EB-41AED5B65E5E}"/>
              </a:ext>
            </a:extLst>
          </p:cNvPr>
          <p:cNvGrpSpPr/>
          <p:nvPr/>
        </p:nvGrpSpPr>
        <p:grpSpPr>
          <a:xfrm>
            <a:off x="747441" y="2767272"/>
            <a:ext cx="2286000" cy="3536878"/>
            <a:chOff x="747441" y="2767272"/>
            <a:chExt cx="2286000" cy="3536878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7281241-90C1-4600-9AFF-0C0C146C89E1}"/>
                </a:ext>
              </a:extLst>
            </p:cNvPr>
            <p:cNvSpPr txBox="1"/>
            <p:nvPr/>
          </p:nvSpPr>
          <p:spPr>
            <a:xfrm>
              <a:off x="747441" y="2767272"/>
              <a:ext cx="2286000" cy="144655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noAutofit/>
            </a:bodyPr>
            <a:lstStyle/>
            <a:p>
              <a:pPr algn="ctr"/>
              <a:r>
                <a:rPr lang="en-US" altLang="ko-KR" sz="8800" b="1" spc="-300" dirty="0">
                  <a:solidFill>
                    <a:schemeClr val="accent4"/>
                  </a:solidFill>
                  <a:latin typeface="Agency FB" panose="020B0503020202020204" pitchFamily="34" charset="0"/>
                  <a:cs typeface="Arial" pitchFamily="34" charset="0"/>
                </a:rPr>
                <a:t>2018</a:t>
              </a:r>
              <a:endParaRPr lang="ko-KR" altLang="en-US" sz="8800" b="1" spc="-300" dirty="0">
                <a:solidFill>
                  <a:schemeClr val="accent4"/>
                </a:solidFill>
                <a:latin typeface="Agency FB" panose="020B0503020202020204" pitchFamily="34" charset="0"/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F867801-5064-42AF-B71E-4E8EBA2D480D}"/>
                </a:ext>
              </a:extLst>
            </p:cNvPr>
            <p:cNvSpPr txBox="1"/>
            <p:nvPr/>
          </p:nvSpPr>
          <p:spPr>
            <a:xfrm>
              <a:off x="838881" y="3813721"/>
              <a:ext cx="2103120" cy="338554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D70ED76-D6E6-475E-BAA4-36BFCAEB51F7}"/>
                </a:ext>
              </a:extLst>
            </p:cNvPr>
            <p:cNvGrpSpPr/>
            <p:nvPr/>
          </p:nvGrpSpPr>
          <p:grpSpPr>
            <a:xfrm>
              <a:off x="863110" y="4464471"/>
              <a:ext cx="2054662" cy="1839679"/>
              <a:chOff x="895421" y="4485740"/>
              <a:chExt cx="2054662" cy="1839679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EE5965E0-B27A-4269-9DB0-3DBF1DC603E9}"/>
                  </a:ext>
                </a:extLst>
              </p:cNvPr>
              <p:cNvGrpSpPr/>
              <p:nvPr/>
            </p:nvGrpSpPr>
            <p:grpSpPr>
              <a:xfrm>
                <a:off x="895421" y="4485740"/>
                <a:ext cx="2054662" cy="579492"/>
                <a:chOff x="1180933" y="4046685"/>
                <a:chExt cx="2832511" cy="579492"/>
              </a:xfrm>
            </p:grpSpPr>
            <p:sp>
              <p:nvSpPr>
                <p:cNvPr id="58" name="Chevron 50">
                  <a:extLst>
                    <a:ext uri="{FF2B5EF4-FFF2-40B4-BE49-F238E27FC236}">
                      <a16:creationId xmlns:a16="http://schemas.microsoft.com/office/drawing/2014/main" id="{BFAF73E6-8640-4F60-B5BB-DF19C6CA1C18}"/>
                    </a:ext>
                  </a:extLst>
                </p:cNvPr>
                <p:cNvSpPr/>
                <p:nvPr/>
              </p:nvSpPr>
              <p:spPr>
                <a:xfrm>
                  <a:off x="1180933" y="4059184"/>
                  <a:ext cx="252000" cy="252000"/>
                </a:xfrm>
                <a:prstGeom prst="chevron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1200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034B1300-306D-4CDF-B8E4-849D858D60FB}"/>
                    </a:ext>
                  </a:extLst>
                </p:cNvPr>
                <p:cNvSpPr txBox="1"/>
                <p:nvPr/>
              </p:nvSpPr>
              <p:spPr>
                <a:xfrm>
                  <a:off x="1432933" y="4046685"/>
                  <a:ext cx="258051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Simple PowerPoint</a:t>
                  </a:r>
                  <a:endPara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0" name="Chevron 56">
                  <a:extLst>
                    <a:ext uri="{FF2B5EF4-FFF2-40B4-BE49-F238E27FC236}">
                      <a16:creationId xmlns:a16="http://schemas.microsoft.com/office/drawing/2014/main" id="{536E3EF0-3B4A-4A67-8489-2446A997B874}"/>
                    </a:ext>
                  </a:extLst>
                </p:cNvPr>
                <p:cNvSpPr/>
                <p:nvPr/>
              </p:nvSpPr>
              <p:spPr>
                <a:xfrm>
                  <a:off x="1180933" y="4361677"/>
                  <a:ext cx="252000" cy="252000"/>
                </a:xfrm>
                <a:prstGeom prst="chevron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1200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A77A5F79-D5FD-4013-A993-5E40A59AA06C}"/>
                    </a:ext>
                  </a:extLst>
                </p:cNvPr>
                <p:cNvSpPr txBox="1"/>
                <p:nvPr/>
              </p:nvSpPr>
              <p:spPr>
                <a:xfrm>
                  <a:off x="1432933" y="4349178"/>
                  <a:ext cx="258051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Simple PowerPoint</a:t>
                  </a:r>
                  <a:endPara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55" name="그룹 19">
                <a:extLst>
                  <a:ext uri="{FF2B5EF4-FFF2-40B4-BE49-F238E27FC236}">
                    <a16:creationId xmlns:a16="http://schemas.microsoft.com/office/drawing/2014/main" id="{ADAFC026-2112-4CC3-A0A3-A1DDFACFEBDB}"/>
                  </a:ext>
                </a:extLst>
              </p:cNvPr>
              <p:cNvGrpSpPr/>
              <p:nvPr/>
            </p:nvGrpSpPr>
            <p:grpSpPr>
              <a:xfrm>
                <a:off x="895421" y="5195388"/>
                <a:ext cx="2010953" cy="1130031"/>
                <a:chOff x="1464245" y="3861050"/>
                <a:chExt cx="1955627" cy="1130031"/>
              </a:xfrm>
            </p:grpSpPr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49AD9541-BC73-46E3-A04D-2964B360B0DC}"/>
                    </a:ext>
                  </a:extLst>
                </p:cNvPr>
                <p:cNvSpPr txBox="1"/>
                <p:nvPr/>
              </p:nvSpPr>
              <p:spPr>
                <a:xfrm>
                  <a:off x="1464245" y="4160084"/>
                  <a:ext cx="195562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 can simply impress your audience and add a unique zing and appeal to your Presentations. </a:t>
                  </a:r>
                  <a:endPara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F8207E44-9261-44F4-840C-A25B1390115F}"/>
                    </a:ext>
                  </a:extLst>
                </p:cNvPr>
                <p:cNvSpPr txBox="1"/>
                <p:nvPr/>
              </p:nvSpPr>
              <p:spPr>
                <a:xfrm>
                  <a:off x="1467692" y="3861050"/>
                  <a:ext cx="1952180" cy="338554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r>
                    <a:rPr lang="en-US" altLang="ko-KR" sz="1600" dirty="0">
                      <a:solidFill>
                        <a:schemeClr val="accent4"/>
                      </a:solidFill>
                    </a:rPr>
                    <a:t>CONTENTS HERE</a:t>
                  </a:r>
                </a:p>
              </p:txBody>
            </p:sp>
          </p:grp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9F60F56B-699E-49D2-ACDB-0C8D4A575018}"/>
              </a:ext>
            </a:extLst>
          </p:cNvPr>
          <p:cNvSpPr txBox="1"/>
          <p:nvPr/>
        </p:nvSpPr>
        <p:spPr>
          <a:xfrm>
            <a:off x="2850220" y="3734425"/>
            <a:ext cx="2286000" cy="1446550"/>
          </a:xfrm>
          <a:prstGeom prst="rect">
            <a:avLst/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algn="ctr"/>
            <a:r>
              <a:rPr lang="en-US" altLang="ko-KR" sz="8800" b="1" dirty="0">
                <a:solidFill>
                  <a:schemeClr val="accent4"/>
                </a:solidFill>
                <a:latin typeface="Agency FB" panose="020B0503020202020204" pitchFamily="34" charset="0"/>
                <a:cs typeface="Arial" pitchFamily="34" charset="0"/>
              </a:rPr>
              <a:t>2019</a:t>
            </a:r>
            <a:endParaRPr lang="ko-KR" altLang="en-US" sz="8800" b="1" dirty="0">
              <a:solidFill>
                <a:schemeClr val="accent4"/>
              </a:solidFill>
              <a:latin typeface="Agency FB" panose="020B0503020202020204" pitchFamily="34" charset="0"/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F0D0244-8FF9-41B6-8B14-2C6534DF3428}"/>
              </a:ext>
            </a:extLst>
          </p:cNvPr>
          <p:cNvSpPr txBox="1"/>
          <p:nvPr/>
        </p:nvSpPr>
        <p:spPr>
          <a:xfrm>
            <a:off x="2941612" y="3813721"/>
            <a:ext cx="2103120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Contents Here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9442DAF-E598-4123-A428-85C6E4B2AE5E}"/>
              </a:ext>
            </a:extLst>
          </p:cNvPr>
          <p:cNvGrpSpPr/>
          <p:nvPr/>
        </p:nvGrpSpPr>
        <p:grpSpPr>
          <a:xfrm>
            <a:off x="2965889" y="1677025"/>
            <a:ext cx="2054662" cy="1839679"/>
            <a:chOff x="895421" y="4485740"/>
            <a:chExt cx="2054662" cy="1839679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620EFF4F-EF17-4994-8E63-C0735AC468BD}"/>
                </a:ext>
              </a:extLst>
            </p:cNvPr>
            <p:cNvGrpSpPr/>
            <p:nvPr/>
          </p:nvGrpSpPr>
          <p:grpSpPr>
            <a:xfrm>
              <a:off x="895421" y="4485740"/>
              <a:ext cx="2054662" cy="579492"/>
              <a:chOff x="1180933" y="4046685"/>
              <a:chExt cx="2832511" cy="579492"/>
            </a:xfrm>
          </p:grpSpPr>
          <p:sp>
            <p:nvSpPr>
              <p:cNvPr id="67" name="Chevron 50">
                <a:extLst>
                  <a:ext uri="{FF2B5EF4-FFF2-40B4-BE49-F238E27FC236}">
                    <a16:creationId xmlns:a16="http://schemas.microsoft.com/office/drawing/2014/main" id="{EBF6D72C-AEEB-4873-B626-46BC340E4865}"/>
                  </a:ext>
                </a:extLst>
              </p:cNvPr>
              <p:cNvSpPr/>
              <p:nvPr/>
            </p:nvSpPr>
            <p:spPr>
              <a:xfrm>
                <a:off x="1180933" y="4059184"/>
                <a:ext cx="252000" cy="252000"/>
              </a:xfrm>
              <a:prstGeom prst="chevr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417A4EA6-3081-41A5-A166-D1190F303CAC}"/>
                  </a:ext>
                </a:extLst>
              </p:cNvPr>
              <p:cNvSpPr txBox="1"/>
              <p:nvPr/>
            </p:nvSpPr>
            <p:spPr>
              <a:xfrm>
                <a:off x="1432933" y="4046685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9" name="Chevron 56">
                <a:extLst>
                  <a:ext uri="{FF2B5EF4-FFF2-40B4-BE49-F238E27FC236}">
                    <a16:creationId xmlns:a16="http://schemas.microsoft.com/office/drawing/2014/main" id="{F104F4B1-3A75-448C-BEE2-B3E6917367E5}"/>
                  </a:ext>
                </a:extLst>
              </p:cNvPr>
              <p:cNvSpPr/>
              <p:nvPr/>
            </p:nvSpPr>
            <p:spPr>
              <a:xfrm>
                <a:off x="1180933" y="4361677"/>
                <a:ext cx="252000" cy="252000"/>
              </a:xfrm>
              <a:prstGeom prst="chevr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7D176CE-B021-46C7-BA7A-04AE8A7AFA19}"/>
                  </a:ext>
                </a:extLst>
              </p:cNvPr>
              <p:cNvSpPr txBox="1"/>
              <p:nvPr/>
            </p:nvSpPr>
            <p:spPr>
              <a:xfrm>
                <a:off x="1432933" y="4349178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4" name="그룹 19">
              <a:extLst>
                <a:ext uri="{FF2B5EF4-FFF2-40B4-BE49-F238E27FC236}">
                  <a16:creationId xmlns:a16="http://schemas.microsoft.com/office/drawing/2014/main" id="{8F66EEFA-01C4-4A65-8B21-93DCDECDB354}"/>
                </a:ext>
              </a:extLst>
            </p:cNvPr>
            <p:cNvGrpSpPr/>
            <p:nvPr/>
          </p:nvGrpSpPr>
          <p:grpSpPr>
            <a:xfrm>
              <a:off x="895421" y="5195388"/>
              <a:ext cx="2010953" cy="1130031"/>
              <a:chOff x="1464245" y="3861050"/>
              <a:chExt cx="1955627" cy="1130031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56000A2-8082-4EBD-8628-493A4B23737D}"/>
                  </a:ext>
                </a:extLst>
              </p:cNvPr>
              <p:cNvSpPr txBox="1"/>
              <p:nvPr/>
            </p:nvSpPr>
            <p:spPr>
              <a:xfrm>
                <a:off x="1464245" y="4160084"/>
                <a:ext cx="19556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542F15D-A5C6-4015-9B1C-DDC2DB5B186D}"/>
                  </a:ext>
                </a:extLst>
              </p:cNvPr>
              <p:cNvSpPr txBox="1"/>
              <p:nvPr/>
            </p:nvSpPr>
            <p:spPr>
              <a:xfrm>
                <a:off x="1467692" y="3861050"/>
                <a:ext cx="1952180" cy="33855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4"/>
                    </a:solidFill>
                  </a:rPr>
                  <a:t>CONTENTS HERE</a:t>
                </a:r>
              </a:p>
            </p:txBody>
          </p: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3FE108F1-9782-4DE0-8C50-A91FACAC8CFF}"/>
              </a:ext>
            </a:extLst>
          </p:cNvPr>
          <p:cNvSpPr txBox="1"/>
          <p:nvPr/>
        </p:nvSpPr>
        <p:spPr>
          <a:xfrm>
            <a:off x="4953000" y="2767272"/>
            <a:ext cx="2286000" cy="1446550"/>
          </a:xfrm>
          <a:prstGeom prst="rect">
            <a:avLst/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algn="r"/>
            <a:r>
              <a:rPr lang="en-US" altLang="ko-KR" sz="8800" b="1" dirty="0">
                <a:solidFill>
                  <a:schemeClr val="accent3"/>
                </a:solidFill>
                <a:latin typeface="Agency FB" panose="020B0503020202020204" pitchFamily="34" charset="0"/>
                <a:cs typeface="Arial" pitchFamily="34" charset="0"/>
              </a:rPr>
              <a:t>2020</a:t>
            </a:r>
            <a:endParaRPr lang="ko-KR" altLang="en-US" sz="8800" b="1" dirty="0">
              <a:solidFill>
                <a:schemeClr val="accent3"/>
              </a:solidFill>
              <a:latin typeface="Agency FB" panose="020B0503020202020204" pitchFamily="34" charset="0"/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0684DFD-DD11-47A9-BFD3-B4BDABE5FBC1}"/>
              </a:ext>
            </a:extLst>
          </p:cNvPr>
          <p:cNvSpPr txBox="1"/>
          <p:nvPr/>
        </p:nvSpPr>
        <p:spPr>
          <a:xfrm>
            <a:off x="5044343" y="3813721"/>
            <a:ext cx="2103120" cy="338554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Contents Here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9D82926-1BAB-4FD3-9ACA-2548B00A60CF}"/>
              </a:ext>
            </a:extLst>
          </p:cNvPr>
          <p:cNvGrpSpPr/>
          <p:nvPr/>
        </p:nvGrpSpPr>
        <p:grpSpPr>
          <a:xfrm>
            <a:off x="5068668" y="4464471"/>
            <a:ext cx="2054662" cy="1839679"/>
            <a:chOff x="895421" y="4485740"/>
            <a:chExt cx="2054662" cy="1839679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A870A03F-8ED0-4B53-A3A0-628FC53739BE}"/>
                </a:ext>
              </a:extLst>
            </p:cNvPr>
            <p:cNvGrpSpPr/>
            <p:nvPr/>
          </p:nvGrpSpPr>
          <p:grpSpPr>
            <a:xfrm>
              <a:off x="895421" y="4485740"/>
              <a:ext cx="2054662" cy="579492"/>
              <a:chOff x="1180933" y="4046685"/>
              <a:chExt cx="2832511" cy="579492"/>
            </a:xfrm>
          </p:grpSpPr>
          <p:sp>
            <p:nvSpPr>
              <p:cNvPr id="76" name="Chevron 50">
                <a:extLst>
                  <a:ext uri="{FF2B5EF4-FFF2-40B4-BE49-F238E27FC236}">
                    <a16:creationId xmlns:a16="http://schemas.microsoft.com/office/drawing/2014/main" id="{082AC0A9-14DC-479E-A023-7E6C869ABD5C}"/>
                  </a:ext>
                </a:extLst>
              </p:cNvPr>
              <p:cNvSpPr/>
              <p:nvPr/>
            </p:nvSpPr>
            <p:spPr>
              <a:xfrm>
                <a:off x="1180933" y="4059184"/>
                <a:ext cx="252000" cy="252000"/>
              </a:xfrm>
              <a:prstGeom prst="chevr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019FB5C-20A6-4751-9585-5F42056475C0}"/>
                  </a:ext>
                </a:extLst>
              </p:cNvPr>
              <p:cNvSpPr txBox="1"/>
              <p:nvPr/>
            </p:nvSpPr>
            <p:spPr>
              <a:xfrm>
                <a:off x="1432933" y="4046685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78" name="Chevron 56">
                <a:extLst>
                  <a:ext uri="{FF2B5EF4-FFF2-40B4-BE49-F238E27FC236}">
                    <a16:creationId xmlns:a16="http://schemas.microsoft.com/office/drawing/2014/main" id="{14CC362C-1B98-41AC-80AC-8F02B6F2F864}"/>
                  </a:ext>
                </a:extLst>
              </p:cNvPr>
              <p:cNvSpPr/>
              <p:nvPr/>
            </p:nvSpPr>
            <p:spPr>
              <a:xfrm>
                <a:off x="1180933" y="4361677"/>
                <a:ext cx="252000" cy="252000"/>
              </a:xfrm>
              <a:prstGeom prst="chevr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6B1EDD8-40E1-443E-9E1B-A72653F8DD4C}"/>
                  </a:ext>
                </a:extLst>
              </p:cNvPr>
              <p:cNvSpPr txBox="1"/>
              <p:nvPr/>
            </p:nvSpPr>
            <p:spPr>
              <a:xfrm>
                <a:off x="1432933" y="4349178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3" name="그룹 19">
              <a:extLst>
                <a:ext uri="{FF2B5EF4-FFF2-40B4-BE49-F238E27FC236}">
                  <a16:creationId xmlns:a16="http://schemas.microsoft.com/office/drawing/2014/main" id="{3B122E98-9A26-441E-82AF-2675A90CA622}"/>
                </a:ext>
              </a:extLst>
            </p:cNvPr>
            <p:cNvGrpSpPr/>
            <p:nvPr/>
          </p:nvGrpSpPr>
          <p:grpSpPr>
            <a:xfrm>
              <a:off x="895421" y="5195388"/>
              <a:ext cx="2010953" cy="1130031"/>
              <a:chOff x="1464245" y="3861050"/>
              <a:chExt cx="1955627" cy="1130031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BC68785-DDD0-4985-A006-0E502FDC114F}"/>
                  </a:ext>
                </a:extLst>
              </p:cNvPr>
              <p:cNvSpPr txBox="1"/>
              <p:nvPr/>
            </p:nvSpPr>
            <p:spPr>
              <a:xfrm>
                <a:off x="1464245" y="4160084"/>
                <a:ext cx="19556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6C98D16-2F1C-461A-9495-BC60B4E61CB9}"/>
                  </a:ext>
                </a:extLst>
              </p:cNvPr>
              <p:cNvSpPr txBox="1"/>
              <p:nvPr/>
            </p:nvSpPr>
            <p:spPr>
              <a:xfrm>
                <a:off x="1467692" y="3861050"/>
                <a:ext cx="1952180" cy="33855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3"/>
                    </a:solidFill>
                  </a:rPr>
                  <a:t>CONTENTS HERE</a:t>
                </a:r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D4EA8423-F3F7-4A7F-BB6E-9EBE1C76C591}"/>
              </a:ext>
            </a:extLst>
          </p:cNvPr>
          <p:cNvSpPr txBox="1"/>
          <p:nvPr/>
        </p:nvSpPr>
        <p:spPr>
          <a:xfrm>
            <a:off x="7055780" y="3734425"/>
            <a:ext cx="2286000" cy="1446550"/>
          </a:xfrm>
          <a:prstGeom prst="rect">
            <a:avLst/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algn="r"/>
            <a:r>
              <a:rPr lang="en-US" altLang="ko-KR" sz="8800" b="1" dirty="0">
                <a:solidFill>
                  <a:schemeClr val="accent2"/>
                </a:solidFill>
                <a:latin typeface="Agency FB" panose="020B0503020202020204" pitchFamily="34" charset="0"/>
                <a:cs typeface="Arial" pitchFamily="34" charset="0"/>
              </a:rPr>
              <a:t>2021</a:t>
            </a:r>
            <a:endParaRPr lang="ko-KR" altLang="en-US" sz="8800" b="1" dirty="0">
              <a:solidFill>
                <a:schemeClr val="accent2"/>
              </a:solidFill>
              <a:latin typeface="Agency FB" panose="020B0503020202020204" pitchFamily="34" charset="0"/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C61EC9D-8ADB-4097-9CC1-0055AD2B3679}"/>
              </a:ext>
            </a:extLst>
          </p:cNvPr>
          <p:cNvSpPr txBox="1"/>
          <p:nvPr/>
        </p:nvSpPr>
        <p:spPr>
          <a:xfrm>
            <a:off x="7147074" y="3813721"/>
            <a:ext cx="2103120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Contents Here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BCBAB2F-B230-4546-9386-9B50CC4FBB95}"/>
              </a:ext>
            </a:extLst>
          </p:cNvPr>
          <p:cNvGrpSpPr/>
          <p:nvPr/>
        </p:nvGrpSpPr>
        <p:grpSpPr>
          <a:xfrm>
            <a:off x="7171447" y="1655756"/>
            <a:ext cx="2054662" cy="1839679"/>
            <a:chOff x="895421" y="4485740"/>
            <a:chExt cx="2054662" cy="1839679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6F903405-016D-4EFA-869F-51558B4E2068}"/>
                </a:ext>
              </a:extLst>
            </p:cNvPr>
            <p:cNvGrpSpPr/>
            <p:nvPr/>
          </p:nvGrpSpPr>
          <p:grpSpPr>
            <a:xfrm>
              <a:off x="895421" y="4485740"/>
              <a:ext cx="2054662" cy="579492"/>
              <a:chOff x="1180933" y="4046685"/>
              <a:chExt cx="2832511" cy="579492"/>
            </a:xfrm>
          </p:grpSpPr>
          <p:sp>
            <p:nvSpPr>
              <p:cNvPr id="85" name="Chevron 50">
                <a:extLst>
                  <a:ext uri="{FF2B5EF4-FFF2-40B4-BE49-F238E27FC236}">
                    <a16:creationId xmlns:a16="http://schemas.microsoft.com/office/drawing/2014/main" id="{356D5C85-DC02-45B5-9F2D-D367C025B916}"/>
                  </a:ext>
                </a:extLst>
              </p:cNvPr>
              <p:cNvSpPr/>
              <p:nvPr/>
            </p:nvSpPr>
            <p:spPr>
              <a:xfrm>
                <a:off x="1180933" y="4059184"/>
                <a:ext cx="252000" cy="252000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5232CE8-87D4-444B-AD26-772A32FB41AA}"/>
                  </a:ext>
                </a:extLst>
              </p:cNvPr>
              <p:cNvSpPr txBox="1"/>
              <p:nvPr/>
            </p:nvSpPr>
            <p:spPr>
              <a:xfrm>
                <a:off x="1432933" y="4046685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87" name="Chevron 56">
                <a:extLst>
                  <a:ext uri="{FF2B5EF4-FFF2-40B4-BE49-F238E27FC236}">
                    <a16:creationId xmlns:a16="http://schemas.microsoft.com/office/drawing/2014/main" id="{FB5FF018-C7A3-4129-B284-C2D346D787FD}"/>
                  </a:ext>
                </a:extLst>
              </p:cNvPr>
              <p:cNvSpPr/>
              <p:nvPr/>
            </p:nvSpPr>
            <p:spPr>
              <a:xfrm>
                <a:off x="1180933" y="4361677"/>
                <a:ext cx="252000" cy="252000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5B139C5-28E7-41A8-AE79-B0EAD21C5081}"/>
                  </a:ext>
                </a:extLst>
              </p:cNvPr>
              <p:cNvSpPr txBox="1"/>
              <p:nvPr/>
            </p:nvSpPr>
            <p:spPr>
              <a:xfrm>
                <a:off x="1432933" y="4349178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2" name="그룹 19">
              <a:extLst>
                <a:ext uri="{FF2B5EF4-FFF2-40B4-BE49-F238E27FC236}">
                  <a16:creationId xmlns:a16="http://schemas.microsoft.com/office/drawing/2014/main" id="{ECF056F5-7AB2-4FDC-B584-79619A7F7490}"/>
                </a:ext>
              </a:extLst>
            </p:cNvPr>
            <p:cNvGrpSpPr/>
            <p:nvPr/>
          </p:nvGrpSpPr>
          <p:grpSpPr>
            <a:xfrm>
              <a:off x="895421" y="5195388"/>
              <a:ext cx="2010953" cy="1130031"/>
              <a:chOff x="1464245" y="3861050"/>
              <a:chExt cx="1955627" cy="1130031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B996796F-B879-4F31-963E-1B46A7064677}"/>
                  </a:ext>
                </a:extLst>
              </p:cNvPr>
              <p:cNvSpPr txBox="1"/>
              <p:nvPr/>
            </p:nvSpPr>
            <p:spPr>
              <a:xfrm>
                <a:off x="1464245" y="4160084"/>
                <a:ext cx="19556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9F625EF-F1F9-4121-B984-9A4BF0BC39C1}"/>
                  </a:ext>
                </a:extLst>
              </p:cNvPr>
              <p:cNvSpPr txBox="1"/>
              <p:nvPr/>
            </p:nvSpPr>
            <p:spPr>
              <a:xfrm>
                <a:off x="1467692" y="3861050"/>
                <a:ext cx="1952180" cy="33855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2"/>
                    </a:solidFill>
                  </a:rPr>
                  <a:t>CONTENTS HERE</a:t>
                </a:r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0189867-97BD-4B0D-BE9A-A9A0B9312E6A}"/>
              </a:ext>
            </a:extLst>
          </p:cNvPr>
          <p:cNvGrpSpPr/>
          <p:nvPr/>
        </p:nvGrpSpPr>
        <p:grpSpPr>
          <a:xfrm>
            <a:off x="9274228" y="4464471"/>
            <a:ext cx="2054662" cy="1839679"/>
            <a:chOff x="895421" y="4485740"/>
            <a:chExt cx="2054662" cy="1839679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55F65F9C-A501-408F-ACFA-D667068236CB}"/>
                </a:ext>
              </a:extLst>
            </p:cNvPr>
            <p:cNvGrpSpPr/>
            <p:nvPr/>
          </p:nvGrpSpPr>
          <p:grpSpPr>
            <a:xfrm>
              <a:off x="895421" y="4485740"/>
              <a:ext cx="2054662" cy="579492"/>
              <a:chOff x="1180933" y="4046685"/>
              <a:chExt cx="2832511" cy="579492"/>
            </a:xfrm>
          </p:grpSpPr>
          <p:sp>
            <p:nvSpPr>
              <p:cNvPr id="94" name="Chevron 50">
                <a:extLst>
                  <a:ext uri="{FF2B5EF4-FFF2-40B4-BE49-F238E27FC236}">
                    <a16:creationId xmlns:a16="http://schemas.microsoft.com/office/drawing/2014/main" id="{01E4CD65-A8E2-4EDF-AB30-C0FB64A83563}"/>
                  </a:ext>
                </a:extLst>
              </p:cNvPr>
              <p:cNvSpPr/>
              <p:nvPr/>
            </p:nvSpPr>
            <p:spPr>
              <a:xfrm>
                <a:off x="1180933" y="4059184"/>
                <a:ext cx="252000" cy="252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C36D9534-EB59-49DD-BD4D-AE328AE25C66}"/>
                  </a:ext>
                </a:extLst>
              </p:cNvPr>
              <p:cNvSpPr txBox="1"/>
              <p:nvPr/>
            </p:nvSpPr>
            <p:spPr>
              <a:xfrm>
                <a:off x="1432933" y="4046685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96" name="Chevron 56">
                <a:extLst>
                  <a:ext uri="{FF2B5EF4-FFF2-40B4-BE49-F238E27FC236}">
                    <a16:creationId xmlns:a16="http://schemas.microsoft.com/office/drawing/2014/main" id="{75DB4375-0D43-4E79-995D-1E348ABBD2BE}"/>
                  </a:ext>
                </a:extLst>
              </p:cNvPr>
              <p:cNvSpPr/>
              <p:nvPr/>
            </p:nvSpPr>
            <p:spPr>
              <a:xfrm>
                <a:off x="1180933" y="4361677"/>
                <a:ext cx="252000" cy="252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5DC4150-B6F8-41CD-AFD5-31353F14237D}"/>
                  </a:ext>
                </a:extLst>
              </p:cNvPr>
              <p:cNvSpPr txBox="1"/>
              <p:nvPr/>
            </p:nvSpPr>
            <p:spPr>
              <a:xfrm>
                <a:off x="1432933" y="4349178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91" name="그룹 19">
              <a:extLst>
                <a:ext uri="{FF2B5EF4-FFF2-40B4-BE49-F238E27FC236}">
                  <a16:creationId xmlns:a16="http://schemas.microsoft.com/office/drawing/2014/main" id="{4958801D-E45D-46FA-BAAB-631CED41C42E}"/>
                </a:ext>
              </a:extLst>
            </p:cNvPr>
            <p:cNvGrpSpPr/>
            <p:nvPr/>
          </p:nvGrpSpPr>
          <p:grpSpPr>
            <a:xfrm>
              <a:off x="895421" y="5195388"/>
              <a:ext cx="2010953" cy="1130031"/>
              <a:chOff x="1464245" y="3861050"/>
              <a:chExt cx="1955627" cy="1130031"/>
            </a:xfrm>
          </p:grpSpPr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1E2CEDAF-AD69-471F-B172-999E02C8CAFF}"/>
                  </a:ext>
                </a:extLst>
              </p:cNvPr>
              <p:cNvSpPr txBox="1"/>
              <p:nvPr/>
            </p:nvSpPr>
            <p:spPr>
              <a:xfrm>
                <a:off x="1464245" y="4160084"/>
                <a:ext cx="19556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0008786-4775-4D3D-AAE4-9163E1A26853}"/>
                  </a:ext>
                </a:extLst>
              </p:cNvPr>
              <p:cNvSpPr txBox="1"/>
              <p:nvPr/>
            </p:nvSpPr>
            <p:spPr>
              <a:xfrm>
                <a:off x="1467692" y="3861050"/>
                <a:ext cx="1952180" cy="33855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1"/>
                    </a:solidFill>
                  </a:rPr>
                  <a:t>CONTENTS HERE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7760F6-06E8-46F3-A402-A1F668CE122C}"/>
              </a:ext>
            </a:extLst>
          </p:cNvPr>
          <p:cNvSpPr/>
          <p:nvPr/>
        </p:nvSpPr>
        <p:spPr>
          <a:xfrm>
            <a:off x="908783" y="3876990"/>
            <a:ext cx="9972000" cy="1711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265A652-18F2-4DDF-80B9-6AF394D9846B}"/>
              </a:ext>
            </a:extLst>
          </p:cNvPr>
          <p:cNvSpPr/>
          <p:nvPr/>
        </p:nvSpPr>
        <p:spPr>
          <a:xfrm>
            <a:off x="8739925" y="3116560"/>
            <a:ext cx="1692000" cy="1692000"/>
          </a:xfrm>
          <a:prstGeom prst="ellipse">
            <a:avLst/>
          </a:pr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2B1B1D5-F296-4E14-BDB1-248F7209B837}"/>
              </a:ext>
            </a:extLst>
          </p:cNvPr>
          <p:cNvSpPr/>
          <p:nvPr/>
        </p:nvSpPr>
        <p:spPr>
          <a:xfrm>
            <a:off x="6326355" y="3116560"/>
            <a:ext cx="1692000" cy="1692000"/>
          </a:xfrm>
          <a:prstGeom prst="ellipse">
            <a:avLst/>
          </a:prstGeom>
          <a:solidFill>
            <a:schemeClr val="accent3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65F2346-D9B8-42DF-9414-43C4741A30E3}"/>
              </a:ext>
            </a:extLst>
          </p:cNvPr>
          <p:cNvSpPr/>
          <p:nvPr/>
        </p:nvSpPr>
        <p:spPr>
          <a:xfrm>
            <a:off x="3860053" y="3116560"/>
            <a:ext cx="1744732" cy="1692000"/>
          </a:xfrm>
          <a:prstGeom prst="ellipse">
            <a:avLst/>
          </a:pr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5F3AA96-56F4-4371-BF72-44490365100C}"/>
              </a:ext>
            </a:extLst>
          </p:cNvPr>
          <p:cNvSpPr/>
          <p:nvPr/>
        </p:nvSpPr>
        <p:spPr>
          <a:xfrm>
            <a:off x="1393751" y="3116560"/>
            <a:ext cx="1744732" cy="1692000"/>
          </a:xfrm>
          <a:prstGeom prst="ellipse">
            <a:avLst/>
          </a:prstGeom>
          <a:solidFill>
            <a:schemeClr val="accent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E887443-DDED-4C99-A9D6-ACA76842C860}"/>
              </a:ext>
            </a:extLst>
          </p:cNvPr>
          <p:cNvGrpSpPr/>
          <p:nvPr/>
        </p:nvGrpSpPr>
        <p:grpSpPr>
          <a:xfrm>
            <a:off x="1369368" y="3863938"/>
            <a:ext cx="1780893" cy="678649"/>
            <a:chOff x="3233964" y="1954419"/>
            <a:chExt cx="1410044" cy="67864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9A5F435-D718-41DF-93AA-719C9E4AD452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454F8A6-A928-46DA-B513-AD5E3B11B672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3941F1-06F7-437B-A3AE-4D8DE8D9DA39}"/>
              </a:ext>
            </a:extLst>
          </p:cNvPr>
          <p:cNvGrpSpPr/>
          <p:nvPr/>
        </p:nvGrpSpPr>
        <p:grpSpPr>
          <a:xfrm>
            <a:off x="3862258" y="3863938"/>
            <a:ext cx="1727068" cy="678649"/>
            <a:chOff x="3233964" y="1954419"/>
            <a:chExt cx="1410044" cy="67864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01A3055-00AF-4D34-8D61-EAB95FB92A8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6810D2E-DF0D-44B1-A66B-0E00A144B6C7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45C4F36-007B-4640-A7E6-D2CE25A98213}"/>
              </a:ext>
            </a:extLst>
          </p:cNvPr>
          <p:cNvGrpSpPr/>
          <p:nvPr/>
        </p:nvGrpSpPr>
        <p:grpSpPr>
          <a:xfrm>
            <a:off x="6301324" y="3863938"/>
            <a:ext cx="1727068" cy="678649"/>
            <a:chOff x="3233964" y="1954419"/>
            <a:chExt cx="1410044" cy="67864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A3F66C6-B7A3-42D3-8E6B-0D8AF869EEF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7B1B3B9-1799-480A-8C1B-4E7D9251B08A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593AE14-3A17-46D8-983B-15339E3CBD90}"/>
              </a:ext>
            </a:extLst>
          </p:cNvPr>
          <p:cNvGrpSpPr/>
          <p:nvPr/>
        </p:nvGrpSpPr>
        <p:grpSpPr>
          <a:xfrm>
            <a:off x="8740391" y="3863938"/>
            <a:ext cx="1727068" cy="678649"/>
            <a:chOff x="3233964" y="1954419"/>
            <a:chExt cx="1410044" cy="67864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2716025-21DB-4E5C-9984-2E9AFCAC487D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E964ED7-FB9F-4FCE-B8AE-AFC7C1F5A4DC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9EDFC37-5FEC-4791-9443-57DB8755EA47}"/>
              </a:ext>
            </a:extLst>
          </p:cNvPr>
          <p:cNvGrpSpPr/>
          <p:nvPr/>
        </p:nvGrpSpPr>
        <p:grpSpPr>
          <a:xfrm>
            <a:off x="1698678" y="4908176"/>
            <a:ext cx="2925536" cy="1069896"/>
            <a:chOff x="3170357" y="4321414"/>
            <a:chExt cx="1352213" cy="106989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7DCC8A8-F908-46B6-8F26-B4BC17974435}"/>
                </a:ext>
              </a:extLst>
            </p:cNvPr>
            <p:cNvSpPr txBox="1"/>
            <p:nvPr/>
          </p:nvSpPr>
          <p:spPr>
            <a:xfrm>
              <a:off x="3175661" y="4560313"/>
              <a:ext cx="13469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6756259-8C44-4E42-993C-0115305C1962}"/>
                </a:ext>
              </a:extLst>
            </p:cNvPr>
            <p:cNvSpPr txBox="1"/>
            <p:nvPr/>
          </p:nvSpPr>
          <p:spPr>
            <a:xfrm>
              <a:off x="3170357" y="4321414"/>
              <a:ext cx="1335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5A9D6ED4-1A5B-4EF2-8729-4BB549B3ECE2}"/>
              </a:ext>
            </a:extLst>
          </p:cNvPr>
          <p:cNvSpPr/>
          <p:nvPr/>
        </p:nvSpPr>
        <p:spPr>
          <a:xfrm rot="5400000">
            <a:off x="10782186" y="3733960"/>
            <a:ext cx="530352" cy="4572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7DCE2FA-BAB6-40F4-BF41-CC11B922D70F}"/>
              </a:ext>
            </a:extLst>
          </p:cNvPr>
          <p:cNvGrpSpPr/>
          <p:nvPr/>
        </p:nvGrpSpPr>
        <p:grpSpPr>
          <a:xfrm>
            <a:off x="6562852" y="4908176"/>
            <a:ext cx="2925536" cy="1069896"/>
            <a:chOff x="3170357" y="4321414"/>
            <a:chExt cx="1352213" cy="106989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8E6271B-D4BA-4FA7-A255-47D3E42E6550}"/>
                </a:ext>
              </a:extLst>
            </p:cNvPr>
            <p:cNvSpPr txBox="1"/>
            <p:nvPr/>
          </p:nvSpPr>
          <p:spPr>
            <a:xfrm>
              <a:off x="3175661" y="4560313"/>
              <a:ext cx="13469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7602DFA-FA32-43CD-9A22-4C072C9EC0A8}"/>
                </a:ext>
              </a:extLst>
            </p:cNvPr>
            <p:cNvSpPr txBox="1"/>
            <p:nvPr/>
          </p:nvSpPr>
          <p:spPr>
            <a:xfrm>
              <a:off x="3170357" y="4321414"/>
              <a:ext cx="1335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524EE26-157A-439A-A5BE-B3F2620648C8}"/>
              </a:ext>
            </a:extLst>
          </p:cNvPr>
          <p:cNvGrpSpPr/>
          <p:nvPr/>
        </p:nvGrpSpPr>
        <p:grpSpPr>
          <a:xfrm>
            <a:off x="2380051" y="1976246"/>
            <a:ext cx="3016712" cy="1069896"/>
            <a:chOff x="3170357" y="4321414"/>
            <a:chExt cx="1352213" cy="106989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CDA2E8C-CACF-485B-A8F6-FB05F03A35E9}"/>
                </a:ext>
              </a:extLst>
            </p:cNvPr>
            <p:cNvSpPr txBox="1"/>
            <p:nvPr/>
          </p:nvSpPr>
          <p:spPr>
            <a:xfrm>
              <a:off x="3175661" y="4560313"/>
              <a:ext cx="1346909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46EB42F-0380-41D0-8B0A-70F5E3520EA4}"/>
                </a:ext>
              </a:extLst>
            </p:cNvPr>
            <p:cNvSpPr txBox="1"/>
            <p:nvPr/>
          </p:nvSpPr>
          <p:spPr>
            <a:xfrm>
              <a:off x="3170357" y="4321414"/>
              <a:ext cx="13354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1B9BC68-F90A-4C8B-AD26-6CC0768468D7}"/>
              </a:ext>
            </a:extLst>
          </p:cNvPr>
          <p:cNvGrpSpPr/>
          <p:nvPr/>
        </p:nvGrpSpPr>
        <p:grpSpPr>
          <a:xfrm>
            <a:off x="7291850" y="1976246"/>
            <a:ext cx="2925536" cy="1069896"/>
            <a:chOff x="3170357" y="4321414"/>
            <a:chExt cx="1352213" cy="106989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A755AED-44E9-4BEE-8E06-17B8CCFC9A48}"/>
                </a:ext>
              </a:extLst>
            </p:cNvPr>
            <p:cNvSpPr txBox="1"/>
            <p:nvPr/>
          </p:nvSpPr>
          <p:spPr>
            <a:xfrm>
              <a:off x="3175661" y="4560313"/>
              <a:ext cx="13469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2A831C7-652F-4774-87A5-5FA0675263EE}"/>
                </a:ext>
              </a:extLst>
            </p:cNvPr>
            <p:cNvSpPr txBox="1"/>
            <p:nvPr/>
          </p:nvSpPr>
          <p:spPr>
            <a:xfrm>
              <a:off x="3170357" y="4321414"/>
              <a:ext cx="1335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Rectangle 130">
            <a:extLst>
              <a:ext uri="{FF2B5EF4-FFF2-40B4-BE49-F238E27FC236}">
                <a16:creationId xmlns:a16="http://schemas.microsoft.com/office/drawing/2014/main" id="{E7765E20-AF22-4C83-852F-E4FEBDB30681}"/>
              </a:ext>
            </a:extLst>
          </p:cNvPr>
          <p:cNvSpPr/>
          <p:nvPr/>
        </p:nvSpPr>
        <p:spPr>
          <a:xfrm>
            <a:off x="6964929" y="3458644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6" name="Rectangle 9">
            <a:extLst>
              <a:ext uri="{FF2B5EF4-FFF2-40B4-BE49-F238E27FC236}">
                <a16:creationId xmlns:a16="http://schemas.microsoft.com/office/drawing/2014/main" id="{C3C340D2-179C-4410-9CE3-5335550E5C0A}"/>
              </a:ext>
            </a:extLst>
          </p:cNvPr>
          <p:cNvSpPr/>
          <p:nvPr/>
        </p:nvSpPr>
        <p:spPr>
          <a:xfrm>
            <a:off x="4540746" y="3403996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Freeform 18">
            <a:extLst>
              <a:ext uri="{FF2B5EF4-FFF2-40B4-BE49-F238E27FC236}">
                <a16:creationId xmlns:a16="http://schemas.microsoft.com/office/drawing/2014/main" id="{45AEAF8D-A883-40E2-9D09-6CBB78A95116}"/>
              </a:ext>
            </a:extLst>
          </p:cNvPr>
          <p:cNvSpPr/>
          <p:nvPr/>
        </p:nvSpPr>
        <p:spPr>
          <a:xfrm>
            <a:off x="9396040" y="3380666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ound Same Side Corner Rectangle 36">
            <a:extLst>
              <a:ext uri="{FF2B5EF4-FFF2-40B4-BE49-F238E27FC236}">
                <a16:creationId xmlns:a16="http://schemas.microsoft.com/office/drawing/2014/main" id="{EB9C9FEE-D0EC-401C-AA08-DC19B67F5CCD}"/>
              </a:ext>
            </a:extLst>
          </p:cNvPr>
          <p:cNvSpPr>
            <a:spLocks noChangeAspect="1"/>
          </p:cNvSpPr>
          <p:nvPr/>
        </p:nvSpPr>
        <p:spPr>
          <a:xfrm>
            <a:off x="2091662" y="3439835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F7DD035E-7AAE-4CBA-9DCA-EF001070ACBF}"/>
              </a:ext>
            </a:extLst>
          </p:cNvPr>
          <p:cNvCxnSpPr>
            <a:cxnSpLocks/>
            <a:stCxn id="19" idx="0"/>
          </p:cNvCxnSpPr>
          <p:nvPr/>
        </p:nvCxnSpPr>
        <p:spPr>
          <a:xfrm rot="5400000" flipH="1" flipV="1">
            <a:off x="3159145" y="916318"/>
            <a:ext cx="1307215" cy="3093271"/>
          </a:xfrm>
          <a:prstGeom prst="bentConnector2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9D9FA8FC-5084-444B-8037-C1701DB9A3D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038112" y="914450"/>
            <a:ext cx="1307215" cy="3093271"/>
          </a:xfrm>
          <a:prstGeom prst="bentConnector2">
            <a:avLst/>
          </a:prstGeom>
          <a:ln w="25400">
            <a:solidFill>
              <a:schemeClr val="accent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C3DE5C07-CAC1-451B-8E47-1EAEA9458CB7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2530557" y="3928584"/>
            <a:ext cx="1307215" cy="3093271"/>
          </a:xfrm>
          <a:prstGeom prst="bentConnector2">
            <a:avLst/>
          </a:prstGeom>
          <a:ln w="25400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06B213B2-58F5-4528-AF8F-F02DAF86660D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7409524" y="3926716"/>
            <a:ext cx="1307215" cy="3093271"/>
          </a:xfrm>
          <a:prstGeom prst="bentConnector2">
            <a:avLst/>
          </a:prstGeom>
          <a:ln w="25400">
            <a:solidFill>
              <a:schemeClr val="accent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800555" y="549658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337494E-6330-420F-A863-AF45393238CB}"/>
              </a:ext>
            </a:extLst>
          </p:cNvPr>
          <p:cNvSpPr/>
          <p:nvPr/>
        </p:nvSpPr>
        <p:spPr>
          <a:xfrm>
            <a:off x="4515256" y="612840"/>
            <a:ext cx="7021748" cy="5746082"/>
          </a:xfrm>
          <a:prstGeom prst="roundRect">
            <a:avLst>
              <a:gd name="adj" fmla="val 2228"/>
            </a:avLst>
          </a:prstGeom>
          <a:solidFill>
            <a:schemeClr val="accent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9B7C11-7424-42CC-A7DE-85777A93AEEF}"/>
              </a:ext>
            </a:extLst>
          </p:cNvPr>
          <p:cNvSpPr txBox="1"/>
          <p:nvPr/>
        </p:nvSpPr>
        <p:spPr>
          <a:xfrm>
            <a:off x="4800932" y="1045391"/>
            <a:ext cx="41283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F0EE1E-AE28-4713-8E1E-2E1A50A757D2}"/>
              </a:ext>
            </a:extLst>
          </p:cNvPr>
          <p:cNvSpPr txBox="1"/>
          <p:nvPr/>
        </p:nvSpPr>
        <p:spPr>
          <a:xfrm>
            <a:off x="4800933" y="2338053"/>
            <a:ext cx="18333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A57DE9-4D1A-44A2-8E15-D7E0C76BF472}"/>
              </a:ext>
            </a:extLst>
          </p:cNvPr>
          <p:cNvSpPr txBox="1"/>
          <p:nvPr/>
        </p:nvSpPr>
        <p:spPr>
          <a:xfrm>
            <a:off x="7095920" y="2338053"/>
            <a:ext cx="18333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A68DB-F0C9-4B1B-99C7-542DCC826B27}"/>
              </a:ext>
            </a:extLst>
          </p:cNvPr>
          <p:cNvSpPr txBox="1"/>
          <p:nvPr/>
        </p:nvSpPr>
        <p:spPr>
          <a:xfrm>
            <a:off x="9390908" y="1045391"/>
            <a:ext cx="18333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202AE2-395F-4CD0-99E0-4985AA4BEC0B}"/>
              </a:ext>
            </a:extLst>
          </p:cNvPr>
          <p:cNvSpPr txBox="1"/>
          <p:nvPr/>
        </p:nvSpPr>
        <p:spPr>
          <a:xfrm>
            <a:off x="696053" y="372974"/>
            <a:ext cx="789059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964D31-49C0-4AF6-A721-7C82DB4D93C8}"/>
              </a:ext>
            </a:extLst>
          </p:cNvPr>
          <p:cNvSpPr txBox="1"/>
          <p:nvPr/>
        </p:nvSpPr>
        <p:spPr>
          <a:xfrm>
            <a:off x="696053" y="1669278"/>
            <a:ext cx="20058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C099F4-FA0D-4E1E-9F4B-B5F12522757C}"/>
              </a:ext>
            </a:extLst>
          </p:cNvPr>
          <p:cNvSpPr txBox="1"/>
          <p:nvPr/>
        </p:nvSpPr>
        <p:spPr>
          <a:xfrm>
            <a:off x="3067479" y="1669278"/>
            <a:ext cx="20058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95BD6E-A33C-4568-869C-8C8AD17B239C}"/>
              </a:ext>
            </a:extLst>
          </p:cNvPr>
          <p:cNvSpPr txBox="1"/>
          <p:nvPr/>
        </p:nvSpPr>
        <p:spPr>
          <a:xfrm>
            <a:off x="5438906" y="1669278"/>
            <a:ext cx="20058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7878131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D5F91C6-5874-499A-A8FC-96B1648AF83B}"/>
              </a:ext>
            </a:extLst>
          </p:cNvPr>
          <p:cNvGrpSpPr/>
          <p:nvPr/>
        </p:nvGrpSpPr>
        <p:grpSpPr>
          <a:xfrm>
            <a:off x="6804532" y="2815673"/>
            <a:ext cx="5387468" cy="1272821"/>
            <a:chOff x="6095977" y="4760655"/>
            <a:chExt cx="6096023" cy="127282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6096000" y="4760655"/>
              <a:ext cx="6096000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THANK YOU</a:t>
              </a:r>
              <a:endParaRPr lang="ko-KR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6095977" y="5653820"/>
              <a:ext cx="609592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0203900-C4DC-45B9-A455-2032C6EBEC8F}"/>
              </a:ext>
            </a:extLst>
          </p:cNvPr>
          <p:cNvGrpSpPr/>
          <p:nvPr/>
        </p:nvGrpSpPr>
        <p:grpSpPr>
          <a:xfrm>
            <a:off x="546551" y="891211"/>
            <a:ext cx="2721009" cy="2562839"/>
            <a:chOff x="6531716" y="2147356"/>
            <a:chExt cx="3978863" cy="3747575"/>
          </a:xfrm>
        </p:grpSpPr>
        <p:sp>
          <p:nvSpPr>
            <p:cNvPr id="4" name="Graphic 28">
              <a:extLst>
                <a:ext uri="{FF2B5EF4-FFF2-40B4-BE49-F238E27FC236}">
                  <a16:creationId xmlns:a16="http://schemas.microsoft.com/office/drawing/2014/main" id="{8712C5EB-75D3-4DBC-94C4-8ECA296D4F20}"/>
                </a:ext>
              </a:extLst>
            </p:cNvPr>
            <p:cNvSpPr/>
            <p:nvPr/>
          </p:nvSpPr>
          <p:spPr>
            <a:xfrm flipV="1">
              <a:off x="6531716" y="4787831"/>
              <a:ext cx="1429547" cy="1107100"/>
            </a:xfrm>
            <a:custGeom>
              <a:avLst/>
              <a:gdLst>
                <a:gd name="connsiteX0" fmla="*/ 1548289 w 1601724"/>
                <a:gd name="connsiteY0" fmla="*/ 51911 h 1243032"/>
                <a:gd name="connsiteX1" fmla="*/ 1548289 w 1601724"/>
                <a:gd name="connsiteY1" fmla="*/ 51911 h 1243032"/>
                <a:gd name="connsiteX2" fmla="*/ 1548289 w 1601724"/>
                <a:gd name="connsiteY2" fmla="*/ 51911 h 1243032"/>
                <a:gd name="connsiteX3" fmla="*/ 1390079 w 1601724"/>
                <a:gd name="connsiteY3" fmla="*/ 166497 h 1243032"/>
                <a:gd name="connsiteX4" fmla="*/ 1048512 w 1601724"/>
                <a:gd name="connsiteY4" fmla="*/ 511302 h 1243032"/>
                <a:gd name="connsiteX5" fmla="*/ 871538 w 1601724"/>
                <a:gd name="connsiteY5" fmla="*/ 869728 h 1243032"/>
                <a:gd name="connsiteX6" fmla="*/ 695325 w 1601724"/>
                <a:gd name="connsiteY6" fmla="*/ 1070991 h 1243032"/>
                <a:gd name="connsiteX7" fmla="*/ 0 w 1601724"/>
                <a:gd name="connsiteY7" fmla="*/ 1014984 h 1243032"/>
                <a:gd name="connsiteX8" fmla="*/ 459581 w 1601724"/>
                <a:gd name="connsiteY8" fmla="*/ 1242441 h 1243032"/>
                <a:gd name="connsiteX9" fmla="*/ 713232 w 1601724"/>
                <a:gd name="connsiteY9" fmla="*/ 1184053 h 1243032"/>
                <a:gd name="connsiteX10" fmla="*/ 746570 w 1601724"/>
                <a:gd name="connsiteY10" fmla="*/ 1197197 h 1243032"/>
                <a:gd name="connsiteX11" fmla="*/ 869918 w 1601724"/>
                <a:gd name="connsiteY11" fmla="*/ 1231297 h 1243032"/>
                <a:gd name="connsiteX12" fmla="*/ 1132523 w 1601724"/>
                <a:gd name="connsiteY12" fmla="*/ 857536 h 1243032"/>
                <a:gd name="connsiteX13" fmla="*/ 985647 w 1601724"/>
                <a:gd name="connsiteY13" fmla="*/ 1048036 h 1243032"/>
                <a:gd name="connsiteX14" fmla="*/ 876300 w 1601724"/>
                <a:gd name="connsiteY14" fmla="*/ 1168527 h 1243032"/>
                <a:gd name="connsiteX15" fmla="*/ 806863 w 1601724"/>
                <a:gd name="connsiteY15" fmla="*/ 1178433 h 1243032"/>
                <a:gd name="connsiteX16" fmla="*/ 809625 w 1601724"/>
                <a:gd name="connsiteY16" fmla="*/ 1132808 h 1243032"/>
                <a:gd name="connsiteX17" fmla="*/ 912781 w 1601724"/>
                <a:gd name="connsiteY17" fmla="*/ 912495 h 1243032"/>
                <a:gd name="connsiteX18" fmla="*/ 1072706 w 1601724"/>
                <a:gd name="connsiteY18" fmla="*/ 564071 h 1243032"/>
                <a:gd name="connsiteX19" fmla="*/ 1327976 w 1601724"/>
                <a:gd name="connsiteY19" fmla="*/ 257651 h 1243032"/>
                <a:gd name="connsiteX20" fmla="*/ 1558385 w 1601724"/>
                <a:gd name="connsiteY20" fmla="*/ 62198 h 1243032"/>
                <a:gd name="connsiteX21" fmla="*/ 1601724 w 1601724"/>
                <a:gd name="connsiteY21" fmla="*/ 0 h 1243032"/>
                <a:gd name="connsiteX22" fmla="*/ 1548289 w 1601724"/>
                <a:gd name="connsiteY22" fmla="*/ 51911 h 1243032"/>
                <a:gd name="connsiteX0" fmla="*/ 1548289 w 1601724"/>
                <a:gd name="connsiteY0" fmla="*/ 51911 h 1243032"/>
                <a:gd name="connsiteX1" fmla="*/ 1548289 w 1601724"/>
                <a:gd name="connsiteY1" fmla="*/ 51911 h 1243032"/>
                <a:gd name="connsiteX2" fmla="*/ 1548289 w 1601724"/>
                <a:gd name="connsiteY2" fmla="*/ 51911 h 1243032"/>
                <a:gd name="connsiteX3" fmla="*/ 1390079 w 1601724"/>
                <a:gd name="connsiteY3" fmla="*/ 166497 h 1243032"/>
                <a:gd name="connsiteX4" fmla="*/ 1048512 w 1601724"/>
                <a:gd name="connsiteY4" fmla="*/ 511302 h 1243032"/>
                <a:gd name="connsiteX5" fmla="*/ 871538 w 1601724"/>
                <a:gd name="connsiteY5" fmla="*/ 869728 h 1243032"/>
                <a:gd name="connsiteX6" fmla="*/ 695325 w 1601724"/>
                <a:gd name="connsiteY6" fmla="*/ 1070991 h 1243032"/>
                <a:gd name="connsiteX7" fmla="*/ 0 w 1601724"/>
                <a:gd name="connsiteY7" fmla="*/ 1014984 h 1243032"/>
                <a:gd name="connsiteX8" fmla="*/ 459581 w 1601724"/>
                <a:gd name="connsiteY8" fmla="*/ 1242441 h 1243032"/>
                <a:gd name="connsiteX9" fmla="*/ 713232 w 1601724"/>
                <a:gd name="connsiteY9" fmla="*/ 1184053 h 1243032"/>
                <a:gd name="connsiteX10" fmla="*/ 746570 w 1601724"/>
                <a:gd name="connsiteY10" fmla="*/ 1197197 h 1243032"/>
                <a:gd name="connsiteX11" fmla="*/ 869918 w 1601724"/>
                <a:gd name="connsiteY11" fmla="*/ 1231297 h 1243032"/>
                <a:gd name="connsiteX12" fmla="*/ 1132523 w 1601724"/>
                <a:gd name="connsiteY12" fmla="*/ 857536 h 1243032"/>
                <a:gd name="connsiteX13" fmla="*/ 876300 w 1601724"/>
                <a:gd name="connsiteY13" fmla="*/ 1168527 h 1243032"/>
                <a:gd name="connsiteX14" fmla="*/ 806863 w 1601724"/>
                <a:gd name="connsiteY14" fmla="*/ 1178433 h 1243032"/>
                <a:gd name="connsiteX15" fmla="*/ 809625 w 1601724"/>
                <a:gd name="connsiteY15" fmla="*/ 1132808 h 1243032"/>
                <a:gd name="connsiteX16" fmla="*/ 912781 w 1601724"/>
                <a:gd name="connsiteY16" fmla="*/ 912495 h 1243032"/>
                <a:gd name="connsiteX17" fmla="*/ 1072706 w 1601724"/>
                <a:gd name="connsiteY17" fmla="*/ 564071 h 1243032"/>
                <a:gd name="connsiteX18" fmla="*/ 1327976 w 1601724"/>
                <a:gd name="connsiteY18" fmla="*/ 257651 h 1243032"/>
                <a:gd name="connsiteX19" fmla="*/ 1558385 w 1601724"/>
                <a:gd name="connsiteY19" fmla="*/ 62198 h 1243032"/>
                <a:gd name="connsiteX20" fmla="*/ 1601724 w 1601724"/>
                <a:gd name="connsiteY20" fmla="*/ 0 h 1243032"/>
                <a:gd name="connsiteX21" fmla="*/ 1548289 w 1601724"/>
                <a:gd name="connsiteY21" fmla="*/ 51911 h 1243032"/>
                <a:gd name="connsiteX0" fmla="*/ 1548289 w 1601724"/>
                <a:gd name="connsiteY0" fmla="*/ 51911 h 1243032"/>
                <a:gd name="connsiteX1" fmla="*/ 1548289 w 1601724"/>
                <a:gd name="connsiteY1" fmla="*/ 51911 h 1243032"/>
                <a:gd name="connsiteX2" fmla="*/ 1548289 w 1601724"/>
                <a:gd name="connsiteY2" fmla="*/ 51911 h 1243032"/>
                <a:gd name="connsiteX3" fmla="*/ 1390079 w 1601724"/>
                <a:gd name="connsiteY3" fmla="*/ 166497 h 1243032"/>
                <a:gd name="connsiteX4" fmla="*/ 1048512 w 1601724"/>
                <a:gd name="connsiteY4" fmla="*/ 511302 h 1243032"/>
                <a:gd name="connsiteX5" fmla="*/ 871538 w 1601724"/>
                <a:gd name="connsiteY5" fmla="*/ 869728 h 1243032"/>
                <a:gd name="connsiteX6" fmla="*/ 695325 w 1601724"/>
                <a:gd name="connsiteY6" fmla="*/ 1070991 h 1243032"/>
                <a:gd name="connsiteX7" fmla="*/ 0 w 1601724"/>
                <a:gd name="connsiteY7" fmla="*/ 1014984 h 1243032"/>
                <a:gd name="connsiteX8" fmla="*/ 459581 w 1601724"/>
                <a:gd name="connsiteY8" fmla="*/ 1242441 h 1243032"/>
                <a:gd name="connsiteX9" fmla="*/ 713232 w 1601724"/>
                <a:gd name="connsiteY9" fmla="*/ 1184053 h 1243032"/>
                <a:gd name="connsiteX10" fmla="*/ 746570 w 1601724"/>
                <a:gd name="connsiteY10" fmla="*/ 1197197 h 1243032"/>
                <a:gd name="connsiteX11" fmla="*/ 869918 w 1601724"/>
                <a:gd name="connsiteY11" fmla="*/ 1231297 h 1243032"/>
                <a:gd name="connsiteX12" fmla="*/ 935742 w 1601724"/>
                <a:gd name="connsiteY12" fmla="*/ 1122339 h 1243032"/>
                <a:gd name="connsiteX13" fmla="*/ 876300 w 1601724"/>
                <a:gd name="connsiteY13" fmla="*/ 1168527 h 1243032"/>
                <a:gd name="connsiteX14" fmla="*/ 806863 w 1601724"/>
                <a:gd name="connsiteY14" fmla="*/ 1178433 h 1243032"/>
                <a:gd name="connsiteX15" fmla="*/ 809625 w 1601724"/>
                <a:gd name="connsiteY15" fmla="*/ 1132808 h 1243032"/>
                <a:gd name="connsiteX16" fmla="*/ 912781 w 1601724"/>
                <a:gd name="connsiteY16" fmla="*/ 912495 h 1243032"/>
                <a:gd name="connsiteX17" fmla="*/ 1072706 w 1601724"/>
                <a:gd name="connsiteY17" fmla="*/ 564071 h 1243032"/>
                <a:gd name="connsiteX18" fmla="*/ 1327976 w 1601724"/>
                <a:gd name="connsiteY18" fmla="*/ 257651 h 1243032"/>
                <a:gd name="connsiteX19" fmla="*/ 1558385 w 1601724"/>
                <a:gd name="connsiteY19" fmla="*/ 62198 h 1243032"/>
                <a:gd name="connsiteX20" fmla="*/ 1601724 w 1601724"/>
                <a:gd name="connsiteY20" fmla="*/ 0 h 1243032"/>
                <a:gd name="connsiteX21" fmla="*/ 1548289 w 1601724"/>
                <a:gd name="connsiteY21" fmla="*/ 51911 h 1243032"/>
                <a:gd name="connsiteX0" fmla="*/ 1548289 w 1601724"/>
                <a:gd name="connsiteY0" fmla="*/ 51911 h 1243032"/>
                <a:gd name="connsiteX1" fmla="*/ 1548289 w 1601724"/>
                <a:gd name="connsiteY1" fmla="*/ 51911 h 1243032"/>
                <a:gd name="connsiteX2" fmla="*/ 1548289 w 1601724"/>
                <a:gd name="connsiteY2" fmla="*/ 51911 h 1243032"/>
                <a:gd name="connsiteX3" fmla="*/ 1390079 w 1601724"/>
                <a:gd name="connsiteY3" fmla="*/ 166497 h 1243032"/>
                <a:gd name="connsiteX4" fmla="*/ 1048512 w 1601724"/>
                <a:gd name="connsiteY4" fmla="*/ 511302 h 1243032"/>
                <a:gd name="connsiteX5" fmla="*/ 871538 w 1601724"/>
                <a:gd name="connsiteY5" fmla="*/ 869728 h 1243032"/>
                <a:gd name="connsiteX6" fmla="*/ 695325 w 1601724"/>
                <a:gd name="connsiteY6" fmla="*/ 1070991 h 1243032"/>
                <a:gd name="connsiteX7" fmla="*/ 0 w 1601724"/>
                <a:gd name="connsiteY7" fmla="*/ 1014984 h 1243032"/>
                <a:gd name="connsiteX8" fmla="*/ 459581 w 1601724"/>
                <a:gd name="connsiteY8" fmla="*/ 1242441 h 1243032"/>
                <a:gd name="connsiteX9" fmla="*/ 713232 w 1601724"/>
                <a:gd name="connsiteY9" fmla="*/ 1184053 h 1243032"/>
                <a:gd name="connsiteX10" fmla="*/ 746570 w 1601724"/>
                <a:gd name="connsiteY10" fmla="*/ 1197197 h 1243032"/>
                <a:gd name="connsiteX11" fmla="*/ 869918 w 1601724"/>
                <a:gd name="connsiteY11" fmla="*/ 1231297 h 1243032"/>
                <a:gd name="connsiteX12" fmla="*/ 926024 w 1601724"/>
                <a:gd name="connsiteY12" fmla="*/ 1153921 h 1243032"/>
                <a:gd name="connsiteX13" fmla="*/ 876300 w 1601724"/>
                <a:gd name="connsiteY13" fmla="*/ 1168527 h 1243032"/>
                <a:gd name="connsiteX14" fmla="*/ 806863 w 1601724"/>
                <a:gd name="connsiteY14" fmla="*/ 1178433 h 1243032"/>
                <a:gd name="connsiteX15" fmla="*/ 809625 w 1601724"/>
                <a:gd name="connsiteY15" fmla="*/ 1132808 h 1243032"/>
                <a:gd name="connsiteX16" fmla="*/ 912781 w 1601724"/>
                <a:gd name="connsiteY16" fmla="*/ 912495 h 1243032"/>
                <a:gd name="connsiteX17" fmla="*/ 1072706 w 1601724"/>
                <a:gd name="connsiteY17" fmla="*/ 564071 h 1243032"/>
                <a:gd name="connsiteX18" fmla="*/ 1327976 w 1601724"/>
                <a:gd name="connsiteY18" fmla="*/ 257651 h 1243032"/>
                <a:gd name="connsiteX19" fmla="*/ 1558385 w 1601724"/>
                <a:gd name="connsiteY19" fmla="*/ 62198 h 1243032"/>
                <a:gd name="connsiteX20" fmla="*/ 1601724 w 1601724"/>
                <a:gd name="connsiteY20" fmla="*/ 0 h 1243032"/>
                <a:gd name="connsiteX21" fmla="*/ 1548289 w 1601724"/>
                <a:gd name="connsiteY21" fmla="*/ 51911 h 1243032"/>
                <a:gd name="connsiteX0" fmla="*/ 1548289 w 1601724"/>
                <a:gd name="connsiteY0" fmla="*/ 51911 h 1243032"/>
                <a:gd name="connsiteX1" fmla="*/ 1548289 w 1601724"/>
                <a:gd name="connsiteY1" fmla="*/ 51911 h 1243032"/>
                <a:gd name="connsiteX2" fmla="*/ 1548289 w 1601724"/>
                <a:gd name="connsiteY2" fmla="*/ 51911 h 1243032"/>
                <a:gd name="connsiteX3" fmla="*/ 1390079 w 1601724"/>
                <a:gd name="connsiteY3" fmla="*/ 166497 h 1243032"/>
                <a:gd name="connsiteX4" fmla="*/ 1048512 w 1601724"/>
                <a:gd name="connsiteY4" fmla="*/ 511302 h 1243032"/>
                <a:gd name="connsiteX5" fmla="*/ 871538 w 1601724"/>
                <a:gd name="connsiteY5" fmla="*/ 869728 h 1243032"/>
                <a:gd name="connsiteX6" fmla="*/ 695325 w 1601724"/>
                <a:gd name="connsiteY6" fmla="*/ 1070991 h 1243032"/>
                <a:gd name="connsiteX7" fmla="*/ 0 w 1601724"/>
                <a:gd name="connsiteY7" fmla="*/ 1014984 h 1243032"/>
                <a:gd name="connsiteX8" fmla="*/ 459581 w 1601724"/>
                <a:gd name="connsiteY8" fmla="*/ 1242441 h 1243032"/>
                <a:gd name="connsiteX9" fmla="*/ 713232 w 1601724"/>
                <a:gd name="connsiteY9" fmla="*/ 1184053 h 1243032"/>
                <a:gd name="connsiteX10" fmla="*/ 746570 w 1601724"/>
                <a:gd name="connsiteY10" fmla="*/ 1197197 h 1243032"/>
                <a:gd name="connsiteX11" fmla="*/ 869918 w 1601724"/>
                <a:gd name="connsiteY11" fmla="*/ 1231297 h 1243032"/>
                <a:gd name="connsiteX12" fmla="*/ 926024 w 1601724"/>
                <a:gd name="connsiteY12" fmla="*/ 1153921 h 1243032"/>
                <a:gd name="connsiteX13" fmla="*/ 876300 w 1601724"/>
                <a:gd name="connsiteY13" fmla="*/ 1168527 h 1243032"/>
                <a:gd name="connsiteX14" fmla="*/ 806863 w 1601724"/>
                <a:gd name="connsiteY14" fmla="*/ 1178433 h 1243032"/>
                <a:gd name="connsiteX15" fmla="*/ 809625 w 1601724"/>
                <a:gd name="connsiteY15" fmla="*/ 1132808 h 1243032"/>
                <a:gd name="connsiteX16" fmla="*/ 912781 w 1601724"/>
                <a:gd name="connsiteY16" fmla="*/ 912495 h 1243032"/>
                <a:gd name="connsiteX17" fmla="*/ 1072706 w 1601724"/>
                <a:gd name="connsiteY17" fmla="*/ 564071 h 1243032"/>
                <a:gd name="connsiteX18" fmla="*/ 1327976 w 1601724"/>
                <a:gd name="connsiteY18" fmla="*/ 257651 h 1243032"/>
                <a:gd name="connsiteX19" fmla="*/ 1558385 w 1601724"/>
                <a:gd name="connsiteY19" fmla="*/ 62198 h 1243032"/>
                <a:gd name="connsiteX20" fmla="*/ 1601724 w 1601724"/>
                <a:gd name="connsiteY20" fmla="*/ 0 h 1243032"/>
                <a:gd name="connsiteX21" fmla="*/ 1548289 w 1601724"/>
                <a:gd name="connsiteY21" fmla="*/ 51911 h 1243032"/>
                <a:gd name="connsiteX0" fmla="*/ 1548289 w 1601724"/>
                <a:gd name="connsiteY0" fmla="*/ 51911 h 1243032"/>
                <a:gd name="connsiteX1" fmla="*/ 1548289 w 1601724"/>
                <a:gd name="connsiteY1" fmla="*/ 51911 h 1243032"/>
                <a:gd name="connsiteX2" fmla="*/ 1548289 w 1601724"/>
                <a:gd name="connsiteY2" fmla="*/ 51911 h 1243032"/>
                <a:gd name="connsiteX3" fmla="*/ 1390079 w 1601724"/>
                <a:gd name="connsiteY3" fmla="*/ 166497 h 1243032"/>
                <a:gd name="connsiteX4" fmla="*/ 1048512 w 1601724"/>
                <a:gd name="connsiteY4" fmla="*/ 511302 h 1243032"/>
                <a:gd name="connsiteX5" fmla="*/ 871538 w 1601724"/>
                <a:gd name="connsiteY5" fmla="*/ 869728 h 1243032"/>
                <a:gd name="connsiteX6" fmla="*/ 695325 w 1601724"/>
                <a:gd name="connsiteY6" fmla="*/ 1070991 h 1243032"/>
                <a:gd name="connsiteX7" fmla="*/ 0 w 1601724"/>
                <a:gd name="connsiteY7" fmla="*/ 1014984 h 1243032"/>
                <a:gd name="connsiteX8" fmla="*/ 459581 w 1601724"/>
                <a:gd name="connsiteY8" fmla="*/ 1242441 h 1243032"/>
                <a:gd name="connsiteX9" fmla="*/ 713232 w 1601724"/>
                <a:gd name="connsiteY9" fmla="*/ 1184053 h 1243032"/>
                <a:gd name="connsiteX10" fmla="*/ 746570 w 1601724"/>
                <a:gd name="connsiteY10" fmla="*/ 1197197 h 1243032"/>
                <a:gd name="connsiteX11" fmla="*/ 869918 w 1601724"/>
                <a:gd name="connsiteY11" fmla="*/ 1231297 h 1243032"/>
                <a:gd name="connsiteX12" fmla="*/ 960035 w 1601724"/>
                <a:gd name="connsiteY12" fmla="*/ 1119910 h 1243032"/>
                <a:gd name="connsiteX13" fmla="*/ 876300 w 1601724"/>
                <a:gd name="connsiteY13" fmla="*/ 1168527 h 1243032"/>
                <a:gd name="connsiteX14" fmla="*/ 806863 w 1601724"/>
                <a:gd name="connsiteY14" fmla="*/ 1178433 h 1243032"/>
                <a:gd name="connsiteX15" fmla="*/ 809625 w 1601724"/>
                <a:gd name="connsiteY15" fmla="*/ 1132808 h 1243032"/>
                <a:gd name="connsiteX16" fmla="*/ 912781 w 1601724"/>
                <a:gd name="connsiteY16" fmla="*/ 912495 h 1243032"/>
                <a:gd name="connsiteX17" fmla="*/ 1072706 w 1601724"/>
                <a:gd name="connsiteY17" fmla="*/ 564071 h 1243032"/>
                <a:gd name="connsiteX18" fmla="*/ 1327976 w 1601724"/>
                <a:gd name="connsiteY18" fmla="*/ 257651 h 1243032"/>
                <a:gd name="connsiteX19" fmla="*/ 1558385 w 1601724"/>
                <a:gd name="connsiteY19" fmla="*/ 62198 h 1243032"/>
                <a:gd name="connsiteX20" fmla="*/ 1601724 w 1601724"/>
                <a:gd name="connsiteY20" fmla="*/ 0 h 1243032"/>
                <a:gd name="connsiteX21" fmla="*/ 1548289 w 1601724"/>
                <a:gd name="connsiteY21" fmla="*/ 51911 h 1243032"/>
                <a:gd name="connsiteX0" fmla="*/ 1548289 w 1601724"/>
                <a:gd name="connsiteY0" fmla="*/ 51911 h 1243032"/>
                <a:gd name="connsiteX1" fmla="*/ 1548289 w 1601724"/>
                <a:gd name="connsiteY1" fmla="*/ 51911 h 1243032"/>
                <a:gd name="connsiteX2" fmla="*/ 1548289 w 1601724"/>
                <a:gd name="connsiteY2" fmla="*/ 51911 h 1243032"/>
                <a:gd name="connsiteX3" fmla="*/ 1390079 w 1601724"/>
                <a:gd name="connsiteY3" fmla="*/ 166497 h 1243032"/>
                <a:gd name="connsiteX4" fmla="*/ 1048512 w 1601724"/>
                <a:gd name="connsiteY4" fmla="*/ 511302 h 1243032"/>
                <a:gd name="connsiteX5" fmla="*/ 871538 w 1601724"/>
                <a:gd name="connsiteY5" fmla="*/ 869728 h 1243032"/>
                <a:gd name="connsiteX6" fmla="*/ 695325 w 1601724"/>
                <a:gd name="connsiteY6" fmla="*/ 1070991 h 1243032"/>
                <a:gd name="connsiteX7" fmla="*/ 0 w 1601724"/>
                <a:gd name="connsiteY7" fmla="*/ 1014984 h 1243032"/>
                <a:gd name="connsiteX8" fmla="*/ 459581 w 1601724"/>
                <a:gd name="connsiteY8" fmla="*/ 1242441 h 1243032"/>
                <a:gd name="connsiteX9" fmla="*/ 713232 w 1601724"/>
                <a:gd name="connsiteY9" fmla="*/ 1184053 h 1243032"/>
                <a:gd name="connsiteX10" fmla="*/ 746570 w 1601724"/>
                <a:gd name="connsiteY10" fmla="*/ 1197197 h 1243032"/>
                <a:gd name="connsiteX11" fmla="*/ 869918 w 1601724"/>
                <a:gd name="connsiteY11" fmla="*/ 1231297 h 1243032"/>
                <a:gd name="connsiteX12" fmla="*/ 960035 w 1601724"/>
                <a:gd name="connsiteY12" fmla="*/ 1119910 h 1243032"/>
                <a:gd name="connsiteX13" fmla="*/ 876300 w 1601724"/>
                <a:gd name="connsiteY13" fmla="*/ 1168527 h 1243032"/>
                <a:gd name="connsiteX14" fmla="*/ 806863 w 1601724"/>
                <a:gd name="connsiteY14" fmla="*/ 1178433 h 1243032"/>
                <a:gd name="connsiteX15" fmla="*/ 809625 w 1601724"/>
                <a:gd name="connsiteY15" fmla="*/ 1132808 h 1243032"/>
                <a:gd name="connsiteX16" fmla="*/ 912781 w 1601724"/>
                <a:gd name="connsiteY16" fmla="*/ 912495 h 1243032"/>
                <a:gd name="connsiteX17" fmla="*/ 1072706 w 1601724"/>
                <a:gd name="connsiteY17" fmla="*/ 564071 h 1243032"/>
                <a:gd name="connsiteX18" fmla="*/ 1327976 w 1601724"/>
                <a:gd name="connsiteY18" fmla="*/ 257651 h 1243032"/>
                <a:gd name="connsiteX19" fmla="*/ 1558385 w 1601724"/>
                <a:gd name="connsiteY19" fmla="*/ 62198 h 1243032"/>
                <a:gd name="connsiteX20" fmla="*/ 1601724 w 1601724"/>
                <a:gd name="connsiteY20" fmla="*/ 0 h 1243032"/>
                <a:gd name="connsiteX21" fmla="*/ 1548289 w 1601724"/>
                <a:gd name="connsiteY21" fmla="*/ 51911 h 1243032"/>
                <a:gd name="connsiteX0" fmla="*/ 1548289 w 1572736"/>
                <a:gd name="connsiteY0" fmla="*/ 7656 h 1198777"/>
                <a:gd name="connsiteX1" fmla="*/ 1548289 w 1572736"/>
                <a:gd name="connsiteY1" fmla="*/ 7656 h 1198777"/>
                <a:gd name="connsiteX2" fmla="*/ 1548289 w 1572736"/>
                <a:gd name="connsiteY2" fmla="*/ 7656 h 1198777"/>
                <a:gd name="connsiteX3" fmla="*/ 1390079 w 1572736"/>
                <a:gd name="connsiteY3" fmla="*/ 122242 h 1198777"/>
                <a:gd name="connsiteX4" fmla="*/ 1048512 w 1572736"/>
                <a:gd name="connsiteY4" fmla="*/ 467047 h 1198777"/>
                <a:gd name="connsiteX5" fmla="*/ 871538 w 1572736"/>
                <a:gd name="connsiteY5" fmla="*/ 825473 h 1198777"/>
                <a:gd name="connsiteX6" fmla="*/ 695325 w 1572736"/>
                <a:gd name="connsiteY6" fmla="*/ 1026736 h 1198777"/>
                <a:gd name="connsiteX7" fmla="*/ 0 w 1572736"/>
                <a:gd name="connsiteY7" fmla="*/ 970729 h 1198777"/>
                <a:gd name="connsiteX8" fmla="*/ 459581 w 1572736"/>
                <a:gd name="connsiteY8" fmla="*/ 1198186 h 1198777"/>
                <a:gd name="connsiteX9" fmla="*/ 713232 w 1572736"/>
                <a:gd name="connsiteY9" fmla="*/ 1139798 h 1198777"/>
                <a:gd name="connsiteX10" fmla="*/ 746570 w 1572736"/>
                <a:gd name="connsiteY10" fmla="*/ 1152942 h 1198777"/>
                <a:gd name="connsiteX11" fmla="*/ 869918 w 1572736"/>
                <a:gd name="connsiteY11" fmla="*/ 1187042 h 1198777"/>
                <a:gd name="connsiteX12" fmla="*/ 960035 w 1572736"/>
                <a:gd name="connsiteY12" fmla="*/ 1075655 h 1198777"/>
                <a:gd name="connsiteX13" fmla="*/ 876300 w 1572736"/>
                <a:gd name="connsiteY13" fmla="*/ 1124272 h 1198777"/>
                <a:gd name="connsiteX14" fmla="*/ 806863 w 1572736"/>
                <a:gd name="connsiteY14" fmla="*/ 1134178 h 1198777"/>
                <a:gd name="connsiteX15" fmla="*/ 809625 w 1572736"/>
                <a:gd name="connsiteY15" fmla="*/ 1088553 h 1198777"/>
                <a:gd name="connsiteX16" fmla="*/ 912781 w 1572736"/>
                <a:gd name="connsiteY16" fmla="*/ 868240 h 1198777"/>
                <a:gd name="connsiteX17" fmla="*/ 1072706 w 1572736"/>
                <a:gd name="connsiteY17" fmla="*/ 519816 h 1198777"/>
                <a:gd name="connsiteX18" fmla="*/ 1327976 w 1572736"/>
                <a:gd name="connsiteY18" fmla="*/ 213396 h 1198777"/>
                <a:gd name="connsiteX19" fmla="*/ 1558385 w 1572736"/>
                <a:gd name="connsiteY19" fmla="*/ 17943 h 1198777"/>
                <a:gd name="connsiteX20" fmla="*/ 1548289 w 1572736"/>
                <a:gd name="connsiteY20" fmla="*/ 7656 h 1198777"/>
                <a:gd name="connsiteX0" fmla="*/ 1558385 w 1572736"/>
                <a:gd name="connsiteY0" fmla="*/ 17943 h 1198777"/>
                <a:gd name="connsiteX1" fmla="*/ 1548289 w 1572736"/>
                <a:gd name="connsiteY1" fmla="*/ 7656 h 1198777"/>
                <a:gd name="connsiteX2" fmla="*/ 1548289 w 1572736"/>
                <a:gd name="connsiteY2" fmla="*/ 7656 h 1198777"/>
                <a:gd name="connsiteX3" fmla="*/ 1390079 w 1572736"/>
                <a:gd name="connsiteY3" fmla="*/ 122242 h 1198777"/>
                <a:gd name="connsiteX4" fmla="*/ 1048512 w 1572736"/>
                <a:gd name="connsiteY4" fmla="*/ 467047 h 1198777"/>
                <a:gd name="connsiteX5" fmla="*/ 871538 w 1572736"/>
                <a:gd name="connsiteY5" fmla="*/ 825473 h 1198777"/>
                <a:gd name="connsiteX6" fmla="*/ 695325 w 1572736"/>
                <a:gd name="connsiteY6" fmla="*/ 1026736 h 1198777"/>
                <a:gd name="connsiteX7" fmla="*/ 0 w 1572736"/>
                <a:gd name="connsiteY7" fmla="*/ 970729 h 1198777"/>
                <a:gd name="connsiteX8" fmla="*/ 459581 w 1572736"/>
                <a:gd name="connsiteY8" fmla="*/ 1198186 h 1198777"/>
                <a:gd name="connsiteX9" fmla="*/ 713232 w 1572736"/>
                <a:gd name="connsiteY9" fmla="*/ 1139798 h 1198777"/>
                <a:gd name="connsiteX10" fmla="*/ 746570 w 1572736"/>
                <a:gd name="connsiteY10" fmla="*/ 1152942 h 1198777"/>
                <a:gd name="connsiteX11" fmla="*/ 869918 w 1572736"/>
                <a:gd name="connsiteY11" fmla="*/ 1187042 h 1198777"/>
                <a:gd name="connsiteX12" fmla="*/ 960035 w 1572736"/>
                <a:gd name="connsiteY12" fmla="*/ 1075655 h 1198777"/>
                <a:gd name="connsiteX13" fmla="*/ 876300 w 1572736"/>
                <a:gd name="connsiteY13" fmla="*/ 1124272 h 1198777"/>
                <a:gd name="connsiteX14" fmla="*/ 806863 w 1572736"/>
                <a:gd name="connsiteY14" fmla="*/ 1134178 h 1198777"/>
                <a:gd name="connsiteX15" fmla="*/ 809625 w 1572736"/>
                <a:gd name="connsiteY15" fmla="*/ 1088553 h 1198777"/>
                <a:gd name="connsiteX16" fmla="*/ 912781 w 1572736"/>
                <a:gd name="connsiteY16" fmla="*/ 868240 h 1198777"/>
                <a:gd name="connsiteX17" fmla="*/ 1072706 w 1572736"/>
                <a:gd name="connsiteY17" fmla="*/ 519816 h 1198777"/>
                <a:gd name="connsiteX18" fmla="*/ 1327976 w 1572736"/>
                <a:gd name="connsiteY18" fmla="*/ 213396 h 1198777"/>
                <a:gd name="connsiteX19" fmla="*/ 1558385 w 1572736"/>
                <a:gd name="connsiteY19" fmla="*/ 17943 h 1198777"/>
                <a:gd name="connsiteX0" fmla="*/ 1327976 w 1548289"/>
                <a:gd name="connsiteY0" fmla="*/ 205740 h 1191121"/>
                <a:gd name="connsiteX1" fmla="*/ 1548289 w 1548289"/>
                <a:gd name="connsiteY1" fmla="*/ 0 h 1191121"/>
                <a:gd name="connsiteX2" fmla="*/ 1548289 w 1548289"/>
                <a:gd name="connsiteY2" fmla="*/ 0 h 1191121"/>
                <a:gd name="connsiteX3" fmla="*/ 1390079 w 1548289"/>
                <a:gd name="connsiteY3" fmla="*/ 114586 h 1191121"/>
                <a:gd name="connsiteX4" fmla="*/ 1048512 w 1548289"/>
                <a:gd name="connsiteY4" fmla="*/ 459391 h 1191121"/>
                <a:gd name="connsiteX5" fmla="*/ 871538 w 1548289"/>
                <a:gd name="connsiteY5" fmla="*/ 817817 h 1191121"/>
                <a:gd name="connsiteX6" fmla="*/ 695325 w 1548289"/>
                <a:gd name="connsiteY6" fmla="*/ 1019080 h 1191121"/>
                <a:gd name="connsiteX7" fmla="*/ 0 w 1548289"/>
                <a:gd name="connsiteY7" fmla="*/ 963073 h 1191121"/>
                <a:gd name="connsiteX8" fmla="*/ 459581 w 1548289"/>
                <a:gd name="connsiteY8" fmla="*/ 1190530 h 1191121"/>
                <a:gd name="connsiteX9" fmla="*/ 713232 w 1548289"/>
                <a:gd name="connsiteY9" fmla="*/ 1132142 h 1191121"/>
                <a:gd name="connsiteX10" fmla="*/ 746570 w 1548289"/>
                <a:gd name="connsiteY10" fmla="*/ 1145286 h 1191121"/>
                <a:gd name="connsiteX11" fmla="*/ 869918 w 1548289"/>
                <a:gd name="connsiteY11" fmla="*/ 1179386 h 1191121"/>
                <a:gd name="connsiteX12" fmla="*/ 960035 w 1548289"/>
                <a:gd name="connsiteY12" fmla="*/ 1067999 h 1191121"/>
                <a:gd name="connsiteX13" fmla="*/ 876300 w 1548289"/>
                <a:gd name="connsiteY13" fmla="*/ 1116616 h 1191121"/>
                <a:gd name="connsiteX14" fmla="*/ 806863 w 1548289"/>
                <a:gd name="connsiteY14" fmla="*/ 1126522 h 1191121"/>
                <a:gd name="connsiteX15" fmla="*/ 809625 w 1548289"/>
                <a:gd name="connsiteY15" fmla="*/ 1080897 h 1191121"/>
                <a:gd name="connsiteX16" fmla="*/ 912781 w 1548289"/>
                <a:gd name="connsiteY16" fmla="*/ 860584 h 1191121"/>
                <a:gd name="connsiteX17" fmla="*/ 1072706 w 1548289"/>
                <a:gd name="connsiteY17" fmla="*/ 512160 h 1191121"/>
                <a:gd name="connsiteX18" fmla="*/ 1327976 w 1548289"/>
                <a:gd name="connsiteY18" fmla="*/ 205740 h 1191121"/>
                <a:gd name="connsiteX0" fmla="*/ 1327976 w 1548289"/>
                <a:gd name="connsiteY0" fmla="*/ 205740 h 1191121"/>
                <a:gd name="connsiteX1" fmla="*/ 1548289 w 1548289"/>
                <a:gd name="connsiteY1" fmla="*/ 0 h 1191121"/>
                <a:gd name="connsiteX2" fmla="*/ 1390079 w 1548289"/>
                <a:gd name="connsiteY2" fmla="*/ 114586 h 1191121"/>
                <a:gd name="connsiteX3" fmla="*/ 1048512 w 1548289"/>
                <a:gd name="connsiteY3" fmla="*/ 459391 h 1191121"/>
                <a:gd name="connsiteX4" fmla="*/ 871538 w 1548289"/>
                <a:gd name="connsiteY4" fmla="*/ 817817 h 1191121"/>
                <a:gd name="connsiteX5" fmla="*/ 695325 w 1548289"/>
                <a:gd name="connsiteY5" fmla="*/ 1019080 h 1191121"/>
                <a:gd name="connsiteX6" fmla="*/ 0 w 1548289"/>
                <a:gd name="connsiteY6" fmla="*/ 963073 h 1191121"/>
                <a:gd name="connsiteX7" fmla="*/ 459581 w 1548289"/>
                <a:gd name="connsiteY7" fmla="*/ 1190530 h 1191121"/>
                <a:gd name="connsiteX8" fmla="*/ 713232 w 1548289"/>
                <a:gd name="connsiteY8" fmla="*/ 1132142 h 1191121"/>
                <a:gd name="connsiteX9" fmla="*/ 746570 w 1548289"/>
                <a:gd name="connsiteY9" fmla="*/ 1145286 h 1191121"/>
                <a:gd name="connsiteX10" fmla="*/ 869918 w 1548289"/>
                <a:gd name="connsiteY10" fmla="*/ 1179386 h 1191121"/>
                <a:gd name="connsiteX11" fmla="*/ 960035 w 1548289"/>
                <a:gd name="connsiteY11" fmla="*/ 1067999 h 1191121"/>
                <a:gd name="connsiteX12" fmla="*/ 876300 w 1548289"/>
                <a:gd name="connsiteY12" fmla="*/ 1116616 h 1191121"/>
                <a:gd name="connsiteX13" fmla="*/ 806863 w 1548289"/>
                <a:gd name="connsiteY13" fmla="*/ 1126522 h 1191121"/>
                <a:gd name="connsiteX14" fmla="*/ 809625 w 1548289"/>
                <a:gd name="connsiteY14" fmla="*/ 1080897 h 1191121"/>
                <a:gd name="connsiteX15" fmla="*/ 912781 w 1548289"/>
                <a:gd name="connsiteY15" fmla="*/ 860584 h 1191121"/>
                <a:gd name="connsiteX16" fmla="*/ 1072706 w 1548289"/>
                <a:gd name="connsiteY16" fmla="*/ 512160 h 1191121"/>
                <a:gd name="connsiteX17" fmla="*/ 1327976 w 1548289"/>
                <a:gd name="connsiteY17" fmla="*/ 205740 h 1191121"/>
                <a:gd name="connsiteX0" fmla="*/ 1327976 w 1407502"/>
                <a:gd name="connsiteY0" fmla="*/ 104343 h 1089724"/>
                <a:gd name="connsiteX1" fmla="*/ 1390079 w 1407502"/>
                <a:gd name="connsiteY1" fmla="*/ 13189 h 1089724"/>
                <a:gd name="connsiteX2" fmla="*/ 1048512 w 1407502"/>
                <a:gd name="connsiteY2" fmla="*/ 357994 h 1089724"/>
                <a:gd name="connsiteX3" fmla="*/ 871538 w 1407502"/>
                <a:gd name="connsiteY3" fmla="*/ 716420 h 1089724"/>
                <a:gd name="connsiteX4" fmla="*/ 695325 w 1407502"/>
                <a:gd name="connsiteY4" fmla="*/ 917683 h 1089724"/>
                <a:gd name="connsiteX5" fmla="*/ 0 w 1407502"/>
                <a:gd name="connsiteY5" fmla="*/ 861676 h 1089724"/>
                <a:gd name="connsiteX6" fmla="*/ 459581 w 1407502"/>
                <a:gd name="connsiteY6" fmla="*/ 1089133 h 1089724"/>
                <a:gd name="connsiteX7" fmla="*/ 713232 w 1407502"/>
                <a:gd name="connsiteY7" fmla="*/ 1030745 h 1089724"/>
                <a:gd name="connsiteX8" fmla="*/ 746570 w 1407502"/>
                <a:gd name="connsiteY8" fmla="*/ 1043889 h 1089724"/>
                <a:gd name="connsiteX9" fmla="*/ 869918 w 1407502"/>
                <a:gd name="connsiteY9" fmla="*/ 1077989 h 1089724"/>
                <a:gd name="connsiteX10" fmla="*/ 960035 w 1407502"/>
                <a:gd name="connsiteY10" fmla="*/ 966602 h 1089724"/>
                <a:gd name="connsiteX11" fmla="*/ 876300 w 1407502"/>
                <a:gd name="connsiteY11" fmla="*/ 1015219 h 1089724"/>
                <a:gd name="connsiteX12" fmla="*/ 806863 w 1407502"/>
                <a:gd name="connsiteY12" fmla="*/ 1025125 h 1089724"/>
                <a:gd name="connsiteX13" fmla="*/ 809625 w 1407502"/>
                <a:gd name="connsiteY13" fmla="*/ 979500 h 1089724"/>
                <a:gd name="connsiteX14" fmla="*/ 912781 w 1407502"/>
                <a:gd name="connsiteY14" fmla="*/ 759187 h 1089724"/>
                <a:gd name="connsiteX15" fmla="*/ 1072706 w 1407502"/>
                <a:gd name="connsiteY15" fmla="*/ 410763 h 1089724"/>
                <a:gd name="connsiteX16" fmla="*/ 1327976 w 1407502"/>
                <a:gd name="connsiteY16" fmla="*/ 104343 h 1089724"/>
                <a:gd name="connsiteX0" fmla="*/ 1327976 w 1411516"/>
                <a:gd name="connsiteY0" fmla="*/ 99132 h 1084513"/>
                <a:gd name="connsiteX1" fmla="*/ 1390079 w 1411516"/>
                <a:gd name="connsiteY1" fmla="*/ 7978 h 1084513"/>
                <a:gd name="connsiteX2" fmla="*/ 1048512 w 1411516"/>
                <a:gd name="connsiteY2" fmla="*/ 352783 h 1084513"/>
                <a:gd name="connsiteX3" fmla="*/ 871538 w 1411516"/>
                <a:gd name="connsiteY3" fmla="*/ 711209 h 1084513"/>
                <a:gd name="connsiteX4" fmla="*/ 695325 w 1411516"/>
                <a:gd name="connsiteY4" fmla="*/ 912472 h 1084513"/>
                <a:gd name="connsiteX5" fmla="*/ 0 w 1411516"/>
                <a:gd name="connsiteY5" fmla="*/ 856465 h 1084513"/>
                <a:gd name="connsiteX6" fmla="*/ 459581 w 1411516"/>
                <a:gd name="connsiteY6" fmla="*/ 1083922 h 1084513"/>
                <a:gd name="connsiteX7" fmla="*/ 713232 w 1411516"/>
                <a:gd name="connsiteY7" fmla="*/ 1025534 h 1084513"/>
                <a:gd name="connsiteX8" fmla="*/ 746570 w 1411516"/>
                <a:gd name="connsiteY8" fmla="*/ 1038678 h 1084513"/>
                <a:gd name="connsiteX9" fmla="*/ 869918 w 1411516"/>
                <a:gd name="connsiteY9" fmla="*/ 1072778 h 1084513"/>
                <a:gd name="connsiteX10" fmla="*/ 960035 w 1411516"/>
                <a:gd name="connsiteY10" fmla="*/ 961391 h 1084513"/>
                <a:gd name="connsiteX11" fmla="*/ 876300 w 1411516"/>
                <a:gd name="connsiteY11" fmla="*/ 1010008 h 1084513"/>
                <a:gd name="connsiteX12" fmla="*/ 806863 w 1411516"/>
                <a:gd name="connsiteY12" fmla="*/ 1019914 h 1084513"/>
                <a:gd name="connsiteX13" fmla="*/ 809625 w 1411516"/>
                <a:gd name="connsiteY13" fmla="*/ 974289 h 1084513"/>
                <a:gd name="connsiteX14" fmla="*/ 912781 w 1411516"/>
                <a:gd name="connsiteY14" fmla="*/ 753976 h 1084513"/>
                <a:gd name="connsiteX15" fmla="*/ 1072706 w 1411516"/>
                <a:gd name="connsiteY15" fmla="*/ 405552 h 1084513"/>
                <a:gd name="connsiteX16" fmla="*/ 1327976 w 1411516"/>
                <a:gd name="connsiteY16" fmla="*/ 99132 h 1084513"/>
                <a:gd name="connsiteX0" fmla="*/ 1327976 w 1390079"/>
                <a:gd name="connsiteY0" fmla="*/ 91154 h 1076535"/>
                <a:gd name="connsiteX1" fmla="*/ 1390079 w 1390079"/>
                <a:gd name="connsiteY1" fmla="*/ 0 h 1076535"/>
                <a:gd name="connsiteX2" fmla="*/ 1048512 w 1390079"/>
                <a:gd name="connsiteY2" fmla="*/ 344805 h 1076535"/>
                <a:gd name="connsiteX3" fmla="*/ 871538 w 1390079"/>
                <a:gd name="connsiteY3" fmla="*/ 703231 h 1076535"/>
                <a:gd name="connsiteX4" fmla="*/ 695325 w 1390079"/>
                <a:gd name="connsiteY4" fmla="*/ 904494 h 1076535"/>
                <a:gd name="connsiteX5" fmla="*/ 0 w 1390079"/>
                <a:gd name="connsiteY5" fmla="*/ 848487 h 1076535"/>
                <a:gd name="connsiteX6" fmla="*/ 459581 w 1390079"/>
                <a:gd name="connsiteY6" fmla="*/ 1075944 h 1076535"/>
                <a:gd name="connsiteX7" fmla="*/ 713232 w 1390079"/>
                <a:gd name="connsiteY7" fmla="*/ 1017556 h 1076535"/>
                <a:gd name="connsiteX8" fmla="*/ 746570 w 1390079"/>
                <a:gd name="connsiteY8" fmla="*/ 1030700 h 1076535"/>
                <a:gd name="connsiteX9" fmla="*/ 869918 w 1390079"/>
                <a:gd name="connsiteY9" fmla="*/ 1064800 h 1076535"/>
                <a:gd name="connsiteX10" fmla="*/ 960035 w 1390079"/>
                <a:gd name="connsiteY10" fmla="*/ 953413 h 1076535"/>
                <a:gd name="connsiteX11" fmla="*/ 876300 w 1390079"/>
                <a:gd name="connsiteY11" fmla="*/ 1002030 h 1076535"/>
                <a:gd name="connsiteX12" fmla="*/ 806863 w 1390079"/>
                <a:gd name="connsiteY12" fmla="*/ 1011936 h 1076535"/>
                <a:gd name="connsiteX13" fmla="*/ 809625 w 1390079"/>
                <a:gd name="connsiteY13" fmla="*/ 966311 h 1076535"/>
                <a:gd name="connsiteX14" fmla="*/ 912781 w 1390079"/>
                <a:gd name="connsiteY14" fmla="*/ 745998 h 1076535"/>
                <a:gd name="connsiteX15" fmla="*/ 1072706 w 1390079"/>
                <a:gd name="connsiteY15" fmla="*/ 397574 h 1076535"/>
                <a:gd name="connsiteX16" fmla="*/ 1327976 w 1390079"/>
                <a:gd name="connsiteY16" fmla="*/ 91154 h 1076535"/>
                <a:gd name="connsiteX0" fmla="*/ 1072706 w 1390128"/>
                <a:gd name="connsiteY0" fmla="*/ 397574 h 1076535"/>
                <a:gd name="connsiteX1" fmla="*/ 1390079 w 1390128"/>
                <a:gd name="connsiteY1" fmla="*/ 0 h 1076535"/>
                <a:gd name="connsiteX2" fmla="*/ 1048512 w 1390128"/>
                <a:gd name="connsiteY2" fmla="*/ 344805 h 1076535"/>
                <a:gd name="connsiteX3" fmla="*/ 871538 w 1390128"/>
                <a:gd name="connsiteY3" fmla="*/ 703231 h 1076535"/>
                <a:gd name="connsiteX4" fmla="*/ 695325 w 1390128"/>
                <a:gd name="connsiteY4" fmla="*/ 904494 h 1076535"/>
                <a:gd name="connsiteX5" fmla="*/ 0 w 1390128"/>
                <a:gd name="connsiteY5" fmla="*/ 848487 h 1076535"/>
                <a:gd name="connsiteX6" fmla="*/ 459581 w 1390128"/>
                <a:gd name="connsiteY6" fmla="*/ 1075944 h 1076535"/>
                <a:gd name="connsiteX7" fmla="*/ 713232 w 1390128"/>
                <a:gd name="connsiteY7" fmla="*/ 1017556 h 1076535"/>
                <a:gd name="connsiteX8" fmla="*/ 746570 w 1390128"/>
                <a:gd name="connsiteY8" fmla="*/ 1030700 h 1076535"/>
                <a:gd name="connsiteX9" fmla="*/ 869918 w 1390128"/>
                <a:gd name="connsiteY9" fmla="*/ 1064800 h 1076535"/>
                <a:gd name="connsiteX10" fmla="*/ 960035 w 1390128"/>
                <a:gd name="connsiteY10" fmla="*/ 953413 h 1076535"/>
                <a:gd name="connsiteX11" fmla="*/ 876300 w 1390128"/>
                <a:gd name="connsiteY11" fmla="*/ 1002030 h 1076535"/>
                <a:gd name="connsiteX12" fmla="*/ 806863 w 1390128"/>
                <a:gd name="connsiteY12" fmla="*/ 1011936 h 1076535"/>
                <a:gd name="connsiteX13" fmla="*/ 809625 w 1390128"/>
                <a:gd name="connsiteY13" fmla="*/ 966311 h 1076535"/>
                <a:gd name="connsiteX14" fmla="*/ 912781 w 1390128"/>
                <a:gd name="connsiteY14" fmla="*/ 745998 h 1076535"/>
                <a:gd name="connsiteX15" fmla="*/ 1072706 w 1390128"/>
                <a:gd name="connsiteY15" fmla="*/ 397574 h 1076535"/>
                <a:gd name="connsiteX0" fmla="*/ 1072706 w 1390079"/>
                <a:gd name="connsiteY0" fmla="*/ 397574 h 1076535"/>
                <a:gd name="connsiteX1" fmla="*/ 1390079 w 1390079"/>
                <a:gd name="connsiteY1" fmla="*/ 0 h 1076535"/>
                <a:gd name="connsiteX2" fmla="*/ 1048512 w 1390079"/>
                <a:gd name="connsiteY2" fmla="*/ 344805 h 1076535"/>
                <a:gd name="connsiteX3" fmla="*/ 871538 w 1390079"/>
                <a:gd name="connsiteY3" fmla="*/ 703231 h 1076535"/>
                <a:gd name="connsiteX4" fmla="*/ 695325 w 1390079"/>
                <a:gd name="connsiteY4" fmla="*/ 904494 h 1076535"/>
                <a:gd name="connsiteX5" fmla="*/ 0 w 1390079"/>
                <a:gd name="connsiteY5" fmla="*/ 848487 h 1076535"/>
                <a:gd name="connsiteX6" fmla="*/ 459581 w 1390079"/>
                <a:gd name="connsiteY6" fmla="*/ 1075944 h 1076535"/>
                <a:gd name="connsiteX7" fmla="*/ 713232 w 1390079"/>
                <a:gd name="connsiteY7" fmla="*/ 1017556 h 1076535"/>
                <a:gd name="connsiteX8" fmla="*/ 746570 w 1390079"/>
                <a:gd name="connsiteY8" fmla="*/ 1030700 h 1076535"/>
                <a:gd name="connsiteX9" fmla="*/ 869918 w 1390079"/>
                <a:gd name="connsiteY9" fmla="*/ 1064800 h 1076535"/>
                <a:gd name="connsiteX10" fmla="*/ 960035 w 1390079"/>
                <a:gd name="connsiteY10" fmla="*/ 953413 h 1076535"/>
                <a:gd name="connsiteX11" fmla="*/ 876300 w 1390079"/>
                <a:gd name="connsiteY11" fmla="*/ 1002030 h 1076535"/>
                <a:gd name="connsiteX12" fmla="*/ 806863 w 1390079"/>
                <a:gd name="connsiteY12" fmla="*/ 1011936 h 1076535"/>
                <a:gd name="connsiteX13" fmla="*/ 809625 w 1390079"/>
                <a:gd name="connsiteY13" fmla="*/ 966311 h 1076535"/>
                <a:gd name="connsiteX14" fmla="*/ 912781 w 1390079"/>
                <a:gd name="connsiteY14" fmla="*/ 745998 h 1076535"/>
                <a:gd name="connsiteX15" fmla="*/ 1072706 w 1390079"/>
                <a:gd name="connsiteY15" fmla="*/ 397574 h 1076535"/>
                <a:gd name="connsiteX0" fmla="*/ 1072706 w 1390079"/>
                <a:gd name="connsiteY0" fmla="*/ 397574 h 1076535"/>
                <a:gd name="connsiteX1" fmla="*/ 1390079 w 1390079"/>
                <a:gd name="connsiteY1" fmla="*/ 0 h 1076535"/>
                <a:gd name="connsiteX2" fmla="*/ 1048512 w 1390079"/>
                <a:gd name="connsiteY2" fmla="*/ 344805 h 1076535"/>
                <a:gd name="connsiteX3" fmla="*/ 871538 w 1390079"/>
                <a:gd name="connsiteY3" fmla="*/ 703231 h 1076535"/>
                <a:gd name="connsiteX4" fmla="*/ 695325 w 1390079"/>
                <a:gd name="connsiteY4" fmla="*/ 904494 h 1076535"/>
                <a:gd name="connsiteX5" fmla="*/ 0 w 1390079"/>
                <a:gd name="connsiteY5" fmla="*/ 848487 h 1076535"/>
                <a:gd name="connsiteX6" fmla="*/ 459581 w 1390079"/>
                <a:gd name="connsiteY6" fmla="*/ 1075944 h 1076535"/>
                <a:gd name="connsiteX7" fmla="*/ 713232 w 1390079"/>
                <a:gd name="connsiteY7" fmla="*/ 1017556 h 1076535"/>
                <a:gd name="connsiteX8" fmla="*/ 746570 w 1390079"/>
                <a:gd name="connsiteY8" fmla="*/ 1030700 h 1076535"/>
                <a:gd name="connsiteX9" fmla="*/ 869918 w 1390079"/>
                <a:gd name="connsiteY9" fmla="*/ 1064800 h 1076535"/>
                <a:gd name="connsiteX10" fmla="*/ 960035 w 1390079"/>
                <a:gd name="connsiteY10" fmla="*/ 953413 h 1076535"/>
                <a:gd name="connsiteX11" fmla="*/ 876300 w 1390079"/>
                <a:gd name="connsiteY11" fmla="*/ 1002030 h 1076535"/>
                <a:gd name="connsiteX12" fmla="*/ 806863 w 1390079"/>
                <a:gd name="connsiteY12" fmla="*/ 1011936 h 1076535"/>
                <a:gd name="connsiteX13" fmla="*/ 809625 w 1390079"/>
                <a:gd name="connsiteY13" fmla="*/ 966311 h 1076535"/>
                <a:gd name="connsiteX14" fmla="*/ 912781 w 1390079"/>
                <a:gd name="connsiteY14" fmla="*/ 745998 h 1076535"/>
                <a:gd name="connsiteX15" fmla="*/ 1072706 w 1390079"/>
                <a:gd name="connsiteY15" fmla="*/ 397574 h 1076535"/>
                <a:gd name="connsiteX0" fmla="*/ 1072706 w 1390079"/>
                <a:gd name="connsiteY0" fmla="*/ 397574 h 1076535"/>
                <a:gd name="connsiteX1" fmla="*/ 1390079 w 1390079"/>
                <a:gd name="connsiteY1" fmla="*/ 0 h 1076535"/>
                <a:gd name="connsiteX2" fmla="*/ 1048512 w 1390079"/>
                <a:gd name="connsiteY2" fmla="*/ 344805 h 1076535"/>
                <a:gd name="connsiteX3" fmla="*/ 871538 w 1390079"/>
                <a:gd name="connsiteY3" fmla="*/ 703231 h 1076535"/>
                <a:gd name="connsiteX4" fmla="*/ 695325 w 1390079"/>
                <a:gd name="connsiteY4" fmla="*/ 904494 h 1076535"/>
                <a:gd name="connsiteX5" fmla="*/ 0 w 1390079"/>
                <a:gd name="connsiteY5" fmla="*/ 848487 h 1076535"/>
                <a:gd name="connsiteX6" fmla="*/ 459581 w 1390079"/>
                <a:gd name="connsiteY6" fmla="*/ 1075944 h 1076535"/>
                <a:gd name="connsiteX7" fmla="*/ 713232 w 1390079"/>
                <a:gd name="connsiteY7" fmla="*/ 1017556 h 1076535"/>
                <a:gd name="connsiteX8" fmla="*/ 746570 w 1390079"/>
                <a:gd name="connsiteY8" fmla="*/ 1030700 h 1076535"/>
                <a:gd name="connsiteX9" fmla="*/ 869918 w 1390079"/>
                <a:gd name="connsiteY9" fmla="*/ 1064800 h 1076535"/>
                <a:gd name="connsiteX10" fmla="*/ 960035 w 1390079"/>
                <a:gd name="connsiteY10" fmla="*/ 953413 h 1076535"/>
                <a:gd name="connsiteX11" fmla="*/ 876300 w 1390079"/>
                <a:gd name="connsiteY11" fmla="*/ 1002030 h 1076535"/>
                <a:gd name="connsiteX12" fmla="*/ 806863 w 1390079"/>
                <a:gd name="connsiteY12" fmla="*/ 1011936 h 1076535"/>
                <a:gd name="connsiteX13" fmla="*/ 809625 w 1390079"/>
                <a:gd name="connsiteY13" fmla="*/ 966311 h 1076535"/>
                <a:gd name="connsiteX14" fmla="*/ 912781 w 1390079"/>
                <a:gd name="connsiteY14" fmla="*/ 745998 h 1076535"/>
                <a:gd name="connsiteX15" fmla="*/ 1072706 w 1390079"/>
                <a:gd name="connsiteY15" fmla="*/ 397574 h 1076535"/>
                <a:gd name="connsiteX0" fmla="*/ 1072706 w 1390079"/>
                <a:gd name="connsiteY0" fmla="*/ 397574 h 1076535"/>
                <a:gd name="connsiteX1" fmla="*/ 1390079 w 1390079"/>
                <a:gd name="connsiteY1" fmla="*/ 0 h 1076535"/>
                <a:gd name="connsiteX2" fmla="*/ 1048512 w 1390079"/>
                <a:gd name="connsiteY2" fmla="*/ 344805 h 1076535"/>
                <a:gd name="connsiteX3" fmla="*/ 871538 w 1390079"/>
                <a:gd name="connsiteY3" fmla="*/ 703231 h 1076535"/>
                <a:gd name="connsiteX4" fmla="*/ 695325 w 1390079"/>
                <a:gd name="connsiteY4" fmla="*/ 904494 h 1076535"/>
                <a:gd name="connsiteX5" fmla="*/ 0 w 1390079"/>
                <a:gd name="connsiteY5" fmla="*/ 848487 h 1076535"/>
                <a:gd name="connsiteX6" fmla="*/ 459581 w 1390079"/>
                <a:gd name="connsiteY6" fmla="*/ 1075944 h 1076535"/>
                <a:gd name="connsiteX7" fmla="*/ 713232 w 1390079"/>
                <a:gd name="connsiteY7" fmla="*/ 1017556 h 1076535"/>
                <a:gd name="connsiteX8" fmla="*/ 746570 w 1390079"/>
                <a:gd name="connsiteY8" fmla="*/ 1030700 h 1076535"/>
                <a:gd name="connsiteX9" fmla="*/ 869918 w 1390079"/>
                <a:gd name="connsiteY9" fmla="*/ 1064800 h 1076535"/>
                <a:gd name="connsiteX10" fmla="*/ 960035 w 1390079"/>
                <a:gd name="connsiteY10" fmla="*/ 953413 h 1076535"/>
                <a:gd name="connsiteX11" fmla="*/ 876300 w 1390079"/>
                <a:gd name="connsiteY11" fmla="*/ 1002030 h 1076535"/>
                <a:gd name="connsiteX12" fmla="*/ 806863 w 1390079"/>
                <a:gd name="connsiteY12" fmla="*/ 1011936 h 1076535"/>
                <a:gd name="connsiteX13" fmla="*/ 809625 w 1390079"/>
                <a:gd name="connsiteY13" fmla="*/ 966311 h 1076535"/>
                <a:gd name="connsiteX14" fmla="*/ 912781 w 1390079"/>
                <a:gd name="connsiteY14" fmla="*/ 745998 h 1076535"/>
                <a:gd name="connsiteX15" fmla="*/ 1072706 w 1390079"/>
                <a:gd name="connsiteY15" fmla="*/ 397574 h 1076535"/>
                <a:gd name="connsiteX0" fmla="*/ 1072706 w 1390079"/>
                <a:gd name="connsiteY0" fmla="*/ 397574 h 1076535"/>
                <a:gd name="connsiteX1" fmla="*/ 1390079 w 1390079"/>
                <a:gd name="connsiteY1" fmla="*/ 0 h 1076535"/>
                <a:gd name="connsiteX2" fmla="*/ 1048512 w 1390079"/>
                <a:gd name="connsiteY2" fmla="*/ 344805 h 1076535"/>
                <a:gd name="connsiteX3" fmla="*/ 871538 w 1390079"/>
                <a:gd name="connsiteY3" fmla="*/ 703231 h 1076535"/>
                <a:gd name="connsiteX4" fmla="*/ 695325 w 1390079"/>
                <a:gd name="connsiteY4" fmla="*/ 904494 h 1076535"/>
                <a:gd name="connsiteX5" fmla="*/ 0 w 1390079"/>
                <a:gd name="connsiteY5" fmla="*/ 848487 h 1076535"/>
                <a:gd name="connsiteX6" fmla="*/ 459581 w 1390079"/>
                <a:gd name="connsiteY6" fmla="*/ 1075944 h 1076535"/>
                <a:gd name="connsiteX7" fmla="*/ 713232 w 1390079"/>
                <a:gd name="connsiteY7" fmla="*/ 1017556 h 1076535"/>
                <a:gd name="connsiteX8" fmla="*/ 746570 w 1390079"/>
                <a:gd name="connsiteY8" fmla="*/ 1030700 h 1076535"/>
                <a:gd name="connsiteX9" fmla="*/ 869918 w 1390079"/>
                <a:gd name="connsiteY9" fmla="*/ 1064800 h 1076535"/>
                <a:gd name="connsiteX10" fmla="*/ 960035 w 1390079"/>
                <a:gd name="connsiteY10" fmla="*/ 953413 h 1076535"/>
                <a:gd name="connsiteX11" fmla="*/ 876300 w 1390079"/>
                <a:gd name="connsiteY11" fmla="*/ 1002030 h 1076535"/>
                <a:gd name="connsiteX12" fmla="*/ 806863 w 1390079"/>
                <a:gd name="connsiteY12" fmla="*/ 1011936 h 1076535"/>
                <a:gd name="connsiteX13" fmla="*/ 809625 w 1390079"/>
                <a:gd name="connsiteY13" fmla="*/ 966311 h 1076535"/>
                <a:gd name="connsiteX14" fmla="*/ 912781 w 1390079"/>
                <a:gd name="connsiteY14" fmla="*/ 745998 h 1076535"/>
                <a:gd name="connsiteX15" fmla="*/ 1072706 w 1390079"/>
                <a:gd name="connsiteY15" fmla="*/ 397574 h 1076535"/>
                <a:gd name="connsiteX0" fmla="*/ 1072706 w 1390079"/>
                <a:gd name="connsiteY0" fmla="*/ 397574 h 1076535"/>
                <a:gd name="connsiteX1" fmla="*/ 1390079 w 1390079"/>
                <a:gd name="connsiteY1" fmla="*/ 0 h 1076535"/>
                <a:gd name="connsiteX2" fmla="*/ 1048512 w 1390079"/>
                <a:gd name="connsiteY2" fmla="*/ 344805 h 1076535"/>
                <a:gd name="connsiteX3" fmla="*/ 871538 w 1390079"/>
                <a:gd name="connsiteY3" fmla="*/ 703231 h 1076535"/>
                <a:gd name="connsiteX4" fmla="*/ 695325 w 1390079"/>
                <a:gd name="connsiteY4" fmla="*/ 904494 h 1076535"/>
                <a:gd name="connsiteX5" fmla="*/ 0 w 1390079"/>
                <a:gd name="connsiteY5" fmla="*/ 848487 h 1076535"/>
                <a:gd name="connsiteX6" fmla="*/ 459581 w 1390079"/>
                <a:gd name="connsiteY6" fmla="*/ 1075944 h 1076535"/>
                <a:gd name="connsiteX7" fmla="*/ 713232 w 1390079"/>
                <a:gd name="connsiteY7" fmla="*/ 1017556 h 1076535"/>
                <a:gd name="connsiteX8" fmla="*/ 746570 w 1390079"/>
                <a:gd name="connsiteY8" fmla="*/ 1030700 h 1076535"/>
                <a:gd name="connsiteX9" fmla="*/ 869918 w 1390079"/>
                <a:gd name="connsiteY9" fmla="*/ 1064800 h 1076535"/>
                <a:gd name="connsiteX10" fmla="*/ 960035 w 1390079"/>
                <a:gd name="connsiteY10" fmla="*/ 953413 h 1076535"/>
                <a:gd name="connsiteX11" fmla="*/ 876300 w 1390079"/>
                <a:gd name="connsiteY11" fmla="*/ 1002030 h 1076535"/>
                <a:gd name="connsiteX12" fmla="*/ 806863 w 1390079"/>
                <a:gd name="connsiteY12" fmla="*/ 1011936 h 1076535"/>
                <a:gd name="connsiteX13" fmla="*/ 809625 w 1390079"/>
                <a:gd name="connsiteY13" fmla="*/ 966311 h 1076535"/>
                <a:gd name="connsiteX14" fmla="*/ 912781 w 1390079"/>
                <a:gd name="connsiteY14" fmla="*/ 745998 h 1076535"/>
                <a:gd name="connsiteX15" fmla="*/ 1072706 w 1390079"/>
                <a:gd name="connsiteY15" fmla="*/ 397574 h 1076535"/>
                <a:gd name="connsiteX0" fmla="*/ 1072706 w 1390079"/>
                <a:gd name="connsiteY0" fmla="*/ 397574 h 1076535"/>
                <a:gd name="connsiteX1" fmla="*/ 1390079 w 1390079"/>
                <a:gd name="connsiteY1" fmla="*/ 0 h 1076535"/>
                <a:gd name="connsiteX2" fmla="*/ 1048512 w 1390079"/>
                <a:gd name="connsiteY2" fmla="*/ 344805 h 1076535"/>
                <a:gd name="connsiteX3" fmla="*/ 871538 w 1390079"/>
                <a:gd name="connsiteY3" fmla="*/ 703231 h 1076535"/>
                <a:gd name="connsiteX4" fmla="*/ 695325 w 1390079"/>
                <a:gd name="connsiteY4" fmla="*/ 904494 h 1076535"/>
                <a:gd name="connsiteX5" fmla="*/ 0 w 1390079"/>
                <a:gd name="connsiteY5" fmla="*/ 848487 h 1076535"/>
                <a:gd name="connsiteX6" fmla="*/ 459581 w 1390079"/>
                <a:gd name="connsiteY6" fmla="*/ 1075944 h 1076535"/>
                <a:gd name="connsiteX7" fmla="*/ 713232 w 1390079"/>
                <a:gd name="connsiteY7" fmla="*/ 1017556 h 1076535"/>
                <a:gd name="connsiteX8" fmla="*/ 746570 w 1390079"/>
                <a:gd name="connsiteY8" fmla="*/ 1030700 h 1076535"/>
                <a:gd name="connsiteX9" fmla="*/ 869918 w 1390079"/>
                <a:gd name="connsiteY9" fmla="*/ 1064800 h 1076535"/>
                <a:gd name="connsiteX10" fmla="*/ 960035 w 1390079"/>
                <a:gd name="connsiteY10" fmla="*/ 953413 h 1076535"/>
                <a:gd name="connsiteX11" fmla="*/ 876300 w 1390079"/>
                <a:gd name="connsiteY11" fmla="*/ 1002030 h 1076535"/>
                <a:gd name="connsiteX12" fmla="*/ 806863 w 1390079"/>
                <a:gd name="connsiteY12" fmla="*/ 1011936 h 1076535"/>
                <a:gd name="connsiteX13" fmla="*/ 809625 w 1390079"/>
                <a:gd name="connsiteY13" fmla="*/ 966311 h 1076535"/>
                <a:gd name="connsiteX14" fmla="*/ 932216 w 1390079"/>
                <a:gd name="connsiteY14" fmla="*/ 726562 h 1076535"/>
                <a:gd name="connsiteX15" fmla="*/ 1072706 w 1390079"/>
                <a:gd name="connsiteY15" fmla="*/ 397574 h 1076535"/>
                <a:gd name="connsiteX0" fmla="*/ 1072706 w 1390079"/>
                <a:gd name="connsiteY0" fmla="*/ 397574 h 1076535"/>
                <a:gd name="connsiteX1" fmla="*/ 1390079 w 1390079"/>
                <a:gd name="connsiteY1" fmla="*/ 0 h 1076535"/>
                <a:gd name="connsiteX2" fmla="*/ 1048512 w 1390079"/>
                <a:gd name="connsiteY2" fmla="*/ 344805 h 1076535"/>
                <a:gd name="connsiteX3" fmla="*/ 871538 w 1390079"/>
                <a:gd name="connsiteY3" fmla="*/ 703231 h 1076535"/>
                <a:gd name="connsiteX4" fmla="*/ 695325 w 1390079"/>
                <a:gd name="connsiteY4" fmla="*/ 904494 h 1076535"/>
                <a:gd name="connsiteX5" fmla="*/ 0 w 1390079"/>
                <a:gd name="connsiteY5" fmla="*/ 848487 h 1076535"/>
                <a:gd name="connsiteX6" fmla="*/ 459581 w 1390079"/>
                <a:gd name="connsiteY6" fmla="*/ 1075944 h 1076535"/>
                <a:gd name="connsiteX7" fmla="*/ 713232 w 1390079"/>
                <a:gd name="connsiteY7" fmla="*/ 1017556 h 1076535"/>
                <a:gd name="connsiteX8" fmla="*/ 746570 w 1390079"/>
                <a:gd name="connsiteY8" fmla="*/ 1030700 h 1076535"/>
                <a:gd name="connsiteX9" fmla="*/ 869918 w 1390079"/>
                <a:gd name="connsiteY9" fmla="*/ 1064800 h 1076535"/>
                <a:gd name="connsiteX10" fmla="*/ 960035 w 1390079"/>
                <a:gd name="connsiteY10" fmla="*/ 953413 h 1076535"/>
                <a:gd name="connsiteX11" fmla="*/ 876300 w 1390079"/>
                <a:gd name="connsiteY11" fmla="*/ 1002030 h 1076535"/>
                <a:gd name="connsiteX12" fmla="*/ 806863 w 1390079"/>
                <a:gd name="connsiteY12" fmla="*/ 1011936 h 1076535"/>
                <a:gd name="connsiteX13" fmla="*/ 809625 w 1390079"/>
                <a:gd name="connsiteY13" fmla="*/ 966311 h 1076535"/>
                <a:gd name="connsiteX14" fmla="*/ 932216 w 1390079"/>
                <a:gd name="connsiteY14" fmla="*/ 726562 h 1076535"/>
                <a:gd name="connsiteX15" fmla="*/ 1072706 w 1390079"/>
                <a:gd name="connsiteY15" fmla="*/ 397574 h 1076535"/>
                <a:gd name="connsiteX0" fmla="*/ 1072706 w 1390079"/>
                <a:gd name="connsiteY0" fmla="*/ 397574 h 1076535"/>
                <a:gd name="connsiteX1" fmla="*/ 1390079 w 1390079"/>
                <a:gd name="connsiteY1" fmla="*/ 0 h 1076535"/>
                <a:gd name="connsiteX2" fmla="*/ 1048512 w 1390079"/>
                <a:gd name="connsiteY2" fmla="*/ 344805 h 1076535"/>
                <a:gd name="connsiteX3" fmla="*/ 871538 w 1390079"/>
                <a:gd name="connsiteY3" fmla="*/ 703231 h 1076535"/>
                <a:gd name="connsiteX4" fmla="*/ 695325 w 1390079"/>
                <a:gd name="connsiteY4" fmla="*/ 904494 h 1076535"/>
                <a:gd name="connsiteX5" fmla="*/ 0 w 1390079"/>
                <a:gd name="connsiteY5" fmla="*/ 848487 h 1076535"/>
                <a:gd name="connsiteX6" fmla="*/ 459581 w 1390079"/>
                <a:gd name="connsiteY6" fmla="*/ 1075944 h 1076535"/>
                <a:gd name="connsiteX7" fmla="*/ 713232 w 1390079"/>
                <a:gd name="connsiteY7" fmla="*/ 1017556 h 1076535"/>
                <a:gd name="connsiteX8" fmla="*/ 746570 w 1390079"/>
                <a:gd name="connsiteY8" fmla="*/ 1030700 h 1076535"/>
                <a:gd name="connsiteX9" fmla="*/ 869918 w 1390079"/>
                <a:gd name="connsiteY9" fmla="*/ 1064800 h 1076535"/>
                <a:gd name="connsiteX10" fmla="*/ 960035 w 1390079"/>
                <a:gd name="connsiteY10" fmla="*/ 953413 h 1076535"/>
                <a:gd name="connsiteX11" fmla="*/ 876300 w 1390079"/>
                <a:gd name="connsiteY11" fmla="*/ 1002030 h 1076535"/>
                <a:gd name="connsiteX12" fmla="*/ 806863 w 1390079"/>
                <a:gd name="connsiteY12" fmla="*/ 1011936 h 1076535"/>
                <a:gd name="connsiteX13" fmla="*/ 809625 w 1390079"/>
                <a:gd name="connsiteY13" fmla="*/ 966311 h 1076535"/>
                <a:gd name="connsiteX14" fmla="*/ 932216 w 1390079"/>
                <a:gd name="connsiteY14" fmla="*/ 726562 h 1076535"/>
                <a:gd name="connsiteX15" fmla="*/ 1072706 w 1390079"/>
                <a:gd name="connsiteY15" fmla="*/ 397574 h 1076535"/>
                <a:gd name="connsiteX0" fmla="*/ 1072706 w 1390079"/>
                <a:gd name="connsiteY0" fmla="*/ 397574 h 1076535"/>
                <a:gd name="connsiteX1" fmla="*/ 1390079 w 1390079"/>
                <a:gd name="connsiteY1" fmla="*/ 0 h 1076535"/>
                <a:gd name="connsiteX2" fmla="*/ 1048512 w 1390079"/>
                <a:gd name="connsiteY2" fmla="*/ 344805 h 1076535"/>
                <a:gd name="connsiteX3" fmla="*/ 871538 w 1390079"/>
                <a:gd name="connsiteY3" fmla="*/ 703231 h 1076535"/>
                <a:gd name="connsiteX4" fmla="*/ 695325 w 1390079"/>
                <a:gd name="connsiteY4" fmla="*/ 904494 h 1076535"/>
                <a:gd name="connsiteX5" fmla="*/ 0 w 1390079"/>
                <a:gd name="connsiteY5" fmla="*/ 848487 h 1076535"/>
                <a:gd name="connsiteX6" fmla="*/ 459581 w 1390079"/>
                <a:gd name="connsiteY6" fmla="*/ 1075944 h 1076535"/>
                <a:gd name="connsiteX7" fmla="*/ 713232 w 1390079"/>
                <a:gd name="connsiteY7" fmla="*/ 1017556 h 1076535"/>
                <a:gd name="connsiteX8" fmla="*/ 746570 w 1390079"/>
                <a:gd name="connsiteY8" fmla="*/ 1030700 h 1076535"/>
                <a:gd name="connsiteX9" fmla="*/ 869918 w 1390079"/>
                <a:gd name="connsiteY9" fmla="*/ 1064800 h 1076535"/>
                <a:gd name="connsiteX10" fmla="*/ 960035 w 1390079"/>
                <a:gd name="connsiteY10" fmla="*/ 953413 h 1076535"/>
                <a:gd name="connsiteX11" fmla="*/ 876300 w 1390079"/>
                <a:gd name="connsiteY11" fmla="*/ 1002030 h 1076535"/>
                <a:gd name="connsiteX12" fmla="*/ 806863 w 1390079"/>
                <a:gd name="connsiteY12" fmla="*/ 1011936 h 1076535"/>
                <a:gd name="connsiteX13" fmla="*/ 809625 w 1390079"/>
                <a:gd name="connsiteY13" fmla="*/ 966311 h 1076535"/>
                <a:gd name="connsiteX14" fmla="*/ 932216 w 1390079"/>
                <a:gd name="connsiteY14" fmla="*/ 726562 h 1076535"/>
                <a:gd name="connsiteX15" fmla="*/ 1072706 w 1390079"/>
                <a:gd name="connsiteY15" fmla="*/ 397574 h 1076535"/>
                <a:gd name="connsiteX0" fmla="*/ 1072706 w 1390079"/>
                <a:gd name="connsiteY0" fmla="*/ 397574 h 1076535"/>
                <a:gd name="connsiteX1" fmla="*/ 1390079 w 1390079"/>
                <a:gd name="connsiteY1" fmla="*/ 0 h 1076535"/>
                <a:gd name="connsiteX2" fmla="*/ 1048512 w 1390079"/>
                <a:gd name="connsiteY2" fmla="*/ 344805 h 1076535"/>
                <a:gd name="connsiteX3" fmla="*/ 871538 w 1390079"/>
                <a:gd name="connsiteY3" fmla="*/ 703231 h 1076535"/>
                <a:gd name="connsiteX4" fmla="*/ 695325 w 1390079"/>
                <a:gd name="connsiteY4" fmla="*/ 904494 h 1076535"/>
                <a:gd name="connsiteX5" fmla="*/ 0 w 1390079"/>
                <a:gd name="connsiteY5" fmla="*/ 848487 h 1076535"/>
                <a:gd name="connsiteX6" fmla="*/ 459581 w 1390079"/>
                <a:gd name="connsiteY6" fmla="*/ 1075944 h 1076535"/>
                <a:gd name="connsiteX7" fmla="*/ 713232 w 1390079"/>
                <a:gd name="connsiteY7" fmla="*/ 1017556 h 1076535"/>
                <a:gd name="connsiteX8" fmla="*/ 746570 w 1390079"/>
                <a:gd name="connsiteY8" fmla="*/ 1030700 h 1076535"/>
                <a:gd name="connsiteX9" fmla="*/ 869918 w 1390079"/>
                <a:gd name="connsiteY9" fmla="*/ 1064800 h 1076535"/>
                <a:gd name="connsiteX10" fmla="*/ 960035 w 1390079"/>
                <a:gd name="connsiteY10" fmla="*/ 953413 h 1076535"/>
                <a:gd name="connsiteX11" fmla="*/ 876300 w 1390079"/>
                <a:gd name="connsiteY11" fmla="*/ 1002030 h 1076535"/>
                <a:gd name="connsiteX12" fmla="*/ 806863 w 1390079"/>
                <a:gd name="connsiteY12" fmla="*/ 1011936 h 1076535"/>
                <a:gd name="connsiteX13" fmla="*/ 809625 w 1390079"/>
                <a:gd name="connsiteY13" fmla="*/ 966311 h 1076535"/>
                <a:gd name="connsiteX14" fmla="*/ 932216 w 1390079"/>
                <a:gd name="connsiteY14" fmla="*/ 726562 h 1076535"/>
                <a:gd name="connsiteX15" fmla="*/ 1072706 w 1390079"/>
                <a:gd name="connsiteY15" fmla="*/ 397574 h 1076535"/>
                <a:gd name="connsiteX0" fmla="*/ 1072706 w 1390079"/>
                <a:gd name="connsiteY0" fmla="*/ 397574 h 1076535"/>
                <a:gd name="connsiteX1" fmla="*/ 1390079 w 1390079"/>
                <a:gd name="connsiteY1" fmla="*/ 0 h 1076535"/>
                <a:gd name="connsiteX2" fmla="*/ 871538 w 1390079"/>
                <a:gd name="connsiteY2" fmla="*/ 703231 h 1076535"/>
                <a:gd name="connsiteX3" fmla="*/ 695325 w 1390079"/>
                <a:gd name="connsiteY3" fmla="*/ 904494 h 1076535"/>
                <a:gd name="connsiteX4" fmla="*/ 0 w 1390079"/>
                <a:gd name="connsiteY4" fmla="*/ 848487 h 1076535"/>
                <a:gd name="connsiteX5" fmla="*/ 459581 w 1390079"/>
                <a:gd name="connsiteY5" fmla="*/ 1075944 h 1076535"/>
                <a:gd name="connsiteX6" fmla="*/ 713232 w 1390079"/>
                <a:gd name="connsiteY6" fmla="*/ 1017556 h 1076535"/>
                <a:gd name="connsiteX7" fmla="*/ 746570 w 1390079"/>
                <a:gd name="connsiteY7" fmla="*/ 1030700 h 1076535"/>
                <a:gd name="connsiteX8" fmla="*/ 869918 w 1390079"/>
                <a:gd name="connsiteY8" fmla="*/ 1064800 h 1076535"/>
                <a:gd name="connsiteX9" fmla="*/ 960035 w 1390079"/>
                <a:gd name="connsiteY9" fmla="*/ 953413 h 1076535"/>
                <a:gd name="connsiteX10" fmla="*/ 876300 w 1390079"/>
                <a:gd name="connsiteY10" fmla="*/ 1002030 h 1076535"/>
                <a:gd name="connsiteX11" fmla="*/ 806863 w 1390079"/>
                <a:gd name="connsiteY11" fmla="*/ 1011936 h 1076535"/>
                <a:gd name="connsiteX12" fmla="*/ 809625 w 1390079"/>
                <a:gd name="connsiteY12" fmla="*/ 966311 h 1076535"/>
                <a:gd name="connsiteX13" fmla="*/ 932216 w 1390079"/>
                <a:gd name="connsiteY13" fmla="*/ 726562 h 1076535"/>
                <a:gd name="connsiteX14" fmla="*/ 1072706 w 1390079"/>
                <a:gd name="connsiteY14" fmla="*/ 397574 h 1076535"/>
                <a:gd name="connsiteX0" fmla="*/ 932216 w 1390281"/>
                <a:gd name="connsiteY0" fmla="*/ 726562 h 1076535"/>
                <a:gd name="connsiteX1" fmla="*/ 1390079 w 1390281"/>
                <a:gd name="connsiteY1" fmla="*/ 0 h 1076535"/>
                <a:gd name="connsiteX2" fmla="*/ 871538 w 1390281"/>
                <a:gd name="connsiteY2" fmla="*/ 703231 h 1076535"/>
                <a:gd name="connsiteX3" fmla="*/ 695325 w 1390281"/>
                <a:gd name="connsiteY3" fmla="*/ 904494 h 1076535"/>
                <a:gd name="connsiteX4" fmla="*/ 0 w 1390281"/>
                <a:gd name="connsiteY4" fmla="*/ 848487 h 1076535"/>
                <a:gd name="connsiteX5" fmla="*/ 459581 w 1390281"/>
                <a:gd name="connsiteY5" fmla="*/ 1075944 h 1076535"/>
                <a:gd name="connsiteX6" fmla="*/ 713232 w 1390281"/>
                <a:gd name="connsiteY6" fmla="*/ 1017556 h 1076535"/>
                <a:gd name="connsiteX7" fmla="*/ 746570 w 1390281"/>
                <a:gd name="connsiteY7" fmla="*/ 1030700 h 1076535"/>
                <a:gd name="connsiteX8" fmla="*/ 869918 w 1390281"/>
                <a:gd name="connsiteY8" fmla="*/ 1064800 h 1076535"/>
                <a:gd name="connsiteX9" fmla="*/ 960035 w 1390281"/>
                <a:gd name="connsiteY9" fmla="*/ 953413 h 1076535"/>
                <a:gd name="connsiteX10" fmla="*/ 876300 w 1390281"/>
                <a:gd name="connsiteY10" fmla="*/ 1002030 h 1076535"/>
                <a:gd name="connsiteX11" fmla="*/ 806863 w 1390281"/>
                <a:gd name="connsiteY11" fmla="*/ 1011936 h 1076535"/>
                <a:gd name="connsiteX12" fmla="*/ 809625 w 1390281"/>
                <a:gd name="connsiteY12" fmla="*/ 966311 h 1076535"/>
                <a:gd name="connsiteX13" fmla="*/ 932216 w 1390281"/>
                <a:gd name="connsiteY13" fmla="*/ 726562 h 1076535"/>
                <a:gd name="connsiteX0" fmla="*/ 932216 w 1390281"/>
                <a:gd name="connsiteY0" fmla="*/ 726562 h 1076535"/>
                <a:gd name="connsiteX1" fmla="*/ 1390079 w 1390281"/>
                <a:gd name="connsiteY1" fmla="*/ 0 h 1076535"/>
                <a:gd name="connsiteX2" fmla="*/ 871538 w 1390281"/>
                <a:gd name="connsiteY2" fmla="*/ 703231 h 1076535"/>
                <a:gd name="connsiteX3" fmla="*/ 695325 w 1390281"/>
                <a:gd name="connsiteY3" fmla="*/ 904494 h 1076535"/>
                <a:gd name="connsiteX4" fmla="*/ 0 w 1390281"/>
                <a:gd name="connsiteY4" fmla="*/ 848487 h 1076535"/>
                <a:gd name="connsiteX5" fmla="*/ 459581 w 1390281"/>
                <a:gd name="connsiteY5" fmla="*/ 1075944 h 1076535"/>
                <a:gd name="connsiteX6" fmla="*/ 713232 w 1390281"/>
                <a:gd name="connsiteY6" fmla="*/ 1017556 h 1076535"/>
                <a:gd name="connsiteX7" fmla="*/ 746570 w 1390281"/>
                <a:gd name="connsiteY7" fmla="*/ 1030700 h 1076535"/>
                <a:gd name="connsiteX8" fmla="*/ 869918 w 1390281"/>
                <a:gd name="connsiteY8" fmla="*/ 1064800 h 1076535"/>
                <a:gd name="connsiteX9" fmla="*/ 960035 w 1390281"/>
                <a:gd name="connsiteY9" fmla="*/ 953413 h 1076535"/>
                <a:gd name="connsiteX10" fmla="*/ 876300 w 1390281"/>
                <a:gd name="connsiteY10" fmla="*/ 1002030 h 1076535"/>
                <a:gd name="connsiteX11" fmla="*/ 806863 w 1390281"/>
                <a:gd name="connsiteY11" fmla="*/ 1011936 h 1076535"/>
                <a:gd name="connsiteX12" fmla="*/ 809625 w 1390281"/>
                <a:gd name="connsiteY12" fmla="*/ 966311 h 1076535"/>
                <a:gd name="connsiteX13" fmla="*/ 932216 w 1390281"/>
                <a:gd name="connsiteY13" fmla="*/ 726562 h 1076535"/>
                <a:gd name="connsiteX0" fmla="*/ 932216 w 1390079"/>
                <a:gd name="connsiteY0" fmla="*/ 726562 h 1076535"/>
                <a:gd name="connsiteX1" fmla="*/ 1390079 w 1390079"/>
                <a:gd name="connsiteY1" fmla="*/ 0 h 1076535"/>
                <a:gd name="connsiteX2" fmla="*/ 871538 w 1390079"/>
                <a:gd name="connsiteY2" fmla="*/ 703231 h 1076535"/>
                <a:gd name="connsiteX3" fmla="*/ 695325 w 1390079"/>
                <a:gd name="connsiteY3" fmla="*/ 904494 h 1076535"/>
                <a:gd name="connsiteX4" fmla="*/ 0 w 1390079"/>
                <a:gd name="connsiteY4" fmla="*/ 848487 h 1076535"/>
                <a:gd name="connsiteX5" fmla="*/ 459581 w 1390079"/>
                <a:gd name="connsiteY5" fmla="*/ 1075944 h 1076535"/>
                <a:gd name="connsiteX6" fmla="*/ 713232 w 1390079"/>
                <a:gd name="connsiteY6" fmla="*/ 1017556 h 1076535"/>
                <a:gd name="connsiteX7" fmla="*/ 746570 w 1390079"/>
                <a:gd name="connsiteY7" fmla="*/ 1030700 h 1076535"/>
                <a:gd name="connsiteX8" fmla="*/ 869918 w 1390079"/>
                <a:gd name="connsiteY8" fmla="*/ 1064800 h 1076535"/>
                <a:gd name="connsiteX9" fmla="*/ 960035 w 1390079"/>
                <a:gd name="connsiteY9" fmla="*/ 953413 h 1076535"/>
                <a:gd name="connsiteX10" fmla="*/ 876300 w 1390079"/>
                <a:gd name="connsiteY10" fmla="*/ 1002030 h 1076535"/>
                <a:gd name="connsiteX11" fmla="*/ 806863 w 1390079"/>
                <a:gd name="connsiteY11" fmla="*/ 1011936 h 1076535"/>
                <a:gd name="connsiteX12" fmla="*/ 809625 w 1390079"/>
                <a:gd name="connsiteY12" fmla="*/ 966311 h 1076535"/>
                <a:gd name="connsiteX13" fmla="*/ 932216 w 1390079"/>
                <a:gd name="connsiteY13" fmla="*/ 726562 h 1076535"/>
                <a:gd name="connsiteX0" fmla="*/ 932216 w 1390079"/>
                <a:gd name="connsiteY0" fmla="*/ 726562 h 1076535"/>
                <a:gd name="connsiteX1" fmla="*/ 1390079 w 1390079"/>
                <a:gd name="connsiteY1" fmla="*/ 0 h 1076535"/>
                <a:gd name="connsiteX2" fmla="*/ 871538 w 1390079"/>
                <a:gd name="connsiteY2" fmla="*/ 703231 h 1076535"/>
                <a:gd name="connsiteX3" fmla="*/ 695325 w 1390079"/>
                <a:gd name="connsiteY3" fmla="*/ 904494 h 1076535"/>
                <a:gd name="connsiteX4" fmla="*/ 0 w 1390079"/>
                <a:gd name="connsiteY4" fmla="*/ 848487 h 1076535"/>
                <a:gd name="connsiteX5" fmla="*/ 459581 w 1390079"/>
                <a:gd name="connsiteY5" fmla="*/ 1075944 h 1076535"/>
                <a:gd name="connsiteX6" fmla="*/ 713232 w 1390079"/>
                <a:gd name="connsiteY6" fmla="*/ 1017556 h 1076535"/>
                <a:gd name="connsiteX7" fmla="*/ 746570 w 1390079"/>
                <a:gd name="connsiteY7" fmla="*/ 1030700 h 1076535"/>
                <a:gd name="connsiteX8" fmla="*/ 869918 w 1390079"/>
                <a:gd name="connsiteY8" fmla="*/ 1064800 h 1076535"/>
                <a:gd name="connsiteX9" fmla="*/ 960035 w 1390079"/>
                <a:gd name="connsiteY9" fmla="*/ 953413 h 1076535"/>
                <a:gd name="connsiteX10" fmla="*/ 876300 w 1390079"/>
                <a:gd name="connsiteY10" fmla="*/ 1002030 h 1076535"/>
                <a:gd name="connsiteX11" fmla="*/ 806863 w 1390079"/>
                <a:gd name="connsiteY11" fmla="*/ 1011936 h 1076535"/>
                <a:gd name="connsiteX12" fmla="*/ 809625 w 1390079"/>
                <a:gd name="connsiteY12" fmla="*/ 966311 h 1076535"/>
                <a:gd name="connsiteX13" fmla="*/ 932216 w 1390079"/>
                <a:gd name="connsiteY13" fmla="*/ 726562 h 1076535"/>
                <a:gd name="connsiteX0" fmla="*/ 932216 w 1390079"/>
                <a:gd name="connsiteY0" fmla="*/ 726562 h 1076535"/>
                <a:gd name="connsiteX1" fmla="*/ 1390079 w 1390079"/>
                <a:gd name="connsiteY1" fmla="*/ 0 h 1076535"/>
                <a:gd name="connsiteX2" fmla="*/ 871538 w 1390079"/>
                <a:gd name="connsiteY2" fmla="*/ 703231 h 1076535"/>
                <a:gd name="connsiteX3" fmla="*/ 695325 w 1390079"/>
                <a:gd name="connsiteY3" fmla="*/ 904494 h 1076535"/>
                <a:gd name="connsiteX4" fmla="*/ 0 w 1390079"/>
                <a:gd name="connsiteY4" fmla="*/ 848487 h 1076535"/>
                <a:gd name="connsiteX5" fmla="*/ 459581 w 1390079"/>
                <a:gd name="connsiteY5" fmla="*/ 1075944 h 1076535"/>
                <a:gd name="connsiteX6" fmla="*/ 713232 w 1390079"/>
                <a:gd name="connsiteY6" fmla="*/ 1017556 h 1076535"/>
                <a:gd name="connsiteX7" fmla="*/ 746570 w 1390079"/>
                <a:gd name="connsiteY7" fmla="*/ 1030700 h 1076535"/>
                <a:gd name="connsiteX8" fmla="*/ 869918 w 1390079"/>
                <a:gd name="connsiteY8" fmla="*/ 1064800 h 1076535"/>
                <a:gd name="connsiteX9" fmla="*/ 960035 w 1390079"/>
                <a:gd name="connsiteY9" fmla="*/ 953413 h 1076535"/>
                <a:gd name="connsiteX10" fmla="*/ 876300 w 1390079"/>
                <a:gd name="connsiteY10" fmla="*/ 1002030 h 1076535"/>
                <a:gd name="connsiteX11" fmla="*/ 806863 w 1390079"/>
                <a:gd name="connsiteY11" fmla="*/ 1011936 h 1076535"/>
                <a:gd name="connsiteX12" fmla="*/ 809625 w 1390079"/>
                <a:gd name="connsiteY12" fmla="*/ 966311 h 1076535"/>
                <a:gd name="connsiteX13" fmla="*/ 932216 w 1390079"/>
                <a:gd name="connsiteY13" fmla="*/ 726562 h 1076535"/>
                <a:gd name="connsiteX0" fmla="*/ 932216 w 1390079"/>
                <a:gd name="connsiteY0" fmla="*/ 726562 h 1076535"/>
                <a:gd name="connsiteX1" fmla="*/ 1390079 w 1390079"/>
                <a:gd name="connsiteY1" fmla="*/ 0 h 1076535"/>
                <a:gd name="connsiteX2" fmla="*/ 871538 w 1390079"/>
                <a:gd name="connsiteY2" fmla="*/ 703231 h 1076535"/>
                <a:gd name="connsiteX3" fmla="*/ 695325 w 1390079"/>
                <a:gd name="connsiteY3" fmla="*/ 904494 h 1076535"/>
                <a:gd name="connsiteX4" fmla="*/ 0 w 1390079"/>
                <a:gd name="connsiteY4" fmla="*/ 848487 h 1076535"/>
                <a:gd name="connsiteX5" fmla="*/ 459581 w 1390079"/>
                <a:gd name="connsiteY5" fmla="*/ 1075944 h 1076535"/>
                <a:gd name="connsiteX6" fmla="*/ 713232 w 1390079"/>
                <a:gd name="connsiteY6" fmla="*/ 1017556 h 1076535"/>
                <a:gd name="connsiteX7" fmla="*/ 746570 w 1390079"/>
                <a:gd name="connsiteY7" fmla="*/ 1030700 h 1076535"/>
                <a:gd name="connsiteX8" fmla="*/ 869918 w 1390079"/>
                <a:gd name="connsiteY8" fmla="*/ 1064800 h 1076535"/>
                <a:gd name="connsiteX9" fmla="*/ 960035 w 1390079"/>
                <a:gd name="connsiteY9" fmla="*/ 953413 h 1076535"/>
                <a:gd name="connsiteX10" fmla="*/ 876300 w 1390079"/>
                <a:gd name="connsiteY10" fmla="*/ 1002030 h 1076535"/>
                <a:gd name="connsiteX11" fmla="*/ 806863 w 1390079"/>
                <a:gd name="connsiteY11" fmla="*/ 1011936 h 1076535"/>
                <a:gd name="connsiteX12" fmla="*/ 809625 w 1390079"/>
                <a:gd name="connsiteY12" fmla="*/ 966311 h 1076535"/>
                <a:gd name="connsiteX13" fmla="*/ 932216 w 1390079"/>
                <a:gd name="connsiteY13" fmla="*/ 726562 h 1076535"/>
                <a:gd name="connsiteX0" fmla="*/ 932216 w 1390079"/>
                <a:gd name="connsiteY0" fmla="*/ 726562 h 1076535"/>
                <a:gd name="connsiteX1" fmla="*/ 1390079 w 1390079"/>
                <a:gd name="connsiteY1" fmla="*/ 0 h 1076535"/>
                <a:gd name="connsiteX2" fmla="*/ 871538 w 1390079"/>
                <a:gd name="connsiteY2" fmla="*/ 703231 h 1076535"/>
                <a:gd name="connsiteX3" fmla="*/ 695325 w 1390079"/>
                <a:gd name="connsiteY3" fmla="*/ 904494 h 1076535"/>
                <a:gd name="connsiteX4" fmla="*/ 0 w 1390079"/>
                <a:gd name="connsiteY4" fmla="*/ 848487 h 1076535"/>
                <a:gd name="connsiteX5" fmla="*/ 459581 w 1390079"/>
                <a:gd name="connsiteY5" fmla="*/ 1075944 h 1076535"/>
                <a:gd name="connsiteX6" fmla="*/ 713232 w 1390079"/>
                <a:gd name="connsiteY6" fmla="*/ 1017556 h 1076535"/>
                <a:gd name="connsiteX7" fmla="*/ 746570 w 1390079"/>
                <a:gd name="connsiteY7" fmla="*/ 1030700 h 1076535"/>
                <a:gd name="connsiteX8" fmla="*/ 869918 w 1390079"/>
                <a:gd name="connsiteY8" fmla="*/ 1064800 h 1076535"/>
                <a:gd name="connsiteX9" fmla="*/ 960035 w 1390079"/>
                <a:gd name="connsiteY9" fmla="*/ 953413 h 1076535"/>
                <a:gd name="connsiteX10" fmla="*/ 876300 w 1390079"/>
                <a:gd name="connsiteY10" fmla="*/ 1002030 h 1076535"/>
                <a:gd name="connsiteX11" fmla="*/ 806863 w 1390079"/>
                <a:gd name="connsiteY11" fmla="*/ 1011936 h 1076535"/>
                <a:gd name="connsiteX12" fmla="*/ 809625 w 1390079"/>
                <a:gd name="connsiteY12" fmla="*/ 966311 h 1076535"/>
                <a:gd name="connsiteX13" fmla="*/ 932216 w 1390079"/>
                <a:gd name="connsiteY13" fmla="*/ 726562 h 1076535"/>
                <a:gd name="connsiteX0" fmla="*/ 932216 w 1390079"/>
                <a:gd name="connsiteY0" fmla="*/ 726562 h 1076535"/>
                <a:gd name="connsiteX1" fmla="*/ 1390079 w 1390079"/>
                <a:gd name="connsiteY1" fmla="*/ 0 h 1076535"/>
                <a:gd name="connsiteX2" fmla="*/ 871538 w 1390079"/>
                <a:gd name="connsiteY2" fmla="*/ 703231 h 1076535"/>
                <a:gd name="connsiteX3" fmla="*/ 695325 w 1390079"/>
                <a:gd name="connsiteY3" fmla="*/ 904494 h 1076535"/>
                <a:gd name="connsiteX4" fmla="*/ 0 w 1390079"/>
                <a:gd name="connsiteY4" fmla="*/ 848487 h 1076535"/>
                <a:gd name="connsiteX5" fmla="*/ 459581 w 1390079"/>
                <a:gd name="connsiteY5" fmla="*/ 1075944 h 1076535"/>
                <a:gd name="connsiteX6" fmla="*/ 713232 w 1390079"/>
                <a:gd name="connsiteY6" fmla="*/ 1017556 h 1076535"/>
                <a:gd name="connsiteX7" fmla="*/ 746570 w 1390079"/>
                <a:gd name="connsiteY7" fmla="*/ 1030700 h 1076535"/>
                <a:gd name="connsiteX8" fmla="*/ 869918 w 1390079"/>
                <a:gd name="connsiteY8" fmla="*/ 1064800 h 1076535"/>
                <a:gd name="connsiteX9" fmla="*/ 960035 w 1390079"/>
                <a:gd name="connsiteY9" fmla="*/ 953413 h 1076535"/>
                <a:gd name="connsiteX10" fmla="*/ 876300 w 1390079"/>
                <a:gd name="connsiteY10" fmla="*/ 1002030 h 1076535"/>
                <a:gd name="connsiteX11" fmla="*/ 806863 w 1390079"/>
                <a:gd name="connsiteY11" fmla="*/ 1011936 h 1076535"/>
                <a:gd name="connsiteX12" fmla="*/ 809625 w 1390079"/>
                <a:gd name="connsiteY12" fmla="*/ 966311 h 1076535"/>
                <a:gd name="connsiteX13" fmla="*/ 932216 w 1390079"/>
                <a:gd name="connsiteY13" fmla="*/ 726562 h 1076535"/>
                <a:gd name="connsiteX0" fmla="*/ 932216 w 1390079"/>
                <a:gd name="connsiteY0" fmla="*/ 726562 h 1076535"/>
                <a:gd name="connsiteX1" fmla="*/ 1390079 w 1390079"/>
                <a:gd name="connsiteY1" fmla="*/ 0 h 1076535"/>
                <a:gd name="connsiteX2" fmla="*/ 871538 w 1390079"/>
                <a:gd name="connsiteY2" fmla="*/ 703231 h 1076535"/>
                <a:gd name="connsiteX3" fmla="*/ 695325 w 1390079"/>
                <a:gd name="connsiteY3" fmla="*/ 904494 h 1076535"/>
                <a:gd name="connsiteX4" fmla="*/ 0 w 1390079"/>
                <a:gd name="connsiteY4" fmla="*/ 848487 h 1076535"/>
                <a:gd name="connsiteX5" fmla="*/ 459581 w 1390079"/>
                <a:gd name="connsiteY5" fmla="*/ 1075944 h 1076535"/>
                <a:gd name="connsiteX6" fmla="*/ 713232 w 1390079"/>
                <a:gd name="connsiteY6" fmla="*/ 1017556 h 1076535"/>
                <a:gd name="connsiteX7" fmla="*/ 746570 w 1390079"/>
                <a:gd name="connsiteY7" fmla="*/ 1030700 h 1076535"/>
                <a:gd name="connsiteX8" fmla="*/ 869918 w 1390079"/>
                <a:gd name="connsiteY8" fmla="*/ 1064800 h 1076535"/>
                <a:gd name="connsiteX9" fmla="*/ 960035 w 1390079"/>
                <a:gd name="connsiteY9" fmla="*/ 953413 h 1076535"/>
                <a:gd name="connsiteX10" fmla="*/ 876300 w 1390079"/>
                <a:gd name="connsiteY10" fmla="*/ 1002030 h 1076535"/>
                <a:gd name="connsiteX11" fmla="*/ 806863 w 1390079"/>
                <a:gd name="connsiteY11" fmla="*/ 1011936 h 1076535"/>
                <a:gd name="connsiteX12" fmla="*/ 816913 w 1390079"/>
                <a:gd name="connsiteY12" fmla="*/ 934730 h 1076535"/>
                <a:gd name="connsiteX13" fmla="*/ 932216 w 1390079"/>
                <a:gd name="connsiteY13" fmla="*/ 726562 h 1076535"/>
                <a:gd name="connsiteX0" fmla="*/ 932216 w 1390079"/>
                <a:gd name="connsiteY0" fmla="*/ 726562 h 1076535"/>
                <a:gd name="connsiteX1" fmla="*/ 1390079 w 1390079"/>
                <a:gd name="connsiteY1" fmla="*/ 0 h 1076535"/>
                <a:gd name="connsiteX2" fmla="*/ 871538 w 1390079"/>
                <a:gd name="connsiteY2" fmla="*/ 703231 h 1076535"/>
                <a:gd name="connsiteX3" fmla="*/ 695325 w 1390079"/>
                <a:gd name="connsiteY3" fmla="*/ 904494 h 1076535"/>
                <a:gd name="connsiteX4" fmla="*/ 0 w 1390079"/>
                <a:gd name="connsiteY4" fmla="*/ 848487 h 1076535"/>
                <a:gd name="connsiteX5" fmla="*/ 459581 w 1390079"/>
                <a:gd name="connsiteY5" fmla="*/ 1075944 h 1076535"/>
                <a:gd name="connsiteX6" fmla="*/ 713232 w 1390079"/>
                <a:gd name="connsiteY6" fmla="*/ 1017556 h 1076535"/>
                <a:gd name="connsiteX7" fmla="*/ 746570 w 1390079"/>
                <a:gd name="connsiteY7" fmla="*/ 1030700 h 1076535"/>
                <a:gd name="connsiteX8" fmla="*/ 869918 w 1390079"/>
                <a:gd name="connsiteY8" fmla="*/ 1064800 h 1076535"/>
                <a:gd name="connsiteX9" fmla="*/ 960035 w 1390079"/>
                <a:gd name="connsiteY9" fmla="*/ 953413 h 1076535"/>
                <a:gd name="connsiteX10" fmla="*/ 876300 w 1390079"/>
                <a:gd name="connsiteY10" fmla="*/ 1002030 h 1076535"/>
                <a:gd name="connsiteX11" fmla="*/ 806863 w 1390079"/>
                <a:gd name="connsiteY11" fmla="*/ 1011936 h 1076535"/>
                <a:gd name="connsiteX12" fmla="*/ 816913 w 1390079"/>
                <a:gd name="connsiteY12" fmla="*/ 934730 h 1076535"/>
                <a:gd name="connsiteX13" fmla="*/ 932216 w 1390079"/>
                <a:gd name="connsiteY13" fmla="*/ 726562 h 1076535"/>
                <a:gd name="connsiteX0" fmla="*/ 932216 w 1390079"/>
                <a:gd name="connsiteY0" fmla="*/ 726562 h 1076535"/>
                <a:gd name="connsiteX1" fmla="*/ 1390079 w 1390079"/>
                <a:gd name="connsiteY1" fmla="*/ 0 h 1076535"/>
                <a:gd name="connsiteX2" fmla="*/ 871538 w 1390079"/>
                <a:gd name="connsiteY2" fmla="*/ 703231 h 1076535"/>
                <a:gd name="connsiteX3" fmla="*/ 695325 w 1390079"/>
                <a:gd name="connsiteY3" fmla="*/ 904494 h 1076535"/>
                <a:gd name="connsiteX4" fmla="*/ 0 w 1390079"/>
                <a:gd name="connsiteY4" fmla="*/ 848487 h 1076535"/>
                <a:gd name="connsiteX5" fmla="*/ 459581 w 1390079"/>
                <a:gd name="connsiteY5" fmla="*/ 1075944 h 1076535"/>
                <a:gd name="connsiteX6" fmla="*/ 713232 w 1390079"/>
                <a:gd name="connsiteY6" fmla="*/ 1017556 h 1076535"/>
                <a:gd name="connsiteX7" fmla="*/ 746570 w 1390079"/>
                <a:gd name="connsiteY7" fmla="*/ 1030700 h 1076535"/>
                <a:gd name="connsiteX8" fmla="*/ 869918 w 1390079"/>
                <a:gd name="connsiteY8" fmla="*/ 1064800 h 1076535"/>
                <a:gd name="connsiteX9" fmla="*/ 960035 w 1390079"/>
                <a:gd name="connsiteY9" fmla="*/ 953413 h 1076535"/>
                <a:gd name="connsiteX10" fmla="*/ 876300 w 1390079"/>
                <a:gd name="connsiteY10" fmla="*/ 1002030 h 1076535"/>
                <a:gd name="connsiteX11" fmla="*/ 806863 w 1390079"/>
                <a:gd name="connsiteY11" fmla="*/ 1011936 h 1076535"/>
                <a:gd name="connsiteX12" fmla="*/ 816913 w 1390079"/>
                <a:gd name="connsiteY12" fmla="*/ 934730 h 1076535"/>
                <a:gd name="connsiteX13" fmla="*/ 932216 w 1390079"/>
                <a:gd name="connsiteY13" fmla="*/ 726562 h 1076535"/>
                <a:gd name="connsiteX0" fmla="*/ 932216 w 1390079"/>
                <a:gd name="connsiteY0" fmla="*/ 726562 h 1076535"/>
                <a:gd name="connsiteX1" fmla="*/ 1390079 w 1390079"/>
                <a:gd name="connsiteY1" fmla="*/ 0 h 1076535"/>
                <a:gd name="connsiteX2" fmla="*/ 871538 w 1390079"/>
                <a:gd name="connsiteY2" fmla="*/ 703231 h 1076535"/>
                <a:gd name="connsiteX3" fmla="*/ 695325 w 1390079"/>
                <a:gd name="connsiteY3" fmla="*/ 904494 h 1076535"/>
                <a:gd name="connsiteX4" fmla="*/ 0 w 1390079"/>
                <a:gd name="connsiteY4" fmla="*/ 848487 h 1076535"/>
                <a:gd name="connsiteX5" fmla="*/ 459581 w 1390079"/>
                <a:gd name="connsiteY5" fmla="*/ 1075944 h 1076535"/>
                <a:gd name="connsiteX6" fmla="*/ 713232 w 1390079"/>
                <a:gd name="connsiteY6" fmla="*/ 1017556 h 1076535"/>
                <a:gd name="connsiteX7" fmla="*/ 746570 w 1390079"/>
                <a:gd name="connsiteY7" fmla="*/ 1030700 h 1076535"/>
                <a:gd name="connsiteX8" fmla="*/ 869918 w 1390079"/>
                <a:gd name="connsiteY8" fmla="*/ 1064800 h 1076535"/>
                <a:gd name="connsiteX9" fmla="*/ 960035 w 1390079"/>
                <a:gd name="connsiteY9" fmla="*/ 953413 h 1076535"/>
                <a:gd name="connsiteX10" fmla="*/ 876300 w 1390079"/>
                <a:gd name="connsiteY10" fmla="*/ 1002030 h 1076535"/>
                <a:gd name="connsiteX11" fmla="*/ 806863 w 1390079"/>
                <a:gd name="connsiteY11" fmla="*/ 1011936 h 1076535"/>
                <a:gd name="connsiteX12" fmla="*/ 816913 w 1390079"/>
                <a:gd name="connsiteY12" fmla="*/ 934730 h 1076535"/>
                <a:gd name="connsiteX13" fmla="*/ 932216 w 1390079"/>
                <a:gd name="connsiteY13" fmla="*/ 726562 h 107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90079" h="1076535">
                  <a:moveTo>
                    <a:pt x="932216" y="726562"/>
                  </a:moveTo>
                  <a:cubicBezTo>
                    <a:pt x="1089693" y="383306"/>
                    <a:pt x="1210700" y="215245"/>
                    <a:pt x="1390079" y="0"/>
                  </a:cubicBezTo>
                  <a:cubicBezTo>
                    <a:pt x="1167059" y="165124"/>
                    <a:pt x="987330" y="416437"/>
                    <a:pt x="871538" y="703231"/>
                  </a:cubicBezTo>
                  <a:cubicBezTo>
                    <a:pt x="825956" y="792629"/>
                    <a:pt x="819570" y="844303"/>
                    <a:pt x="695325" y="904494"/>
                  </a:cubicBezTo>
                  <a:cubicBezTo>
                    <a:pt x="442627" y="1005269"/>
                    <a:pt x="241649" y="960501"/>
                    <a:pt x="0" y="848487"/>
                  </a:cubicBezTo>
                  <a:cubicBezTo>
                    <a:pt x="116681" y="996125"/>
                    <a:pt x="277368" y="1062990"/>
                    <a:pt x="459581" y="1075944"/>
                  </a:cubicBezTo>
                  <a:cubicBezTo>
                    <a:pt x="538639" y="1073087"/>
                    <a:pt x="632270" y="1056894"/>
                    <a:pt x="713232" y="1017556"/>
                  </a:cubicBezTo>
                  <a:cubicBezTo>
                    <a:pt x="753332" y="998125"/>
                    <a:pt x="740950" y="1020318"/>
                    <a:pt x="746570" y="1030700"/>
                  </a:cubicBezTo>
                  <a:cubicBezTo>
                    <a:pt x="774668" y="1081945"/>
                    <a:pt x="817055" y="1085279"/>
                    <a:pt x="869918" y="1064800"/>
                  </a:cubicBezTo>
                  <a:lnTo>
                    <a:pt x="960035" y="953413"/>
                  </a:lnTo>
                  <a:cubicBezTo>
                    <a:pt x="961099" y="942951"/>
                    <a:pt x="897348" y="984599"/>
                    <a:pt x="876300" y="1002030"/>
                  </a:cubicBezTo>
                  <a:cubicBezTo>
                    <a:pt x="841054" y="1031220"/>
                    <a:pt x="816761" y="1023153"/>
                    <a:pt x="806863" y="1011936"/>
                  </a:cubicBezTo>
                  <a:cubicBezTo>
                    <a:pt x="796965" y="1000719"/>
                    <a:pt x="781444" y="982292"/>
                    <a:pt x="816913" y="934730"/>
                  </a:cubicBezTo>
                  <a:cubicBezTo>
                    <a:pt x="847968" y="893086"/>
                    <a:pt x="901316" y="798528"/>
                    <a:pt x="932216" y="72656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28">
              <a:extLst>
                <a:ext uri="{FF2B5EF4-FFF2-40B4-BE49-F238E27FC236}">
                  <a16:creationId xmlns:a16="http://schemas.microsoft.com/office/drawing/2014/main" id="{3FE10140-DAAB-4F2B-9254-1C14CB757BB5}"/>
                </a:ext>
              </a:extLst>
            </p:cNvPr>
            <p:cNvSpPr/>
            <p:nvPr/>
          </p:nvSpPr>
          <p:spPr>
            <a:xfrm>
              <a:off x="6545366" y="2147356"/>
              <a:ext cx="1429547" cy="1107100"/>
            </a:xfrm>
            <a:custGeom>
              <a:avLst/>
              <a:gdLst>
                <a:gd name="connsiteX0" fmla="*/ 1548289 w 1601724"/>
                <a:gd name="connsiteY0" fmla="*/ 51911 h 1243032"/>
                <a:gd name="connsiteX1" fmla="*/ 1548289 w 1601724"/>
                <a:gd name="connsiteY1" fmla="*/ 51911 h 1243032"/>
                <a:gd name="connsiteX2" fmla="*/ 1548289 w 1601724"/>
                <a:gd name="connsiteY2" fmla="*/ 51911 h 1243032"/>
                <a:gd name="connsiteX3" fmla="*/ 1390079 w 1601724"/>
                <a:gd name="connsiteY3" fmla="*/ 166497 h 1243032"/>
                <a:gd name="connsiteX4" fmla="*/ 1048512 w 1601724"/>
                <a:gd name="connsiteY4" fmla="*/ 511302 h 1243032"/>
                <a:gd name="connsiteX5" fmla="*/ 871538 w 1601724"/>
                <a:gd name="connsiteY5" fmla="*/ 869728 h 1243032"/>
                <a:gd name="connsiteX6" fmla="*/ 695325 w 1601724"/>
                <a:gd name="connsiteY6" fmla="*/ 1070991 h 1243032"/>
                <a:gd name="connsiteX7" fmla="*/ 0 w 1601724"/>
                <a:gd name="connsiteY7" fmla="*/ 1014984 h 1243032"/>
                <a:gd name="connsiteX8" fmla="*/ 459581 w 1601724"/>
                <a:gd name="connsiteY8" fmla="*/ 1242441 h 1243032"/>
                <a:gd name="connsiteX9" fmla="*/ 713232 w 1601724"/>
                <a:gd name="connsiteY9" fmla="*/ 1184053 h 1243032"/>
                <a:gd name="connsiteX10" fmla="*/ 746570 w 1601724"/>
                <a:gd name="connsiteY10" fmla="*/ 1197197 h 1243032"/>
                <a:gd name="connsiteX11" fmla="*/ 869918 w 1601724"/>
                <a:gd name="connsiteY11" fmla="*/ 1231297 h 1243032"/>
                <a:gd name="connsiteX12" fmla="*/ 1132523 w 1601724"/>
                <a:gd name="connsiteY12" fmla="*/ 857536 h 1243032"/>
                <a:gd name="connsiteX13" fmla="*/ 985647 w 1601724"/>
                <a:gd name="connsiteY13" fmla="*/ 1048036 h 1243032"/>
                <a:gd name="connsiteX14" fmla="*/ 876300 w 1601724"/>
                <a:gd name="connsiteY14" fmla="*/ 1168527 h 1243032"/>
                <a:gd name="connsiteX15" fmla="*/ 806863 w 1601724"/>
                <a:gd name="connsiteY15" fmla="*/ 1178433 h 1243032"/>
                <a:gd name="connsiteX16" fmla="*/ 809625 w 1601724"/>
                <a:gd name="connsiteY16" fmla="*/ 1132808 h 1243032"/>
                <a:gd name="connsiteX17" fmla="*/ 912781 w 1601724"/>
                <a:gd name="connsiteY17" fmla="*/ 912495 h 1243032"/>
                <a:gd name="connsiteX18" fmla="*/ 1072706 w 1601724"/>
                <a:gd name="connsiteY18" fmla="*/ 564071 h 1243032"/>
                <a:gd name="connsiteX19" fmla="*/ 1327976 w 1601724"/>
                <a:gd name="connsiteY19" fmla="*/ 257651 h 1243032"/>
                <a:gd name="connsiteX20" fmla="*/ 1558385 w 1601724"/>
                <a:gd name="connsiteY20" fmla="*/ 62198 h 1243032"/>
                <a:gd name="connsiteX21" fmla="*/ 1601724 w 1601724"/>
                <a:gd name="connsiteY21" fmla="*/ 0 h 1243032"/>
                <a:gd name="connsiteX22" fmla="*/ 1548289 w 1601724"/>
                <a:gd name="connsiteY22" fmla="*/ 51911 h 1243032"/>
                <a:gd name="connsiteX0" fmla="*/ 1548289 w 1601724"/>
                <a:gd name="connsiteY0" fmla="*/ 51911 h 1243032"/>
                <a:gd name="connsiteX1" fmla="*/ 1548289 w 1601724"/>
                <a:gd name="connsiteY1" fmla="*/ 51911 h 1243032"/>
                <a:gd name="connsiteX2" fmla="*/ 1548289 w 1601724"/>
                <a:gd name="connsiteY2" fmla="*/ 51911 h 1243032"/>
                <a:gd name="connsiteX3" fmla="*/ 1390079 w 1601724"/>
                <a:gd name="connsiteY3" fmla="*/ 166497 h 1243032"/>
                <a:gd name="connsiteX4" fmla="*/ 1048512 w 1601724"/>
                <a:gd name="connsiteY4" fmla="*/ 511302 h 1243032"/>
                <a:gd name="connsiteX5" fmla="*/ 871538 w 1601724"/>
                <a:gd name="connsiteY5" fmla="*/ 869728 h 1243032"/>
                <a:gd name="connsiteX6" fmla="*/ 695325 w 1601724"/>
                <a:gd name="connsiteY6" fmla="*/ 1070991 h 1243032"/>
                <a:gd name="connsiteX7" fmla="*/ 0 w 1601724"/>
                <a:gd name="connsiteY7" fmla="*/ 1014984 h 1243032"/>
                <a:gd name="connsiteX8" fmla="*/ 459581 w 1601724"/>
                <a:gd name="connsiteY8" fmla="*/ 1242441 h 1243032"/>
                <a:gd name="connsiteX9" fmla="*/ 713232 w 1601724"/>
                <a:gd name="connsiteY9" fmla="*/ 1184053 h 1243032"/>
                <a:gd name="connsiteX10" fmla="*/ 746570 w 1601724"/>
                <a:gd name="connsiteY10" fmla="*/ 1197197 h 1243032"/>
                <a:gd name="connsiteX11" fmla="*/ 869918 w 1601724"/>
                <a:gd name="connsiteY11" fmla="*/ 1231297 h 1243032"/>
                <a:gd name="connsiteX12" fmla="*/ 1132523 w 1601724"/>
                <a:gd name="connsiteY12" fmla="*/ 857536 h 1243032"/>
                <a:gd name="connsiteX13" fmla="*/ 876300 w 1601724"/>
                <a:gd name="connsiteY13" fmla="*/ 1168527 h 1243032"/>
                <a:gd name="connsiteX14" fmla="*/ 806863 w 1601724"/>
                <a:gd name="connsiteY14" fmla="*/ 1178433 h 1243032"/>
                <a:gd name="connsiteX15" fmla="*/ 809625 w 1601724"/>
                <a:gd name="connsiteY15" fmla="*/ 1132808 h 1243032"/>
                <a:gd name="connsiteX16" fmla="*/ 912781 w 1601724"/>
                <a:gd name="connsiteY16" fmla="*/ 912495 h 1243032"/>
                <a:gd name="connsiteX17" fmla="*/ 1072706 w 1601724"/>
                <a:gd name="connsiteY17" fmla="*/ 564071 h 1243032"/>
                <a:gd name="connsiteX18" fmla="*/ 1327976 w 1601724"/>
                <a:gd name="connsiteY18" fmla="*/ 257651 h 1243032"/>
                <a:gd name="connsiteX19" fmla="*/ 1558385 w 1601724"/>
                <a:gd name="connsiteY19" fmla="*/ 62198 h 1243032"/>
                <a:gd name="connsiteX20" fmla="*/ 1601724 w 1601724"/>
                <a:gd name="connsiteY20" fmla="*/ 0 h 1243032"/>
                <a:gd name="connsiteX21" fmla="*/ 1548289 w 1601724"/>
                <a:gd name="connsiteY21" fmla="*/ 51911 h 1243032"/>
                <a:gd name="connsiteX0" fmla="*/ 1548289 w 1601724"/>
                <a:gd name="connsiteY0" fmla="*/ 51911 h 1243032"/>
                <a:gd name="connsiteX1" fmla="*/ 1548289 w 1601724"/>
                <a:gd name="connsiteY1" fmla="*/ 51911 h 1243032"/>
                <a:gd name="connsiteX2" fmla="*/ 1548289 w 1601724"/>
                <a:gd name="connsiteY2" fmla="*/ 51911 h 1243032"/>
                <a:gd name="connsiteX3" fmla="*/ 1390079 w 1601724"/>
                <a:gd name="connsiteY3" fmla="*/ 166497 h 1243032"/>
                <a:gd name="connsiteX4" fmla="*/ 1048512 w 1601724"/>
                <a:gd name="connsiteY4" fmla="*/ 511302 h 1243032"/>
                <a:gd name="connsiteX5" fmla="*/ 871538 w 1601724"/>
                <a:gd name="connsiteY5" fmla="*/ 869728 h 1243032"/>
                <a:gd name="connsiteX6" fmla="*/ 695325 w 1601724"/>
                <a:gd name="connsiteY6" fmla="*/ 1070991 h 1243032"/>
                <a:gd name="connsiteX7" fmla="*/ 0 w 1601724"/>
                <a:gd name="connsiteY7" fmla="*/ 1014984 h 1243032"/>
                <a:gd name="connsiteX8" fmla="*/ 459581 w 1601724"/>
                <a:gd name="connsiteY8" fmla="*/ 1242441 h 1243032"/>
                <a:gd name="connsiteX9" fmla="*/ 713232 w 1601724"/>
                <a:gd name="connsiteY9" fmla="*/ 1184053 h 1243032"/>
                <a:gd name="connsiteX10" fmla="*/ 746570 w 1601724"/>
                <a:gd name="connsiteY10" fmla="*/ 1197197 h 1243032"/>
                <a:gd name="connsiteX11" fmla="*/ 869918 w 1601724"/>
                <a:gd name="connsiteY11" fmla="*/ 1231297 h 1243032"/>
                <a:gd name="connsiteX12" fmla="*/ 935742 w 1601724"/>
                <a:gd name="connsiteY12" fmla="*/ 1122339 h 1243032"/>
                <a:gd name="connsiteX13" fmla="*/ 876300 w 1601724"/>
                <a:gd name="connsiteY13" fmla="*/ 1168527 h 1243032"/>
                <a:gd name="connsiteX14" fmla="*/ 806863 w 1601724"/>
                <a:gd name="connsiteY14" fmla="*/ 1178433 h 1243032"/>
                <a:gd name="connsiteX15" fmla="*/ 809625 w 1601724"/>
                <a:gd name="connsiteY15" fmla="*/ 1132808 h 1243032"/>
                <a:gd name="connsiteX16" fmla="*/ 912781 w 1601724"/>
                <a:gd name="connsiteY16" fmla="*/ 912495 h 1243032"/>
                <a:gd name="connsiteX17" fmla="*/ 1072706 w 1601724"/>
                <a:gd name="connsiteY17" fmla="*/ 564071 h 1243032"/>
                <a:gd name="connsiteX18" fmla="*/ 1327976 w 1601724"/>
                <a:gd name="connsiteY18" fmla="*/ 257651 h 1243032"/>
                <a:gd name="connsiteX19" fmla="*/ 1558385 w 1601724"/>
                <a:gd name="connsiteY19" fmla="*/ 62198 h 1243032"/>
                <a:gd name="connsiteX20" fmla="*/ 1601724 w 1601724"/>
                <a:gd name="connsiteY20" fmla="*/ 0 h 1243032"/>
                <a:gd name="connsiteX21" fmla="*/ 1548289 w 1601724"/>
                <a:gd name="connsiteY21" fmla="*/ 51911 h 1243032"/>
                <a:gd name="connsiteX0" fmla="*/ 1548289 w 1601724"/>
                <a:gd name="connsiteY0" fmla="*/ 51911 h 1243032"/>
                <a:gd name="connsiteX1" fmla="*/ 1548289 w 1601724"/>
                <a:gd name="connsiteY1" fmla="*/ 51911 h 1243032"/>
                <a:gd name="connsiteX2" fmla="*/ 1548289 w 1601724"/>
                <a:gd name="connsiteY2" fmla="*/ 51911 h 1243032"/>
                <a:gd name="connsiteX3" fmla="*/ 1390079 w 1601724"/>
                <a:gd name="connsiteY3" fmla="*/ 166497 h 1243032"/>
                <a:gd name="connsiteX4" fmla="*/ 1048512 w 1601724"/>
                <a:gd name="connsiteY4" fmla="*/ 511302 h 1243032"/>
                <a:gd name="connsiteX5" fmla="*/ 871538 w 1601724"/>
                <a:gd name="connsiteY5" fmla="*/ 869728 h 1243032"/>
                <a:gd name="connsiteX6" fmla="*/ 695325 w 1601724"/>
                <a:gd name="connsiteY6" fmla="*/ 1070991 h 1243032"/>
                <a:gd name="connsiteX7" fmla="*/ 0 w 1601724"/>
                <a:gd name="connsiteY7" fmla="*/ 1014984 h 1243032"/>
                <a:gd name="connsiteX8" fmla="*/ 459581 w 1601724"/>
                <a:gd name="connsiteY8" fmla="*/ 1242441 h 1243032"/>
                <a:gd name="connsiteX9" fmla="*/ 713232 w 1601724"/>
                <a:gd name="connsiteY9" fmla="*/ 1184053 h 1243032"/>
                <a:gd name="connsiteX10" fmla="*/ 746570 w 1601724"/>
                <a:gd name="connsiteY10" fmla="*/ 1197197 h 1243032"/>
                <a:gd name="connsiteX11" fmla="*/ 869918 w 1601724"/>
                <a:gd name="connsiteY11" fmla="*/ 1231297 h 1243032"/>
                <a:gd name="connsiteX12" fmla="*/ 926024 w 1601724"/>
                <a:gd name="connsiteY12" fmla="*/ 1153921 h 1243032"/>
                <a:gd name="connsiteX13" fmla="*/ 876300 w 1601724"/>
                <a:gd name="connsiteY13" fmla="*/ 1168527 h 1243032"/>
                <a:gd name="connsiteX14" fmla="*/ 806863 w 1601724"/>
                <a:gd name="connsiteY14" fmla="*/ 1178433 h 1243032"/>
                <a:gd name="connsiteX15" fmla="*/ 809625 w 1601724"/>
                <a:gd name="connsiteY15" fmla="*/ 1132808 h 1243032"/>
                <a:gd name="connsiteX16" fmla="*/ 912781 w 1601724"/>
                <a:gd name="connsiteY16" fmla="*/ 912495 h 1243032"/>
                <a:gd name="connsiteX17" fmla="*/ 1072706 w 1601724"/>
                <a:gd name="connsiteY17" fmla="*/ 564071 h 1243032"/>
                <a:gd name="connsiteX18" fmla="*/ 1327976 w 1601724"/>
                <a:gd name="connsiteY18" fmla="*/ 257651 h 1243032"/>
                <a:gd name="connsiteX19" fmla="*/ 1558385 w 1601724"/>
                <a:gd name="connsiteY19" fmla="*/ 62198 h 1243032"/>
                <a:gd name="connsiteX20" fmla="*/ 1601724 w 1601724"/>
                <a:gd name="connsiteY20" fmla="*/ 0 h 1243032"/>
                <a:gd name="connsiteX21" fmla="*/ 1548289 w 1601724"/>
                <a:gd name="connsiteY21" fmla="*/ 51911 h 1243032"/>
                <a:gd name="connsiteX0" fmla="*/ 1548289 w 1601724"/>
                <a:gd name="connsiteY0" fmla="*/ 51911 h 1243032"/>
                <a:gd name="connsiteX1" fmla="*/ 1548289 w 1601724"/>
                <a:gd name="connsiteY1" fmla="*/ 51911 h 1243032"/>
                <a:gd name="connsiteX2" fmla="*/ 1548289 w 1601724"/>
                <a:gd name="connsiteY2" fmla="*/ 51911 h 1243032"/>
                <a:gd name="connsiteX3" fmla="*/ 1390079 w 1601724"/>
                <a:gd name="connsiteY3" fmla="*/ 166497 h 1243032"/>
                <a:gd name="connsiteX4" fmla="*/ 1048512 w 1601724"/>
                <a:gd name="connsiteY4" fmla="*/ 511302 h 1243032"/>
                <a:gd name="connsiteX5" fmla="*/ 871538 w 1601724"/>
                <a:gd name="connsiteY5" fmla="*/ 869728 h 1243032"/>
                <a:gd name="connsiteX6" fmla="*/ 695325 w 1601724"/>
                <a:gd name="connsiteY6" fmla="*/ 1070991 h 1243032"/>
                <a:gd name="connsiteX7" fmla="*/ 0 w 1601724"/>
                <a:gd name="connsiteY7" fmla="*/ 1014984 h 1243032"/>
                <a:gd name="connsiteX8" fmla="*/ 459581 w 1601724"/>
                <a:gd name="connsiteY8" fmla="*/ 1242441 h 1243032"/>
                <a:gd name="connsiteX9" fmla="*/ 713232 w 1601724"/>
                <a:gd name="connsiteY9" fmla="*/ 1184053 h 1243032"/>
                <a:gd name="connsiteX10" fmla="*/ 746570 w 1601724"/>
                <a:gd name="connsiteY10" fmla="*/ 1197197 h 1243032"/>
                <a:gd name="connsiteX11" fmla="*/ 869918 w 1601724"/>
                <a:gd name="connsiteY11" fmla="*/ 1231297 h 1243032"/>
                <a:gd name="connsiteX12" fmla="*/ 926024 w 1601724"/>
                <a:gd name="connsiteY12" fmla="*/ 1153921 h 1243032"/>
                <a:gd name="connsiteX13" fmla="*/ 876300 w 1601724"/>
                <a:gd name="connsiteY13" fmla="*/ 1168527 h 1243032"/>
                <a:gd name="connsiteX14" fmla="*/ 806863 w 1601724"/>
                <a:gd name="connsiteY14" fmla="*/ 1178433 h 1243032"/>
                <a:gd name="connsiteX15" fmla="*/ 809625 w 1601724"/>
                <a:gd name="connsiteY15" fmla="*/ 1132808 h 1243032"/>
                <a:gd name="connsiteX16" fmla="*/ 912781 w 1601724"/>
                <a:gd name="connsiteY16" fmla="*/ 912495 h 1243032"/>
                <a:gd name="connsiteX17" fmla="*/ 1072706 w 1601724"/>
                <a:gd name="connsiteY17" fmla="*/ 564071 h 1243032"/>
                <a:gd name="connsiteX18" fmla="*/ 1327976 w 1601724"/>
                <a:gd name="connsiteY18" fmla="*/ 257651 h 1243032"/>
                <a:gd name="connsiteX19" fmla="*/ 1558385 w 1601724"/>
                <a:gd name="connsiteY19" fmla="*/ 62198 h 1243032"/>
                <a:gd name="connsiteX20" fmla="*/ 1601724 w 1601724"/>
                <a:gd name="connsiteY20" fmla="*/ 0 h 1243032"/>
                <a:gd name="connsiteX21" fmla="*/ 1548289 w 1601724"/>
                <a:gd name="connsiteY21" fmla="*/ 51911 h 1243032"/>
                <a:gd name="connsiteX0" fmla="*/ 1548289 w 1601724"/>
                <a:gd name="connsiteY0" fmla="*/ 51911 h 1243032"/>
                <a:gd name="connsiteX1" fmla="*/ 1548289 w 1601724"/>
                <a:gd name="connsiteY1" fmla="*/ 51911 h 1243032"/>
                <a:gd name="connsiteX2" fmla="*/ 1548289 w 1601724"/>
                <a:gd name="connsiteY2" fmla="*/ 51911 h 1243032"/>
                <a:gd name="connsiteX3" fmla="*/ 1390079 w 1601724"/>
                <a:gd name="connsiteY3" fmla="*/ 166497 h 1243032"/>
                <a:gd name="connsiteX4" fmla="*/ 1048512 w 1601724"/>
                <a:gd name="connsiteY4" fmla="*/ 511302 h 1243032"/>
                <a:gd name="connsiteX5" fmla="*/ 871538 w 1601724"/>
                <a:gd name="connsiteY5" fmla="*/ 869728 h 1243032"/>
                <a:gd name="connsiteX6" fmla="*/ 695325 w 1601724"/>
                <a:gd name="connsiteY6" fmla="*/ 1070991 h 1243032"/>
                <a:gd name="connsiteX7" fmla="*/ 0 w 1601724"/>
                <a:gd name="connsiteY7" fmla="*/ 1014984 h 1243032"/>
                <a:gd name="connsiteX8" fmla="*/ 459581 w 1601724"/>
                <a:gd name="connsiteY8" fmla="*/ 1242441 h 1243032"/>
                <a:gd name="connsiteX9" fmla="*/ 713232 w 1601724"/>
                <a:gd name="connsiteY9" fmla="*/ 1184053 h 1243032"/>
                <a:gd name="connsiteX10" fmla="*/ 746570 w 1601724"/>
                <a:gd name="connsiteY10" fmla="*/ 1197197 h 1243032"/>
                <a:gd name="connsiteX11" fmla="*/ 869918 w 1601724"/>
                <a:gd name="connsiteY11" fmla="*/ 1231297 h 1243032"/>
                <a:gd name="connsiteX12" fmla="*/ 960035 w 1601724"/>
                <a:gd name="connsiteY12" fmla="*/ 1119910 h 1243032"/>
                <a:gd name="connsiteX13" fmla="*/ 876300 w 1601724"/>
                <a:gd name="connsiteY13" fmla="*/ 1168527 h 1243032"/>
                <a:gd name="connsiteX14" fmla="*/ 806863 w 1601724"/>
                <a:gd name="connsiteY14" fmla="*/ 1178433 h 1243032"/>
                <a:gd name="connsiteX15" fmla="*/ 809625 w 1601724"/>
                <a:gd name="connsiteY15" fmla="*/ 1132808 h 1243032"/>
                <a:gd name="connsiteX16" fmla="*/ 912781 w 1601724"/>
                <a:gd name="connsiteY16" fmla="*/ 912495 h 1243032"/>
                <a:gd name="connsiteX17" fmla="*/ 1072706 w 1601724"/>
                <a:gd name="connsiteY17" fmla="*/ 564071 h 1243032"/>
                <a:gd name="connsiteX18" fmla="*/ 1327976 w 1601724"/>
                <a:gd name="connsiteY18" fmla="*/ 257651 h 1243032"/>
                <a:gd name="connsiteX19" fmla="*/ 1558385 w 1601724"/>
                <a:gd name="connsiteY19" fmla="*/ 62198 h 1243032"/>
                <a:gd name="connsiteX20" fmla="*/ 1601724 w 1601724"/>
                <a:gd name="connsiteY20" fmla="*/ 0 h 1243032"/>
                <a:gd name="connsiteX21" fmla="*/ 1548289 w 1601724"/>
                <a:gd name="connsiteY21" fmla="*/ 51911 h 1243032"/>
                <a:gd name="connsiteX0" fmla="*/ 1548289 w 1601724"/>
                <a:gd name="connsiteY0" fmla="*/ 51911 h 1243032"/>
                <a:gd name="connsiteX1" fmla="*/ 1548289 w 1601724"/>
                <a:gd name="connsiteY1" fmla="*/ 51911 h 1243032"/>
                <a:gd name="connsiteX2" fmla="*/ 1548289 w 1601724"/>
                <a:gd name="connsiteY2" fmla="*/ 51911 h 1243032"/>
                <a:gd name="connsiteX3" fmla="*/ 1390079 w 1601724"/>
                <a:gd name="connsiteY3" fmla="*/ 166497 h 1243032"/>
                <a:gd name="connsiteX4" fmla="*/ 1048512 w 1601724"/>
                <a:gd name="connsiteY4" fmla="*/ 511302 h 1243032"/>
                <a:gd name="connsiteX5" fmla="*/ 871538 w 1601724"/>
                <a:gd name="connsiteY5" fmla="*/ 869728 h 1243032"/>
                <a:gd name="connsiteX6" fmla="*/ 695325 w 1601724"/>
                <a:gd name="connsiteY6" fmla="*/ 1070991 h 1243032"/>
                <a:gd name="connsiteX7" fmla="*/ 0 w 1601724"/>
                <a:gd name="connsiteY7" fmla="*/ 1014984 h 1243032"/>
                <a:gd name="connsiteX8" fmla="*/ 459581 w 1601724"/>
                <a:gd name="connsiteY8" fmla="*/ 1242441 h 1243032"/>
                <a:gd name="connsiteX9" fmla="*/ 713232 w 1601724"/>
                <a:gd name="connsiteY9" fmla="*/ 1184053 h 1243032"/>
                <a:gd name="connsiteX10" fmla="*/ 746570 w 1601724"/>
                <a:gd name="connsiteY10" fmla="*/ 1197197 h 1243032"/>
                <a:gd name="connsiteX11" fmla="*/ 869918 w 1601724"/>
                <a:gd name="connsiteY11" fmla="*/ 1231297 h 1243032"/>
                <a:gd name="connsiteX12" fmla="*/ 960035 w 1601724"/>
                <a:gd name="connsiteY12" fmla="*/ 1119910 h 1243032"/>
                <a:gd name="connsiteX13" fmla="*/ 876300 w 1601724"/>
                <a:gd name="connsiteY13" fmla="*/ 1168527 h 1243032"/>
                <a:gd name="connsiteX14" fmla="*/ 806863 w 1601724"/>
                <a:gd name="connsiteY14" fmla="*/ 1178433 h 1243032"/>
                <a:gd name="connsiteX15" fmla="*/ 809625 w 1601724"/>
                <a:gd name="connsiteY15" fmla="*/ 1132808 h 1243032"/>
                <a:gd name="connsiteX16" fmla="*/ 912781 w 1601724"/>
                <a:gd name="connsiteY16" fmla="*/ 912495 h 1243032"/>
                <a:gd name="connsiteX17" fmla="*/ 1072706 w 1601724"/>
                <a:gd name="connsiteY17" fmla="*/ 564071 h 1243032"/>
                <a:gd name="connsiteX18" fmla="*/ 1327976 w 1601724"/>
                <a:gd name="connsiteY18" fmla="*/ 257651 h 1243032"/>
                <a:gd name="connsiteX19" fmla="*/ 1558385 w 1601724"/>
                <a:gd name="connsiteY19" fmla="*/ 62198 h 1243032"/>
                <a:gd name="connsiteX20" fmla="*/ 1601724 w 1601724"/>
                <a:gd name="connsiteY20" fmla="*/ 0 h 1243032"/>
                <a:gd name="connsiteX21" fmla="*/ 1548289 w 1601724"/>
                <a:gd name="connsiteY21" fmla="*/ 51911 h 1243032"/>
                <a:gd name="connsiteX0" fmla="*/ 1548289 w 1572736"/>
                <a:gd name="connsiteY0" fmla="*/ 7656 h 1198777"/>
                <a:gd name="connsiteX1" fmla="*/ 1548289 w 1572736"/>
                <a:gd name="connsiteY1" fmla="*/ 7656 h 1198777"/>
                <a:gd name="connsiteX2" fmla="*/ 1548289 w 1572736"/>
                <a:gd name="connsiteY2" fmla="*/ 7656 h 1198777"/>
                <a:gd name="connsiteX3" fmla="*/ 1390079 w 1572736"/>
                <a:gd name="connsiteY3" fmla="*/ 122242 h 1198777"/>
                <a:gd name="connsiteX4" fmla="*/ 1048512 w 1572736"/>
                <a:gd name="connsiteY4" fmla="*/ 467047 h 1198777"/>
                <a:gd name="connsiteX5" fmla="*/ 871538 w 1572736"/>
                <a:gd name="connsiteY5" fmla="*/ 825473 h 1198777"/>
                <a:gd name="connsiteX6" fmla="*/ 695325 w 1572736"/>
                <a:gd name="connsiteY6" fmla="*/ 1026736 h 1198777"/>
                <a:gd name="connsiteX7" fmla="*/ 0 w 1572736"/>
                <a:gd name="connsiteY7" fmla="*/ 970729 h 1198777"/>
                <a:gd name="connsiteX8" fmla="*/ 459581 w 1572736"/>
                <a:gd name="connsiteY8" fmla="*/ 1198186 h 1198777"/>
                <a:gd name="connsiteX9" fmla="*/ 713232 w 1572736"/>
                <a:gd name="connsiteY9" fmla="*/ 1139798 h 1198777"/>
                <a:gd name="connsiteX10" fmla="*/ 746570 w 1572736"/>
                <a:gd name="connsiteY10" fmla="*/ 1152942 h 1198777"/>
                <a:gd name="connsiteX11" fmla="*/ 869918 w 1572736"/>
                <a:gd name="connsiteY11" fmla="*/ 1187042 h 1198777"/>
                <a:gd name="connsiteX12" fmla="*/ 960035 w 1572736"/>
                <a:gd name="connsiteY12" fmla="*/ 1075655 h 1198777"/>
                <a:gd name="connsiteX13" fmla="*/ 876300 w 1572736"/>
                <a:gd name="connsiteY13" fmla="*/ 1124272 h 1198777"/>
                <a:gd name="connsiteX14" fmla="*/ 806863 w 1572736"/>
                <a:gd name="connsiteY14" fmla="*/ 1134178 h 1198777"/>
                <a:gd name="connsiteX15" fmla="*/ 809625 w 1572736"/>
                <a:gd name="connsiteY15" fmla="*/ 1088553 h 1198777"/>
                <a:gd name="connsiteX16" fmla="*/ 912781 w 1572736"/>
                <a:gd name="connsiteY16" fmla="*/ 868240 h 1198777"/>
                <a:gd name="connsiteX17" fmla="*/ 1072706 w 1572736"/>
                <a:gd name="connsiteY17" fmla="*/ 519816 h 1198777"/>
                <a:gd name="connsiteX18" fmla="*/ 1327976 w 1572736"/>
                <a:gd name="connsiteY18" fmla="*/ 213396 h 1198777"/>
                <a:gd name="connsiteX19" fmla="*/ 1558385 w 1572736"/>
                <a:gd name="connsiteY19" fmla="*/ 17943 h 1198777"/>
                <a:gd name="connsiteX20" fmla="*/ 1548289 w 1572736"/>
                <a:gd name="connsiteY20" fmla="*/ 7656 h 1198777"/>
                <a:gd name="connsiteX0" fmla="*/ 1558385 w 1572736"/>
                <a:gd name="connsiteY0" fmla="*/ 17943 h 1198777"/>
                <a:gd name="connsiteX1" fmla="*/ 1548289 w 1572736"/>
                <a:gd name="connsiteY1" fmla="*/ 7656 h 1198777"/>
                <a:gd name="connsiteX2" fmla="*/ 1548289 w 1572736"/>
                <a:gd name="connsiteY2" fmla="*/ 7656 h 1198777"/>
                <a:gd name="connsiteX3" fmla="*/ 1390079 w 1572736"/>
                <a:gd name="connsiteY3" fmla="*/ 122242 h 1198777"/>
                <a:gd name="connsiteX4" fmla="*/ 1048512 w 1572736"/>
                <a:gd name="connsiteY4" fmla="*/ 467047 h 1198777"/>
                <a:gd name="connsiteX5" fmla="*/ 871538 w 1572736"/>
                <a:gd name="connsiteY5" fmla="*/ 825473 h 1198777"/>
                <a:gd name="connsiteX6" fmla="*/ 695325 w 1572736"/>
                <a:gd name="connsiteY6" fmla="*/ 1026736 h 1198777"/>
                <a:gd name="connsiteX7" fmla="*/ 0 w 1572736"/>
                <a:gd name="connsiteY7" fmla="*/ 970729 h 1198777"/>
                <a:gd name="connsiteX8" fmla="*/ 459581 w 1572736"/>
                <a:gd name="connsiteY8" fmla="*/ 1198186 h 1198777"/>
                <a:gd name="connsiteX9" fmla="*/ 713232 w 1572736"/>
                <a:gd name="connsiteY9" fmla="*/ 1139798 h 1198777"/>
                <a:gd name="connsiteX10" fmla="*/ 746570 w 1572736"/>
                <a:gd name="connsiteY10" fmla="*/ 1152942 h 1198777"/>
                <a:gd name="connsiteX11" fmla="*/ 869918 w 1572736"/>
                <a:gd name="connsiteY11" fmla="*/ 1187042 h 1198777"/>
                <a:gd name="connsiteX12" fmla="*/ 960035 w 1572736"/>
                <a:gd name="connsiteY12" fmla="*/ 1075655 h 1198777"/>
                <a:gd name="connsiteX13" fmla="*/ 876300 w 1572736"/>
                <a:gd name="connsiteY13" fmla="*/ 1124272 h 1198777"/>
                <a:gd name="connsiteX14" fmla="*/ 806863 w 1572736"/>
                <a:gd name="connsiteY14" fmla="*/ 1134178 h 1198777"/>
                <a:gd name="connsiteX15" fmla="*/ 809625 w 1572736"/>
                <a:gd name="connsiteY15" fmla="*/ 1088553 h 1198777"/>
                <a:gd name="connsiteX16" fmla="*/ 912781 w 1572736"/>
                <a:gd name="connsiteY16" fmla="*/ 868240 h 1198777"/>
                <a:gd name="connsiteX17" fmla="*/ 1072706 w 1572736"/>
                <a:gd name="connsiteY17" fmla="*/ 519816 h 1198777"/>
                <a:gd name="connsiteX18" fmla="*/ 1327976 w 1572736"/>
                <a:gd name="connsiteY18" fmla="*/ 213396 h 1198777"/>
                <a:gd name="connsiteX19" fmla="*/ 1558385 w 1572736"/>
                <a:gd name="connsiteY19" fmla="*/ 17943 h 1198777"/>
                <a:gd name="connsiteX0" fmla="*/ 1327976 w 1548289"/>
                <a:gd name="connsiteY0" fmla="*/ 205740 h 1191121"/>
                <a:gd name="connsiteX1" fmla="*/ 1548289 w 1548289"/>
                <a:gd name="connsiteY1" fmla="*/ 0 h 1191121"/>
                <a:gd name="connsiteX2" fmla="*/ 1548289 w 1548289"/>
                <a:gd name="connsiteY2" fmla="*/ 0 h 1191121"/>
                <a:gd name="connsiteX3" fmla="*/ 1390079 w 1548289"/>
                <a:gd name="connsiteY3" fmla="*/ 114586 h 1191121"/>
                <a:gd name="connsiteX4" fmla="*/ 1048512 w 1548289"/>
                <a:gd name="connsiteY4" fmla="*/ 459391 h 1191121"/>
                <a:gd name="connsiteX5" fmla="*/ 871538 w 1548289"/>
                <a:gd name="connsiteY5" fmla="*/ 817817 h 1191121"/>
                <a:gd name="connsiteX6" fmla="*/ 695325 w 1548289"/>
                <a:gd name="connsiteY6" fmla="*/ 1019080 h 1191121"/>
                <a:gd name="connsiteX7" fmla="*/ 0 w 1548289"/>
                <a:gd name="connsiteY7" fmla="*/ 963073 h 1191121"/>
                <a:gd name="connsiteX8" fmla="*/ 459581 w 1548289"/>
                <a:gd name="connsiteY8" fmla="*/ 1190530 h 1191121"/>
                <a:gd name="connsiteX9" fmla="*/ 713232 w 1548289"/>
                <a:gd name="connsiteY9" fmla="*/ 1132142 h 1191121"/>
                <a:gd name="connsiteX10" fmla="*/ 746570 w 1548289"/>
                <a:gd name="connsiteY10" fmla="*/ 1145286 h 1191121"/>
                <a:gd name="connsiteX11" fmla="*/ 869918 w 1548289"/>
                <a:gd name="connsiteY11" fmla="*/ 1179386 h 1191121"/>
                <a:gd name="connsiteX12" fmla="*/ 960035 w 1548289"/>
                <a:gd name="connsiteY12" fmla="*/ 1067999 h 1191121"/>
                <a:gd name="connsiteX13" fmla="*/ 876300 w 1548289"/>
                <a:gd name="connsiteY13" fmla="*/ 1116616 h 1191121"/>
                <a:gd name="connsiteX14" fmla="*/ 806863 w 1548289"/>
                <a:gd name="connsiteY14" fmla="*/ 1126522 h 1191121"/>
                <a:gd name="connsiteX15" fmla="*/ 809625 w 1548289"/>
                <a:gd name="connsiteY15" fmla="*/ 1080897 h 1191121"/>
                <a:gd name="connsiteX16" fmla="*/ 912781 w 1548289"/>
                <a:gd name="connsiteY16" fmla="*/ 860584 h 1191121"/>
                <a:gd name="connsiteX17" fmla="*/ 1072706 w 1548289"/>
                <a:gd name="connsiteY17" fmla="*/ 512160 h 1191121"/>
                <a:gd name="connsiteX18" fmla="*/ 1327976 w 1548289"/>
                <a:gd name="connsiteY18" fmla="*/ 205740 h 1191121"/>
                <a:gd name="connsiteX0" fmla="*/ 1327976 w 1548289"/>
                <a:gd name="connsiteY0" fmla="*/ 205740 h 1191121"/>
                <a:gd name="connsiteX1" fmla="*/ 1548289 w 1548289"/>
                <a:gd name="connsiteY1" fmla="*/ 0 h 1191121"/>
                <a:gd name="connsiteX2" fmla="*/ 1390079 w 1548289"/>
                <a:gd name="connsiteY2" fmla="*/ 114586 h 1191121"/>
                <a:gd name="connsiteX3" fmla="*/ 1048512 w 1548289"/>
                <a:gd name="connsiteY3" fmla="*/ 459391 h 1191121"/>
                <a:gd name="connsiteX4" fmla="*/ 871538 w 1548289"/>
                <a:gd name="connsiteY4" fmla="*/ 817817 h 1191121"/>
                <a:gd name="connsiteX5" fmla="*/ 695325 w 1548289"/>
                <a:gd name="connsiteY5" fmla="*/ 1019080 h 1191121"/>
                <a:gd name="connsiteX6" fmla="*/ 0 w 1548289"/>
                <a:gd name="connsiteY6" fmla="*/ 963073 h 1191121"/>
                <a:gd name="connsiteX7" fmla="*/ 459581 w 1548289"/>
                <a:gd name="connsiteY7" fmla="*/ 1190530 h 1191121"/>
                <a:gd name="connsiteX8" fmla="*/ 713232 w 1548289"/>
                <a:gd name="connsiteY8" fmla="*/ 1132142 h 1191121"/>
                <a:gd name="connsiteX9" fmla="*/ 746570 w 1548289"/>
                <a:gd name="connsiteY9" fmla="*/ 1145286 h 1191121"/>
                <a:gd name="connsiteX10" fmla="*/ 869918 w 1548289"/>
                <a:gd name="connsiteY10" fmla="*/ 1179386 h 1191121"/>
                <a:gd name="connsiteX11" fmla="*/ 960035 w 1548289"/>
                <a:gd name="connsiteY11" fmla="*/ 1067999 h 1191121"/>
                <a:gd name="connsiteX12" fmla="*/ 876300 w 1548289"/>
                <a:gd name="connsiteY12" fmla="*/ 1116616 h 1191121"/>
                <a:gd name="connsiteX13" fmla="*/ 806863 w 1548289"/>
                <a:gd name="connsiteY13" fmla="*/ 1126522 h 1191121"/>
                <a:gd name="connsiteX14" fmla="*/ 809625 w 1548289"/>
                <a:gd name="connsiteY14" fmla="*/ 1080897 h 1191121"/>
                <a:gd name="connsiteX15" fmla="*/ 912781 w 1548289"/>
                <a:gd name="connsiteY15" fmla="*/ 860584 h 1191121"/>
                <a:gd name="connsiteX16" fmla="*/ 1072706 w 1548289"/>
                <a:gd name="connsiteY16" fmla="*/ 512160 h 1191121"/>
                <a:gd name="connsiteX17" fmla="*/ 1327976 w 1548289"/>
                <a:gd name="connsiteY17" fmla="*/ 205740 h 1191121"/>
                <a:gd name="connsiteX0" fmla="*/ 1327976 w 1407502"/>
                <a:gd name="connsiteY0" fmla="*/ 104343 h 1089724"/>
                <a:gd name="connsiteX1" fmla="*/ 1390079 w 1407502"/>
                <a:gd name="connsiteY1" fmla="*/ 13189 h 1089724"/>
                <a:gd name="connsiteX2" fmla="*/ 1048512 w 1407502"/>
                <a:gd name="connsiteY2" fmla="*/ 357994 h 1089724"/>
                <a:gd name="connsiteX3" fmla="*/ 871538 w 1407502"/>
                <a:gd name="connsiteY3" fmla="*/ 716420 h 1089724"/>
                <a:gd name="connsiteX4" fmla="*/ 695325 w 1407502"/>
                <a:gd name="connsiteY4" fmla="*/ 917683 h 1089724"/>
                <a:gd name="connsiteX5" fmla="*/ 0 w 1407502"/>
                <a:gd name="connsiteY5" fmla="*/ 861676 h 1089724"/>
                <a:gd name="connsiteX6" fmla="*/ 459581 w 1407502"/>
                <a:gd name="connsiteY6" fmla="*/ 1089133 h 1089724"/>
                <a:gd name="connsiteX7" fmla="*/ 713232 w 1407502"/>
                <a:gd name="connsiteY7" fmla="*/ 1030745 h 1089724"/>
                <a:gd name="connsiteX8" fmla="*/ 746570 w 1407502"/>
                <a:gd name="connsiteY8" fmla="*/ 1043889 h 1089724"/>
                <a:gd name="connsiteX9" fmla="*/ 869918 w 1407502"/>
                <a:gd name="connsiteY9" fmla="*/ 1077989 h 1089724"/>
                <a:gd name="connsiteX10" fmla="*/ 960035 w 1407502"/>
                <a:gd name="connsiteY10" fmla="*/ 966602 h 1089724"/>
                <a:gd name="connsiteX11" fmla="*/ 876300 w 1407502"/>
                <a:gd name="connsiteY11" fmla="*/ 1015219 h 1089724"/>
                <a:gd name="connsiteX12" fmla="*/ 806863 w 1407502"/>
                <a:gd name="connsiteY12" fmla="*/ 1025125 h 1089724"/>
                <a:gd name="connsiteX13" fmla="*/ 809625 w 1407502"/>
                <a:gd name="connsiteY13" fmla="*/ 979500 h 1089724"/>
                <a:gd name="connsiteX14" fmla="*/ 912781 w 1407502"/>
                <a:gd name="connsiteY14" fmla="*/ 759187 h 1089724"/>
                <a:gd name="connsiteX15" fmla="*/ 1072706 w 1407502"/>
                <a:gd name="connsiteY15" fmla="*/ 410763 h 1089724"/>
                <a:gd name="connsiteX16" fmla="*/ 1327976 w 1407502"/>
                <a:gd name="connsiteY16" fmla="*/ 104343 h 1089724"/>
                <a:gd name="connsiteX0" fmla="*/ 1327976 w 1411516"/>
                <a:gd name="connsiteY0" fmla="*/ 99132 h 1084513"/>
                <a:gd name="connsiteX1" fmla="*/ 1390079 w 1411516"/>
                <a:gd name="connsiteY1" fmla="*/ 7978 h 1084513"/>
                <a:gd name="connsiteX2" fmla="*/ 1048512 w 1411516"/>
                <a:gd name="connsiteY2" fmla="*/ 352783 h 1084513"/>
                <a:gd name="connsiteX3" fmla="*/ 871538 w 1411516"/>
                <a:gd name="connsiteY3" fmla="*/ 711209 h 1084513"/>
                <a:gd name="connsiteX4" fmla="*/ 695325 w 1411516"/>
                <a:gd name="connsiteY4" fmla="*/ 912472 h 1084513"/>
                <a:gd name="connsiteX5" fmla="*/ 0 w 1411516"/>
                <a:gd name="connsiteY5" fmla="*/ 856465 h 1084513"/>
                <a:gd name="connsiteX6" fmla="*/ 459581 w 1411516"/>
                <a:gd name="connsiteY6" fmla="*/ 1083922 h 1084513"/>
                <a:gd name="connsiteX7" fmla="*/ 713232 w 1411516"/>
                <a:gd name="connsiteY7" fmla="*/ 1025534 h 1084513"/>
                <a:gd name="connsiteX8" fmla="*/ 746570 w 1411516"/>
                <a:gd name="connsiteY8" fmla="*/ 1038678 h 1084513"/>
                <a:gd name="connsiteX9" fmla="*/ 869918 w 1411516"/>
                <a:gd name="connsiteY9" fmla="*/ 1072778 h 1084513"/>
                <a:gd name="connsiteX10" fmla="*/ 960035 w 1411516"/>
                <a:gd name="connsiteY10" fmla="*/ 961391 h 1084513"/>
                <a:gd name="connsiteX11" fmla="*/ 876300 w 1411516"/>
                <a:gd name="connsiteY11" fmla="*/ 1010008 h 1084513"/>
                <a:gd name="connsiteX12" fmla="*/ 806863 w 1411516"/>
                <a:gd name="connsiteY12" fmla="*/ 1019914 h 1084513"/>
                <a:gd name="connsiteX13" fmla="*/ 809625 w 1411516"/>
                <a:gd name="connsiteY13" fmla="*/ 974289 h 1084513"/>
                <a:gd name="connsiteX14" fmla="*/ 912781 w 1411516"/>
                <a:gd name="connsiteY14" fmla="*/ 753976 h 1084513"/>
                <a:gd name="connsiteX15" fmla="*/ 1072706 w 1411516"/>
                <a:gd name="connsiteY15" fmla="*/ 405552 h 1084513"/>
                <a:gd name="connsiteX16" fmla="*/ 1327976 w 1411516"/>
                <a:gd name="connsiteY16" fmla="*/ 99132 h 1084513"/>
                <a:gd name="connsiteX0" fmla="*/ 1327976 w 1390079"/>
                <a:gd name="connsiteY0" fmla="*/ 91154 h 1076535"/>
                <a:gd name="connsiteX1" fmla="*/ 1390079 w 1390079"/>
                <a:gd name="connsiteY1" fmla="*/ 0 h 1076535"/>
                <a:gd name="connsiteX2" fmla="*/ 1048512 w 1390079"/>
                <a:gd name="connsiteY2" fmla="*/ 344805 h 1076535"/>
                <a:gd name="connsiteX3" fmla="*/ 871538 w 1390079"/>
                <a:gd name="connsiteY3" fmla="*/ 703231 h 1076535"/>
                <a:gd name="connsiteX4" fmla="*/ 695325 w 1390079"/>
                <a:gd name="connsiteY4" fmla="*/ 904494 h 1076535"/>
                <a:gd name="connsiteX5" fmla="*/ 0 w 1390079"/>
                <a:gd name="connsiteY5" fmla="*/ 848487 h 1076535"/>
                <a:gd name="connsiteX6" fmla="*/ 459581 w 1390079"/>
                <a:gd name="connsiteY6" fmla="*/ 1075944 h 1076535"/>
                <a:gd name="connsiteX7" fmla="*/ 713232 w 1390079"/>
                <a:gd name="connsiteY7" fmla="*/ 1017556 h 1076535"/>
                <a:gd name="connsiteX8" fmla="*/ 746570 w 1390079"/>
                <a:gd name="connsiteY8" fmla="*/ 1030700 h 1076535"/>
                <a:gd name="connsiteX9" fmla="*/ 869918 w 1390079"/>
                <a:gd name="connsiteY9" fmla="*/ 1064800 h 1076535"/>
                <a:gd name="connsiteX10" fmla="*/ 960035 w 1390079"/>
                <a:gd name="connsiteY10" fmla="*/ 953413 h 1076535"/>
                <a:gd name="connsiteX11" fmla="*/ 876300 w 1390079"/>
                <a:gd name="connsiteY11" fmla="*/ 1002030 h 1076535"/>
                <a:gd name="connsiteX12" fmla="*/ 806863 w 1390079"/>
                <a:gd name="connsiteY12" fmla="*/ 1011936 h 1076535"/>
                <a:gd name="connsiteX13" fmla="*/ 809625 w 1390079"/>
                <a:gd name="connsiteY13" fmla="*/ 966311 h 1076535"/>
                <a:gd name="connsiteX14" fmla="*/ 912781 w 1390079"/>
                <a:gd name="connsiteY14" fmla="*/ 745998 h 1076535"/>
                <a:gd name="connsiteX15" fmla="*/ 1072706 w 1390079"/>
                <a:gd name="connsiteY15" fmla="*/ 397574 h 1076535"/>
                <a:gd name="connsiteX16" fmla="*/ 1327976 w 1390079"/>
                <a:gd name="connsiteY16" fmla="*/ 91154 h 1076535"/>
                <a:gd name="connsiteX0" fmla="*/ 1072706 w 1390128"/>
                <a:gd name="connsiteY0" fmla="*/ 397574 h 1076535"/>
                <a:gd name="connsiteX1" fmla="*/ 1390079 w 1390128"/>
                <a:gd name="connsiteY1" fmla="*/ 0 h 1076535"/>
                <a:gd name="connsiteX2" fmla="*/ 1048512 w 1390128"/>
                <a:gd name="connsiteY2" fmla="*/ 344805 h 1076535"/>
                <a:gd name="connsiteX3" fmla="*/ 871538 w 1390128"/>
                <a:gd name="connsiteY3" fmla="*/ 703231 h 1076535"/>
                <a:gd name="connsiteX4" fmla="*/ 695325 w 1390128"/>
                <a:gd name="connsiteY4" fmla="*/ 904494 h 1076535"/>
                <a:gd name="connsiteX5" fmla="*/ 0 w 1390128"/>
                <a:gd name="connsiteY5" fmla="*/ 848487 h 1076535"/>
                <a:gd name="connsiteX6" fmla="*/ 459581 w 1390128"/>
                <a:gd name="connsiteY6" fmla="*/ 1075944 h 1076535"/>
                <a:gd name="connsiteX7" fmla="*/ 713232 w 1390128"/>
                <a:gd name="connsiteY7" fmla="*/ 1017556 h 1076535"/>
                <a:gd name="connsiteX8" fmla="*/ 746570 w 1390128"/>
                <a:gd name="connsiteY8" fmla="*/ 1030700 h 1076535"/>
                <a:gd name="connsiteX9" fmla="*/ 869918 w 1390128"/>
                <a:gd name="connsiteY9" fmla="*/ 1064800 h 1076535"/>
                <a:gd name="connsiteX10" fmla="*/ 960035 w 1390128"/>
                <a:gd name="connsiteY10" fmla="*/ 953413 h 1076535"/>
                <a:gd name="connsiteX11" fmla="*/ 876300 w 1390128"/>
                <a:gd name="connsiteY11" fmla="*/ 1002030 h 1076535"/>
                <a:gd name="connsiteX12" fmla="*/ 806863 w 1390128"/>
                <a:gd name="connsiteY12" fmla="*/ 1011936 h 1076535"/>
                <a:gd name="connsiteX13" fmla="*/ 809625 w 1390128"/>
                <a:gd name="connsiteY13" fmla="*/ 966311 h 1076535"/>
                <a:gd name="connsiteX14" fmla="*/ 912781 w 1390128"/>
                <a:gd name="connsiteY14" fmla="*/ 745998 h 1076535"/>
                <a:gd name="connsiteX15" fmla="*/ 1072706 w 1390128"/>
                <a:gd name="connsiteY15" fmla="*/ 397574 h 1076535"/>
                <a:gd name="connsiteX0" fmla="*/ 1072706 w 1390079"/>
                <a:gd name="connsiteY0" fmla="*/ 397574 h 1076535"/>
                <a:gd name="connsiteX1" fmla="*/ 1390079 w 1390079"/>
                <a:gd name="connsiteY1" fmla="*/ 0 h 1076535"/>
                <a:gd name="connsiteX2" fmla="*/ 1048512 w 1390079"/>
                <a:gd name="connsiteY2" fmla="*/ 344805 h 1076535"/>
                <a:gd name="connsiteX3" fmla="*/ 871538 w 1390079"/>
                <a:gd name="connsiteY3" fmla="*/ 703231 h 1076535"/>
                <a:gd name="connsiteX4" fmla="*/ 695325 w 1390079"/>
                <a:gd name="connsiteY4" fmla="*/ 904494 h 1076535"/>
                <a:gd name="connsiteX5" fmla="*/ 0 w 1390079"/>
                <a:gd name="connsiteY5" fmla="*/ 848487 h 1076535"/>
                <a:gd name="connsiteX6" fmla="*/ 459581 w 1390079"/>
                <a:gd name="connsiteY6" fmla="*/ 1075944 h 1076535"/>
                <a:gd name="connsiteX7" fmla="*/ 713232 w 1390079"/>
                <a:gd name="connsiteY7" fmla="*/ 1017556 h 1076535"/>
                <a:gd name="connsiteX8" fmla="*/ 746570 w 1390079"/>
                <a:gd name="connsiteY8" fmla="*/ 1030700 h 1076535"/>
                <a:gd name="connsiteX9" fmla="*/ 869918 w 1390079"/>
                <a:gd name="connsiteY9" fmla="*/ 1064800 h 1076535"/>
                <a:gd name="connsiteX10" fmla="*/ 960035 w 1390079"/>
                <a:gd name="connsiteY10" fmla="*/ 953413 h 1076535"/>
                <a:gd name="connsiteX11" fmla="*/ 876300 w 1390079"/>
                <a:gd name="connsiteY11" fmla="*/ 1002030 h 1076535"/>
                <a:gd name="connsiteX12" fmla="*/ 806863 w 1390079"/>
                <a:gd name="connsiteY12" fmla="*/ 1011936 h 1076535"/>
                <a:gd name="connsiteX13" fmla="*/ 809625 w 1390079"/>
                <a:gd name="connsiteY13" fmla="*/ 966311 h 1076535"/>
                <a:gd name="connsiteX14" fmla="*/ 912781 w 1390079"/>
                <a:gd name="connsiteY14" fmla="*/ 745998 h 1076535"/>
                <a:gd name="connsiteX15" fmla="*/ 1072706 w 1390079"/>
                <a:gd name="connsiteY15" fmla="*/ 397574 h 1076535"/>
                <a:gd name="connsiteX0" fmla="*/ 1072706 w 1390079"/>
                <a:gd name="connsiteY0" fmla="*/ 397574 h 1076535"/>
                <a:gd name="connsiteX1" fmla="*/ 1390079 w 1390079"/>
                <a:gd name="connsiteY1" fmla="*/ 0 h 1076535"/>
                <a:gd name="connsiteX2" fmla="*/ 1048512 w 1390079"/>
                <a:gd name="connsiteY2" fmla="*/ 344805 h 1076535"/>
                <a:gd name="connsiteX3" fmla="*/ 871538 w 1390079"/>
                <a:gd name="connsiteY3" fmla="*/ 703231 h 1076535"/>
                <a:gd name="connsiteX4" fmla="*/ 695325 w 1390079"/>
                <a:gd name="connsiteY4" fmla="*/ 904494 h 1076535"/>
                <a:gd name="connsiteX5" fmla="*/ 0 w 1390079"/>
                <a:gd name="connsiteY5" fmla="*/ 848487 h 1076535"/>
                <a:gd name="connsiteX6" fmla="*/ 459581 w 1390079"/>
                <a:gd name="connsiteY6" fmla="*/ 1075944 h 1076535"/>
                <a:gd name="connsiteX7" fmla="*/ 713232 w 1390079"/>
                <a:gd name="connsiteY7" fmla="*/ 1017556 h 1076535"/>
                <a:gd name="connsiteX8" fmla="*/ 746570 w 1390079"/>
                <a:gd name="connsiteY8" fmla="*/ 1030700 h 1076535"/>
                <a:gd name="connsiteX9" fmla="*/ 869918 w 1390079"/>
                <a:gd name="connsiteY9" fmla="*/ 1064800 h 1076535"/>
                <a:gd name="connsiteX10" fmla="*/ 960035 w 1390079"/>
                <a:gd name="connsiteY10" fmla="*/ 953413 h 1076535"/>
                <a:gd name="connsiteX11" fmla="*/ 876300 w 1390079"/>
                <a:gd name="connsiteY11" fmla="*/ 1002030 h 1076535"/>
                <a:gd name="connsiteX12" fmla="*/ 806863 w 1390079"/>
                <a:gd name="connsiteY12" fmla="*/ 1011936 h 1076535"/>
                <a:gd name="connsiteX13" fmla="*/ 809625 w 1390079"/>
                <a:gd name="connsiteY13" fmla="*/ 966311 h 1076535"/>
                <a:gd name="connsiteX14" fmla="*/ 912781 w 1390079"/>
                <a:gd name="connsiteY14" fmla="*/ 745998 h 1076535"/>
                <a:gd name="connsiteX15" fmla="*/ 1072706 w 1390079"/>
                <a:gd name="connsiteY15" fmla="*/ 397574 h 1076535"/>
                <a:gd name="connsiteX0" fmla="*/ 1072706 w 1390079"/>
                <a:gd name="connsiteY0" fmla="*/ 397574 h 1076535"/>
                <a:gd name="connsiteX1" fmla="*/ 1390079 w 1390079"/>
                <a:gd name="connsiteY1" fmla="*/ 0 h 1076535"/>
                <a:gd name="connsiteX2" fmla="*/ 1048512 w 1390079"/>
                <a:gd name="connsiteY2" fmla="*/ 344805 h 1076535"/>
                <a:gd name="connsiteX3" fmla="*/ 871538 w 1390079"/>
                <a:gd name="connsiteY3" fmla="*/ 703231 h 1076535"/>
                <a:gd name="connsiteX4" fmla="*/ 695325 w 1390079"/>
                <a:gd name="connsiteY4" fmla="*/ 904494 h 1076535"/>
                <a:gd name="connsiteX5" fmla="*/ 0 w 1390079"/>
                <a:gd name="connsiteY5" fmla="*/ 848487 h 1076535"/>
                <a:gd name="connsiteX6" fmla="*/ 459581 w 1390079"/>
                <a:gd name="connsiteY6" fmla="*/ 1075944 h 1076535"/>
                <a:gd name="connsiteX7" fmla="*/ 713232 w 1390079"/>
                <a:gd name="connsiteY7" fmla="*/ 1017556 h 1076535"/>
                <a:gd name="connsiteX8" fmla="*/ 746570 w 1390079"/>
                <a:gd name="connsiteY8" fmla="*/ 1030700 h 1076535"/>
                <a:gd name="connsiteX9" fmla="*/ 869918 w 1390079"/>
                <a:gd name="connsiteY9" fmla="*/ 1064800 h 1076535"/>
                <a:gd name="connsiteX10" fmla="*/ 960035 w 1390079"/>
                <a:gd name="connsiteY10" fmla="*/ 953413 h 1076535"/>
                <a:gd name="connsiteX11" fmla="*/ 876300 w 1390079"/>
                <a:gd name="connsiteY11" fmla="*/ 1002030 h 1076535"/>
                <a:gd name="connsiteX12" fmla="*/ 806863 w 1390079"/>
                <a:gd name="connsiteY12" fmla="*/ 1011936 h 1076535"/>
                <a:gd name="connsiteX13" fmla="*/ 809625 w 1390079"/>
                <a:gd name="connsiteY13" fmla="*/ 966311 h 1076535"/>
                <a:gd name="connsiteX14" fmla="*/ 912781 w 1390079"/>
                <a:gd name="connsiteY14" fmla="*/ 745998 h 1076535"/>
                <a:gd name="connsiteX15" fmla="*/ 1072706 w 1390079"/>
                <a:gd name="connsiteY15" fmla="*/ 397574 h 1076535"/>
                <a:gd name="connsiteX0" fmla="*/ 1072706 w 1390079"/>
                <a:gd name="connsiteY0" fmla="*/ 397574 h 1076535"/>
                <a:gd name="connsiteX1" fmla="*/ 1390079 w 1390079"/>
                <a:gd name="connsiteY1" fmla="*/ 0 h 1076535"/>
                <a:gd name="connsiteX2" fmla="*/ 1048512 w 1390079"/>
                <a:gd name="connsiteY2" fmla="*/ 344805 h 1076535"/>
                <a:gd name="connsiteX3" fmla="*/ 871538 w 1390079"/>
                <a:gd name="connsiteY3" fmla="*/ 703231 h 1076535"/>
                <a:gd name="connsiteX4" fmla="*/ 695325 w 1390079"/>
                <a:gd name="connsiteY4" fmla="*/ 904494 h 1076535"/>
                <a:gd name="connsiteX5" fmla="*/ 0 w 1390079"/>
                <a:gd name="connsiteY5" fmla="*/ 848487 h 1076535"/>
                <a:gd name="connsiteX6" fmla="*/ 459581 w 1390079"/>
                <a:gd name="connsiteY6" fmla="*/ 1075944 h 1076535"/>
                <a:gd name="connsiteX7" fmla="*/ 713232 w 1390079"/>
                <a:gd name="connsiteY7" fmla="*/ 1017556 h 1076535"/>
                <a:gd name="connsiteX8" fmla="*/ 746570 w 1390079"/>
                <a:gd name="connsiteY8" fmla="*/ 1030700 h 1076535"/>
                <a:gd name="connsiteX9" fmla="*/ 869918 w 1390079"/>
                <a:gd name="connsiteY9" fmla="*/ 1064800 h 1076535"/>
                <a:gd name="connsiteX10" fmla="*/ 960035 w 1390079"/>
                <a:gd name="connsiteY10" fmla="*/ 953413 h 1076535"/>
                <a:gd name="connsiteX11" fmla="*/ 876300 w 1390079"/>
                <a:gd name="connsiteY11" fmla="*/ 1002030 h 1076535"/>
                <a:gd name="connsiteX12" fmla="*/ 806863 w 1390079"/>
                <a:gd name="connsiteY12" fmla="*/ 1011936 h 1076535"/>
                <a:gd name="connsiteX13" fmla="*/ 809625 w 1390079"/>
                <a:gd name="connsiteY13" fmla="*/ 966311 h 1076535"/>
                <a:gd name="connsiteX14" fmla="*/ 912781 w 1390079"/>
                <a:gd name="connsiteY14" fmla="*/ 745998 h 1076535"/>
                <a:gd name="connsiteX15" fmla="*/ 1072706 w 1390079"/>
                <a:gd name="connsiteY15" fmla="*/ 397574 h 1076535"/>
                <a:gd name="connsiteX0" fmla="*/ 1072706 w 1390079"/>
                <a:gd name="connsiteY0" fmla="*/ 397574 h 1076535"/>
                <a:gd name="connsiteX1" fmla="*/ 1390079 w 1390079"/>
                <a:gd name="connsiteY1" fmla="*/ 0 h 1076535"/>
                <a:gd name="connsiteX2" fmla="*/ 1048512 w 1390079"/>
                <a:gd name="connsiteY2" fmla="*/ 344805 h 1076535"/>
                <a:gd name="connsiteX3" fmla="*/ 871538 w 1390079"/>
                <a:gd name="connsiteY3" fmla="*/ 703231 h 1076535"/>
                <a:gd name="connsiteX4" fmla="*/ 695325 w 1390079"/>
                <a:gd name="connsiteY4" fmla="*/ 904494 h 1076535"/>
                <a:gd name="connsiteX5" fmla="*/ 0 w 1390079"/>
                <a:gd name="connsiteY5" fmla="*/ 848487 h 1076535"/>
                <a:gd name="connsiteX6" fmla="*/ 459581 w 1390079"/>
                <a:gd name="connsiteY6" fmla="*/ 1075944 h 1076535"/>
                <a:gd name="connsiteX7" fmla="*/ 713232 w 1390079"/>
                <a:gd name="connsiteY7" fmla="*/ 1017556 h 1076535"/>
                <a:gd name="connsiteX8" fmla="*/ 746570 w 1390079"/>
                <a:gd name="connsiteY8" fmla="*/ 1030700 h 1076535"/>
                <a:gd name="connsiteX9" fmla="*/ 869918 w 1390079"/>
                <a:gd name="connsiteY9" fmla="*/ 1064800 h 1076535"/>
                <a:gd name="connsiteX10" fmla="*/ 960035 w 1390079"/>
                <a:gd name="connsiteY10" fmla="*/ 953413 h 1076535"/>
                <a:gd name="connsiteX11" fmla="*/ 876300 w 1390079"/>
                <a:gd name="connsiteY11" fmla="*/ 1002030 h 1076535"/>
                <a:gd name="connsiteX12" fmla="*/ 806863 w 1390079"/>
                <a:gd name="connsiteY12" fmla="*/ 1011936 h 1076535"/>
                <a:gd name="connsiteX13" fmla="*/ 809625 w 1390079"/>
                <a:gd name="connsiteY13" fmla="*/ 966311 h 1076535"/>
                <a:gd name="connsiteX14" fmla="*/ 912781 w 1390079"/>
                <a:gd name="connsiteY14" fmla="*/ 745998 h 1076535"/>
                <a:gd name="connsiteX15" fmla="*/ 1072706 w 1390079"/>
                <a:gd name="connsiteY15" fmla="*/ 397574 h 1076535"/>
                <a:gd name="connsiteX0" fmla="*/ 1072706 w 1390079"/>
                <a:gd name="connsiteY0" fmla="*/ 397574 h 1076535"/>
                <a:gd name="connsiteX1" fmla="*/ 1390079 w 1390079"/>
                <a:gd name="connsiteY1" fmla="*/ 0 h 1076535"/>
                <a:gd name="connsiteX2" fmla="*/ 1048512 w 1390079"/>
                <a:gd name="connsiteY2" fmla="*/ 344805 h 1076535"/>
                <a:gd name="connsiteX3" fmla="*/ 871538 w 1390079"/>
                <a:gd name="connsiteY3" fmla="*/ 703231 h 1076535"/>
                <a:gd name="connsiteX4" fmla="*/ 695325 w 1390079"/>
                <a:gd name="connsiteY4" fmla="*/ 904494 h 1076535"/>
                <a:gd name="connsiteX5" fmla="*/ 0 w 1390079"/>
                <a:gd name="connsiteY5" fmla="*/ 848487 h 1076535"/>
                <a:gd name="connsiteX6" fmla="*/ 459581 w 1390079"/>
                <a:gd name="connsiteY6" fmla="*/ 1075944 h 1076535"/>
                <a:gd name="connsiteX7" fmla="*/ 713232 w 1390079"/>
                <a:gd name="connsiteY7" fmla="*/ 1017556 h 1076535"/>
                <a:gd name="connsiteX8" fmla="*/ 746570 w 1390079"/>
                <a:gd name="connsiteY8" fmla="*/ 1030700 h 1076535"/>
                <a:gd name="connsiteX9" fmla="*/ 869918 w 1390079"/>
                <a:gd name="connsiteY9" fmla="*/ 1064800 h 1076535"/>
                <a:gd name="connsiteX10" fmla="*/ 960035 w 1390079"/>
                <a:gd name="connsiteY10" fmla="*/ 953413 h 1076535"/>
                <a:gd name="connsiteX11" fmla="*/ 876300 w 1390079"/>
                <a:gd name="connsiteY11" fmla="*/ 1002030 h 1076535"/>
                <a:gd name="connsiteX12" fmla="*/ 806863 w 1390079"/>
                <a:gd name="connsiteY12" fmla="*/ 1011936 h 1076535"/>
                <a:gd name="connsiteX13" fmla="*/ 809625 w 1390079"/>
                <a:gd name="connsiteY13" fmla="*/ 966311 h 1076535"/>
                <a:gd name="connsiteX14" fmla="*/ 912781 w 1390079"/>
                <a:gd name="connsiteY14" fmla="*/ 745998 h 1076535"/>
                <a:gd name="connsiteX15" fmla="*/ 1072706 w 1390079"/>
                <a:gd name="connsiteY15" fmla="*/ 397574 h 1076535"/>
                <a:gd name="connsiteX0" fmla="*/ 1072706 w 1390079"/>
                <a:gd name="connsiteY0" fmla="*/ 397574 h 1076535"/>
                <a:gd name="connsiteX1" fmla="*/ 1390079 w 1390079"/>
                <a:gd name="connsiteY1" fmla="*/ 0 h 1076535"/>
                <a:gd name="connsiteX2" fmla="*/ 1048512 w 1390079"/>
                <a:gd name="connsiteY2" fmla="*/ 344805 h 1076535"/>
                <a:gd name="connsiteX3" fmla="*/ 871538 w 1390079"/>
                <a:gd name="connsiteY3" fmla="*/ 703231 h 1076535"/>
                <a:gd name="connsiteX4" fmla="*/ 695325 w 1390079"/>
                <a:gd name="connsiteY4" fmla="*/ 904494 h 1076535"/>
                <a:gd name="connsiteX5" fmla="*/ 0 w 1390079"/>
                <a:gd name="connsiteY5" fmla="*/ 848487 h 1076535"/>
                <a:gd name="connsiteX6" fmla="*/ 459581 w 1390079"/>
                <a:gd name="connsiteY6" fmla="*/ 1075944 h 1076535"/>
                <a:gd name="connsiteX7" fmla="*/ 713232 w 1390079"/>
                <a:gd name="connsiteY7" fmla="*/ 1017556 h 1076535"/>
                <a:gd name="connsiteX8" fmla="*/ 746570 w 1390079"/>
                <a:gd name="connsiteY8" fmla="*/ 1030700 h 1076535"/>
                <a:gd name="connsiteX9" fmla="*/ 869918 w 1390079"/>
                <a:gd name="connsiteY9" fmla="*/ 1064800 h 1076535"/>
                <a:gd name="connsiteX10" fmla="*/ 960035 w 1390079"/>
                <a:gd name="connsiteY10" fmla="*/ 953413 h 1076535"/>
                <a:gd name="connsiteX11" fmla="*/ 876300 w 1390079"/>
                <a:gd name="connsiteY11" fmla="*/ 1002030 h 1076535"/>
                <a:gd name="connsiteX12" fmla="*/ 806863 w 1390079"/>
                <a:gd name="connsiteY12" fmla="*/ 1011936 h 1076535"/>
                <a:gd name="connsiteX13" fmla="*/ 809625 w 1390079"/>
                <a:gd name="connsiteY13" fmla="*/ 966311 h 1076535"/>
                <a:gd name="connsiteX14" fmla="*/ 932216 w 1390079"/>
                <a:gd name="connsiteY14" fmla="*/ 726562 h 1076535"/>
                <a:gd name="connsiteX15" fmla="*/ 1072706 w 1390079"/>
                <a:gd name="connsiteY15" fmla="*/ 397574 h 1076535"/>
                <a:gd name="connsiteX0" fmla="*/ 1072706 w 1390079"/>
                <a:gd name="connsiteY0" fmla="*/ 397574 h 1076535"/>
                <a:gd name="connsiteX1" fmla="*/ 1390079 w 1390079"/>
                <a:gd name="connsiteY1" fmla="*/ 0 h 1076535"/>
                <a:gd name="connsiteX2" fmla="*/ 1048512 w 1390079"/>
                <a:gd name="connsiteY2" fmla="*/ 344805 h 1076535"/>
                <a:gd name="connsiteX3" fmla="*/ 871538 w 1390079"/>
                <a:gd name="connsiteY3" fmla="*/ 703231 h 1076535"/>
                <a:gd name="connsiteX4" fmla="*/ 695325 w 1390079"/>
                <a:gd name="connsiteY4" fmla="*/ 904494 h 1076535"/>
                <a:gd name="connsiteX5" fmla="*/ 0 w 1390079"/>
                <a:gd name="connsiteY5" fmla="*/ 848487 h 1076535"/>
                <a:gd name="connsiteX6" fmla="*/ 459581 w 1390079"/>
                <a:gd name="connsiteY6" fmla="*/ 1075944 h 1076535"/>
                <a:gd name="connsiteX7" fmla="*/ 713232 w 1390079"/>
                <a:gd name="connsiteY7" fmla="*/ 1017556 h 1076535"/>
                <a:gd name="connsiteX8" fmla="*/ 746570 w 1390079"/>
                <a:gd name="connsiteY8" fmla="*/ 1030700 h 1076535"/>
                <a:gd name="connsiteX9" fmla="*/ 869918 w 1390079"/>
                <a:gd name="connsiteY9" fmla="*/ 1064800 h 1076535"/>
                <a:gd name="connsiteX10" fmla="*/ 960035 w 1390079"/>
                <a:gd name="connsiteY10" fmla="*/ 953413 h 1076535"/>
                <a:gd name="connsiteX11" fmla="*/ 876300 w 1390079"/>
                <a:gd name="connsiteY11" fmla="*/ 1002030 h 1076535"/>
                <a:gd name="connsiteX12" fmla="*/ 806863 w 1390079"/>
                <a:gd name="connsiteY12" fmla="*/ 1011936 h 1076535"/>
                <a:gd name="connsiteX13" fmla="*/ 809625 w 1390079"/>
                <a:gd name="connsiteY13" fmla="*/ 966311 h 1076535"/>
                <a:gd name="connsiteX14" fmla="*/ 932216 w 1390079"/>
                <a:gd name="connsiteY14" fmla="*/ 726562 h 1076535"/>
                <a:gd name="connsiteX15" fmla="*/ 1072706 w 1390079"/>
                <a:gd name="connsiteY15" fmla="*/ 397574 h 1076535"/>
                <a:gd name="connsiteX0" fmla="*/ 1072706 w 1390079"/>
                <a:gd name="connsiteY0" fmla="*/ 397574 h 1076535"/>
                <a:gd name="connsiteX1" fmla="*/ 1390079 w 1390079"/>
                <a:gd name="connsiteY1" fmla="*/ 0 h 1076535"/>
                <a:gd name="connsiteX2" fmla="*/ 1048512 w 1390079"/>
                <a:gd name="connsiteY2" fmla="*/ 344805 h 1076535"/>
                <a:gd name="connsiteX3" fmla="*/ 871538 w 1390079"/>
                <a:gd name="connsiteY3" fmla="*/ 703231 h 1076535"/>
                <a:gd name="connsiteX4" fmla="*/ 695325 w 1390079"/>
                <a:gd name="connsiteY4" fmla="*/ 904494 h 1076535"/>
                <a:gd name="connsiteX5" fmla="*/ 0 w 1390079"/>
                <a:gd name="connsiteY5" fmla="*/ 848487 h 1076535"/>
                <a:gd name="connsiteX6" fmla="*/ 459581 w 1390079"/>
                <a:gd name="connsiteY6" fmla="*/ 1075944 h 1076535"/>
                <a:gd name="connsiteX7" fmla="*/ 713232 w 1390079"/>
                <a:gd name="connsiteY7" fmla="*/ 1017556 h 1076535"/>
                <a:gd name="connsiteX8" fmla="*/ 746570 w 1390079"/>
                <a:gd name="connsiteY8" fmla="*/ 1030700 h 1076535"/>
                <a:gd name="connsiteX9" fmla="*/ 869918 w 1390079"/>
                <a:gd name="connsiteY9" fmla="*/ 1064800 h 1076535"/>
                <a:gd name="connsiteX10" fmla="*/ 960035 w 1390079"/>
                <a:gd name="connsiteY10" fmla="*/ 953413 h 1076535"/>
                <a:gd name="connsiteX11" fmla="*/ 876300 w 1390079"/>
                <a:gd name="connsiteY11" fmla="*/ 1002030 h 1076535"/>
                <a:gd name="connsiteX12" fmla="*/ 806863 w 1390079"/>
                <a:gd name="connsiteY12" fmla="*/ 1011936 h 1076535"/>
                <a:gd name="connsiteX13" fmla="*/ 809625 w 1390079"/>
                <a:gd name="connsiteY13" fmla="*/ 966311 h 1076535"/>
                <a:gd name="connsiteX14" fmla="*/ 932216 w 1390079"/>
                <a:gd name="connsiteY14" fmla="*/ 726562 h 1076535"/>
                <a:gd name="connsiteX15" fmla="*/ 1072706 w 1390079"/>
                <a:gd name="connsiteY15" fmla="*/ 397574 h 1076535"/>
                <a:gd name="connsiteX0" fmla="*/ 1072706 w 1390079"/>
                <a:gd name="connsiteY0" fmla="*/ 397574 h 1076535"/>
                <a:gd name="connsiteX1" fmla="*/ 1390079 w 1390079"/>
                <a:gd name="connsiteY1" fmla="*/ 0 h 1076535"/>
                <a:gd name="connsiteX2" fmla="*/ 1048512 w 1390079"/>
                <a:gd name="connsiteY2" fmla="*/ 344805 h 1076535"/>
                <a:gd name="connsiteX3" fmla="*/ 871538 w 1390079"/>
                <a:gd name="connsiteY3" fmla="*/ 703231 h 1076535"/>
                <a:gd name="connsiteX4" fmla="*/ 695325 w 1390079"/>
                <a:gd name="connsiteY4" fmla="*/ 904494 h 1076535"/>
                <a:gd name="connsiteX5" fmla="*/ 0 w 1390079"/>
                <a:gd name="connsiteY5" fmla="*/ 848487 h 1076535"/>
                <a:gd name="connsiteX6" fmla="*/ 459581 w 1390079"/>
                <a:gd name="connsiteY6" fmla="*/ 1075944 h 1076535"/>
                <a:gd name="connsiteX7" fmla="*/ 713232 w 1390079"/>
                <a:gd name="connsiteY7" fmla="*/ 1017556 h 1076535"/>
                <a:gd name="connsiteX8" fmla="*/ 746570 w 1390079"/>
                <a:gd name="connsiteY8" fmla="*/ 1030700 h 1076535"/>
                <a:gd name="connsiteX9" fmla="*/ 869918 w 1390079"/>
                <a:gd name="connsiteY9" fmla="*/ 1064800 h 1076535"/>
                <a:gd name="connsiteX10" fmla="*/ 960035 w 1390079"/>
                <a:gd name="connsiteY10" fmla="*/ 953413 h 1076535"/>
                <a:gd name="connsiteX11" fmla="*/ 876300 w 1390079"/>
                <a:gd name="connsiteY11" fmla="*/ 1002030 h 1076535"/>
                <a:gd name="connsiteX12" fmla="*/ 806863 w 1390079"/>
                <a:gd name="connsiteY12" fmla="*/ 1011936 h 1076535"/>
                <a:gd name="connsiteX13" fmla="*/ 809625 w 1390079"/>
                <a:gd name="connsiteY13" fmla="*/ 966311 h 1076535"/>
                <a:gd name="connsiteX14" fmla="*/ 932216 w 1390079"/>
                <a:gd name="connsiteY14" fmla="*/ 726562 h 1076535"/>
                <a:gd name="connsiteX15" fmla="*/ 1072706 w 1390079"/>
                <a:gd name="connsiteY15" fmla="*/ 397574 h 1076535"/>
                <a:gd name="connsiteX0" fmla="*/ 1072706 w 1390079"/>
                <a:gd name="connsiteY0" fmla="*/ 397574 h 1076535"/>
                <a:gd name="connsiteX1" fmla="*/ 1390079 w 1390079"/>
                <a:gd name="connsiteY1" fmla="*/ 0 h 1076535"/>
                <a:gd name="connsiteX2" fmla="*/ 1048512 w 1390079"/>
                <a:gd name="connsiteY2" fmla="*/ 344805 h 1076535"/>
                <a:gd name="connsiteX3" fmla="*/ 871538 w 1390079"/>
                <a:gd name="connsiteY3" fmla="*/ 703231 h 1076535"/>
                <a:gd name="connsiteX4" fmla="*/ 695325 w 1390079"/>
                <a:gd name="connsiteY4" fmla="*/ 904494 h 1076535"/>
                <a:gd name="connsiteX5" fmla="*/ 0 w 1390079"/>
                <a:gd name="connsiteY5" fmla="*/ 848487 h 1076535"/>
                <a:gd name="connsiteX6" fmla="*/ 459581 w 1390079"/>
                <a:gd name="connsiteY6" fmla="*/ 1075944 h 1076535"/>
                <a:gd name="connsiteX7" fmla="*/ 713232 w 1390079"/>
                <a:gd name="connsiteY7" fmla="*/ 1017556 h 1076535"/>
                <a:gd name="connsiteX8" fmla="*/ 746570 w 1390079"/>
                <a:gd name="connsiteY8" fmla="*/ 1030700 h 1076535"/>
                <a:gd name="connsiteX9" fmla="*/ 869918 w 1390079"/>
                <a:gd name="connsiteY9" fmla="*/ 1064800 h 1076535"/>
                <a:gd name="connsiteX10" fmla="*/ 960035 w 1390079"/>
                <a:gd name="connsiteY10" fmla="*/ 953413 h 1076535"/>
                <a:gd name="connsiteX11" fmla="*/ 876300 w 1390079"/>
                <a:gd name="connsiteY11" fmla="*/ 1002030 h 1076535"/>
                <a:gd name="connsiteX12" fmla="*/ 806863 w 1390079"/>
                <a:gd name="connsiteY12" fmla="*/ 1011936 h 1076535"/>
                <a:gd name="connsiteX13" fmla="*/ 809625 w 1390079"/>
                <a:gd name="connsiteY13" fmla="*/ 966311 h 1076535"/>
                <a:gd name="connsiteX14" fmla="*/ 932216 w 1390079"/>
                <a:gd name="connsiteY14" fmla="*/ 726562 h 1076535"/>
                <a:gd name="connsiteX15" fmla="*/ 1072706 w 1390079"/>
                <a:gd name="connsiteY15" fmla="*/ 397574 h 1076535"/>
                <a:gd name="connsiteX0" fmla="*/ 1072706 w 1390079"/>
                <a:gd name="connsiteY0" fmla="*/ 397574 h 1076535"/>
                <a:gd name="connsiteX1" fmla="*/ 1390079 w 1390079"/>
                <a:gd name="connsiteY1" fmla="*/ 0 h 1076535"/>
                <a:gd name="connsiteX2" fmla="*/ 871538 w 1390079"/>
                <a:gd name="connsiteY2" fmla="*/ 703231 h 1076535"/>
                <a:gd name="connsiteX3" fmla="*/ 695325 w 1390079"/>
                <a:gd name="connsiteY3" fmla="*/ 904494 h 1076535"/>
                <a:gd name="connsiteX4" fmla="*/ 0 w 1390079"/>
                <a:gd name="connsiteY4" fmla="*/ 848487 h 1076535"/>
                <a:gd name="connsiteX5" fmla="*/ 459581 w 1390079"/>
                <a:gd name="connsiteY5" fmla="*/ 1075944 h 1076535"/>
                <a:gd name="connsiteX6" fmla="*/ 713232 w 1390079"/>
                <a:gd name="connsiteY6" fmla="*/ 1017556 h 1076535"/>
                <a:gd name="connsiteX7" fmla="*/ 746570 w 1390079"/>
                <a:gd name="connsiteY7" fmla="*/ 1030700 h 1076535"/>
                <a:gd name="connsiteX8" fmla="*/ 869918 w 1390079"/>
                <a:gd name="connsiteY8" fmla="*/ 1064800 h 1076535"/>
                <a:gd name="connsiteX9" fmla="*/ 960035 w 1390079"/>
                <a:gd name="connsiteY9" fmla="*/ 953413 h 1076535"/>
                <a:gd name="connsiteX10" fmla="*/ 876300 w 1390079"/>
                <a:gd name="connsiteY10" fmla="*/ 1002030 h 1076535"/>
                <a:gd name="connsiteX11" fmla="*/ 806863 w 1390079"/>
                <a:gd name="connsiteY11" fmla="*/ 1011936 h 1076535"/>
                <a:gd name="connsiteX12" fmla="*/ 809625 w 1390079"/>
                <a:gd name="connsiteY12" fmla="*/ 966311 h 1076535"/>
                <a:gd name="connsiteX13" fmla="*/ 932216 w 1390079"/>
                <a:gd name="connsiteY13" fmla="*/ 726562 h 1076535"/>
                <a:gd name="connsiteX14" fmla="*/ 1072706 w 1390079"/>
                <a:gd name="connsiteY14" fmla="*/ 397574 h 1076535"/>
                <a:gd name="connsiteX0" fmla="*/ 932216 w 1390281"/>
                <a:gd name="connsiteY0" fmla="*/ 726562 h 1076535"/>
                <a:gd name="connsiteX1" fmla="*/ 1390079 w 1390281"/>
                <a:gd name="connsiteY1" fmla="*/ 0 h 1076535"/>
                <a:gd name="connsiteX2" fmla="*/ 871538 w 1390281"/>
                <a:gd name="connsiteY2" fmla="*/ 703231 h 1076535"/>
                <a:gd name="connsiteX3" fmla="*/ 695325 w 1390281"/>
                <a:gd name="connsiteY3" fmla="*/ 904494 h 1076535"/>
                <a:gd name="connsiteX4" fmla="*/ 0 w 1390281"/>
                <a:gd name="connsiteY4" fmla="*/ 848487 h 1076535"/>
                <a:gd name="connsiteX5" fmla="*/ 459581 w 1390281"/>
                <a:gd name="connsiteY5" fmla="*/ 1075944 h 1076535"/>
                <a:gd name="connsiteX6" fmla="*/ 713232 w 1390281"/>
                <a:gd name="connsiteY6" fmla="*/ 1017556 h 1076535"/>
                <a:gd name="connsiteX7" fmla="*/ 746570 w 1390281"/>
                <a:gd name="connsiteY7" fmla="*/ 1030700 h 1076535"/>
                <a:gd name="connsiteX8" fmla="*/ 869918 w 1390281"/>
                <a:gd name="connsiteY8" fmla="*/ 1064800 h 1076535"/>
                <a:gd name="connsiteX9" fmla="*/ 960035 w 1390281"/>
                <a:gd name="connsiteY9" fmla="*/ 953413 h 1076535"/>
                <a:gd name="connsiteX10" fmla="*/ 876300 w 1390281"/>
                <a:gd name="connsiteY10" fmla="*/ 1002030 h 1076535"/>
                <a:gd name="connsiteX11" fmla="*/ 806863 w 1390281"/>
                <a:gd name="connsiteY11" fmla="*/ 1011936 h 1076535"/>
                <a:gd name="connsiteX12" fmla="*/ 809625 w 1390281"/>
                <a:gd name="connsiteY12" fmla="*/ 966311 h 1076535"/>
                <a:gd name="connsiteX13" fmla="*/ 932216 w 1390281"/>
                <a:gd name="connsiteY13" fmla="*/ 726562 h 1076535"/>
                <a:gd name="connsiteX0" fmla="*/ 932216 w 1390281"/>
                <a:gd name="connsiteY0" fmla="*/ 726562 h 1076535"/>
                <a:gd name="connsiteX1" fmla="*/ 1390079 w 1390281"/>
                <a:gd name="connsiteY1" fmla="*/ 0 h 1076535"/>
                <a:gd name="connsiteX2" fmla="*/ 871538 w 1390281"/>
                <a:gd name="connsiteY2" fmla="*/ 703231 h 1076535"/>
                <a:gd name="connsiteX3" fmla="*/ 695325 w 1390281"/>
                <a:gd name="connsiteY3" fmla="*/ 904494 h 1076535"/>
                <a:gd name="connsiteX4" fmla="*/ 0 w 1390281"/>
                <a:gd name="connsiteY4" fmla="*/ 848487 h 1076535"/>
                <a:gd name="connsiteX5" fmla="*/ 459581 w 1390281"/>
                <a:gd name="connsiteY5" fmla="*/ 1075944 h 1076535"/>
                <a:gd name="connsiteX6" fmla="*/ 713232 w 1390281"/>
                <a:gd name="connsiteY6" fmla="*/ 1017556 h 1076535"/>
                <a:gd name="connsiteX7" fmla="*/ 746570 w 1390281"/>
                <a:gd name="connsiteY7" fmla="*/ 1030700 h 1076535"/>
                <a:gd name="connsiteX8" fmla="*/ 869918 w 1390281"/>
                <a:gd name="connsiteY8" fmla="*/ 1064800 h 1076535"/>
                <a:gd name="connsiteX9" fmla="*/ 960035 w 1390281"/>
                <a:gd name="connsiteY9" fmla="*/ 953413 h 1076535"/>
                <a:gd name="connsiteX10" fmla="*/ 876300 w 1390281"/>
                <a:gd name="connsiteY10" fmla="*/ 1002030 h 1076535"/>
                <a:gd name="connsiteX11" fmla="*/ 806863 w 1390281"/>
                <a:gd name="connsiteY11" fmla="*/ 1011936 h 1076535"/>
                <a:gd name="connsiteX12" fmla="*/ 809625 w 1390281"/>
                <a:gd name="connsiteY12" fmla="*/ 966311 h 1076535"/>
                <a:gd name="connsiteX13" fmla="*/ 932216 w 1390281"/>
                <a:gd name="connsiteY13" fmla="*/ 726562 h 1076535"/>
                <a:gd name="connsiteX0" fmla="*/ 932216 w 1390079"/>
                <a:gd name="connsiteY0" fmla="*/ 726562 h 1076535"/>
                <a:gd name="connsiteX1" fmla="*/ 1390079 w 1390079"/>
                <a:gd name="connsiteY1" fmla="*/ 0 h 1076535"/>
                <a:gd name="connsiteX2" fmla="*/ 871538 w 1390079"/>
                <a:gd name="connsiteY2" fmla="*/ 703231 h 1076535"/>
                <a:gd name="connsiteX3" fmla="*/ 695325 w 1390079"/>
                <a:gd name="connsiteY3" fmla="*/ 904494 h 1076535"/>
                <a:gd name="connsiteX4" fmla="*/ 0 w 1390079"/>
                <a:gd name="connsiteY4" fmla="*/ 848487 h 1076535"/>
                <a:gd name="connsiteX5" fmla="*/ 459581 w 1390079"/>
                <a:gd name="connsiteY5" fmla="*/ 1075944 h 1076535"/>
                <a:gd name="connsiteX6" fmla="*/ 713232 w 1390079"/>
                <a:gd name="connsiteY6" fmla="*/ 1017556 h 1076535"/>
                <a:gd name="connsiteX7" fmla="*/ 746570 w 1390079"/>
                <a:gd name="connsiteY7" fmla="*/ 1030700 h 1076535"/>
                <a:gd name="connsiteX8" fmla="*/ 869918 w 1390079"/>
                <a:gd name="connsiteY8" fmla="*/ 1064800 h 1076535"/>
                <a:gd name="connsiteX9" fmla="*/ 960035 w 1390079"/>
                <a:gd name="connsiteY9" fmla="*/ 953413 h 1076535"/>
                <a:gd name="connsiteX10" fmla="*/ 876300 w 1390079"/>
                <a:gd name="connsiteY10" fmla="*/ 1002030 h 1076535"/>
                <a:gd name="connsiteX11" fmla="*/ 806863 w 1390079"/>
                <a:gd name="connsiteY11" fmla="*/ 1011936 h 1076535"/>
                <a:gd name="connsiteX12" fmla="*/ 809625 w 1390079"/>
                <a:gd name="connsiteY12" fmla="*/ 966311 h 1076535"/>
                <a:gd name="connsiteX13" fmla="*/ 932216 w 1390079"/>
                <a:gd name="connsiteY13" fmla="*/ 726562 h 1076535"/>
                <a:gd name="connsiteX0" fmla="*/ 932216 w 1390079"/>
                <a:gd name="connsiteY0" fmla="*/ 726562 h 1076535"/>
                <a:gd name="connsiteX1" fmla="*/ 1390079 w 1390079"/>
                <a:gd name="connsiteY1" fmla="*/ 0 h 1076535"/>
                <a:gd name="connsiteX2" fmla="*/ 871538 w 1390079"/>
                <a:gd name="connsiteY2" fmla="*/ 703231 h 1076535"/>
                <a:gd name="connsiteX3" fmla="*/ 695325 w 1390079"/>
                <a:gd name="connsiteY3" fmla="*/ 904494 h 1076535"/>
                <a:gd name="connsiteX4" fmla="*/ 0 w 1390079"/>
                <a:gd name="connsiteY4" fmla="*/ 848487 h 1076535"/>
                <a:gd name="connsiteX5" fmla="*/ 459581 w 1390079"/>
                <a:gd name="connsiteY5" fmla="*/ 1075944 h 1076535"/>
                <a:gd name="connsiteX6" fmla="*/ 713232 w 1390079"/>
                <a:gd name="connsiteY6" fmla="*/ 1017556 h 1076535"/>
                <a:gd name="connsiteX7" fmla="*/ 746570 w 1390079"/>
                <a:gd name="connsiteY7" fmla="*/ 1030700 h 1076535"/>
                <a:gd name="connsiteX8" fmla="*/ 869918 w 1390079"/>
                <a:gd name="connsiteY8" fmla="*/ 1064800 h 1076535"/>
                <a:gd name="connsiteX9" fmla="*/ 960035 w 1390079"/>
                <a:gd name="connsiteY9" fmla="*/ 953413 h 1076535"/>
                <a:gd name="connsiteX10" fmla="*/ 876300 w 1390079"/>
                <a:gd name="connsiteY10" fmla="*/ 1002030 h 1076535"/>
                <a:gd name="connsiteX11" fmla="*/ 806863 w 1390079"/>
                <a:gd name="connsiteY11" fmla="*/ 1011936 h 1076535"/>
                <a:gd name="connsiteX12" fmla="*/ 809625 w 1390079"/>
                <a:gd name="connsiteY12" fmla="*/ 966311 h 1076535"/>
                <a:gd name="connsiteX13" fmla="*/ 932216 w 1390079"/>
                <a:gd name="connsiteY13" fmla="*/ 726562 h 1076535"/>
                <a:gd name="connsiteX0" fmla="*/ 932216 w 1390079"/>
                <a:gd name="connsiteY0" fmla="*/ 726562 h 1076535"/>
                <a:gd name="connsiteX1" fmla="*/ 1390079 w 1390079"/>
                <a:gd name="connsiteY1" fmla="*/ 0 h 1076535"/>
                <a:gd name="connsiteX2" fmla="*/ 871538 w 1390079"/>
                <a:gd name="connsiteY2" fmla="*/ 703231 h 1076535"/>
                <a:gd name="connsiteX3" fmla="*/ 695325 w 1390079"/>
                <a:gd name="connsiteY3" fmla="*/ 904494 h 1076535"/>
                <a:gd name="connsiteX4" fmla="*/ 0 w 1390079"/>
                <a:gd name="connsiteY4" fmla="*/ 848487 h 1076535"/>
                <a:gd name="connsiteX5" fmla="*/ 459581 w 1390079"/>
                <a:gd name="connsiteY5" fmla="*/ 1075944 h 1076535"/>
                <a:gd name="connsiteX6" fmla="*/ 713232 w 1390079"/>
                <a:gd name="connsiteY6" fmla="*/ 1017556 h 1076535"/>
                <a:gd name="connsiteX7" fmla="*/ 746570 w 1390079"/>
                <a:gd name="connsiteY7" fmla="*/ 1030700 h 1076535"/>
                <a:gd name="connsiteX8" fmla="*/ 869918 w 1390079"/>
                <a:gd name="connsiteY8" fmla="*/ 1064800 h 1076535"/>
                <a:gd name="connsiteX9" fmla="*/ 960035 w 1390079"/>
                <a:gd name="connsiteY9" fmla="*/ 953413 h 1076535"/>
                <a:gd name="connsiteX10" fmla="*/ 876300 w 1390079"/>
                <a:gd name="connsiteY10" fmla="*/ 1002030 h 1076535"/>
                <a:gd name="connsiteX11" fmla="*/ 806863 w 1390079"/>
                <a:gd name="connsiteY11" fmla="*/ 1011936 h 1076535"/>
                <a:gd name="connsiteX12" fmla="*/ 809625 w 1390079"/>
                <a:gd name="connsiteY12" fmla="*/ 966311 h 1076535"/>
                <a:gd name="connsiteX13" fmla="*/ 932216 w 1390079"/>
                <a:gd name="connsiteY13" fmla="*/ 726562 h 1076535"/>
                <a:gd name="connsiteX0" fmla="*/ 932216 w 1390079"/>
                <a:gd name="connsiteY0" fmla="*/ 726562 h 1076535"/>
                <a:gd name="connsiteX1" fmla="*/ 1390079 w 1390079"/>
                <a:gd name="connsiteY1" fmla="*/ 0 h 1076535"/>
                <a:gd name="connsiteX2" fmla="*/ 871538 w 1390079"/>
                <a:gd name="connsiteY2" fmla="*/ 703231 h 1076535"/>
                <a:gd name="connsiteX3" fmla="*/ 695325 w 1390079"/>
                <a:gd name="connsiteY3" fmla="*/ 904494 h 1076535"/>
                <a:gd name="connsiteX4" fmla="*/ 0 w 1390079"/>
                <a:gd name="connsiteY4" fmla="*/ 848487 h 1076535"/>
                <a:gd name="connsiteX5" fmla="*/ 459581 w 1390079"/>
                <a:gd name="connsiteY5" fmla="*/ 1075944 h 1076535"/>
                <a:gd name="connsiteX6" fmla="*/ 713232 w 1390079"/>
                <a:gd name="connsiteY6" fmla="*/ 1017556 h 1076535"/>
                <a:gd name="connsiteX7" fmla="*/ 746570 w 1390079"/>
                <a:gd name="connsiteY7" fmla="*/ 1030700 h 1076535"/>
                <a:gd name="connsiteX8" fmla="*/ 869918 w 1390079"/>
                <a:gd name="connsiteY8" fmla="*/ 1064800 h 1076535"/>
                <a:gd name="connsiteX9" fmla="*/ 960035 w 1390079"/>
                <a:gd name="connsiteY9" fmla="*/ 953413 h 1076535"/>
                <a:gd name="connsiteX10" fmla="*/ 876300 w 1390079"/>
                <a:gd name="connsiteY10" fmla="*/ 1002030 h 1076535"/>
                <a:gd name="connsiteX11" fmla="*/ 806863 w 1390079"/>
                <a:gd name="connsiteY11" fmla="*/ 1011936 h 1076535"/>
                <a:gd name="connsiteX12" fmla="*/ 809625 w 1390079"/>
                <a:gd name="connsiteY12" fmla="*/ 966311 h 1076535"/>
                <a:gd name="connsiteX13" fmla="*/ 932216 w 1390079"/>
                <a:gd name="connsiteY13" fmla="*/ 726562 h 1076535"/>
                <a:gd name="connsiteX0" fmla="*/ 932216 w 1390079"/>
                <a:gd name="connsiteY0" fmla="*/ 726562 h 1076535"/>
                <a:gd name="connsiteX1" fmla="*/ 1390079 w 1390079"/>
                <a:gd name="connsiteY1" fmla="*/ 0 h 1076535"/>
                <a:gd name="connsiteX2" fmla="*/ 871538 w 1390079"/>
                <a:gd name="connsiteY2" fmla="*/ 703231 h 1076535"/>
                <a:gd name="connsiteX3" fmla="*/ 695325 w 1390079"/>
                <a:gd name="connsiteY3" fmla="*/ 904494 h 1076535"/>
                <a:gd name="connsiteX4" fmla="*/ 0 w 1390079"/>
                <a:gd name="connsiteY4" fmla="*/ 848487 h 1076535"/>
                <a:gd name="connsiteX5" fmla="*/ 459581 w 1390079"/>
                <a:gd name="connsiteY5" fmla="*/ 1075944 h 1076535"/>
                <a:gd name="connsiteX6" fmla="*/ 713232 w 1390079"/>
                <a:gd name="connsiteY6" fmla="*/ 1017556 h 1076535"/>
                <a:gd name="connsiteX7" fmla="*/ 746570 w 1390079"/>
                <a:gd name="connsiteY7" fmla="*/ 1030700 h 1076535"/>
                <a:gd name="connsiteX8" fmla="*/ 869918 w 1390079"/>
                <a:gd name="connsiteY8" fmla="*/ 1064800 h 1076535"/>
                <a:gd name="connsiteX9" fmla="*/ 960035 w 1390079"/>
                <a:gd name="connsiteY9" fmla="*/ 953413 h 1076535"/>
                <a:gd name="connsiteX10" fmla="*/ 876300 w 1390079"/>
                <a:gd name="connsiteY10" fmla="*/ 1002030 h 1076535"/>
                <a:gd name="connsiteX11" fmla="*/ 806863 w 1390079"/>
                <a:gd name="connsiteY11" fmla="*/ 1011936 h 1076535"/>
                <a:gd name="connsiteX12" fmla="*/ 809625 w 1390079"/>
                <a:gd name="connsiteY12" fmla="*/ 966311 h 1076535"/>
                <a:gd name="connsiteX13" fmla="*/ 932216 w 1390079"/>
                <a:gd name="connsiteY13" fmla="*/ 726562 h 1076535"/>
                <a:gd name="connsiteX0" fmla="*/ 932216 w 1390079"/>
                <a:gd name="connsiteY0" fmla="*/ 726562 h 1076535"/>
                <a:gd name="connsiteX1" fmla="*/ 1390079 w 1390079"/>
                <a:gd name="connsiteY1" fmla="*/ 0 h 1076535"/>
                <a:gd name="connsiteX2" fmla="*/ 871538 w 1390079"/>
                <a:gd name="connsiteY2" fmla="*/ 703231 h 1076535"/>
                <a:gd name="connsiteX3" fmla="*/ 695325 w 1390079"/>
                <a:gd name="connsiteY3" fmla="*/ 904494 h 1076535"/>
                <a:gd name="connsiteX4" fmla="*/ 0 w 1390079"/>
                <a:gd name="connsiteY4" fmla="*/ 848487 h 1076535"/>
                <a:gd name="connsiteX5" fmla="*/ 459581 w 1390079"/>
                <a:gd name="connsiteY5" fmla="*/ 1075944 h 1076535"/>
                <a:gd name="connsiteX6" fmla="*/ 713232 w 1390079"/>
                <a:gd name="connsiteY6" fmla="*/ 1017556 h 1076535"/>
                <a:gd name="connsiteX7" fmla="*/ 746570 w 1390079"/>
                <a:gd name="connsiteY7" fmla="*/ 1030700 h 1076535"/>
                <a:gd name="connsiteX8" fmla="*/ 869918 w 1390079"/>
                <a:gd name="connsiteY8" fmla="*/ 1064800 h 1076535"/>
                <a:gd name="connsiteX9" fmla="*/ 960035 w 1390079"/>
                <a:gd name="connsiteY9" fmla="*/ 953413 h 1076535"/>
                <a:gd name="connsiteX10" fmla="*/ 876300 w 1390079"/>
                <a:gd name="connsiteY10" fmla="*/ 1002030 h 1076535"/>
                <a:gd name="connsiteX11" fmla="*/ 806863 w 1390079"/>
                <a:gd name="connsiteY11" fmla="*/ 1011936 h 1076535"/>
                <a:gd name="connsiteX12" fmla="*/ 809625 w 1390079"/>
                <a:gd name="connsiteY12" fmla="*/ 966311 h 1076535"/>
                <a:gd name="connsiteX13" fmla="*/ 932216 w 1390079"/>
                <a:gd name="connsiteY13" fmla="*/ 726562 h 1076535"/>
                <a:gd name="connsiteX0" fmla="*/ 932216 w 1390079"/>
                <a:gd name="connsiteY0" fmla="*/ 726562 h 1076535"/>
                <a:gd name="connsiteX1" fmla="*/ 1390079 w 1390079"/>
                <a:gd name="connsiteY1" fmla="*/ 0 h 1076535"/>
                <a:gd name="connsiteX2" fmla="*/ 871538 w 1390079"/>
                <a:gd name="connsiteY2" fmla="*/ 703231 h 1076535"/>
                <a:gd name="connsiteX3" fmla="*/ 695325 w 1390079"/>
                <a:gd name="connsiteY3" fmla="*/ 904494 h 1076535"/>
                <a:gd name="connsiteX4" fmla="*/ 0 w 1390079"/>
                <a:gd name="connsiteY4" fmla="*/ 848487 h 1076535"/>
                <a:gd name="connsiteX5" fmla="*/ 459581 w 1390079"/>
                <a:gd name="connsiteY5" fmla="*/ 1075944 h 1076535"/>
                <a:gd name="connsiteX6" fmla="*/ 713232 w 1390079"/>
                <a:gd name="connsiteY6" fmla="*/ 1017556 h 1076535"/>
                <a:gd name="connsiteX7" fmla="*/ 746570 w 1390079"/>
                <a:gd name="connsiteY7" fmla="*/ 1030700 h 1076535"/>
                <a:gd name="connsiteX8" fmla="*/ 869918 w 1390079"/>
                <a:gd name="connsiteY8" fmla="*/ 1064800 h 1076535"/>
                <a:gd name="connsiteX9" fmla="*/ 960035 w 1390079"/>
                <a:gd name="connsiteY9" fmla="*/ 953413 h 1076535"/>
                <a:gd name="connsiteX10" fmla="*/ 876300 w 1390079"/>
                <a:gd name="connsiteY10" fmla="*/ 1002030 h 1076535"/>
                <a:gd name="connsiteX11" fmla="*/ 806863 w 1390079"/>
                <a:gd name="connsiteY11" fmla="*/ 1011936 h 1076535"/>
                <a:gd name="connsiteX12" fmla="*/ 816913 w 1390079"/>
                <a:gd name="connsiteY12" fmla="*/ 934730 h 1076535"/>
                <a:gd name="connsiteX13" fmla="*/ 932216 w 1390079"/>
                <a:gd name="connsiteY13" fmla="*/ 726562 h 1076535"/>
                <a:gd name="connsiteX0" fmla="*/ 932216 w 1390079"/>
                <a:gd name="connsiteY0" fmla="*/ 726562 h 1076535"/>
                <a:gd name="connsiteX1" fmla="*/ 1390079 w 1390079"/>
                <a:gd name="connsiteY1" fmla="*/ 0 h 1076535"/>
                <a:gd name="connsiteX2" fmla="*/ 871538 w 1390079"/>
                <a:gd name="connsiteY2" fmla="*/ 703231 h 1076535"/>
                <a:gd name="connsiteX3" fmla="*/ 695325 w 1390079"/>
                <a:gd name="connsiteY3" fmla="*/ 904494 h 1076535"/>
                <a:gd name="connsiteX4" fmla="*/ 0 w 1390079"/>
                <a:gd name="connsiteY4" fmla="*/ 848487 h 1076535"/>
                <a:gd name="connsiteX5" fmla="*/ 459581 w 1390079"/>
                <a:gd name="connsiteY5" fmla="*/ 1075944 h 1076535"/>
                <a:gd name="connsiteX6" fmla="*/ 713232 w 1390079"/>
                <a:gd name="connsiteY6" fmla="*/ 1017556 h 1076535"/>
                <a:gd name="connsiteX7" fmla="*/ 746570 w 1390079"/>
                <a:gd name="connsiteY7" fmla="*/ 1030700 h 1076535"/>
                <a:gd name="connsiteX8" fmla="*/ 869918 w 1390079"/>
                <a:gd name="connsiteY8" fmla="*/ 1064800 h 1076535"/>
                <a:gd name="connsiteX9" fmla="*/ 960035 w 1390079"/>
                <a:gd name="connsiteY9" fmla="*/ 953413 h 1076535"/>
                <a:gd name="connsiteX10" fmla="*/ 876300 w 1390079"/>
                <a:gd name="connsiteY10" fmla="*/ 1002030 h 1076535"/>
                <a:gd name="connsiteX11" fmla="*/ 806863 w 1390079"/>
                <a:gd name="connsiteY11" fmla="*/ 1011936 h 1076535"/>
                <a:gd name="connsiteX12" fmla="*/ 816913 w 1390079"/>
                <a:gd name="connsiteY12" fmla="*/ 934730 h 1076535"/>
                <a:gd name="connsiteX13" fmla="*/ 932216 w 1390079"/>
                <a:gd name="connsiteY13" fmla="*/ 726562 h 1076535"/>
                <a:gd name="connsiteX0" fmla="*/ 932216 w 1390079"/>
                <a:gd name="connsiteY0" fmla="*/ 726562 h 1076535"/>
                <a:gd name="connsiteX1" fmla="*/ 1390079 w 1390079"/>
                <a:gd name="connsiteY1" fmla="*/ 0 h 1076535"/>
                <a:gd name="connsiteX2" fmla="*/ 871538 w 1390079"/>
                <a:gd name="connsiteY2" fmla="*/ 703231 h 1076535"/>
                <a:gd name="connsiteX3" fmla="*/ 695325 w 1390079"/>
                <a:gd name="connsiteY3" fmla="*/ 904494 h 1076535"/>
                <a:gd name="connsiteX4" fmla="*/ 0 w 1390079"/>
                <a:gd name="connsiteY4" fmla="*/ 848487 h 1076535"/>
                <a:gd name="connsiteX5" fmla="*/ 459581 w 1390079"/>
                <a:gd name="connsiteY5" fmla="*/ 1075944 h 1076535"/>
                <a:gd name="connsiteX6" fmla="*/ 713232 w 1390079"/>
                <a:gd name="connsiteY6" fmla="*/ 1017556 h 1076535"/>
                <a:gd name="connsiteX7" fmla="*/ 746570 w 1390079"/>
                <a:gd name="connsiteY7" fmla="*/ 1030700 h 1076535"/>
                <a:gd name="connsiteX8" fmla="*/ 869918 w 1390079"/>
                <a:gd name="connsiteY8" fmla="*/ 1064800 h 1076535"/>
                <a:gd name="connsiteX9" fmla="*/ 960035 w 1390079"/>
                <a:gd name="connsiteY9" fmla="*/ 953413 h 1076535"/>
                <a:gd name="connsiteX10" fmla="*/ 876300 w 1390079"/>
                <a:gd name="connsiteY10" fmla="*/ 1002030 h 1076535"/>
                <a:gd name="connsiteX11" fmla="*/ 806863 w 1390079"/>
                <a:gd name="connsiteY11" fmla="*/ 1011936 h 1076535"/>
                <a:gd name="connsiteX12" fmla="*/ 816913 w 1390079"/>
                <a:gd name="connsiteY12" fmla="*/ 934730 h 1076535"/>
                <a:gd name="connsiteX13" fmla="*/ 932216 w 1390079"/>
                <a:gd name="connsiteY13" fmla="*/ 726562 h 1076535"/>
                <a:gd name="connsiteX0" fmla="*/ 932216 w 1390079"/>
                <a:gd name="connsiteY0" fmla="*/ 726562 h 1076535"/>
                <a:gd name="connsiteX1" fmla="*/ 1390079 w 1390079"/>
                <a:gd name="connsiteY1" fmla="*/ 0 h 1076535"/>
                <a:gd name="connsiteX2" fmla="*/ 871538 w 1390079"/>
                <a:gd name="connsiteY2" fmla="*/ 703231 h 1076535"/>
                <a:gd name="connsiteX3" fmla="*/ 695325 w 1390079"/>
                <a:gd name="connsiteY3" fmla="*/ 904494 h 1076535"/>
                <a:gd name="connsiteX4" fmla="*/ 0 w 1390079"/>
                <a:gd name="connsiteY4" fmla="*/ 848487 h 1076535"/>
                <a:gd name="connsiteX5" fmla="*/ 459581 w 1390079"/>
                <a:gd name="connsiteY5" fmla="*/ 1075944 h 1076535"/>
                <a:gd name="connsiteX6" fmla="*/ 713232 w 1390079"/>
                <a:gd name="connsiteY6" fmla="*/ 1017556 h 1076535"/>
                <a:gd name="connsiteX7" fmla="*/ 746570 w 1390079"/>
                <a:gd name="connsiteY7" fmla="*/ 1030700 h 1076535"/>
                <a:gd name="connsiteX8" fmla="*/ 869918 w 1390079"/>
                <a:gd name="connsiteY8" fmla="*/ 1064800 h 1076535"/>
                <a:gd name="connsiteX9" fmla="*/ 960035 w 1390079"/>
                <a:gd name="connsiteY9" fmla="*/ 953413 h 1076535"/>
                <a:gd name="connsiteX10" fmla="*/ 876300 w 1390079"/>
                <a:gd name="connsiteY10" fmla="*/ 1002030 h 1076535"/>
                <a:gd name="connsiteX11" fmla="*/ 806863 w 1390079"/>
                <a:gd name="connsiteY11" fmla="*/ 1011936 h 1076535"/>
                <a:gd name="connsiteX12" fmla="*/ 816913 w 1390079"/>
                <a:gd name="connsiteY12" fmla="*/ 934730 h 1076535"/>
                <a:gd name="connsiteX13" fmla="*/ 932216 w 1390079"/>
                <a:gd name="connsiteY13" fmla="*/ 726562 h 107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90079" h="1076535">
                  <a:moveTo>
                    <a:pt x="932216" y="726562"/>
                  </a:moveTo>
                  <a:cubicBezTo>
                    <a:pt x="1089693" y="383306"/>
                    <a:pt x="1210700" y="215245"/>
                    <a:pt x="1390079" y="0"/>
                  </a:cubicBezTo>
                  <a:cubicBezTo>
                    <a:pt x="1167059" y="165124"/>
                    <a:pt x="987330" y="416437"/>
                    <a:pt x="871538" y="703231"/>
                  </a:cubicBezTo>
                  <a:cubicBezTo>
                    <a:pt x="825956" y="792629"/>
                    <a:pt x="819570" y="844303"/>
                    <a:pt x="695325" y="904494"/>
                  </a:cubicBezTo>
                  <a:cubicBezTo>
                    <a:pt x="442627" y="1005269"/>
                    <a:pt x="241649" y="960501"/>
                    <a:pt x="0" y="848487"/>
                  </a:cubicBezTo>
                  <a:cubicBezTo>
                    <a:pt x="116681" y="996125"/>
                    <a:pt x="277368" y="1062990"/>
                    <a:pt x="459581" y="1075944"/>
                  </a:cubicBezTo>
                  <a:cubicBezTo>
                    <a:pt x="538639" y="1073087"/>
                    <a:pt x="632270" y="1056894"/>
                    <a:pt x="713232" y="1017556"/>
                  </a:cubicBezTo>
                  <a:cubicBezTo>
                    <a:pt x="753332" y="998125"/>
                    <a:pt x="740950" y="1020318"/>
                    <a:pt x="746570" y="1030700"/>
                  </a:cubicBezTo>
                  <a:cubicBezTo>
                    <a:pt x="774668" y="1081945"/>
                    <a:pt x="817055" y="1085279"/>
                    <a:pt x="869918" y="1064800"/>
                  </a:cubicBezTo>
                  <a:lnTo>
                    <a:pt x="960035" y="953413"/>
                  </a:lnTo>
                  <a:cubicBezTo>
                    <a:pt x="961099" y="942951"/>
                    <a:pt x="897348" y="984599"/>
                    <a:pt x="876300" y="1002030"/>
                  </a:cubicBezTo>
                  <a:cubicBezTo>
                    <a:pt x="841054" y="1031220"/>
                    <a:pt x="816761" y="1023153"/>
                    <a:pt x="806863" y="1011936"/>
                  </a:cubicBezTo>
                  <a:cubicBezTo>
                    <a:pt x="796965" y="1000719"/>
                    <a:pt x="781444" y="982292"/>
                    <a:pt x="816913" y="934730"/>
                  </a:cubicBezTo>
                  <a:cubicBezTo>
                    <a:pt x="847968" y="893086"/>
                    <a:pt x="901316" y="798528"/>
                    <a:pt x="932216" y="72656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622DC20F-ECC0-4904-B316-A8EFB6ACE54B}"/>
                </a:ext>
              </a:extLst>
            </p:cNvPr>
            <p:cNvSpPr/>
            <p:nvPr/>
          </p:nvSpPr>
          <p:spPr>
            <a:xfrm>
              <a:off x="6950473" y="2636460"/>
              <a:ext cx="3013207" cy="2774347"/>
            </a:xfrm>
            <a:custGeom>
              <a:avLst/>
              <a:gdLst>
                <a:gd name="connsiteX0" fmla="*/ 2323910 w 4306442"/>
                <a:gd name="connsiteY0" fmla="*/ 0 h 3965066"/>
                <a:gd name="connsiteX1" fmla="*/ 691515 w 4306442"/>
                <a:gd name="connsiteY1" fmla="*/ 857440 h 3965066"/>
                <a:gd name="connsiteX2" fmla="*/ 0 w 4306442"/>
                <a:gd name="connsiteY2" fmla="*/ 1982534 h 3965066"/>
                <a:gd name="connsiteX3" fmla="*/ 691515 w 4306442"/>
                <a:gd name="connsiteY3" fmla="*/ 3107627 h 3965066"/>
                <a:gd name="connsiteX4" fmla="*/ 2323910 w 4306442"/>
                <a:gd name="connsiteY4" fmla="*/ 3965067 h 3965066"/>
                <a:gd name="connsiteX5" fmla="*/ 4306443 w 4306442"/>
                <a:gd name="connsiteY5" fmla="*/ 1982534 h 3965066"/>
                <a:gd name="connsiteX6" fmla="*/ 2323910 w 4306442"/>
                <a:gd name="connsiteY6" fmla="*/ 0 h 3965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06442" h="3965066">
                  <a:moveTo>
                    <a:pt x="2323910" y="0"/>
                  </a:moveTo>
                  <a:cubicBezTo>
                    <a:pt x="1646873" y="0"/>
                    <a:pt x="1049179" y="339471"/>
                    <a:pt x="691515" y="857440"/>
                  </a:cubicBezTo>
                  <a:cubicBezTo>
                    <a:pt x="281178" y="1065371"/>
                    <a:pt x="0" y="1491139"/>
                    <a:pt x="0" y="1982534"/>
                  </a:cubicBezTo>
                  <a:cubicBezTo>
                    <a:pt x="0" y="2473928"/>
                    <a:pt x="281178" y="2899696"/>
                    <a:pt x="691515" y="3107627"/>
                  </a:cubicBezTo>
                  <a:cubicBezTo>
                    <a:pt x="1049179" y="3625596"/>
                    <a:pt x="1646873" y="3965067"/>
                    <a:pt x="2323910" y="3965067"/>
                  </a:cubicBezTo>
                  <a:cubicBezTo>
                    <a:pt x="3418808" y="3965067"/>
                    <a:pt x="4306443" y="3077432"/>
                    <a:pt x="4306443" y="1982534"/>
                  </a:cubicBezTo>
                  <a:cubicBezTo>
                    <a:pt x="4306443" y="887635"/>
                    <a:pt x="3418808" y="0"/>
                    <a:pt x="2323910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50E557D0-0895-41C1-8142-9FEBF34981EC}"/>
                </a:ext>
              </a:extLst>
            </p:cNvPr>
            <p:cNvSpPr/>
            <p:nvPr/>
          </p:nvSpPr>
          <p:spPr>
            <a:xfrm>
              <a:off x="7038512" y="3372188"/>
              <a:ext cx="443256" cy="1284630"/>
            </a:xfrm>
            <a:custGeom>
              <a:avLst/>
              <a:gdLst>
                <a:gd name="connsiteX0" fmla="*/ 435293 w 633496"/>
                <a:gd name="connsiteY0" fmla="*/ 945612 h 1835979"/>
                <a:gd name="connsiteX1" fmla="*/ 621602 w 633496"/>
                <a:gd name="connsiteY1" fmla="*/ 154370 h 1835979"/>
                <a:gd name="connsiteX2" fmla="*/ 462915 w 633496"/>
                <a:gd name="connsiteY2" fmla="*/ 21115 h 1835979"/>
                <a:gd name="connsiteX3" fmla="*/ 0 w 633496"/>
                <a:gd name="connsiteY3" fmla="*/ 927800 h 1835979"/>
                <a:gd name="connsiteX4" fmla="*/ 434340 w 633496"/>
                <a:gd name="connsiteY4" fmla="*/ 1813054 h 1835979"/>
                <a:gd name="connsiteX5" fmla="*/ 596265 w 633496"/>
                <a:gd name="connsiteY5" fmla="*/ 1683990 h 1835979"/>
                <a:gd name="connsiteX6" fmla="*/ 435293 w 633496"/>
                <a:gd name="connsiteY6" fmla="*/ 945612 h 183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3496" h="1835979">
                  <a:moveTo>
                    <a:pt x="435293" y="945612"/>
                  </a:moveTo>
                  <a:cubicBezTo>
                    <a:pt x="435293" y="661195"/>
                    <a:pt x="502348" y="392495"/>
                    <a:pt x="621602" y="154370"/>
                  </a:cubicBezTo>
                  <a:cubicBezTo>
                    <a:pt x="671608" y="54548"/>
                    <a:pt x="553403" y="-44417"/>
                    <a:pt x="462915" y="21115"/>
                  </a:cubicBezTo>
                  <a:cubicBezTo>
                    <a:pt x="182404" y="224474"/>
                    <a:pt x="0" y="554801"/>
                    <a:pt x="0" y="927800"/>
                  </a:cubicBezTo>
                  <a:cubicBezTo>
                    <a:pt x="0" y="1287940"/>
                    <a:pt x="170117" y="1608266"/>
                    <a:pt x="434340" y="1813054"/>
                  </a:cubicBezTo>
                  <a:cubicBezTo>
                    <a:pt x="522351" y="1881253"/>
                    <a:pt x="642747" y="1785145"/>
                    <a:pt x="596265" y="1683990"/>
                  </a:cubicBezTo>
                  <a:cubicBezTo>
                    <a:pt x="492919" y="1459295"/>
                    <a:pt x="435293" y="1209169"/>
                    <a:pt x="435293" y="94561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403BD2ED-8D9D-4637-8593-D91E970B7692}"/>
                </a:ext>
              </a:extLst>
            </p:cNvPr>
            <p:cNvSpPr/>
            <p:nvPr/>
          </p:nvSpPr>
          <p:spPr>
            <a:xfrm>
              <a:off x="9657641" y="4316943"/>
              <a:ext cx="852938" cy="820414"/>
            </a:xfrm>
            <a:custGeom>
              <a:avLst/>
              <a:gdLst>
                <a:gd name="connsiteX0" fmla="*/ 1219009 w 1219009"/>
                <a:gd name="connsiteY0" fmla="*/ 303467 h 1172527"/>
                <a:gd name="connsiteX1" fmla="*/ 845725 w 1219009"/>
                <a:gd name="connsiteY1" fmla="*/ 1172528 h 1172527"/>
                <a:gd name="connsiteX2" fmla="*/ 0 w 1219009"/>
                <a:gd name="connsiteY2" fmla="*/ 722376 h 1172527"/>
                <a:gd name="connsiteX3" fmla="*/ 310229 w 1219009"/>
                <a:gd name="connsiteY3" fmla="*/ 0 h 1172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009" h="1172527">
                  <a:moveTo>
                    <a:pt x="1219009" y="303467"/>
                  </a:moveTo>
                  <a:lnTo>
                    <a:pt x="845725" y="1172528"/>
                  </a:lnTo>
                  <a:lnTo>
                    <a:pt x="0" y="722376"/>
                  </a:lnTo>
                  <a:lnTo>
                    <a:pt x="310229" y="0"/>
                  </a:lnTo>
                  <a:close/>
                </a:path>
              </a:pathLst>
            </a:custGeom>
            <a:solidFill>
              <a:srgbClr val="B6C2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F3CA20D-35F8-49DB-8BFE-C07B2901C4E2}"/>
                </a:ext>
              </a:extLst>
            </p:cNvPr>
            <p:cNvSpPr/>
            <p:nvPr/>
          </p:nvSpPr>
          <p:spPr>
            <a:xfrm>
              <a:off x="7351216" y="2792945"/>
              <a:ext cx="3128173" cy="2474707"/>
            </a:xfrm>
            <a:custGeom>
              <a:avLst/>
              <a:gdLst>
                <a:gd name="connsiteX0" fmla="*/ 1237353 w 3128173"/>
                <a:gd name="connsiteY0" fmla="*/ 0 h 2474707"/>
                <a:gd name="connsiteX1" fmla="*/ 2474706 w 3128173"/>
                <a:gd name="connsiteY1" fmla="*/ 1237354 h 2474707"/>
                <a:gd name="connsiteX2" fmla="*/ 2449567 w 3128173"/>
                <a:gd name="connsiteY2" fmla="*/ 1486723 h 2474707"/>
                <a:gd name="connsiteX3" fmla="*/ 2433195 w 3128173"/>
                <a:gd name="connsiteY3" fmla="*/ 1550397 h 2474707"/>
                <a:gd name="connsiteX4" fmla="*/ 3128173 w 3128173"/>
                <a:gd name="connsiteY4" fmla="*/ 1802047 h 2474707"/>
                <a:gd name="connsiteX5" fmla="*/ 2920770 w 3128173"/>
                <a:gd name="connsiteY5" fmla="*/ 2284965 h 2474707"/>
                <a:gd name="connsiteX6" fmla="*/ 2248723 w 3128173"/>
                <a:gd name="connsiteY6" fmla="*/ 1948777 h 2474707"/>
                <a:gd name="connsiteX7" fmla="*/ 2192155 w 3128173"/>
                <a:gd name="connsiteY7" fmla="*/ 2024425 h 2474707"/>
                <a:gd name="connsiteX8" fmla="*/ 1237353 w 3128173"/>
                <a:gd name="connsiteY8" fmla="*/ 2474707 h 2474707"/>
                <a:gd name="connsiteX9" fmla="*/ 0 w 3128173"/>
                <a:gd name="connsiteY9" fmla="*/ 1237353 h 2474707"/>
                <a:gd name="connsiteX10" fmla="*/ 1237353 w 3128173"/>
                <a:gd name="connsiteY10" fmla="*/ 0 h 247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28173" h="2474707">
                  <a:moveTo>
                    <a:pt x="1237353" y="0"/>
                  </a:moveTo>
                  <a:cubicBezTo>
                    <a:pt x="1920725" y="0"/>
                    <a:pt x="2474706" y="553982"/>
                    <a:pt x="2474706" y="1237354"/>
                  </a:cubicBezTo>
                  <a:cubicBezTo>
                    <a:pt x="2474706" y="1322775"/>
                    <a:pt x="2466050" y="1406174"/>
                    <a:pt x="2449567" y="1486723"/>
                  </a:cubicBezTo>
                  <a:lnTo>
                    <a:pt x="2433195" y="1550397"/>
                  </a:lnTo>
                  <a:lnTo>
                    <a:pt x="3128173" y="1802047"/>
                  </a:lnTo>
                  <a:lnTo>
                    <a:pt x="2920770" y="2284965"/>
                  </a:lnTo>
                  <a:lnTo>
                    <a:pt x="2248723" y="1948777"/>
                  </a:lnTo>
                  <a:lnTo>
                    <a:pt x="2192155" y="2024425"/>
                  </a:lnTo>
                  <a:cubicBezTo>
                    <a:pt x="1965206" y="2299424"/>
                    <a:pt x="1621750" y="2474707"/>
                    <a:pt x="1237353" y="2474707"/>
                  </a:cubicBezTo>
                  <a:cubicBezTo>
                    <a:pt x="553982" y="2474707"/>
                    <a:pt x="0" y="1920725"/>
                    <a:pt x="0" y="1237353"/>
                  </a:cubicBezTo>
                  <a:cubicBezTo>
                    <a:pt x="0" y="553982"/>
                    <a:pt x="553982" y="0"/>
                    <a:pt x="123735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E0A25DBF-63F3-4F55-B939-3BC8C2EA972E}"/>
                </a:ext>
              </a:extLst>
            </p:cNvPr>
            <p:cNvSpPr/>
            <p:nvPr/>
          </p:nvSpPr>
          <p:spPr>
            <a:xfrm>
              <a:off x="9586330" y="4400051"/>
              <a:ext cx="822946" cy="485717"/>
            </a:xfrm>
            <a:custGeom>
              <a:avLst/>
              <a:gdLst>
                <a:gd name="connsiteX0" fmla="*/ 1176147 w 1176146"/>
                <a:gd name="connsiteY0" fmla="*/ 537686 h 694182"/>
                <a:gd name="connsiteX1" fmla="*/ 1108901 w 1176146"/>
                <a:gd name="connsiteY1" fmla="*/ 694182 h 694182"/>
                <a:gd name="connsiteX2" fmla="*/ 0 w 1176146"/>
                <a:gd name="connsiteY2" fmla="*/ 309944 h 694182"/>
                <a:gd name="connsiteX3" fmla="*/ 128588 w 1176146"/>
                <a:gd name="connsiteY3" fmla="*/ 0 h 694182"/>
                <a:gd name="connsiteX4" fmla="*/ 1176147 w 1176146"/>
                <a:gd name="connsiteY4" fmla="*/ 537686 h 69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6146" h="694182">
                  <a:moveTo>
                    <a:pt x="1176147" y="537686"/>
                  </a:moveTo>
                  <a:lnTo>
                    <a:pt x="1108901" y="694182"/>
                  </a:lnTo>
                  <a:cubicBezTo>
                    <a:pt x="1108901" y="694182"/>
                    <a:pt x="78581" y="194405"/>
                    <a:pt x="0" y="309944"/>
                  </a:cubicBezTo>
                  <a:cubicBezTo>
                    <a:pt x="21431" y="258699"/>
                    <a:pt x="105251" y="54102"/>
                    <a:pt x="128588" y="0"/>
                  </a:cubicBezTo>
                  <a:cubicBezTo>
                    <a:pt x="88487" y="155924"/>
                    <a:pt x="1176147" y="537686"/>
                    <a:pt x="1176147" y="53768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D28AAC58-A1BD-43FE-9590-AB6252DB331F}"/>
                </a:ext>
              </a:extLst>
            </p:cNvPr>
            <p:cNvSpPr/>
            <p:nvPr/>
          </p:nvSpPr>
          <p:spPr>
            <a:xfrm>
              <a:off x="7343152" y="2814872"/>
              <a:ext cx="2446515" cy="2437918"/>
            </a:xfrm>
            <a:custGeom>
              <a:avLst/>
              <a:gdLst>
                <a:gd name="connsiteX0" fmla="*/ 3496532 w 3496532"/>
                <a:gd name="connsiteY0" fmla="*/ 1661160 h 3484245"/>
                <a:gd name="connsiteX1" fmla="*/ 3426809 w 3496532"/>
                <a:gd name="connsiteY1" fmla="*/ 1609535 h 3484245"/>
                <a:gd name="connsiteX2" fmla="*/ 1689735 w 3496532"/>
                <a:gd name="connsiteY2" fmla="*/ 0 h 3484245"/>
                <a:gd name="connsiteX3" fmla="*/ 1111568 w 3496532"/>
                <a:gd name="connsiteY3" fmla="*/ 98393 h 3484245"/>
                <a:gd name="connsiteX4" fmla="*/ 0 w 3496532"/>
                <a:gd name="connsiteY4" fmla="*/ 1742123 h 3484245"/>
                <a:gd name="connsiteX5" fmla="*/ 1111568 w 3496532"/>
                <a:gd name="connsiteY5" fmla="*/ 3385852 h 3484245"/>
                <a:gd name="connsiteX6" fmla="*/ 1689735 w 3496532"/>
                <a:gd name="connsiteY6" fmla="*/ 3484245 h 3484245"/>
                <a:gd name="connsiteX7" fmla="*/ 3431858 w 3496532"/>
                <a:gd name="connsiteY7" fmla="*/ 1742123 h 3484245"/>
                <a:gd name="connsiteX8" fmla="*/ 3431477 w 3496532"/>
                <a:gd name="connsiteY8" fmla="*/ 1709357 h 3484245"/>
                <a:gd name="connsiteX9" fmla="*/ 3496532 w 3496532"/>
                <a:gd name="connsiteY9" fmla="*/ 1661160 h 348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96532" h="3484245">
                  <a:moveTo>
                    <a:pt x="3496532" y="1661160"/>
                  </a:moveTo>
                  <a:lnTo>
                    <a:pt x="3426809" y="1609535"/>
                  </a:lnTo>
                  <a:cubicBezTo>
                    <a:pt x="3359087" y="709327"/>
                    <a:pt x="2607278" y="0"/>
                    <a:pt x="1689735" y="0"/>
                  </a:cubicBezTo>
                  <a:cubicBezTo>
                    <a:pt x="1487043" y="0"/>
                    <a:pt x="1292447" y="34766"/>
                    <a:pt x="1111568" y="98393"/>
                  </a:cubicBezTo>
                  <a:cubicBezTo>
                    <a:pt x="460058" y="359759"/>
                    <a:pt x="0" y="997172"/>
                    <a:pt x="0" y="1742123"/>
                  </a:cubicBezTo>
                  <a:cubicBezTo>
                    <a:pt x="0" y="2487073"/>
                    <a:pt x="460058" y="3124391"/>
                    <a:pt x="1111568" y="3385852"/>
                  </a:cubicBezTo>
                  <a:cubicBezTo>
                    <a:pt x="1292543" y="3449479"/>
                    <a:pt x="1487043" y="3484245"/>
                    <a:pt x="1689735" y="3484245"/>
                  </a:cubicBezTo>
                  <a:cubicBezTo>
                    <a:pt x="2651855" y="3484245"/>
                    <a:pt x="3431858" y="2704243"/>
                    <a:pt x="3431858" y="1742123"/>
                  </a:cubicBezTo>
                  <a:cubicBezTo>
                    <a:pt x="3431858" y="1731169"/>
                    <a:pt x="3431667" y="1720310"/>
                    <a:pt x="3431477" y="1709357"/>
                  </a:cubicBezTo>
                  <a:lnTo>
                    <a:pt x="3496532" y="16611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015C96C-1F14-420C-BEC9-AA2F4879E658}"/>
                </a:ext>
              </a:extLst>
            </p:cNvPr>
            <p:cNvSpPr/>
            <p:nvPr/>
          </p:nvSpPr>
          <p:spPr>
            <a:xfrm>
              <a:off x="7291830" y="2719216"/>
              <a:ext cx="2594499" cy="2608884"/>
            </a:xfrm>
            <a:custGeom>
              <a:avLst/>
              <a:gdLst>
                <a:gd name="connsiteX0" fmla="*/ 34727 w 2594499"/>
                <a:gd name="connsiteY0" fmla="*/ 1473699 h 2608884"/>
                <a:gd name="connsiteX1" fmla="*/ 75382 w 2594499"/>
                <a:gd name="connsiteY1" fmla="*/ 1510288 h 2608884"/>
                <a:gd name="connsiteX2" fmla="*/ 170737 w 2594499"/>
                <a:gd name="connsiteY2" fmla="*/ 1824670 h 2608884"/>
                <a:gd name="connsiteX3" fmla="*/ 188158 w 2594499"/>
                <a:gd name="connsiteY3" fmla="*/ 1858766 h 2608884"/>
                <a:gd name="connsiteX4" fmla="*/ 198369 w 2594499"/>
                <a:gd name="connsiteY4" fmla="*/ 1825526 h 2608884"/>
                <a:gd name="connsiteX5" fmla="*/ 223832 w 2594499"/>
                <a:gd name="connsiteY5" fmla="*/ 1804534 h 2608884"/>
                <a:gd name="connsiteX6" fmla="*/ 199143 w 2594499"/>
                <a:gd name="connsiteY6" fmla="*/ 1727020 h 2608884"/>
                <a:gd name="connsiteX7" fmla="*/ 206208 w 2594499"/>
                <a:gd name="connsiteY7" fmla="*/ 1725820 h 2608884"/>
                <a:gd name="connsiteX8" fmla="*/ 229730 w 2594499"/>
                <a:gd name="connsiteY8" fmla="*/ 1799672 h 2608884"/>
                <a:gd name="connsiteX9" fmla="*/ 230446 w 2594499"/>
                <a:gd name="connsiteY9" fmla="*/ 1799082 h 2608884"/>
                <a:gd name="connsiteX10" fmla="*/ 239470 w 2594499"/>
                <a:gd name="connsiteY10" fmla="*/ 1797247 h 2608884"/>
                <a:gd name="connsiteX11" fmla="*/ 208674 w 2594499"/>
                <a:gd name="connsiteY11" fmla="*/ 1722821 h 2608884"/>
                <a:gd name="connsiteX12" fmla="*/ 214606 w 2594499"/>
                <a:gd name="connsiteY12" fmla="*/ 1721488 h 2608884"/>
                <a:gd name="connsiteX13" fmla="*/ 245503 w 2594499"/>
                <a:gd name="connsiteY13" fmla="*/ 1796020 h 2608884"/>
                <a:gd name="connsiteX14" fmla="*/ 245881 w 2594499"/>
                <a:gd name="connsiteY14" fmla="*/ 1795943 h 2608884"/>
                <a:gd name="connsiteX15" fmla="*/ 237331 w 2594499"/>
                <a:gd name="connsiteY15" fmla="*/ 1718421 h 2608884"/>
                <a:gd name="connsiteX16" fmla="*/ 243463 w 2594499"/>
                <a:gd name="connsiteY16" fmla="*/ 1717888 h 2608884"/>
                <a:gd name="connsiteX17" fmla="*/ 251991 w 2594499"/>
                <a:gd name="connsiteY17" fmla="*/ 1794701 h 2608884"/>
                <a:gd name="connsiteX18" fmla="*/ 255430 w 2594499"/>
                <a:gd name="connsiteY18" fmla="*/ 1794002 h 2608884"/>
                <a:gd name="connsiteX19" fmla="*/ 261857 w 2594499"/>
                <a:gd name="connsiteY19" fmla="*/ 1712890 h 2608884"/>
                <a:gd name="connsiteX20" fmla="*/ 267988 w 2594499"/>
                <a:gd name="connsiteY20" fmla="*/ 1712890 h 2608884"/>
                <a:gd name="connsiteX21" fmla="*/ 261549 w 2594499"/>
                <a:gd name="connsiteY21" fmla="*/ 1794163 h 2608884"/>
                <a:gd name="connsiteX22" fmla="*/ 264002 w 2594499"/>
                <a:gd name="connsiteY22" fmla="*/ 1794885 h 2608884"/>
                <a:gd name="connsiteX23" fmla="*/ 284251 w 2594499"/>
                <a:gd name="connsiteY23" fmla="*/ 1711490 h 2608884"/>
                <a:gd name="connsiteX24" fmla="*/ 290382 w 2594499"/>
                <a:gd name="connsiteY24" fmla="*/ 1711890 h 2608884"/>
                <a:gd name="connsiteX25" fmla="*/ 269772 w 2594499"/>
                <a:gd name="connsiteY25" fmla="*/ 1796582 h 2608884"/>
                <a:gd name="connsiteX26" fmla="*/ 283396 w 2594499"/>
                <a:gd name="connsiteY26" fmla="*/ 1800589 h 2608884"/>
                <a:gd name="connsiteX27" fmla="*/ 311109 w 2594499"/>
                <a:gd name="connsiteY27" fmla="*/ 1879906 h 2608884"/>
                <a:gd name="connsiteX28" fmla="*/ 293246 w 2594499"/>
                <a:gd name="connsiteY28" fmla="*/ 2011434 h 2608884"/>
                <a:gd name="connsiteX29" fmla="*/ 301589 w 2594499"/>
                <a:gd name="connsiteY29" fmla="*/ 2044629 h 2608884"/>
                <a:gd name="connsiteX30" fmla="*/ 341407 w 2594499"/>
                <a:gd name="connsiteY30" fmla="*/ 2097435 h 2608884"/>
                <a:gd name="connsiteX31" fmla="*/ 1296739 w 2594499"/>
                <a:gd name="connsiteY31" fmla="*/ 2548436 h 2608884"/>
                <a:gd name="connsiteX32" fmla="*/ 2308895 w 2594499"/>
                <a:gd name="connsiteY32" fmla="*/ 2022863 h 2608884"/>
                <a:gd name="connsiteX33" fmla="*/ 2361013 w 2594499"/>
                <a:gd name="connsiteY33" fmla="*/ 2049056 h 2608884"/>
                <a:gd name="connsiteX34" fmla="*/ 1290008 w 2594499"/>
                <a:gd name="connsiteY34" fmla="*/ 2608884 h 2608884"/>
                <a:gd name="connsiteX35" fmla="*/ 1937 w 2594499"/>
                <a:gd name="connsiteY35" fmla="*/ 1510888 h 2608884"/>
                <a:gd name="connsiteX36" fmla="*/ 1937 w 2594499"/>
                <a:gd name="connsiteY36" fmla="*/ 1510154 h 2608884"/>
                <a:gd name="connsiteX37" fmla="*/ 34727 w 2594499"/>
                <a:gd name="connsiteY37" fmla="*/ 1473699 h 2608884"/>
                <a:gd name="connsiteX38" fmla="*/ 1296819 w 2594499"/>
                <a:gd name="connsiteY38" fmla="*/ 17 h 2608884"/>
                <a:gd name="connsiteX39" fmla="*/ 1584384 w 2594499"/>
                <a:gd name="connsiteY39" fmla="*/ 32207 h 2608884"/>
                <a:gd name="connsiteX40" fmla="*/ 2561217 w 2594499"/>
                <a:gd name="connsiteY40" fmla="*/ 1005041 h 2608884"/>
                <a:gd name="connsiteX41" fmla="*/ 2549621 w 2594499"/>
                <a:gd name="connsiteY41" fmla="*/ 1644778 h 2608884"/>
                <a:gd name="connsiteX42" fmla="*/ 2493971 w 2594499"/>
                <a:gd name="connsiteY42" fmla="*/ 1624651 h 2608884"/>
                <a:gd name="connsiteX43" fmla="*/ 2533959 w 2594499"/>
                <a:gd name="connsiteY43" fmla="*/ 1331408 h 2608884"/>
                <a:gd name="connsiteX44" fmla="*/ 1270281 w 2594499"/>
                <a:gd name="connsiteY44" fmla="*/ 73994 h 2608884"/>
                <a:gd name="connsiteX45" fmla="*/ 336518 w 2594499"/>
                <a:gd name="connsiteY45" fmla="*/ 530667 h 2608884"/>
                <a:gd name="connsiteX46" fmla="*/ 291826 w 2594499"/>
                <a:gd name="connsiteY46" fmla="*/ 596289 h 2608884"/>
                <a:gd name="connsiteX47" fmla="*/ 287980 w 2594499"/>
                <a:gd name="connsiteY47" fmla="*/ 611593 h 2608884"/>
                <a:gd name="connsiteX48" fmla="*/ 305843 w 2594499"/>
                <a:gd name="connsiteY48" fmla="*/ 743121 h 2608884"/>
                <a:gd name="connsiteX49" fmla="*/ 278158 w 2594499"/>
                <a:gd name="connsiteY49" fmla="*/ 822447 h 2608884"/>
                <a:gd name="connsiteX50" fmla="*/ 277738 w 2594499"/>
                <a:gd name="connsiteY50" fmla="*/ 822571 h 2608884"/>
                <a:gd name="connsiteX51" fmla="*/ 287117 w 2594499"/>
                <a:gd name="connsiteY51" fmla="*/ 904005 h 2608884"/>
                <a:gd name="connsiteX52" fmla="*/ 279719 w 2594499"/>
                <a:gd name="connsiteY52" fmla="*/ 904272 h 2608884"/>
                <a:gd name="connsiteX53" fmla="*/ 270552 w 2594499"/>
                <a:gd name="connsiteY53" fmla="*/ 824679 h 2608884"/>
                <a:gd name="connsiteX54" fmla="*/ 261215 w 2594499"/>
                <a:gd name="connsiteY54" fmla="*/ 827419 h 2608884"/>
                <a:gd name="connsiteX55" fmla="*/ 276653 w 2594499"/>
                <a:gd name="connsiteY55" fmla="*/ 907272 h 2608884"/>
                <a:gd name="connsiteX56" fmla="*/ 270389 w 2594499"/>
                <a:gd name="connsiteY56" fmla="*/ 907805 h 2608884"/>
                <a:gd name="connsiteX57" fmla="*/ 255189 w 2594499"/>
                <a:gd name="connsiteY57" fmla="*/ 829188 h 2608884"/>
                <a:gd name="connsiteX58" fmla="*/ 253459 w 2594499"/>
                <a:gd name="connsiteY58" fmla="*/ 829695 h 2608884"/>
                <a:gd name="connsiteX59" fmla="*/ 251809 w 2594499"/>
                <a:gd name="connsiteY59" fmla="*/ 829188 h 2608884"/>
                <a:gd name="connsiteX60" fmla="*/ 246796 w 2594499"/>
                <a:gd name="connsiteY60" fmla="*/ 907804 h 2608884"/>
                <a:gd name="connsiteX61" fmla="*/ 240464 w 2594499"/>
                <a:gd name="connsiteY61" fmla="*/ 907405 h 2608884"/>
                <a:gd name="connsiteX62" fmla="*/ 245578 w 2594499"/>
                <a:gd name="connsiteY62" fmla="*/ 827274 h 2608884"/>
                <a:gd name="connsiteX63" fmla="*/ 240826 w 2594499"/>
                <a:gd name="connsiteY63" fmla="*/ 825814 h 2608884"/>
                <a:gd name="connsiteX64" fmla="*/ 220937 w 2594499"/>
                <a:gd name="connsiteY64" fmla="*/ 910137 h 2608884"/>
                <a:gd name="connsiteX65" fmla="*/ 214739 w 2594499"/>
                <a:gd name="connsiteY65" fmla="*/ 909204 h 2608884"/>
                <a:gd name="connsiteX66" fmla="*/ 234778 w 2594499"/>
                <a:gd name="connsiteY66" fmla="*/ 823956 h 2608884"/>
                <a:gd name="connsiteX67" fmla="*/ 231356 w 2594499"/>
                <a:gd name="connsiteY67" fmla="*/ 822905 h 2608884"/>
                <a:gd name="connsiteX68" fmla="*/ 197944 w 2594499"/>
                <a:gd name="connsiteY68" fmla="*/ 908204 h 2608884"/>
                <a:gd name="connsiteX69" fmla="*/ 191879 w 2594499"/>
                <a:gd name="connsiteY69" fmla="*/ 906805 h 2608884"/>
                <a:gd name="connsiteX70" fmla="*/ 225454 w 2594499"/>
                <a:gd name="connsiteY70" fmla="*/ 821092 h 2608884"/>
                <a:gd name="connsiteX71" fmla="*/ 212809 w 2594499"/>
                <a:gd name="connsiteY71" fmla="*/ 817208 h 2608884"/>
                <a:gd name="connsiteX72" fmla="*/ 186365 w 2594499"/>
                <a:gd name="connsiteY72" fmla="*/ 785131 h 2608884"/>
                <a:gd name="connsiteX73" fmla="*/ 184828 w 2594499"/>
                <a:gd name="connsiteY73" fmla="*/ 777572 h 2608884"/>
                <a:gd name="connsiteX74" fmla="*/ 129650 w 2594499"/>
                <a:gd name="connsiteY74" fmla="*/ 899151 h 2608884"/>
                <a:gd name="connsiteX75" fmla="*/ 75781 w 2594499"/>
                <a:gd name="connsiteY75" fmla="*/ 1109343 h 2608884"/>
                <a:gd name="connsiteX76" fmla="*/ 73449 w 2594499"/>
                <a:gd name="connsiteY76" fmla="*/ 1121073 h 2608884"/>
                <a:gd name="connsiteX77" fmla="*/ 37860 w 2594499"/>
                <a:gd name="connsiteY77" fmla="*/ 1150597 h 2608884"/>
                <a:gd name="connsiteX78" fmla="*/ 138 w 2594499"/>
                <a:gd name="connsiteY78" fmla="*/ 1109676 h 2608884"/>
                <a:gd name="connsiteX79" fmla="*/ 1296819 w 2594499"/>
                <a:gd name="connsiteY79" fmla="*/ 17 h 260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2594499" h="2608884">
                  <a:moveTo>
                    <a:pt x="34727" y="1473699"/>
                  </a:moveTo>
                  <a:cubicBezTo>
                    <a:pt x="64384" y="1470233"/>
                    <a:pt x="72982" y="1494293"/>
                    <a:pt x="75382" y="1510288"/>
                  </a:cubicBezTo>
                  <a:cubicBezTo>
                    <a:pt x="93251" y="1620654"/>
                    <a:pt x="125718" y="1726130"/>
                    <a:pt x="170737" y="1824670"/>
                  </a:cubicBezTo>
                  <a:lnTo>
                    <a:pt x="188158" y="1858766"/>
                  </a:lnTo>
                  <a:lnTo>
                    <a:pt x="198369" y="1825526"/>
                  </a:lnTo>
                  <a:lnTo>
                    <a:pt x="223832" y="1804534"/>
                  </a:lnTo>
                  <a:lnTo>
                    <a:pt x="199143" y="1727020"/>
                  </a:lnTo>
                  <a:lnTo>
                    <a:pt x="206208" y="1725820"/>
                  </a:lnTo>
                  <a:lnTo>
                    <a:pt x="229730" y="1799672"/>
                  </a:lnTo>
                  <a:lnTo>
                    <a:pt x="230446" y="1799082"/>
                  </a:lnTo>
                  <a:lnTo>
                    <a:pt x="239470" y="1797247"/>
                  </a:lnTo>
                  <a:lnTo>
                    <a:pt x="208674" y="1722821"/>
                  </a:lnTo>
                  <a:lnTo>
                    <a:pt x="214606" y="1721488"/>
                  </a:lnTo>
                  <a:lnTo>
                    <a:pt x="245503" y="1796020"/>
                  </a:lnTo>
                  <a:lnTo>
                    <a:pt x="245881" y="1795943"/>
                  </a:lnTo>
                  <a:lnTo>
                    <a:pt x="237331" y="1718421"/>
                  </a:lnTo>
                  <a:lnTo>
                    <a:pt x="243463" y="1717888"/>
                  </a:lnTo>
                  <a:lnTo>
                    <a:pt x="251991" y="1794701"/>
                  </a:lnTo>
                  <a:lnTo>
                    <a:pt x="255430" y="1794002"/>
                  </a:lnTo>
                  <a:lnTo>
                    <a:pt x="261857" y="1712890"/>
                  </a:lnTo>
                  <a:lnTo>
                    <a:pt x="267988" y="1712890"/>
                  </a:lnTo>
                  <a:lnTo>
                    <a:pt x="261549" y="1794163"/>
                  </a:lnTo>
                  <a:lnTo>
                    <a:pt x="264002" y="1794885"/>
                  </a:lnTo>
                  <a:lnTo>
                    <a:pt x="284251" y="1711490"/>
                  </a:lnTo>
                  <a:lnTo>
                    <a:pt x="290382" y="1711890"/>
                  </a:lnTo>
                  <a:lnTo>
                    <a:pt x="269772" y="1796582"/>
                  </a:lnTo>
                  <a:lnTo>
                    <a:pt x="283396" y="1800589"/>
                  </a:lnTo>
                  <a:cubicBezTo>
                    <a:pt x="305436" y="1814488"/>
                    <a:pt x="318357" y="1846466"/>
                    <a:pt x="311109" y="1879906"/>
                  </a:cubicBezTo>
                  <a:cubicBezTo>
                    <a:pt x="299663" y="1933140"/>
                    <a:pt x="280644" y="1947835"/>
                    <a:pt x="293246" y="2011434"/>
                  </a:cubicBezTo>
                  <a:lnTo>
                    <a:pt x="301589" y="2044629"/>
                  </a:lnTo>
                  <a:lnTo>
                    <a:pt x="341407" y="2097435"/>
                  </a:lnTo>
                  <a:cubicBezTo>
                    <a:pt x="568338" y="2372839"/>
                    <a:pt x="912024" y="2548436"/>
                    <a:pt x="1296739" y="2548436"/>
                  </a:cubicBezTo>
                  <a:cubicBezTo>
                    <a:pt x="1715144" y="2548436"/>
                    <a:pt x="2084964" y="2340700"/>
                    <a:pt x="2308895" y="2022863"/>
                  </a:cubicBezTo>
                  <a:lnTo>
                    <a:pt x="2361013" y="2049056"/>
                  </a:lnTo>
                  <a:cubicBezTo>
                    <a:pt x="2125351" y="2387418"/>
                    <a:pt x="1733605" y="2608884"/>
                    <a:pt x="1290008" y="2608884"/>
                  </a:cubicBezTo>
                  <a:cubicBezTo>
                    <a:pt x="639874" y="2608884"/>
                    <a:pt x="100907" y="2133163"/>
                    <a:pt x="1937" y="1510888"/>
                  </a:cubicBezTo>
                  <a:cubicBezTo>
                    <a:pt x="1871" y="1510488"/>
                    <a:pt x="1937" y="1510555"/>
                    <a:pt x="1937" y="1510154"/>
                  </a:cubicBezTo>
                  <a:cubicBezTo>
                    <a:pt x="1337" y="1500824"/>
                    <a:pt x="-1329" y="1477898"/>
                    <a:pt x="34727" y="1473699"/>
                  </a:cubicBezTo>
                  <a:close/>
                  <a:moveTo>
                    <a:pt x="1296819" y="17"/>
                  </a:moveTo>
                  <a:cubicBezTo>
                    <a:pt x="1390713" y="496"/>
                    <a:pt x="1486897" y="10897"/>
                    <a:pt x="1584384" y="32207"/>
                  </a:cubicBezTo>
                  <a:cubicBezTo>
                    <a:pt x="2070568" y="138441"/>
                    <a:pt x="2453118" y="519191"/>
                    <a:pt x="2561217" y="1005041"/>
                  </a:cubicBezTo>
                  <a:cubicBezTo>
                    <a:pt x="2611002" y="1229040"/>
                    <a:pt x="2603138" y="1446306"/>
                    <a:pt x="2549621" y="1644778"/>
                  </a:cubicBezTo>
                  <a:lnTo>
                    <a:pt x="2493971" y="1624651"/>
                  </a:lnTo>
                  <a:cubicBezTo>
                    <a:pt x="2518497" y="1530747"/>
                    <a:pt x="2532360" y="1432577"/>
                    <a:pt x="2533959" y="1331408"/>
                  </a:cubicBezTo>
                  <a:cubicBezTo>
                    <a:pt x="2545222" y="632556"/>
                    <a:pt x="1969066" y="59332"/>
                    <a:pt x="1270281" y="73994"/>
                  </a:cubicBezTo>
                  <a:cubicBezTo>
                    <a:pt x="893521" y="81908"/>
                    <a:pt x="558208" y="258208"/>
                    <a:pt x="336518" y="530667"/>
                  </a:cubicBezTo>
                  <a:lnTo>
                    <a:pt x="291826" y="596289"/>
                  </a:lnTo>
                  <a:lnTo>
                    <a:pt x="287980" y="611593"/>
                  </a:lnTo>
                  <a:cubicBezTo>
                    <a:pt x="275378" y="675193"/>
                    <a:pt x="294397" y="689888"/>
                    <a:pt x="305843" y="743121"/>
                  </a:cubicBezTo>
                  <a:cubicBezTo>
                    <a:pt x="313091" y="776612"/>
                    <a:pt x="300207" y="808564"/>
                    <a:pt x="278158" y="822447"/>
                  </a:cubicBezTo>
                  <a:lnTo>
                    <a:pt x="277738" y="822571"/>
                  </a:lnTo>
                  <a:lnTo>
                    <a:pt x="287117" y="904005"/>
                  </a:lnTo>
                  <a:lnTo>
                    <a:pt x="279719" y="904272"/>
                  </a:lnTo>
                  <a:lnTo>
                    <a:pt x="270552" y="824679"/>
                  </a:lnTo>
                  <a:lnTo>
                    <a:pt x="261215" y="827419"/>
                  </a:lnTo>
                  <a:lnTo>
                    <a:pt x="276653" y="907272"/>
                  </a:lnTo>
                  <a:lnTo>
                    <a:pt x="270389" y="907805"/>
                  </a:lnTo>
                  <a:lnTo>
                    <a:pt x="255189" y="829188"/>
                  </a:lnTo>
                  <a:lnTo>
                    <a:pt x="253459" y="829695"/>
                  </a:lnTo>
                  <a:lnTo>
                    <a:pt x="251809" y="829188"/>
                  </a:lnTo>
                  <a:lnTo>
                    <a:pt x="246796" y="907804"/>
                  </a:lnTo>
                  <a:lnTo>
                    <a:pt x="240464" y="907405"/>
                  </a:lnTo>
                  <a:lnTo>
                    <a:pt x="245578" y="827274"/>
                  </a:lnTo>
                  <a:lnTo>
                    <a:pt x="240826" y="825814"/>
                  </a:lnTo>
                  <a:lnTo>
                    <a:pt x="220937" y="910137"/>
                  </a:lnTo>
                  <a:lnTo>
                    <a:pt x="214739" y="909204"/>
                  </a:lnTo>
                  <a:lnTo>
                    <a:pt x="234778" y="823956"/>
                  </a:lnTo>
                  <a:lnTo>
                    <a:pt x="231356" y="822905"/>
                  </a:lnTo>
                  <a:lnTo>
                    <a:pt x="197944" y="908204"/>
                  </a:lnTo>
                  <a:lnTo>
                    <a:pt x="191879" y="906805"/>
                  </a:lnTo>
                  <a:lnTo>
                    <a:pt x="225454" y="821092"/>
                  </a:lnTo>
                  <a:lnTo>
                    <a:pt x="212809" y="817208"/>
                  </a:lnTo>
                  <a:cubicBezTo>
                    <a:pt x="201178" y="809332"/>
                    <a:pt x="191915" y="798191"/>
                    <a:pt x="186365" y="785131"/>
                  </a:cubicBezTo>
                  <a:lnTo>
                    <a:pt x="184828" y="777572"/>
                  </a:lnTo>
                  <a:lnTo>
                    <a:pt x="129650" y="899151"/>
                  </a:lnTo>
                  <a:cubicBezTo>
                    <a:pt x="105801" y="966717"/>
                    <a:pt x="87653" y="1036974"/>
                    <a:pt x="75781" y="1109343"/>
                  </a:cubicBezTo>
                  <a:lnTo>
                    <a:pt x="73449" y="1121073"/>
                  </a:lnTo>
                  <a:cubicBezTo>
                    <a:pt x="70650" y="1139600"/>
                    <a:pt x="57454" y="1152130"/>
                    <a:pt x="37860" y="1150597"/>
                  </a:cubicBezTo>
                  <a:cubicBezTo>
                    <a:pt x="15467" y="1148864"/>
                    <a:pt x="-1729" y="1129403"/>
                    <a:pt x="138" y="1109676"/>
                  </a:cubicBezTo>
                  <a:cubicBezTo>
                    <a:pt x="94493" y="479461"/>
                    <a:pt x="639559" y="-3339"/>
                    <a:pt x="1296819" y="1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55D2C883-0608-4401-ADD1-780ED7F5304B}"/>
                </a:ext>
              </a:extLst>
            </p:cNvPr>
            <p:cNvSpPr/>
            <p:nvPr/>
          </p:nvSpPr>
          <p:spPr>
            <a:xfrm>
              <a:off x="7342099" y="3593313"/>
              <a:ext cx="356690" cy="855337"/>
            </a:xfrm>
            <a:custGeom>
              <a:avLst/>
              <a:gdLst>
                <a:gd name="connsiteX0" fmla="*/ 509778 w 509778"/>
                <a:gd name="connsiteY0" fmla="*/ 611219 h 1222438"/>
                <a:gd name="connsiteX1" fmla="*/ 254889 w 509778"/>
                <a:gd name="connsiteY1" fmla="*/ 1222439 h 1222438"/>
                <a:gd name="connsiteX2" fmla="*/ 0 w 509778"/>
                <a:gd name="connsiteY2" fmla="*/ 611219 h 1222438"/>
                <a:gd name="connsiteX3" fmla="*/ 254889 w 509778"/>
                <a:gd name="connsiteY3" fmla="*/ 0 h 1222438"/>
                <a:gd name="connsiteX4" fmla="*/ 509778 w 509778"/>
                <a:gd name="connsiteY4" fmla="*/ 611219 h 122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778" h="1222438">
                  <a:moveTo>
                    <a:pt x="509778" y="611219"/>
                  </a:moveTo>
                  <a:cubicBezTo>
                    <a:pt x="509778" y="948786"/>
                    <a:pt x="395660" y="1222439"/>
                    <a:pt x="254889" y="1222439"/>
                  </a:cubicBezTo>
                  <a:cubicBezTo>
                    <a:pt x="114118" y="1222439"/>
                    <a:pt x="0" y="948786"/>
                    <a:pt x="0" y="611219"/>
                  </a:cubicBezTo>
                  <a:cubicBezTo>
                    <a:pt x="0" y="273652"/>
                    <a:pt x="114118" y="0"/>
                    <a:pt x="254889" y="0"/>
                  </a:cubicBezTo>
                  <a:cubicBezTo>
                    <a:pt x="395660" y="0"/>
                    <a:pt x="509778" y="273652"/>
                    <a:pt x="509778" y="61121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1329067-ECA9-4D6C-8176-36084CAE4692}"/>
              </a:ext>
            </a:extLst>
          </p:cNvPr>
          <p:cNvSpPr/>
          <p:nvPr/>
        </p:nvSpPr>
        <p:spPr>
          <a:xfrm>
            <a:off x="8116923" y="2143062"/>
            <a:ext cx="792607" cy="388212"/>
          </a:xfrm>
          <a:custGeom>
            <a:avLst/>
            <a:gdLst>
              <a:gd name="connsiteX0" fmla="*/ 392080 w 1245969"/>
              <a:gd name="connsiteY0" fmla="*/ 261457 h 610265"/>
              <a:gd name="connsiteX1" fmla="*/ 412132 w 1245969"/>
              <a:gd name="connsiteY1" fmla="*/ 369166 h 610265"/>
              <a:gd name="connsiteX2" fmla="*/ 494939 w 1245969"/>
              <a:gd name="connsiteY2" fmla="*/ 329061 h 610265"/>
              <a:gd name="connsiteX3" fmla="*/ 483659 w 1245969"/>
              <a:gd name="connsiteY3" fmla="*/ 269946 h 610265"/>
              <a:gd name="connsiteX4" fmla="*/ 392080 w 1245969"/>
              <a:gd name="connsiteY4" fmla="*/ 261457 h 610265"/>
              <a:gd name="connsiteX5" fmla="*/ 594081 w 1245969"/>
              <a:gd name="connsiteY5" fmla="*/ 195414 h 610265"/>
              <a:gd name="connsiteX6" fmla="*/ 508659 w 1245969"/>
              <a:gd name="connsiteY6" fmla="*/ 281353 h 610265"/>
              <a:gd name="connsiteX7" fmla="*/ 594345 w 1245969"/>
              <a:gd name="connsiteY7" fmla="*/ 366864 h 610265"/>
              <a:gd name="connsiteX8" fmla="*/ 680148 w 1245969"/>
              <a:gd name="connsiteY8" fmla="*/ 281324 h 610265"/>
              <a:gd name="connsiteX9" fmla="*/ 594081 w 1245969"/>
              <a:gd name="connsiteY9" fmla="*/ 195414 h 610265"/>
              <a:gd name="connsiteX10" fmla="*/ 581513 w 1245969"/>
              <a:gd name="connsiteY10" fmla="*/ 72599 h 610265"/>
              <a:gd name="connsiteX11" fmla="*/ 658924 w 1245969"/>
              <a:gd name="connsiteY11" fmla="*/ 72980 h 610265"/>
              <a:gd name="connsiteX12" fmla="*/ 818439 w 1245969"/>
              <a:gd name="connsiteY12" fmla="*/ 109104 h 610265"/>
              <a:gd name="connsiteX13" fmla="*/ 935028 w 1245969"/>
              <a:gd name="connsiteY13" fmla="*/ 168804 h 610265"/>
              <a:gd name="connsiteX14" fmla="*/ 1093968 w 1245969"/>
              <a:gd name="connsiteY14" fmla="*/ 302870 h 610265"/>
              <a:gd name="connsiteX15" fmla="*/ 1137420 w 1245969"/>
              <a:gd name="connsiteY15" fmla="*/ 358227 h 610265"/>
              <a:gd name="connsiteX16" fmla="*/ 1159776 w 1245969"/>
              <a:gd name="connsiteY16" fmla="*/ 415810 h 610265"/>
              <a:gd name="connsiteX17" fmla="*/ 1102252 w 1245969"/>
              <a:gd name="connsiteY17" fmla="*/ 479871 h 610265"/>
              <a:gd name="connsiteX18" fmla="*/ 1071749 w 1245969"/>
              <a:gd name="connsiteY18" fmla="*/ 464171 h 610265"/>
              <a:gd name="connsiteX19" fmla="*/ 1056028 w 1245969"/>
              <a:gd name="connsiteY19" fmla="*/ 448207 h 610265"/>
              <a:gd name="connsiteX20" fmla="*/ 1032950 w 1245969"/>
              <a:gd name="connsiteY20" fmla="*/ 448587 h 610265"/>
              <a:gd name="connsiteX21" fmla="*/ 1026803 w 1245969"/>
              <a:gd name="connsiteY21" fmla="*/ 456696 h 610265"/>
              <a:gd name="connsiteX22" fmla="*/ 1006691 w 1245969"/>
              <a:gd name="connsiteY22" fmla="*/ 478076 h 610265"/>
              <a:gd name="connsiteX23" fmla="*/ 880256 w 1245969"/>
              <a:gd name="connsiteY23" fmla="*/ 547134 h 610265"/>
              <a:gd name="connsiteX24" fmla="*/ 729484 w 1245969"/>
              <a:gd name="connsiteY24" fmla="*/ 594295 h 610265"/>
              <a:gd name="connsiteX25" fmla="*/ 648297 w 1245969"/>
              <a:gd name="connsiteY25" fmla="*/ 606395 h 610265"/>
              <a:gd name="connsiteX26" fmla="*/ 541251 w 1245969"/>
              <a:gd name="connsiteY26" fmla="*/ 609176 h 610265"/>
              <a:gd name="connsiteX27" fmla="*/ 407253 w 1245969"/>
              <a:gd name="connsiteY27" fmla="*/ 589445 h 610265"/>
              <a:gd name="connsiteX28" fmla="*/ 188068 w 1245969"/>
              <a:gd name="connsiteY28" fmla="*/ 497856 h 610265"/>
              <a:gd name="connsiteX29" fmla="*/ 59134 w 1245969"/>
              <a:gd name="connsiteY29" fmla="*/ 404822 h 610265"/>
              <a:gd name="connsiteX30" fmla="*/ 54724 w 1245969"/>
              <a:gd name="connsiteY30" fmla="*/ 400802 h 610265"/>
              <a:gd name="connsiteX31" fmla="*/ 57505 w 1245969"/>
              <a:gd name="connsiteY31" fmla="*/ 401729 h 610265"/>
              <a:gd name="connsiteX32" fmla="*/ 256208 w 1245969"/>
              <a:gd name="connsiteY32" fmla="*/ 515703 h 610265"/>
              <a:gd name="connsiteX33" fmla="*/ 436205 w 1245969"/>
              <a:gd name="connsiteY33" fmla="*/ 574896 h 610265"/>
              <a:gd name="connsiteX34" fmla="*/ 547877 w 1245969"/>
              <a:gd name="connsiteY34" fmla="*/ 590040 h 610265"/>
              <a:gd name="connsiteX35" fmla="*/ 652493 w 1245969"/>
              <a:gd name="connsiteY35" fmla="*/ 587776 h 610265"/>
              <a:gd name="connsiteX36" fmla="*/ 898094 w 1245969"/>
              <a:gd name="connsiteY36" fmla="*/ 503622 h 610265"/>
              <a:gd name="connsiteX37" fmla="*/ 1004935 w 1245969"/>
              <a:gd name="connsiteY37" fmla="*/ 421733 h 610265"/>
              <a:gd name="connsiteX38" fmla="*/ 1027808 w 1245969"/>
              <a:gd name="connsiteY38" fmla="*/ 358784 h 610265"/>
              <a:gd name="connsiteX39" fmla="*/ 1004154 w 1245969"/>
              <a:gd name="connsiteY39" fmla="*/ 304002 h 610265"/>
              <a:gd name="connsiteX40" fmla="*/ 920645 w 1245969"/>
              <a:gd name="connsiteY40" fmla="*/ 218336 h 610265"/>
              <a:gd name="connsiteX41" fmla="*/ 786081 w 1245969"/>
              <a:gd name="connsiteY41" fmla="*/ 138661 h 610265"/>
              <a:gd name="connsiteX42" fmla="*/ 783036 w 1245969"/>
              <a:gd name="connsiteY42" fmla="*/ 137646 h 610265"/>
              <a:gd name="connsiteX43" fmla="*/ 754767 w 1245969"/>
              <a:gd name="connsiteY43" fmla="*/ 452373 h 610265"/>
              <a:gd name="connsiteX44" fmla="*/ 446793 w 1245969"/>
              <a:gd name="connsiteY44" fmla="*/ 460775 h 610265"/>
              <a:gd name="connsiteX45" fmla="*/ 406756 w 1245969"/>
              <a:gd name="connsiteY45" fmla="*/ 140349 h 610265"/>
              <a:gd name="connsiteX46" fmla="*/ 400833 w 1245969"/>
              <a:gd name="connsiteY46" fmla="*/ 142106 h 610265"/>
              <a:gd name="connsiteX47" fmla="*/ 216532 w 1245969"/>
              <a:gd name="connsiteY47" fmla="*/ 227743 h 610265"/>
              <a:gd name="connsiteX48" fmla="*/ 41687 w 1245969"/>
              <a:gd name="connsiteY48" fmla="*/ 347621 h 610265"/>
              <a:gd name="connsiteX49" fmla="*/ 39813 w 1245969"/>
              <a:gd name="connsiteY49" fmla="*/ 348479 h 610265"/>
              <a:gd name="connsiteX50" fmla="*/ 42526 w 1245969"/>
              <a:gd name="connsiteY50" fmla="*/ 345181 h 610265"/>
              <a:gd name="connsiteX51" fmla="*/ 323080 w 1245969"/>
              <a:gd name="connsiteY51" fmla="*/ 142886 h 610265"/>
              <a:gd name="connsiteX52" fmla="*/ 481990 w 1245969"/>
              <a:gd name="connsiteY52" fmla="*/ 86592 h 610265"/>
              <a:gd name="connsiteX53" fmla="*/ 581513 w 1245969"/>
              <a:gd name="connsiteY53" fmla="*/ 72599 h 610265"/>
              <a:gd name="connsiteX54" fmla="*/ 673600 w 1245969"/>
              <a:gd name="connsiteY54" fmla="*/ 799 h 610265"/>
              <a:gd name="connsiteX55" fmla="*/ 839428 w 1245969"/>
              <a:gd name="connsiteY55" fmla="*/ 29147 h 610265"/>
              <a:gd name="connsiteX56" fmla="*/ 1010389 w 1245969"/>
              <a:gd name="connsiteY56" fmla="*/ 100332 h 610265"/>
              <a:gd name="connsiteX57" fmla="*/ 1212118 w 1245969"/>
              <a:gd name="connsiteY57" fmla="*/ 239052 h 610265"/>
              <a:gd name="connsiteX58" fmla="*/ 1233995 w 1245969"/>
              <a:gd name="connsiteY58" fmla="*/ 259661 h 610265"/>
              <a:gd name="connsiteX59" fmla="*/ 1245969 w 1245969"/>
              <a:gd name="connsiteY59" fmla="*/ 285891 h 610265"/>
              <a:gd name="connsiteX60" fmla="*/ 1245969 w 1245969"/>
              <a:gd name="connsiteY60" fmla="*/ 300509 h 610265"/>
              <a:gd name="connsiteX61" fmla="*/ 1237157 w 1245969"/>
              <a:gd name="connsiteY61" fmla="*/ 321313 h 610265"/>
              <a:gd name="connsiteX62" fmla="*/ 1204438 w 1245969"/>
              <a:gd name="connsiteY62" fmla="*/ 332866 h 610265"/>
              <a:gd name="connsiteX63" fmla="*/ 1165943 w 1245969"/>
              <a:gd name="connsiteY63" fmla="*/ 308032 h 610265"/>
              <a:gd name="connsiteX64" fmla="*/ 1129516 w 1245969"/>
              <a:gd name="connsiteY64" fmla="*/ 270103 h 610265"/>
              <a:gd name="connsiteX65" fmla="*/ 875933 w 1245969"/>
              <a:gd name="connsiteY65" fmla="*/ 96087 h 610265"/>
              <a:gd name="connsiteX66" fmla="*/ 732314 w 1245969"/>
              <a:gd name="connsiteY66" fmla="*/ 52234 h 610265"/>
              <a:gd name="connsiteX67" fmla="*/ 587875 w 1245969"/>
              <a:gd name="connsiteY67" fmla="*/ 42476 h 610265"/>
              <a:gd name="connsiteX68" fmla="*/ 378798 w 1245969"/>
              <a:gd name="connsiteY68" fmla="*/ 87383 h 610265"/>
              <a:gd name="connsiteX69" fmla="*/ 209603 w 1245969"/>
              <a:gd name="connsiteY69" fmla="*/ 175215 h 610265"/>
              <a:gd name="connsiteX70" fmla="*/ 93307 w 1245969"/>
              <a:gd name="connsiteY70" fmla="*/ 263369 h 610265"/>
              <a:gd name="connsiteX71" fmla="*/ 3445 w 1245969"/>
              <a:gd name="connsiteY71" fmla="*/ 346967 h 610265"/>
              <a:gd name="connsiteX72" fmla="*/ 0 w 1245969"/>
              <a:gd name="connsiteY72" fmla="*/ 348831 h 610265"/>
              <a:gd name="connsiteX73" fmla="*/ 23859 w 1245969"/>
              <a:gd name="connsiteY73" fmla="*/ 319108 h 610265"/>
              <a:gd name="connsiteX74" fmla="*/ 136194 w 1245969"/>
              <a:gd name="connsiteY74" fmla="*/ 205006 h 610265"/>
              <a:gd name="connsiteX75" fmla="*/ 425569 w 1245969"/>
              <a:gd name="connsiteY75" fmla="*/ 35568 h 610265"/>
              <a:gd name="connsiteX76" fmla="*/ 547749 w 1245969"/>
              <a:gd name="connsiteY76" fmla="*/ 6586 h 610265"/>
              <a:gd name="connsiteX77" fmla="*/ 673600 w 1245969"/>
              <a:gd name="connsiteY77" fmla="*/ 799 h 610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245969" h="610265">
                <a:moveTo>
                  <a:pt x="392080" y="261457"/>
                </a:moveTo>
                <a:cubicBezTo>
                  <a:pt x="388957" y="299581"/>
                  <a:pt x="395622" y="335091"/>
                  <a:pt x="412132" y="369166"/>
                </a:cubicBezTo>
                <a:cubicBezTo>
                  <a:pt x="439972" y="355690"/>
                  <a:pt x="467314" y="342439"/>
                  <a:pt x="494939" y="329061"/>
                </a:cubicBezTo>
                <a:cubicBezTo>
                  <a:pt x="484850" y="303690"/>
                  <a:pt x="484010" y="299269"/>
                  <a:pt x="483659" y="269946"/>
                </a:cubicBezTo>
                <a:cubicBezTo>
                  <a:pt x="453223" y="267126"/>
                  <a:pt x="422720" y="264296"/>
                  <a:pt x="392080" y="261457"/>
                </a:cubicBezTo>
                <a:close/>
                <a:moveTo>
                  <a:pt x="594081" y="195414"/>
                </a:moveTo>
                <a:cubicBezTo>
                  <a:pt x="546706" y="195307"/>
                  <a:pt x="508542" y="234017"/>
                  <a:pt x="508659" y="281353"/>
                </a:cubicBezTo>
                <a:cubicBezTo>
                  <a:pt x="508786" y="328904"/>
                  <a:pt x="546823" y="366864"/>
                  <a:pt x="594345" y="366864"/>
                </a:cubicBezTo>
                <a:cubicBezTo>
                  <a:pt x="641730" y="366864"/>
                  <a:pt x="680391" y="328817"/>
                  <a:pt x="680148" y="281324"/>
                </a:cubicBezTo>
                <a:cubicBezTo>
                  <a:pt x="679903" y="232436"/>
                  <a:pt x="641417" y="195531"/>
                  <a:pt x="594081" y="195414"/>
                </a:cubicBezTo>
                <a:close/>
                <a:moveTo>
                  <a:pt x="581513" y="72599"/>
                </a:moveTo>
                <a:cubicBezTo>
                  <a:pt x="607303" y="71867"/>
                  <a:pt x="633221" y="71253"/>
                  <a:pt x="658924" y="72980"/>
                </a:cubicBezTo>
                <a:cubicBezTo>
                  <a:pt x="713871" y="76668"/>
                  <a:pt x="767043" y="89217"/>
                  <a:pt x="818439" y="109104"/>
                </a:cubicBezTo>
                <a:cubicBezTo>
                  <a:pt x="859384" y="124951"/>
                  <a:pt x="898142" y="145033"/>
                  <a:pt x="935028" y="168804"/>
                </a:cubicBezTo>
                <a:cubicBezTo>
                  <a:pt x="993781" y="206665"/>
                  <a:pt x="1045987" y="252255"/>
                  <a:pt x="1093968" y="302870"/>
                </a:cubicBezTo>
                <a:cubicBezTo>
                  <a:pt x="1110186" y="319985"/>
                  <a:pt x="1125769" y="337521"/>
                  <a:pt x="1137420" y="358227"/>
                </a:cubicBezTo>
                <a:cubicBezTo>
                  <a:pt x="1147627" y="376378"/>
                  <a:pt x="1156361" y="394996"/>
                  <a:pt x="1159776" y="415810"/>
                </a:cubicBezTo>
                <a:cubicBezTo>
                  <a:pt x="1165377" y="449934"/>
                  <a:pt x="1136113" y="482731"/>
                  <a:pt x="1102252" y="479871"/>
                </a:cubicBezTo>
                <a:cubicBezTo>
                  <a:pt x="1089996" y="478837"/>
                  <a:pt x="1080306" y="472446"/>
                  <a:pt x="1071749" y="464171"/>
                </a:cubicBezTo>
                <a:cubicBezTo>
                  <a:pt x="1066381" y="458980"/>
                  <a:pt x="1061346" y="453437"/>
                  <a:pt x="1056028" y="448207"/>
                </a:cubicBezTo>
                <a:cubicBezTo>
                  <a:pt x="1047958" y="440263"/>
                  <a:pt x="1040689" y="440371"/>
                  <a:pt x="1032950" y="448587"/>
                </a:cubicBezTo>
                <a:cubicBezTo>
                  <a:pt x="1030628" y="451046"/>
                  <a:pt x="1028364" y="453730"/>
                  <a:pt x="1026803" y="456696"/>
                </a:cubicBezTo>
                <a:cubicBezTo>
                  <a:pt x="1022060" y="465732"/>
                  <a:pt x="1014869" y="472251"/>
                  <a:pt x="1006691" y="478076"/>
                </a:cubicBezTo>
                <a:cubicBezTo>
                  <a:pt x="967288" y="506140"/>
                  <a:pt x="924626" y="528184"/>
                  <a:pt x="880256" y="547134"/>
                </a:cubicBezTo>
                <a:cubicBezTo>
                  <a:pt x="831583" y="567919"/>
                  <a:pt x="781368" y="584010"/>
                  <a:pt x="729484" y="594295"/>
                </a:cubicBezTo>
                <a:cubicBezTo>
                  <a:pt x="702669" y="599603"/>
                  <a:pt x="675454" y="603145"/>
                  <a:pt x="648297" y="606395"/>
                </a:cubicBezTo>
                <a:cubicBezTo>
                  <a:pt x="612748" y="610659"/>
                  <a:pt x="577004" y="611098"/>
                  <a:pt x="541251" y="609176"/>
                </a:cubicBezTo>
                <a:cubicBezTo>
                  <a:pt x="495983" y="606736"/>
                  <a:pt x="451291" y="600257"/>
                  <a:pt x="407253" y="589445"/>
                </a:cubicBezTo>
                <a:cubicBezTo>
                  <a:pt x="329413" y="570329"/>
                  <a:pt x="256647" y="539103"/>
                  <a:pt x="188068" y="497856"/>
                </a:cubicBezTo>
                <a:cubicBezTo>
                  <a:pt x="142488" y="470445"/>
                  <a:pt x="99738" y="439132"/>
                  <a:pt x="59134" y="404822"/>
                </a:cubicBezTo>
                <a:cubicBezTo>
                  <a:pt x="57895" y="403778"/>
                  <a:pt x="56734" y="402646"/>
                  <a:pt x="54724" y="400802"/>
                </a:cubicBezTo>
                <a:cubicBezTo>
                  <a:pt x="56324" y="401319"/>
                  <a:pt x="57026" y="401378"/>
                  <a:pt x="57505" y="401729"/>
                </a:cubicBezTo>
                <a:cubicBezTo>
                  <a:pt x="119478" y="447143"/>
                  <a:pt x="186057" y="484546"/>
                  <a:pt x="256208" y="515703"/>
                </a:cubicBezTo>
                <a:cubicBezTo>
                  <a:pt x="314210" y="541464"/>
                  <a:pt x="374076" y="561664"/>
                  <a:pt x="436205" y="574896"/>
                </a:cubicBezTo>
                <a:cubicBezTo>
                  <a:pt x="473032" y="582741"/>
                  <a:pt x="510230" y="588001"/>
                  <a:pt x="547877" y="590040"/>
                </a:cubicBezTo>
                <a:cubicBezTo>
                  <a:pt x="582820" y="591933"/>
                  <a:pt x="617725" y="591572"/>
                  <a:pt x="652493" y="587776"/>
                </a:cubicBezTo>
                <a:cubicBezTo>
                  <a:pt x="740647" y="578155"/>
                  <a:pt x="822537" y="550101"/>
                  <a:pt x="898094" y="503622"/>
                </a:cubicBezTo>
                <a:cubicBezTo>
                  <a:pt x="936531" y="479979"/>
                  <a:pt x="972489" y="453008"/>
                  <a:pt x="1004935" y="421733"/>
                </a:cubicBezTo>
                <a:cubicBezTo>
                  <a:pt x="1022343" y="404959"/>
                  <a:pt x="1028969" y="382906"/>
                  <a:pt x="1027808" y="358784"/>
                </a:cubicBezTo>
                <a:cubicBezTo>
                  <a:pt x="1026793" y="337618"/>
                  <a:pt x="1017113" y="320113"/>
                  <a:pt x="1004154" y="304002"/>
                </a:cubicBezTo>
                <a:cubicBezTo>
                  <a:pt x="979047" y="272786"/>
                  <a:pt x="951636" y="243814"/>
                  <a:pt x="920645" y="218336"/>
                </a:cubicBezTo>
                <a:cubicBezTo>
                  <a:pt x="879914" y="184846"/>
                  <a:pt x="835388" y="157709"/>
                  <a:pt x="786081" y="138661"/>
                </a:cubicBezTo>
                <a:cubicBezTo>
                  <a:pt x="785369" y="138388"/>
                  <a:pt x="784637" y="138183"/>
                  <a:pt x="783036" y="137646"/>
                </a:cubicBezTo>
                <a:cubicBezTo>
                  <a:pt x="858730" y="239774"/>
                  <a:pt x="840141" y="374084"/>
                  <a:pt x="754767" y="452373"/>
                </a:cubicBezTo>
                <a:cubicBezTo>
                  <a:pt x="669257" y="530779"/>
                  <a:pt x="538353" y="535395"/>
                  <a:pt x="446793" y="460775"/>
                </a:cubicBezTo>
                <a:cubicBezTo>
                  <a:pt x="360034" y="390058"/>
                  <a:pt x="327032" y="251718"/>
                  <a:pt x="406756" y="140349"/>
                </a:cubicBezTo>
                <a:cubicBezTo>
                  <a:pt x="404248" y="141091"/>
                  <a:pt x="402520" y="141530"/>
                  <a:pt x="400833" y="142106"/>
                </a:cubicBezTo>
                <a:cubicBezTo>
                  <a:pt x="336361" y="164110"/>
                  <a:pt x="275285" y="193433"/>
                  <a:pt x="216532" y="227743"/>
                </a:cubicBezTo>
                <a:cubicBezTo>
                  <a:pt x="155349" y="263467"/>
                  <a:pt x="97337" y="303826"/>
                  <a:pt x="41687" y="347621"/>
                </a:cubicBezTo>
                <a:cubicBezTo>
                  <a:pt x="41443" y="347806"/>
                  <a:pt x="41121" y="347894"/>
                  <a:pt x="39813" y="348479"/>
                </a:cubicBezTo>
                <a:cubicBezTo>
                  <a:pt x="41111" y="346889"/>
                  <a:pt x="41755" y="345971"/>
                  <a:pt x="42526" y="345181"/>
                </a:cubicBezTo>
                <a:cubicBezTo>
                  <a:pt x="124816" y="262208"/>
                  <a:pt x="217839" y="194048"/>
                  <a:pt x="323080" y="142886"/>
                </a:cubicBezTo>
                <a:cubicBezTo>
                  <a:pt x="373910" y="118179"/>
                  <a:pt x="426818" y="99082"/>
                  <a:pt x="481990" y="86592"/>
                </a:cubicBezTo>
                <a:cubicBezTo>
                  <a:pt x="514748" y="79176"/>
                  <a:pt x="547877" y="73546"/>
                  <a:pt x="581513" y="72599"/>
                </a:cubicBezTo>
                <a:close/>
                <a:moveTo>
                  <a:pt x="673600" y="799"/>
                </a:moveTo>
                <a:cubicBezTo>
                  <a:pt x="729981" y="3493"/>
                  <a:pt x="785261" y="13251"/>
                  <a:pt x="839428" y="29147"/>
                </a:cubicBezTo>
                <a:cubicBezTo>
                  <a:pt x="899021" y="46643"/>
                  <a:pt x="955812" y="70804"/>
                  <a:pt x="1010389" y="100332"/>
                </a:cubicBezTo>
                <a:cubicBezTo>
                  <a:pt x="1082579" y="139393"/>
                  <a:pt x="1149354" y="186320"/>
                  <a:pt x="1212118" y="239052"/>
                </a:cubicBezTo>
                <a:cubicBezTo>
                  <a:pt x="1219778" y="245493"/>
                  <a:pt x="1227204" y="252323"/>
                  <a:pt x="1233995" y="259661"/>
                </a:cubicBezTo>
                <a:cubicBezTo>
                  <a:pt x="1240728" y="266941"/>
                  <a:pt x="1243422" y="276484"/>
                  <a:pt x="1245969" y="285891"/>
                </a:cubicBezTo>
                <a:cubicBezTo>
                  <a:pt x="1245969" y="290760"/>
                  <a:pt x="1245969" y="295639"/>
                  <a:pt x="1245969" y="300509"/>
                </a:cubicBezTo>
                <a:cubicBezTo>
                  <a:pt x="1243080" y="307476"/>
                  <a:pt x="1240943" y="314882"/>
                  <a:pt x="1237157" y="321313"/>
                </a:cubicBezTo>
                <a:cubicBezTo>
                  <a:pt x="1229868" y="333696"/>
                  <a:pt x="1218168" y="337345"/>
                  <a:pt x="1204438" y="332866"/>
                </a:cubicBezTo>
                <a:cubicBezTo>
                  <a:pt x="1189411" y="327958"/>
                  <a:pt x="1176989" y="318854"/>
                  <a:pt x="1165943" y="308032"/>
                </a:cubicBezTo>
                <a:cubicBezTo>
                  <a:pt x="1153423" y="295776"/>
                  <a:pt x="1141850" y="282563"/>
                  <a:pt x="1129516" y="270103"/>
                </a:cubicBezTo>
                <a:cubicBezTo>
                  <a:pt x="1056116" y="195922"/>
                  <a:pt x="971787" y="137588"/>
                  <a:pt x="875933" y="96087"/>
                </a:cubicBezTo>
                <a:cubicBezTo>
                  <a:pt x="829729" y="76083"/>
                  <a:pt x="781807" y="61456"/>
                  <a:pt x="732314" y="52234"/>
                </a:cubicBezTo>
                <a:cubicBezTo>
                  <a:pt x="684577" y="43335"/>
                  <a:pt x="636373" y="40115"/>
                  <a:pt x="587875" y="42476"/>
                </a:cubicBezTo>
                <a:cubicBezTo>
                  <a:pt x="515753" y="45979"/>
                  <a:pt x="446168" y="61651"/>
                  <a:pt x="378798" y="87383"/>
                </a:cubicBezTo>
                <a:cubicBezTo>
                  <a:pt x="319050" y="110207"/>
                  <a:pt x="262980" y="140135"/>
                  <a:pt x="209603" y="175215"/>
                </a:cubicBezTo>
                <a:cubicBezTo>
                  <a:pt x="168864" y="202001"/>
                  <a:pt x="129773" y="231051"/>
                  <a:pt x="93307" y="263369"/>
                </a:cubicBezTo>
                <a:cubicBezTo>
                  <a:pt x="62696" y="290497"/>
                  <a:pt x="33353" y="319049"/>
                  <a:pt x="3445" y="346967"/>
                </a:cubicBezTo>
                <a:cubicBezTo>
                  <a:pt x="2547" y="347806"/>
                  <a:pt x="1620" y="348626"/>
                  <a:pt x="0" y="348831"/>
                </a:cubicBezTo>
                <a:cubicBezTo>
                  <a:pt x="7943" y="338916"/>
                  <a:pt x="15730" y="328865"/>
                  <a:pt x="23859" y="319108"/>
                </a:cubicBezTo>
                <a:cubicBezTo>
                  <a:pt x="58139" y="277977"/>
                  <a:pt x="95717" y="240028"/>
                  <a:pt x="136194" y="205006"/>
                </a:cubicBezTo>
                <a:cubicBezTo>
                  <a:pt x="222133" y="130660"/>
                  <a:pt x="317332" y="71945"/>
                  <a:pt x="425569" y="35568"/>
                </a:cubicBezTo>
                <a:cubicBezTo>
                  <a:pt x="465401" y="22179"/>
                  <a:pt x="506180" y="12607"/>
                  <a:pt x="547749" y="6586"/>
                </a:cubicBezTo>
                <a:cubicBezTo>
                  <a:pt x="589495" y="546"/>
                  <a:pt x="631522" y="-1221"/>
                  <a:pt x="673600" y="799"/>
                </a:cubicBezTo>
                <a:close/>
              </a:path>
            </a:pathLst>
          </a:custGeom>
          <a:solidFill>
            <a:schemeClr val="accent3"/>
          </a:solidFill>
          <a:ln w="206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E7E62C1-3E71-457F-9568-B6D1BB84129D}"/>
              </a:ext>
            </a:extLst>
          </p:cNvPr>
          <p:cNvSpPr/>
          <p:nvPr/>
        </p:nvSpPr>
        <p:spPr>
          <a:xfrm>
            <a:off x="7236323" y="1339913"/>
            <a:ext cx="242674" cy="630054"/>
          </a:xfrm>
          <a:custGeom>
            <a:avLst/>
            <a:gdLst>
              <a:gd name="connsiteX0" fmla="*/ 181077 w 361024"/>
              <a:gd name="connsiteY0" fmla="*/ 23 h 937325"/>
              <a:gd name="connsiteX1" fmla="*/ 240926 w 361024"/>
              <a:gd name="connsiteY1" fmla="*/ 67553 h 937325"/>
              <a:gd name="connsiteX2" fmla="*/ 289767 w 361024"/>
              <a:gd name="connsiteY2" fmla="*/ 146650 h 937325"/>
              <a:gd name="connsiteX3" fmla="*/ 310682 w 361024"/>
              <a:gd name="connsiteY3" fmla="*/ 177397 h 937325"/>
              <a:gd name="connsiteX4" fmla="*/ 322086 w 361024"/>
              <a:gd name="connsiteY4" fmla="*/ 347076 h 937325"/>
              <a:gd name="connsiteX5" fmla="*/ 318460 w 361024"/>
              <a:gd name="connsiteY5" fmla="*/ 371017 h 937325"/>
              <a:gd name="connsiteX6" fmla="*/ 312397 w 361024"/>
              <a:gd name="connsiteY6" fmla="*/ 373683 h 937325"/>
              <a:gd name="connsiteX7" fmla="*/ 313437 w 361024"/>
              <a:gd name="connsiteY7" fmla="*/ 374565 h 937325"/>
              <a:gd name="connsiteX8" fmla="*/ 285094 w 361024"/>
              <a:gd name="connsiteY8" fmla="*/ 427071 h 937325"/>
              <a:gd name="connsiteX9" fmla="*/ 295477 w 361024"/>
              <a:gd name="connsiteY9" fmla="*/ 464219 h 937325"/>
              <a:gd name="connsiteX10" fmla="*/ 360628 w 361024"/>
              <a:gd name="connsiteY10" fmla="*/ 571756 h 937325"/>
              <a:gd name="connsiteX11" fmla="*/ 361009 w 361024"/>
              <a:gd name="connsiteY11" fmla="*/ 841599 h 937325"/>
              <a:gd name="connsiteX12" fmla="*/ 316241 w 361024"/>
              <a:gd name="connsiteY12" fmla="*/ 910274 h 937325"/>
              <a:gd name="connsiteX13" fmla="*/ 180510 w 361024"/>
              <a:gd name="connsiteY13" fmla="*/ 937325 h 937325"/>
              <a:gd name="connsiteX14" fmla="*/ 44779 w 361024"/>
              <a:gd name="connsiteY14" fmla="*/ 910274 h 937325"/>
              <a:gd name="connsiteX15" fmla="*/ 11 w 361024"/>
              <a:gd name="connsiteY15" fmla="*/ 841599 h 937325"/>
              <a:gd name="connsiteX16" fmla="*/ 487 w 361024"/>
              <a:gd name="connsiteY16" fmla="*/ 571756 h 937325"/>
              <a:gd name="connsiteX17" fmla="*/ 65638 w 361024"/>
              <a:gd name="connsiteY17" fmla="*/ 464219 h 937325"/>
              <a:gd name="connsiteX18" fmla="*/ 76021 w 361024"/>
              <a:gd name="connsiteY18" fmla="*/ 427071 h 937325"/>
              <a:gd name="connsiteX19" fmla="*/ 47678 w 361024"/>
              <a:gd name="connsiteY19" fmla="*/ 374605 h 937325"/>
              <a:gd name="connsiteX20" fmla="*/ 49799 w 361024"/>
              <a:gd name="connsiteY20" fmla="*/ 372802 h 937325"/>
              <a:gd name="connsiteX21" fmla="*/ 44959 w 361024"/>
              <a:gd name="connsiteY21" fmla="*/ 369557 h 937325"/>
              <a:gd name="connsiteX22" fmla="*/ 43861 w 361024"/>
              <a:gd name="connsiteY22" fmla="*/ 341540 h 937325"/>
              <a:gd name="connsiteX23" fmla="*/ 55697 w 361024"/>
              <a:gd name="connsiteY23" fmla="*/ 175386 h 937325"/>
              <a:gd name="connsiteX24" fmla="*/ 69529 w 361024"/>
              <a:gd name="connsiteY24" fmla="*/ 147631 h 937325"/>
              <a:gd name="connsiteX25" fmla="*/ 121980 w 361024"/>
              <a:gd name="connsiteY25" fmla="*/ 26265 h 937325"/>
              <a:gd name="connsiteX26" fmla="*/ 154480 w 361024"/>
              <a:gd name="connsiteY26" fmla="*/ 701 h 937325"/>
              <a:gd name="connsiteX27" fmla="*/ 181077 w 361024"/>
              <a:gd name="connsiteY27" fmla="*/ 23 h 93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61024" h="937325">
                <a:moveTo>
                  <a:pt x="181077" y="23"/>
                </a:moveTo>
                <a:cubicBezTo>
                  <a:pt x="233770" y="-526"/>
                  <a:pt x="225010" y="8127"/>
                  <a:pt x="240926" y="67553"/>
                </a:cubicBezTo>
                <a:cubicBezTo>
                  <a:pt x="249878" y="101081"/>
                  <a:pt x="244487" y="114053"/>
                  <a:pt x="289767" y="146650"/>
                </a:cubicBezTo>
                <a:cubicBezTo>
                  <a:pt x="304320" y="157167"/>
                  <a:pt x="309807" y="167816"/>
                  <a:pt x="310682" y="177397"/>
                </a:cubicBezTo>
                <a:cubicBezTo>
                  <a:pt x="315671" y="233901"/>
                  <a:pt x="319764" y="290479"/>
                  <a:pt x="322086" y="347076"/>
                </a:cubicBezTo>
                <a:cubicBezTo>
                  <a:pt x="322580" y="359563"/>
                  <a:pt x="321760" y="366607"/>
                  <a:pt x="318460" y="371017"/>
                </a:cubicBezTo>
                <a:lnTo>
                  <a:pt x="312397" y="373683"/>
                </a:lnTo>
                <a:lnTo>
                  <a:pt x="313437" y="374565"/>
                </a:lnTo>
                <a:cubicBezTo>
                  <a:pt x="324403" y="394210"/>
                  <a:pt x="310026" y="419427"/>
                  <a:pt x="285094" y="427071"/>
                </a:cubicBezTo>
                <a:cubicBezTo>
                  <a:pt x="264044" y="433453"/>
                  <a:pt x="270236" y="461171"/>
                  <a:pt x="295477" y="464219"/>
                </a:cubicBezTo>
                <a:cubicBezTo>
                  <a:pt x="353389" y="470124"/>
                  <a:pt x="360628" y="522702"/>
                  <a:pt x="360628" y="571756"/>
                </a:cubicBezTo>
                <a:cubicBezTo>
                  <a:pt x="360628" y="661672"/>
                  <a:pt x="359770" y="751588"/>
                  <a:pt x="361009" y="841599"/>
                </a:cubicBezTo>
                <a:cubicBezTo>
                  <a:pt x="361580" y="876175"/>
                  <a:pt x="346817" y="898654"/>
                  <a:pt x="316241" y="910274"/>
                </a:cubicBezTo>
                <a:cubicBezTo>
                  <a:pt x="271093" y="927324"/>
                  <a:pt x="225754" y="936373"/>
                  <a:pt x="180510" y="937325"/>
                </a:cubicBezTo>
                <a:cubicBezTo>
                  <a:pt x="135171" y="936373"/>
                  <a:pt x="89927" y="927324"/>
                  <a:pt x="44779" y="910274"/>
                </a:cubicBezTo>
                <a:cubicBezTo>
                  <a:pt x="14203" y="898654"/>
                  <a:pt x="-465" y="876175"/>
                  <a:pt x="11" y="841599"/>
                </a:cubicBezTo>
                <a:cubicBezTo>
                  <a:pt x="1345" y="751683"/>
                  <a:pt x="583" y="661672"/>
                  <a:pt x="487" y="571756"/>
                </a:cubicBezTo>
                <a:cubicBezTo>
                  <a:pt x="487" y="522607"/>
                  <a:pt x="7822" y="470124"/>
                  <a:pt x="65638" y="464219"/>
                </a:cubicBezTo>
                <a:cubicBezTo>
                  <a:pt x="90880" y="461171"/>
                  <a:pt x="97071" y="433548"/>
                  <a:pt x="76021" y="427071"/>
                </a:cubicBezTo>
                <a:cubicBezTo>
                  <a:pt x="51089" y="419427"/>
                  <a:pt x="36712" y="394264"/>
                  <a:pt x="47678" y="374605"/>
                </a:cubicBezTo>
                <a:lnTo>
                  <a:pt x="49799" y="372802"/>
                </a:lnTo>
                <a:lnTo>
                  <a:pt x="44959" y="369557"/>
                </a:lnTo>
                <a:cubicBezTo>
                  <a:pt x="41759" y="364813"/>
                  <a:pt x="42460" y="357056"/>
                  <a:pt x="43861" y="341540"/>
                </a:cubicBezTo>
                <a:cubicBezTo>
                  <a:pt x="48701" y="286237"/>
                  <a:pt x="50857" y="230688"/>
                  <a:pt x="55697" y="175386"/>
                </a:cubicBezTo>
                <a:cubicBezTo>
                  <a:pt x="56479" y="166584"/>
                  <a:pt x="55433" y="157250"/>
                  <a:pt x="69529" y="147631"/>
                </a:cubicBezTo>
                <a:cubicBezTo>
                  <a:pt x="121557" y="112066"/>
                  <a:pt x="109633" y="82672"/>
                  <a:pt x="121980" y="26265"/>
                </a:cubicBezTo>
                <a:cubicBezTo>
                  <a:pt x="125924" y="7234"/>
                  <a:pt x="134383" y="1367"/>
                  <a:pt x="154480" y="701"/>
                </a:cubicBezTo>
                <a:cubicBezTo>
                  <a:pt x="164767" y="368"/>
                  <a:pt x="173549" y="102"/>
                  <a:pt x="181077" y="23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64136D5B-D07C-4947-8CE8-AB696AF1B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76172" y="2118017"/>
            <a:ext cx="753948" cy="414871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90B617B-E9F3-43B3-8ABB-B6DFAF11E1A8}"/>
              </a:ext>
            </a:extLst>
          </p:cNvPr>
          <p:cNvSpPr/>
          <p:nvPr/>
        </p:nvSpPr>
        <p:spPr>
          <a:xfrm>
            <a:off x="9132738" y="1440822"/>
            <a:ext cx="654334" cy="498255"/>
          </a:xfrm>
          <a:custGeom>
            <a:avLst/>
            <a:gdLst>
              <a:gd name="connsiteX0" fmla="*/ 339733 w 654334"/>
              <a:gd name="connsiteY0" fmla="*/ 140283 h 498255"/>
              <a:gd name="connsiteX1" fmla="*/ 230936 w 654334"/>
              <a:gd name="connsiteY1" fmla="*/ 249080 h 498255"/>
              <a:gd name="connsiteX2" fmla="*/ 339733 w 654334"/>
              <a:gd name="connsiteY2" fmla="*/ 357877 h 498255"/>
              <a:gd name="connsiteX3" fmla="*/ 418351 w 654334"/>
              <a:gd name="connsiteY3" fmla="*/ 324256 h 498255"/>
              <a:gd name="connsiteX4" fmla="*/ 389702 w 654334"/>
              <a:gd name="connsiteY4" fmla="*/ 247837 h 498255"/>
              <a:gd name="connsiteX5" fmla="*/ 417076 w 654334"/>
              <a:gd name="connsiteY5" fmla="*/ 172597 h 498255"/>
              <a:gd name="connsiteX6" fmla="*/ 339733 w 654334"/>
              <a:gd name="connsiteY6" fmla="*/ 140283 h 498255"/>
              <a:gd name="connsiteX7" fmla="*/ 339702 w 654334"/>
              <a:gd name="connsiteY7" fmla="*/ 85693 h 498255"/>
              <a:gd name="connsiteX8" fmla="*/ 481100 w 654334"/>
              <a:gd name="connsiteY8" fmla="*/ 167243 h 498255"/>
              <a:gd name="connsiteX9" fmla="*/ 445121 w 654334"/>
              <a:gd name="connsiteY9" fmla="*/ 249112 h 498255"/>
              <a:gd name="connsiteX10" fmla="*/ 481100 w 654334"/>
              <a:gd name="connsiteY10" fmla="*/ 330981 h 498255"/>
              <a:gd name="connsiteX11" fmla="*/ 339702 w 654334"/>
              <a:gd name="connsiteY11" fmla="*/ 412531 h 498255"/>
              <a:gd name="connsiteX12" fmla="*/ 176283 w 654334"/>
              <a:gd name="connsiteY12" fmla="*/ 249112 h 498255"/>
              <a:gd name="connsiteX13" fmla="*/ 339702 w 654334"/>
              <a:gd name="connsiteY13" fmla="*/ 85693 h 498255"/>
              <a:gd name="connsiteX14" fmla="*/ 339702 w 654334"/>
              <a:gd name="connsiteY14" fmla="*/ 57968 h 498255"/>
              <a:gd name="connsiteX15" fmla="*/ 148558 w 654334"/>
              <a:gd name="connsiteY15" fmla="*/ 249112 h 498255"/>
              <a:gd name="connsiteX16" fmla="*/ 339702 w 654334"/>
              <a:gd name="connsiteY16" fmla="*/ 440255 h 498255"/>
              <a:gd name="connsiteX17" fmla="*/ 509239 w 654334"/>
              <a:gd name="connsiteY17" fmla="*/ 337322 h 498255"/>
              <a:gd name="connsiteX18" fmla="*/ 561917 w 654334"/>
              <a:gd name="connsiteY18" fmla="*/ 249112 h 498255"/>
              <a:gd name="connsiteX19" fmla="*/ 509239 w 654334"/>
              <a:gd name="connsiteY19" fmla="*/ 160902 h 498255"/>
              <a:gd name="connsiteX20" fmla="*/ 339702 w 654334"/>
              <a:gd name="connsiteY20" fmla="*/ 57968 h 498255"/>
              <a:gd name="connsiteX21" fmla="*/ 340116 w 654334"/>
              <a:gd name="connsiteY21" fmla="*/ 0 h 498255"/>
              <a:gd name="connsiteX22" fmla="*/ 541681 w 654334"/>
              <a:gd name="connsiteY22" fmla="*/ 102360 h 498255"/>
              <a:gd name="connsiteX23" fmla="*/ 654334 w 654334"/>
              <a:gd name="connsiteY23" fmla="*/ 248283 h 498255"/>
              <a:gd name="connsiteX24" fmla="*/ 543179 w 654334"/>
              <a:gd name="connsiteY24" fmla="*/ 393824 h 498255"/>
              <a:gd name="connsiteX25" fmla="*/ 340116 w 654334"/>
              <a:gd name="connsiteY25" fmla="*/ 498255 h 498255"/>
              <a:gd name="connsiteX26" fmla="*/ 192344 w 654334"/>
              <a:gd name="connsiteY26" fmla="*/ 449848 h 498255"/>
              <a:gd name="connsiteX27" fmla="*/ 192376 w 654334"/>
              <a:gd name="connsiteY27" fmla="*/ 449880 h 498255"/>
              <a:gd name="connsiteX28" fmla="*/ 49066 w 654334"/>
              <a:gd name="connsiteY28" fmla="*/ 474546 h 498255"/>
              <a:gd name="connsiteX29" fmla="*/ 29977 w 654334"/>
              <a:gd name="connsiteY29" fmla="*/ 471646 h 498255"/>
              <a:gd name="connsiteX30" fmla="*/ 1359 w 654334"/>
              <a:gd name="connsiteY30" fmla="*/ 356475 h 498255"/>
              <a:gd name="connsiteX31" fmla="*/ 5757 w 654334"/>
              <a:gd name="connsiteY31" fmla="*/ 337769 h 498255"/>
              <a:gd name="connsiteX32" fmla="*/ 93076 w 654334"/>
              <a:gd name="connsiteY32" fmla="*/ 213834 h 498255"/>
              <a:gd name="connsiteX33" fmla="*/ 93107 w 654334"/>
              <a:gd name="connsiteY33" fmla="*/ 213898 h 498255"/>
              <a:gd name="connsiteX34" fmla="*/ 340116 w 654334"/>
              <a:gd name="connsiteY34" fmla="*/ 0 h 49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54334" h="498255">
                <a:moveTo>
                  <a:pt x="339733" y="140283"/>
                </a:moveTo>
                <a:cubicBezTo>
                  <a:pt x="279630" y="140283"/>
                  <a:pt x="230936" y="189009"/>
                  <a:pt x="230936" y="249080"/>
                </a:cubicBezTo>
                <a:cubicBezTo>
                  <a:pt x="230936" y="309183"/>
                  <a:pt x="279662" y="357877"/>
                  <a:pt x="339733" y="357877"/>
                </a:cubicBezTo>
                <a:cubicBezTo>
                  <a:pt x="370645" y="357877"/>
                  <a:pt x="398529" y="344971"/>
                  <a:pt x="418351" y="324256"/>
                </a:cubicBezTo>
                <a:cubicBezTo>
                  <a:pt x="401174" y="308737"/>
                  <a:pt x="389702" y="280311"/>
                  <a:pt x="389702" y="247837"/>
                </a:cubicBezTo>
                <a:cubicBezTo>
                  <a:pt x="389702" y="216161"/>
                  <a:pt x="400632" y="188403"/>
                  <a:pt x="417076" y="172597"/>
                </a:cubicBezTo>
                <a:cubicBezTo>
                  <a:pt x="397350" y="152648"/>
                  <a:pt x="369976" y="140283"/>
                  <a:pt x="339733" y="140283"/>
                </a:cubicBezTo>
                <a:close/>
                <a:moveTo>
                  <a:pt x="339702" y="85693"/>
                </a:moveTo>
                <a:cubicBezTo>
                  <a:pt x="400124" y="85693"/>
                  <a:pt x="452833" y="118517"/>
                  <a:pt x="481100" y="167243"/>
                </a:cubicBezTo>
                <a:cubicBezTo>
                  <a:pt x="459972" y="180596"/>
                  <a:pt x="445121" y="212209"/>
                  <a:pt x="445121" y="249112"/>
                </a:cubicBezTo>
                <a:cubicBezTo>
                  <a:pt x="445121" y="286015"/>
                  <a:pt x="459972" y="317628"/>
                  <a:pt x="481100" y="330981"/>
                </a:cubicBezTo>
                <a:cubicBezTo>
                  <a:pt x="452833" y="379706"/>
                  <a:pt x="400124" y="412531"/>
                  <a:pt x="339702" y="412531"/>
                </a:cubicBezTo>
                <a:cubicBezTo>
                  <a:pt x="249452" y="412531"/>
                  <a:pt x="176283" y="339362"/>
                  <a:pt x="176283" y="249112"/>
                </a:cubicBezTo>
                <a:cubicBezTo>
                  <a:pt x="176283" y="158862"/>
                  <a:pt x="249452" y="85693"/>
                  <a:pt x="339702" y="85693"/>
                </a:cubicBezTo>
                <a:close/>
                <a:moveTo>
                  <a:pt x="339702" y="57968"/>
                </a:moveTo>
                <a:cubicBezTo>
                  <a:pt x="234155" y="57968"/>
                  <a:pt x="148558" y="143533"/>
                  <a:pt x="148558" y="249112"/>
                </a:cubicBezTo>
                <a:cubicBezTo>
                  <a:pt x="148558" y="354690"/>
                  <a:pt x="234123" y="440255"/>
                  <a:pt x="339702" y="440255"/>
                </a:cubicBezTo>
                <a:cubicBezTo>
                  <a:pt x="413444" y="440255"/>
                  <a:pt x="477371" y="398477"/>
                  <a:pt x="509239" y="337322"/>
                </a:cubicBezTo>
                <a:cubicBezTo>
                  <a:pt x="538813" y="332956"/>
                  <a:pt x="561917" y="295129"/>
                  <a:pt x="561917" y="249112"/>
                </a:cubicBezTo>
                <a:cubicBezTo>
                  <a:pt x="561917" y="203095"/>
                  <a:pt x="538813" y="165267"/>
                  <a:pt x="509239" y="160902"/>
                </a:cubicBezTo>
                <a:cubicBezTo>
                  <a:pt x="477371" y="99747"/>
                  <a:pt x="413413" y="57968"/>
                  <a:pt x="339702" y="57968"/>
                </a:cubicBezTo>
                <a:close/>
                <a:moveTo>
                  <a:pt x="340116" y="0"/>
                </a:moveTo>
                <a:cubicBezTo>
                  <a:pt x="422941" y="0"/>
                  <a:pt x="496301" y="40313"/>
                  <a:pt x="541681" y="102360"/>
                </a:cubicBezTo>
                <a:cubicBezTo>
                  <a:pt x="606500" y="119250"/>
                  <a:pt x="654334" y="178174"/>
                  <a:pt x="654334" y="248283"/>
                </a:cubicBezTo>
                <a:cubicBezTo>
                  <a:pt x="654334" y="317819"/>
                  <a:pt x="607233" y="376361"/>
                  <a:pt x="543179" y="393824"/>
                </a:cubicBezTo>
                <a:cubicBezTo>
                  <a:pt x="497926" y="457018"/>
                  <a:pt x="423865" y="498255"/>
                  <a:pt x="340116" y="498255"/>
                </a:cubicBezTo>
                <a:cubicBezTo>
                  <a:pt x="284793" y="498255"/>
                  <a:pt x="233709" y="480250"/>
                  <a:pt x="192344" y="449848"/>
                </a:cubicBezTo>
                <a:cubicBezTo>
                  <a:pt x="192376" y="449848"/>
                  <a:pt x="192376" y="449880"/>
                  <a:pt x="192376" y="449880"/>
                </a:cubicBezTo>
                <a:cubicBezTo>
                  <a:pt x="134536" y="414953"/>
                  <a:pt x="73317" y="455074"/>
                  <a:pt x="49066" y="474546"/>
                </a:cubicBezTo>
                <a:cubicBezTo>
                  <a:pt x="43075" y="479326"/>
                  <a:pt x="32462" y="479900"/>
                  <a:pt x="29977" y="471646"/>
                </a:cubicBezTo>
                <a:lnTo>
                  <a:pt x="1359" y="356475"/>
                </a:lnTo>
                <a:cubicBezTo>
                  <a:pt x="-903" y="347265"/>
                  <a:pt x="-903" y="341497"/>
                  <a:pt x="5757" y="337769"/>
                </a:cubicBezTo>
                <a:cubicBezTo>
                  <a:pt x="34534" y="321643"/>
                  <a:pt x="78926" y="310553"/>
                  <a:pt x="93076" y="213834"/>
                </a:cubicBezTo>
                <a:cubicBezTo>
                  <a:pt x="93076" y="213866"/>
                  <a:pt x="93107" y="213866"/>
                  <a:pt x="93107" y="213898"/>
                </a:cubicBezTo>
                <a:cubicBezTo>
                  <a:pt x="110284" y="92991"/>
                  <a:pt x="214301" y="0"/>
                  <a:pt x="340116" y="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42FB0FB-1785-43B2-BDCE-F9440E515370}"/>
              </a:ext>
            </a:extLst>
          </p:cNvPr>
          <p:cNvSpPr/>
          <p:nvPr/>
        </p:nvSpPr>
        <p:spPr>
          <a:xfrm>
            <a:off x="9931752" y="2007708"/>
            <a:ext cx="676265" cy="497586"/>
          </a:xfrm>
          <a:custGeom>
            <a:avLst/>
            <a:gdLst>
              <a:gd name="connsiteX0" fmla="*/ 365002 w 676265"/>
              <a:gd name="connsiteY0" fmla="*/ 297137 h 497586"/>
              <a:gd name="connsiteX1" fmla="*/ 70912 w 676265"/>
              <a:gd name="connsiteY1" fmla="*/ 337239 h 497586"/>
              <a:gd name="connsiteX2" fmla="*/ 37453 w 676265"/>
              <a:gd name="connsiteY2" fmla="*/ 363762 h 497586"/>
              <a:gd name="connsiteX3" fmla="*/ 80468 w 676265"/>
              <a:gd name="connsiteY3" fmla="*/ 382398 h 497586"/>
              <a:gd name="connsiteX4" fmla="*/ 323706 w 676265"/>
              <a:gd name="connsiteY4" fmla="*/ 374457 h 497586"/>
              <a:gd name="connsiteX5" fmla="*/ 386935 w 676265"/>
              <a:gd name="connsiteY5" fmla="*/ 364732 h 497586"/>
              <a:gd name="connsiteX6" fmla="*/ 415944 w 676265"/>
              <a:gd name="connsiteY6" fmla="*/ 357753 h 497586"/>
              <a:gd name="connsiteX7" fmla="*/ 383424 w 676265"/>
              <a:gd name="connsiteY7" fmla="*/ 316856 h 497586"/>
              <a:gd name="connsiteX8" fmla="*/ 372607 w 676265"/>
              <a:gd name="connsiteY8" fmla="*/ 297730 h 497586"/>
              <a:gd name="connsiteX9" fmla="*/ 381708 w 676265"/>
              <a:gd name="connsiteY9" fmla="*/ 39135 h 497586"/>
              <a:gd name="connsiteX10" fmla="*/ 371601 w 676265"/>
              <a:gd name="connsiteY10" fmla="*/ 42223 h 497586"/>
              <a:gd name="connsiteX11" fmla="*/ 376842 w 676265"/>
              <a:gd name="connsiteY11" fmla="*/ 88758 h 497586"/>
              <a:gd name="connsiteX12" fmla="*/ 504562 w 676265"/>
              <a:gd name="connsiteY12" fmla="*/ 295890 h 497586"/>
              <a:gd name="connsiteX13" fmla="*/ 633765 w 676265"/>
              <a:gd name="connsiteY13" fmla="*/ 417840 h 497586"/>
              <a:gd name="connsiteX14" fmla="*/ 634692 w 676265"/>
              <a:gd name="connsiteY14" fmla="*/ 383111 h 497586"/>
              <a:gd name="connsiteX15" fmla="*/ 411227 w 676265"/>
              <a:gd name="connsiteY15" fmla="*/ 58052 h 497586"/>
              <a:gd name="connsiteX16" fmla="*/ 381708 w 676265"/>
              <a:gd name="connsiteY16" fmla="*/ 39135 h 497586"/>
              <a:gd name="connsiteX17" fmla="*/ 357511 w 676265"/>
              <a:gd name="connsiteY17" fmla="*/ 1245 h 497586"/>
              <a:gd name="connsiteX18" fmla="*/ 387218 w 676265"/>
              <a:gd name="connsiteY18" fmla="*/ 4951 h 497586"/>
              <a:gd name="connsiteX19" fmla="*/ 419857 w 676265"/>
              <a:gd name="connsiteY19" fmla="*/ 24804 h 497586"/>
              <a:gd name="connsiteX20" fmla="*/ 669421 w 676265"/>
              <a:gd name="connsiteY20" fmla="*/ 388325 h 497586"/>
              <a:gd name="connsiteX21" fmla="*/ 676145 w 676265"/>
              <a:gd name="connsiteY21" fmla="*/ 426178 h 497586"/>
              <a:gd name="connsiteX22" fmla="*/ 644036 w 676265"/>
              <a:gd name="connsiteY22" fmla="*/ 458022 h 497586"/>
              <a:gd name="connsiteX23" fmla="*/ 560415 w 676265"/>
              <a:gd name="connsiteY23" fmla="*/ 456936 h 497586"/>
              <a:gd name="connsiteX24" fmla="*/ 515966 w 676265"/>
              <a:gd name="connsiteY24" fmla="*/ 438970 h 497586"/>
              <a:gd name="connsiteX25" fmla="*/ 486878 w 676265"/>
              <a:gd name="connsiteY25" fmla="*/ 420838 h 497586"/>
              <a:gd name="connsiteX26" fmla="*/ 459428 w 676265"/>
              <a:gd name="connsiteY26" fmla="*/ 442399 h 497586"/>
              <a:gd name="connsiteX27" fmla="*/ 297086 w 676265"/>
              <a:gd name="connsiteY27" fmla="*/ 495134 h 497586"/>
              <a:gd name="connsiteX28" fmla="*/ 84924 w 676265"/>
              <a:gd name="connsiteY28" fmla="*/ 465990 h 497586"/>
              <a:gd name="connsiteX29" fmla="*/ 6465 w 676265"/>
              <a:gd name="connsiteY29" fmla="*/ 393090 h 497586"/>
              <a:gd name="connsiteX30" fmla="*/ 18906 w 676265"/>
              <a:gd name="connsiteY30" fmla="*/ 338428 h 497586"/>
              <a:gd name="connsiteX31" fmla="*/ 52365 w 676265"/>
              <a:gd name="connsiteY31" fmla="*/ 320058 h 497586"/>
              <a:gd name="connsiteX32" fmla="*/ 269758 w 676265"/>
              <a:gd name="connsiteY32" fmla="*/ 273906 h 497586"/>
              <a:gd name="connsiteX33" fmla="*/ 359812 w 676265"/>
              <a:gd name="connsiteY33" fmla="*/ 272049 h 497586"/>
              <a:gd name="connsiteX34" fmla="*/ 335511 w 676265"/>
              <a:gd name="connsiteY34" fmla="*/ 229081 h 497586"/>
              <a:gd name="connsiteX35" fmla="*/ 309209 w 676265"/>
              <a:gd name="connsiteY35" fmla="*/ 125737 h 497586"/>
              <a:gd name="connsiteX36" fmla="*/ 333562 w 676265"/>
              <a:gd name="connsiteY36" fmla="*/ 21363 h 497586"/>
              <a:gd name="connsiteX37" fmla="*/ 357511 w 676265"/>
              <a:gd name="connsiteY37" fmla="*/ 1245 h 497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76265" h="497586">
                <a:moveTo>
                  <a:pt x="365002" y="297137"/>
                </a:moveTo>
                <a:cubicBezTo>
                  <a:pt x="265550" y="294490"/>
                  <a:pt x="165611" y="307281"/>
                  <a:pt x="70912" y="337239"/>
                </a:cubicBezTo>
                <a:cubicBezTo>
                  <a:pt x="57306" y="341554"/>
                  <a:pt x="35150" y="347695"/>
                  <a:pt x="37453" y="363762"/>
                </a:cubicBezTo>
                <a:cubicBezTo>
                  <a:pt x="39333" y="376812"/>
                  <a:pt x="65512" y="380227"/>
                  <a:pt x="80468" y="382398"/>
                </a:cubicBezTo>
                <a:cubicBezTo>
                  <a:pt x="162368" y="394442"/>
                  <a:pt x="242230" y="385760"/>
                  <a:pt x="323706" y="374457"/>
                </a:cubicBezTo>
                <a:cubicBezTo>
                  <a:pt x="345981" y="371850"/>
                  <a:pt x="367333" y="368537"/>
                  <a:pt x="386935" y="364732"/>
                </a:cubicBezTo>
                <a:lnTo>
                  <a:pt x="415944" y="357753"/>
                </a:lnTo>
                <a:lnTo>
                  <a:pt x="383424" y="316856"/>
                </a:lnTo>
                <a:lnTo>
                  <a:pt x="372607" y="297730"/>
                </a:lnTo>
                <a:close/>
                <a:moveTo>
                  <a:pt x="381708" y="39135"/>
                </a:moveTo>
                <a:cubicBezTo>
                  <a:pt x="378215" y="38875"/>
                  <a:pt x="374797" y="39735"/>
                  <a:pt x="371601" y="42223"/>
                </a:cubicBezTo>
                <a:cubicBezTo>
                  <a:pt x="361224" y="50323"/>
                  <a:pt x="371310" y="74676"/>
                  <a:pt x="376842" y="88758"/>
                </a:cubicBezTo>
                <a:cubicBezTo>
                  <a:pt x="407098" y="165867"/>
                  <a:pt x="454242" y="230826"/>
                  <a:pt x="504562" y="295890"/>
                </a:cubicBezTo>
                <a:cubicBezTo>
                  <a:pt x="557874" y="368023"/>
                  <a:pt x="613568" y="421731"/>
                  <a:pt x="633765" y="417840"/>
                </a:cubicBezTo>
                <a:cubicBezTo>
                  <a:pt x="645704" y="415511"/>
                  <a:pt x="641601" y="399734"/>
                  <a:pt x="634692" y="383111"/>
                </a:cubicBezTo>
                <a:cubicBezTo>
                  <a:pt x="584133" y="260737"/>
                  <a:pt x="508586" y="147761"/>
                  <a:pt x="411227" y="58052"/>
                </a:cubicBezTo>
                <a:cubicBezTo>
                  <a:pt x="403345" y="50786"/>
                  <a:pt x="392188" y="39917"/>
                  <a:pt x="381708" y="39135"/>
                </a:cubicBezTo>
                <a:close/>
                <a:moveTo>
                  <a:pt x="357511" y="1245"/>
                </a:moveTo>
                <a:cubicBezTo>
                  <a:pt x="366399" y="-1303"/>
                  <a:pt x="376246" y="120"/>
                  <a:pt x="387218" y="4951"/>
                </a:cubicBezTo>
                <a:cubicBezTo>
                  <a:pt x="398786" y="10060"/>
                  <a:pt x="410459" y="16466"/>
                  <a:pt x="419857" y="24804"/>
                </a:cubicBezTo>
                <a:cubicBezTo>
                  <a:pt x="533045" y="125287"/>
                  <a:pt x="618677" y="244881"/>
                  <a:pt x="669421" y="388325"/>
                </a:cubicBezTo>
                <a:cubicBezTo>
                  <a:pt x="673471" y="399760"/>
                  <a:pt x="676965" y="414239"/>
                  <a:pt x="676145" y="426178"/>
                </a:cubicBezTo>
                <a:cubicBezTo>
                  <a:pt x="674848" y="444839"/>
                  <a:pt x="662751" y="453098"/>
                  <a:pt x="644036" y="458022"/>
                </a:cubicBezTo>
                <a:cubicBezTo>
                  <a:pt x="615818" y="465434"/>
                  <a:pt x="588342" y="465222"/>
                  <a:pt x="560415" y="456936"/>
                </a:cubicBezTo>
                <a:cubicBezTo>
                  <a:pt x="546002" y="452641"/>
                  <a:pt x="531038" y="446651"/>
                  <a:pt x="515966" y="438970"/>
                </a:cubicBezTo>
                <a:lnTo>
                  <a:pt x="486878" y="420838"/>
                </a:lnTo>
                <a:lnTo>
                  <a:pt x="459428" y="442399"/>
                </a:lnTo>
                <a:cubicBezTo>
                  <a:pt x="416973" y="470124"/>
                  <a:pt x="360834" y="491124"/>
                  <a:pt x="297086" y="495134"/>
                </a:cubicBezTo>
                <a:cubicBezTo>
                  <a:pt x="221724" y="501461"/>
                  <a:pt x="151339" y="496828"/>
                  <a:pt x="84924" y="465990"/>
                </a:cubicBezTo>
                <a:cubicBezTo>
                  <a:pt x="50856" y="450187"/>
                  <a:pt x="24121" y="427264"/>
                  <a:pt x="6465" y="393090"/>
                </a:cubicBezTo>
                <a:cubicBezTo>
                  <a:pt x="-5605" y="369743"/>
                  <a:pt x="-391" y="352669"/>
                  <a:pt x="18906" y="338428"/>
                </a:cubicBezTo>
                <a:cubicBezTo>
                  <a:pt x="29071" y="330937"/>
                  <a:pt x="40453" y="324002"/>
                  <a:pt x="52365" y="320058"/>
                </a:cubicBezTo>
                <a:cubicBezTo>
                  <a:pt x="124101" y="295970"/>
                  <a:pt x="196544" y="280226"/>
                  <a:pt x="269758" y="273906"/>
                </a:cubicBezTo>
                <a:lnTo>
                  <a:pt x="359812" y="272049"/>
                </a:lnTo>
                <a:lnTo>
                  <a:pt x="335511" y="229081"/>
                </a:lnTo>
                <a:cubicBezTo>
                  <a:pt x="321611" y="196333"/>
                  <a:pt x="312307" y="162239"/>
                  <a:pt x="309209" y="125737"/>
                </a:cubicBezTo>
                <a:cubicBezTo>
                  <a:pt x="306033" y="88307"/>
                  <a:pt x="312651" y="53737"/>
                  <a:pt x="333562" y="21363"/>
                </a:cubicBezTo>
                <a:cubicBezTo>
                  <a:pt x="340696" y="10311"/>
                  <a:pt x="348624" y="3793"/>
                  <a:pt x="357511" y="1245"/>
                </a:cubicBezTo>
                <a:close/>
              </a:path>
            </a:pathLst>
          </a:custGeom>
          <a:solidFill>
            <a:schemeClr val="accent1"/>
          </a:solidFill>
          <a:ln w="26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2A0F5D0-0B35-46D5-AB7F-62927E2436CC}"/>
              </a:ext>
            </a:extLst>
          </p:cNvPr>
          <p:cNvSpPr/>
          <p:nvPr/>
        </p:nvSpPr>
        <p:spPr>
          <a:xfrm rot="2963457">
            <a:off x="10792892" y="1351018"/>
            <a:ext cx="624274" cy="677864"/>
          </a:xfrm>
          <a:custGeom>
            <a:avLst/>
            <a:gdLst>
              <a:gd name="connsiteX0" fmla="*/ 193798 w 624274"/>
              <a:gd name="connsiteY0" fmla="*/ 456770 h 677864"/>
              <a:gd name="connsiteX1" fmla="*/ 198476 w 624274"/>
              <a:gd name="connsiteY1" fmla="*/ 452092 h 677864"/>
              <a:gd name="connsiteX2" fmla="*/ 217185 w 624274"/>
              <a:gd name="connsiteY2" fmla="*/ 452092 h 677864"/>
              <a:gd name="connsiteX3" fmla="*/ 221863 w 624274"/>
              <a:gd name="connsiteY3" fmla="*/ 456770 h 677864"/>
              <a:gd name="connsiteX4" fmla="*/ 221863 w 624274"/>
              <a:gd name="connsiteY4" fmla="*/ 556557 h 677864"/>
              <a:gd name="connsiteX5" fmla="*/ 217185 w 624274"/>
              <a:gd name="connsiteY5" fmla="*/ 561235 h 677864"/>
              <a:gd name="connsiteX6" fmla="*/ 198476 w 624274"/>
              <a:gd name="connsiteY6" fmla="*/ 561235 h 677864"/>
              <a:gd name="connsiteX7" fmla="*/ 193798 w 624274"/>
              <a:gd name="connsiteY7" fmla="*/ 556557 h 677864"/>
              <a:gd name="connsiteX8" fmla="*/ 456864 w 624274"/>
              <a:gd name="connsiteY8" fmla="*/ 138181 h 677864"/>
              <a:gd name="connsiteX9" fmla="*/ 461542 w 624274"/>
              <a:gd name="connsiteY9" fmla="*/ 133503 h 677864"/>
              <a:gd name="connsiteX10" fmla="*/ 480251 w 624274"/>
              <a:gd name="connsiteY10" fmla="*/ 133503 h 677864"/>
              <a:gd name="connsiteX11" fmla="*/ 484929 w 624274"/>
              <a:gd name="connsiteY11" fmla="*/ 138181 h 677864"/>
              <a:gd name="connsiteX12" fmla="*/ 484929 w 624274"/>
              <a:gd name="connsiteY12" fmla="*/ 237968 h 677864"/>
              <a:gd name="connsiteX13" fmla="*/ 480251 w 624274"/>
              <a:gd name="connsiteY13" fmla="*/ 242646 h 677864"/>
              <a:gd name="connsiteX14" fmla="*/ 461542 w 624274"/>
              <a:gd name="connsiteY14" fmla="*/ 242646 h 677864"/>
              <a:gd name="connsiteX15" fmla="*/ 456864 w 624274"/>
              <a:gd name="connsiteY15" fmla="*/ 237968 h 677864"/>
              <a:gd name="connsiteX16" fmla="*/ 148486 w 624274"/>
              <a:gd name="connsiteY16" fmla="*/ 465382 h 677864"/>
              <a:gd name="connsiteX17" fmla="*/ 153164 w 624274"/>
              <a:gd name="connsiteY17" fmla="*/ 460704 h 677864"/>
              <a:gd name="connsiteX18" fmla="*/ 171873 w 624274"/>
              <a:gd name="connsiteY18" fmla="*/ 460704 h 677864"/>
              <a:gd name="connsiteX19" fmla="*/ 176551 w 624274"/>
              <a:gd name="connsiteY19" fmla="*/ 465382 h 677864"/>
              <a:gd name="connsiteX20" fmla="*/ 176551 w 624274"/>
              <a:gd name="connsiteY20" fmla="*/ 548229 h 677864"/>
              <a:gd name="connsiteX21" fmla="*/ 171873 w 624274"/>
              <a:gd name="connsiteY21" fmla="*/ 552907 h 677864"/>
              <a:gd name="connsiteX22" fmla="*/ 153164 w 624274"/>
              <a:gd name="connsiteY22" fmla="*/ 552907 h 677864"/>
              <a:gd name="connsiteX23" fmla="*/ 148486 w 624274"/>
              <a:gd name="connsiteY23" fmla="*/ 548229 h 677864"/>
              <a:gd name="connsiteX24" fmla="*/ 411552 w 624274"/>
              <a:gd name="connsiteY24" fmla="*/ 146793 h 677864"/>
              <a:gd name="connsiteX25" fmla="*/ 416231 w 624274"/>
              <a:gd name="connsiteY25" fmla="*/ 142115 h 677864"/>
              <a:gd name="connsiteX26" fmla="*/ 434939 w 624274"/>
              <a:gd name="connsiteY26" fmla="*/ 142115 h 677864"/>
              <a:gd name="connsiteX27" fmla="*/ 439618 w 624274"/>
              <a:gd name="connsiteY27" fmla="*/ 146793 h 677864"/>
              <a:gd name="connsiteX28" fmla="*/ 439617 w 624274"/>
              <a:gd name="connsiteY28" fmla="*/ 229640 h 677864"/>
              <a:gd name="connsiteX29" fmla="*/ 434939 w 624274"/>
              <a:gd name="connsiteY29" fmla="*/ 234318 h 677864"/>
              <a:gd name="connsiteX30" fmla="*/ 416230 w 624274"/>
              <a:gd name="connsiteY30" fmla="*/ 234318 h 677864"/>
              <a:gd name="connsiteX31" fmla="*/ 411552 w 624274"/>
              <a:gd name="connsiteY31" fmla="*/ 229640 h 677864"/>
              <a:gd name="connsiteX32" fmla="*/ 375092 w 624274"/>
              <a:gd name="connsiteY32" fmla="*/ 136719 h 677864"/>
              <a:gd name="connsiteX33" fmla="*/ 321163 w 624274"/>
              <a:gd name="connsiteY33" fmla="*/ 213431 h 677864"/>
              <a:gd name="connsiteX34" fmla="*/ 324489 w 624274"/>
              <a:gd name="connsiteY34" fmla="*/ 266439 h 677864"/>
              <a:gd name="connsiteX35" fmla="*/ 405728 w 624274"/>
              <a:gd name="connsiteY35" fmla="*/ 336091 h 677864"/>
              <a:gd name="connsiteX36" fmla="*/ 458622 w 624274"/>
              <a:gd name="connsiteY36" fmla="*/ 331285 h 677864"/>
              <a:gd name="connsiteX37" fmla="*/ 581275 w 624274"/>
              <a:gd name="connsiteY37" fmla="*/ 188228 h 677864"/>
              <a:gd name="connsiteX38" fmla="*/ 577950 w 624274"/>
              <a:gd name="connsiteY38" fmla="*/ 135220 h 677864"/>
              <a:gd name="connsiteX39" fmla="*/ 496711 w 624274"/>
              <a:gd name="connsiteY39" fmla="*/ 65568 h 677864"/>
              <a:gd name="connsiteX40" fmla="*/ 443817 w 624274"/>
              <a:gd name="connsiteY40" fmla="*/ 70374 h 677864"/>
              <a:gd name="connsiteX41" fmla="*/ 375092 w 624274"/>
              <a:gd name="connsiteY41" fmla="*/ 136719 h 677864"/>
              <a:gd name="connsiteX42" fmla="*/ 120239 w 624274"/>
              <a:gd name="connsiteY42" fmla="*/ 433966 h 677864"/>
              <a:gd name="connsiteX43" fmla="*/ 65164 w 624274"/>
              <a:gd name="connsiteY43" fmla="*/ 512015 h 677864"/>
              <a:gd name="connsiteX44" fmla="*/ 68491 w 624274"/>
              <a:gd name="connsiteY44" fmla="*/ 565022 h 677864"/>
              <a:gd name="connsiteX45" fmla="*/ 149729 w 624274"/>
              <a:gd name="connsiteY45" fmla="*/ 634674 h 677864"/>
              <a:gd name="connsiteX46" fmla="*/ 202622 w 624274"/>
              <a:gd name="connsiteY46" fmla="*/ 629869 h 677864"/>
              <a:gd name="connsiteX47" fmla="*/ 325276 w 624274"/>
              <a:gd name="connsiteY47" fmla="*/ 486812 h 677864"/>
              <a:gd name="connsiteX48" fmla="*/ 321950 w 624274"/>
              <a:gd name="connsiteY48" fmla="*/ 433804 h 677864"/>
              <a:gd name="connsiteX49" fmla="*/ 240712 w 624274"/>
              <a:gd name="connsiteY49" fmla="*/ 364152 h 677864"/>
              <a:gd name="connsiteX50" fmla="*/ 187818 w 624274"/>
              <a:gd name="connsiteY50" fmla="*/ 368958 h 677864"/>
              <a:gd name="connsiteX51" fmla="*/ 120239 w 624274"/>
              <a:gd name="connsiteY51" fmla="*/ 433966 h 677864"/>
              <a:gd name="connsiteX52" fmla="*/ 5276 w 624274"/>
              <a:gd name="connsiteY52" fmla="*/ 273040 h 677864"/>
              <a:gd name="connsiteX53" fmla="*/ 12403 w 624274"/>
              <a:gd name="connsiteY53" fmla="*/ 267876 h 677864"/>
              <a:gd name="connsiteX54" fmla="*/ 41786 w 624274"/>
              <a:gd name="connsiteY54" fmla="*/ 277114 h 677864"/>
              <a:gd name="connsiteX55" fmla="*/ 84986 w 624274"/>
              <a:gd name="connsiteY55" fmla="*/ 314458 h 677864"/>
              <a:gd name="connsiteX56" fmla="*/ 99584 w 624274"/>
              <a:gd name="connsiteY56" fmla="*/ 342547 h 677864"/>
              <a:gd name="connsiteX57" fmla="*/ 67637 w 624274"/>
              <a:gd name="connsiteY57" fmla="*/ 333444 h 677864"/>
              <a:gd name="connsiteX58" fmla="*/ 35994 w 624274"/>
              <a:gd name="connsiteY58" fmla="*/ 306315 h 677864"/>
              <a:gd name="connsiteX59" fmla="*/ 27579 w 624274"/>
              <a:gd name="connsiteY59" fmla="*/ 309124 h 677864"/>
              <a:gd name="connsiteX60" fmla="*/ 30912 w 624274"/>
              <a:gd name="connsiteY60" fmla="*/ 417415 h 677864"/>
              <a:gd name="connsiteX61" fmla="*/ 33707 w 624274"/>
              <a:gd name="connsiteY61" fmla="*/ 508082 h 677864"/>
              <a:gd name="connsiteX62" fmla="*/ 64312 w 624274"/>
              <a:gd name="connsiteY62" fmla="*/ 460518 h 677864"/>
              <a:gd name="connsiteX63" fmla="*/ 98941 w 624274"/>
              <a:gd name="connsiteY63" fmla="*/ 415434 h 677864"/>
              <a:gd name="connsiteX64" fmla="*/ 182559 w 624274"/>
              <a:gd name="connsiteY64" fmla="*/ 335432 h 677864"/>
              <a:gd name="connsiteX65" fmla="*/ 217604 w 624274"/>
              <a:gd name="connsiteY65" fmla="*/ 319198 h 677864"/>
              <a:gd name="connsiteX66" fmla="*/ 276493 w 624274"/>
              <a:gd name="connsiteY66" fmla="*/ 251870 h 677864"/>
              <a:gd name="connsiteX67" fmla="*/ 287227 w 624274"/>
              <a:gd name="connsiteY67" fmla="*/ 213352 h 677864"/>
              <a:gd name="connsiteX68" fmla="*/ 353525 w 624274"/>
              <a:gd name="connsiteY68" fmla="*/ 118500 h 677864"/>
              <a:gd name="connsiteX69" fmla="*/ 438558 w 624274"/>
              <a:gd name="connsiteY69" fmla="*/ 36848 h 677864"/>
              <a:gd name="connsiteX70" fmla="*/ 440062 w 624274"/>
              <a:gd name="connsiteY70" fmla="*/ 35945 h 677864"/>
              <a:gd name="connsiteX71" fmla="*/ 350343 w 624274"/>
              <a:gd name="connsiteY71" fmla="*/ 45512 h 677864"/>
              <a:gd name="connsiteX72" fmla="*/ 244094 w 624274"/>
              <a:gd name="connsiteY72" fmla="*/ 56871 h 677864"/>
              <a:gd name="connsiteX73" fmla="*/ 241440 w 624274"/>
              <a:gd name="connsiteY73" fmla="*/ 64429 h 677864"/>
              <a:gd name="connsiteX74" fmla="*/ 276750 w 624274"/>
              <a:gd name="connsiteY74" fmla="*/ 94778 h 677864"/>
              <a:gd name="connsiteX75" fmla="*/ 289770 w 624274"/>
              <a:gd name="connsiteY75" fmla="*/ 120825 h 677864"/>
              <a:gd name="connsiteX76" fmla="*/ 260125 w 624274"/>
              <a:gd name="connsiteY76" fmla="*/ 114079 h 677864"/>
              <a:gd name="connsiteX77" fmla="*/ 214292 w 624274"/>
              <a:gd name="connsiteY77" fmla="*/ 75164 h 677864"/>
              <a:gd name="connsiteX78" fmla="*/ 201098 w 624274"/>
              <a:gd name="connsiteY78" fmla="*/ 47401 h 677864"/>
              <a:gd name="connsiteX79" fmla="*/ 205342 w 624274"/>
              <a:gd name="connsiteY79" fmla="*/ 39700 h 677864"/>
              <a:gd name="connsiteX80" fmla="*/ 227482 w 624274"/>
              <a:gd name="connsiteY80" fmla="*/ 31266 h 677864"/>
              <a:gd name="connsiteX81" fmla="*/ 389663 w 624274"/>
              <a:gd name="connsiteY81" fmla="*/ 14981 h 677864"/>
              <a:gd name="connsiteX82" fmla="*/ 485132 w 624274"/>
              <a:gd name="connsiteY82" fmla="*/ 3097 h 677864"/>
              <a:gd name="connsiteX83" fmla="*/ 498322 w 624274"/>
              <a:gd name="connsiteY83" fmla="*/ 993 h 677864"/>
              <a:gd name="connsiteX84" fmla="*/ 498423 w 624274"/>
              <a:gd name="connsiteY84" fmla="*/ 932 h 677864"/>
              <a:gd name="connsiteX85" fmla="*/ 498963 w 624274"/>
              <a:gd name="connsiteY85" fmla="*/ 891 h 677864"/>
              <a:gd name="connsiteX86" fmla="*/ 504546 w 624274"/>
              <a:gd name="connsiteY86" fmla="*/ 0 h 677864"/>
              <a:gd name="connsiteX87" fmla="*/ 503887 w 624274"/>
              <a:gd name="connsiteY87" fmla="*/ 512 h 677864"/>
              <a:gd name="connsiteX88" fmla="*/ 505017 w 624274"/>
              <a:gd name="connsiteY88" fmla="*/ 425 h 677864"/>
              <a:gd name="connsiteX89" fmla="*/ 545385 w 624274"/>
              <a:gd name="connsiteY89" fmla="*/ 36440 h 677864"/>
              <a:gd name="connsiteX90" fmla="*/ 544172 w 624274"/>
              <a:gd name="connsiteY90" fmla="*/ 65517 h 677864"/>
              <a:gd name="connsiteX91" fmla="*/ 607873 w 624274"/>
              <a:gd name="connsiteY91" fmla="*/ 120132 h 677864"/>
              <a:gd name="connsiteX92" fmla="*/ 612959 w 624274"/>
              <a:gd name="connsiteY92" fmla="*/ 186376 h 677864"/>
              <a:gd name="connsiteX93" fmla="*/ 461628 w 624274"/>
              <a:gd name="connsiteY93" fmla="*/ 362880 h 677864"/>
              <a:gd name="connsiteX94" fmla="*/ 395385 w 624274"/>
              <a:gd name="connsiteY94" fmla="*/ 367967 h 677864"/>
              <a:gd name="connsiteX95" fmla="*/ 302993 w 624274"/>
              <a:gd name="connsiteY95" fmla="*/ 291103 h 677864"/>
              <a:gd name="connsiteX96" fmla="*/ 261043 w 624274"/>
              <a:gd name="connsiteY96" fmla="*/ 340839 h 677864"/>
              <a:gd name="connsiteX97" fmla="*/ 351874 w 624274"/>
              <a:gd name="connsiteY97" fmla="*/ 418716 h 677864"/>
              <a:gd name="connsiteX98" fmla="*/ 356960 w 624274"/>
              <a:gd name="connsiteY98" fmla="*/ 484960 h 677864"/>
              <a:gd name="connsiteX99" fmla="*/ 205630 w 624274"/>
              <a:gd name="connsiteY99" fmla="*/ 661463 h 677864"/>
              <a:gd name="connsiteX100" fmla="*/ 139386 w 624274"/>
              <a:gd name="connsiteY100" fmla="*/ 666550 h 677864"/>
              <a:gd name="connsiteX101" fmla="*/ 75685 w 624274"/>
              <a:gd name="connsiteY101" fmla="*/ 611934 h 677864"/>
              <a:gd name="connsiteX102" fmla="*/ 47135 w 624274"/>
              <a:gd name="connsiteY102" fmla="*/ 617573 h 677864"/>
              <a:gd name="connsiteX103" fmla="*/ 26256 w 624274"/>
              <a:gd name="connsiteY103" fmla="*/ 600375 h 677864"/>
              <a:gd name="connsiteX104" fmla="*/ 6667 w 624274"/>
              <a:gd name="connsiteY104" fmla="*/ 584238 h 677864"/>
              <a:gd name="connsiteX105" fmla="*/ 6645 w 624274"/>
              <a:gd name="connsiteY105" fmla="*/ 584283 h 677864"/>
              <a:gd name="connsiteX106" fmla="*/ 6648 w 624274"/>
              <a:gd name="connsiteY106" fmla="*/ 584222 h 677864"/>
              <a:gd name="connsiteX107" fmla="*/ 5379 w 624274"/>
              <a:gd name="connsiteY107" fmla="*/ 583177 h 677864"/>
              <a:gd name="connsiteX108" fmla="*/ 4873 w 624274"/>
              <a:gd name="connsiteY108" fmla="*/ 576583 h 677864"/>
              <a:gd name="connsiteX109" fmla="*/ 6591 w 624274"/>
              <a:gd name="connsiteY109" fmla="*/ 572368 h 677864"/>
              <a:gd name="connsiteX110" fmla="*/ 5870 w 624274"/>
              <a:gd name="connsiteY110" fmla="*/ 485803 h 677864"/>
              <a:gd name="connsiteX111" fmla="*/ 2768 w 624274"/>
              <a:gd name="connsiteY111" fmla="*/ 388130 h 677864"/>
              <a:gd name="connsiteX112" fmla="*/ 87 w 624274"/>
              <a:gd name="connsiteY112" fmla="*/ 296073 h 677864"/>
              <a:gd name="connsiteX113" fmla="*/ 5276 w 624274"/>
              <a:gd name="connsiteY113" fmla="*/ 273040 h 677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24274" h="677864">
                <a:moveTo>
                  <a:pt x="193798" y="456770"/>
                </a:moveTo>
                <a:cubicBezTo>
                  <a:pt x="193798" y="454186"/>
                  <a:pt x="195892" y="452092"/>
                  <a:pt x="198476" y="452092"/>
                </a:cubicBezTo>
                <a:lnTo>
                  <a:pt x="217185" y="452092"/>
                </a:lnTo>
                <a:cubicBezTo>
                  <a:pt x="219769" y="452092"/>
                  <a:pt x="221863" y="454186"/>
                  <a:pt x="221863" y="456770"/>
                </a:cubicBezTo>
                <a:lnTo>
                  <a:pt x="221863" y="556557"/>
                </a:lnTo>
                <a:cubicBezTo>
                  <a:pt x="221863" y="559141"/>
                  <a:pt x="219769" y="561235"/>
                  <a:pt x="217185" y="561235"/>
                </a:cubicBezTo>
                <a:lnTo>
                  <a:pt x="198476" y="561235"/>
                </a:lnTo>
                <a:cubicBezTo>
                  <a:pt x="195892" y="561235"/>
                  <a:pt x="193798" y="559141"/>
                  <a:pt x="193798" y="556557"/>
                </a:cubicBezTo>
                <a:close/>
                <a:moveTo>
                  <a:pt x="456864" y="138181"/>
                </a:moveTo>
                <a:cubicBezTo>
                  <a:pt x="456864" y="135597"/>
                  <a:pt x="458958" y="133503"/>
                  <a:pt x="461542" y="133503"/>
                </a:cubicBezTo>
                <a:lnTo>
                  <a:pt x="480251" y="133503"/>
                </a:lnTo>
                <a:cubicBezTo>
                  <a:pt x="482835" y="133503"/>
                  <a:pt x="484929" y="135597"/>
                  <a:pt x="484929" y="138181"/>
                </a:cubicBezTo>
                <a:lnTo>
                  <a:pt x="484929" y="237968"/>
                </a:lnTo>
                <a:cubicBezTo>
                  <a:pt x="484929" y="240552"/>
                  <a:pt x="482835" y="242646"/>
                  <a:pt x="480251" y="242646"/>
                </a:cubicBezTo>
                <a:lnTo>
                  <a:pt x="461542" y="242646"/>
                </a:lnTo>
                <a:cubicBezTo>
                  <a:pt x="458958" y="242646"/>
                  <a:pt x="456865" y="240552"/>
                  <a:pt x="456864" y="237968"/>
                </a:cubicBezTo>
                <a:close/>
                <a:moveTo>
                  <a:pt x="148486" y="465382"/>
                </a:moveTo>
                <a:cubicBezTo>
                  <a:pt x="148486" y="462798"/>
                  <a:pt x="150580" y="460704"/>
                  <a:pt x="153164" y="460704"/>
                </a:cubicBezTo>
                <a:lnTo>
                  <a:pt x="171873" y="460704"/>
                </a:lnTo>
                <a:cubicBezTo>
                  <a:pt x="174457" y="460704"/>
                  <a:pt x="176551" y="462798"/>
                  <a:pt x="176551" y="465382"/>
                </a:cubicBezTo>
                <a:lnTo>
                  <a:pt x="176551" y="548229"/>
                </a:lnTo>
                <a:cubicBezTo>
                  <a:pt x="176551" y="550813"/>
                  <a:pt x="174457" y="552907"/>
                  <a:pt x="171873" y="552907"/>
                </a:cubicBezTo>
                <a:lnTo>
                  <a:pt x="153164" y="552907"/>
                </a:lnTo>
                <a:cubicBezTo>
                  <a:pt x="150580" y="552907"/>
                  <a:pt x="148486" y="550813"/>
                  <a:pt x="148486" y="548229"/>
                </a:cubicBezTo>
                <a:close/>
                <a:moveTo>
                  <a:pt x="411552" y="146793"/>
                </a:moveTo>
                <a:cubicBezTo>
                  <a:pt x="411552" y="144209"/>
                  <a:pt x="413647" y="142115"/>
                  <a:pt x="416231" y="142115"/>
                </a:cubicBezTo>
                <a:lnTo>
                  <a:pt x="434939" y="142115"/>
                </a:lnTo>
                <a:cubicBezTo>
                  <a:pt x="437523" y="142115"/>
                  <a:pt x="439617" y="144209"/>
                  <a:pt x="439618" y="146793"/>
                </a:cubicBezTo>
                <a:lnTo>
                  <a:pt x="439617" y="229640"/>
                </a:lnTo>
                <a:cubicBezTo>
                  <a:pt x="439617" y="232224"/>
                  <a:pt x="437523" y="234318"/>
                  <a:pt x="434939" y="234318"/>
                </a:cubicBezTo>
                <a:lnTo>
                  <a:pt x="416230" y="234318"/>
                </a:lnTo>
                <a:cubicBezTo>
                  <a:pt x="413646" y="234318"/>
                  <a:pt x="411552" y="232224"/>
                  <a:pt x="411552" y="229640"/>
                </a:cubicBezTo>
                <a:close/>
                <a:moveTo>
                  <a:pt x="375092" y="136719"/>
                </a:moveTo>
                <a:cubicBezTo>
                  <a:pt x="355306" y="159578"/>
                  <a:pt x="337985" y="184164"/>
                  <a:pt x="321163" y="213431"/>
                </a:cubicBezTo>
                <a:cubicBezTo>
                  <a:pt x="308193" y="240837"/>
                  <a:pt x="308965" y="253129"/>
                  <a:pt x="324489" y="266439"/>
                </a:cubicBezTo>
                <a:lnTo>
                  <a:pt x="405728" y="336091"/>
                </a:lnTo>
                <a:cubicBezTo>
                  <a:pt x="421252" y="349401"/>
                  <a:pt x="444933" y="347250"/>
                  <a:pt x="458622" y="331285"/>
                </a:cubicBezTo>
                <a:lnTo>
                  <a:pt x="581275" y="188228"/>
                </a:lnTo>
                <a:cubicBezTo>
                  <a:pt x="594963" y="172263"/>
                  <a:pt x="593474" y="148531"/>
                  <a:pt x="577950" y="135220"/>
                </a:cubicBezTo>
                <a:lnTo>
                  <a:pt x="496711" y="65568"/>
                </a:lnTo>
                <a:cubicBezTo>
                  <a:pt x="481187" y="52258"/>
                  <a:pt x="468157" y="54264"/>
                  <a:pt x="443817" y="70374"/>
                </a:cubicBezTo>
                <a:cubicBezTo>
                  <a:pt x="417131" y="92729"/>
                  <a:pt x="394879" y="113861"/>
                  <a:pt x="375092" y="136719"/>
                </a:cubicBezTo>
                <a:close/>
                <a:moveTo>
                  <a:pt x="120239" y="433966"/>
                </a:moveTo>
                <a:cubicBezTo>
                  <a:pt x="100670" y="457011"/>
                  <a:pt x="83184" y="482228"/>
                  <a:pt x="65164" y="512015"/>
                </a:cubicBezTo>
                <a:cubicBezTo>
                  <a:pt x="52958" y="538529"/>
                  <a:pt x="52966" y="551712"/>
                  <a:pt x="68491" y="565022"/>
                </a:cubicBezTo>
                <a:lnTo>
                  <a:pt x="149729" y="634674"/>
                </a:lnTo>
                <a:cubicBezTo>
                  <a:pt x="165254" y="647985"/>
                  <a:pt x="188935" y="645833"/>
                  <a:pt x="202622" y="629869"/>
                </a:cubicBezTo>
                <a:lnTo>
                  <a:pt x="325276" y="486812"/>
                </a:lnTo>
                <a:cubicBezTo>
                  <a:pt x="338965" y="470847"/>
                  <a:pt x="337475" y="447115"/>
                  <a:pt x="321950" y="433804"/>
                </a:cubicBezTo>
                <a:lnTo>
                  <a:pt x="240712" y="364152"/>
                </a:lnTo>
                <a:cubicBezTo>
                  <a:pt x="225188" y="350842"/>
                  <a:pt x="212922" y="351956"/>
                  <a:pt x="187818" y="368958"/>
                </a:cubicBezTo>
                <a:cubicBezTo>
                  <a:pt x="161463" y="390051"/>
                  <a:pt x="139809" y="410922"/>
                  <a:pt x="120239" y="433966"/>
                </a:cubicBezTo>
                <a:close/>
                <a:moveTo>
                  <a:pt x="5276" y="273040"/>
                </a:moveTo>
                <a:cubicBezTo>
                  <a:pt x="7034" y="271027"/>
                  <a:pt x="9354" y="269279"/>
                  <a:pt x="12403" y="267876"/>
                </a:cubicBezTo>
                <a:cubicBezTo>
                  <a:pt x="24716" y="262171"/>
                  <a:pt x="33357" y="269809"/>
                  <a:pt x="41786" y="277114"/>
                </a:cubicBezTo>
                <a:cubicBezTo>
                  <a:pt x="56232" y="289538"/>
                  <a:pt x="70659" y="301984"/>
                  <a:pt x="84986" y="314458"/>
                </a:cubicBezTo>
                <a:cubicBezTo>
                  <a:pt x="91324" y="320007"/>
                  <a:pt x="105874" y="334319"/>
                  <a:pt x="99584" y="342547"/>
                </a:cubicBezTo>
                <a:cubicBezTo>
                  <a:pt x="92006" y="352502"/>
                  <a:pt x="74970" y="339617"/>
                  <a:pt x="67637" y="333444"/>
                </a:cubicBezTo>
                <a:cubicBezTo>
                  <a:pt x="57040" y="324473"/>
                  <a:pt x="46556" y="315370"/>
                  <a:pt x="35994" y="306315"/>
                </a:cubicBezTo>
                <a:cubicBezTo>
                  <a:pt x="33171" y="307376"/>
                  <a:pt x="30373" y="308229"/>
                  <a:pt x="27579" y="309124"/>
                </a:cubicBezTo>
                <a:cubicBezTo>
                  <a:pt x="28740" y="345834"/>
                  <a:pt x="29823" y="381531"/>
                  <a:pt x="30912" y="417415"/>
                </a:cubicBezTo>
                <a:lnTo>
                  <a:pt x="33707" y="508082"/>
                </a:lnTo>
                <a:lnTo>
                  <a:pt x="64312" y="460518"/>
                </a:lnTo>
                <a:cubicBezTo>
                  <a:pt x="75462" y="444557"/>
                  <a:pt x="86870" y="429652"/>
                  <a:pt x="98941" y="415434"/>
                </a:cubicBezTo>
                <a:cubicBezTo>
                  <a:pt x="123083" y="386998"/>
                  <a:pt x="149874" y="361313"/>
                  <a:pt x="182559" y="335432"/>
                </a:cubicBezTo>
                <a:cubicBezTo>
                  <a:pt x="196938" y="325843"/>
                  <a:pt x="207953" y="320425"/>
                  <a:pt x="217604" y="319198"/>
                </a:cubicBezTo>
                <a:cubicBezTo>
                  <a:pt x="232707" y="293209"/>
                  <a:pt x="252698" y="270374"/>
                  <a:pt x="276493" y="251870"/>
                </a:cubicBezTo>
                <a:cubicBezTo>
                  <a:pt x="275924" y="241870"/>
                  <a:pt x="279592" y="229790"/>
                  <a:pt x="287227" y="213352"/>
                </a:cubicBezTo>
                <a:cubicBezTo>
                  <a:pt x="307815" y="177100"/>
                  <a:pt x="329109" y="146700"/>
                  <a:pt x="353525" y="118500"/>
                </a:cubicBezTo>
                <a:cubicBezTo>
                  <a:pt x="377942" y="90300"/>
                  <a:pt x="405480" y="64300"/>
                  <a:pt x="438558" y="36848"/>
                </a:cubicBezTo>
                <a:lnTo>
                  <a:pt x="440062" y="35945"/>
                </a:lnTo>
                <a:lnTo>
                  <a:pt x="350343" y="45512"/>
                </a:lnTo>
                <a:cubicBezTo>
                  <a:pt x="315537" y="48903"/>
                  <a:pt x="280810" y="52291"/>
                  <a:pt x="244094" y="56871"/>
                </a:cubicBezTo>
                <a:cubicBezTo>
                  <a:pt x="243174" y="59372"/>
                  <a:pt x="242295" y="61870"/>
                  <a:pt x="241440" y="64429"/>
                </a:cubicBezTo>
                <a:cubicBezTo>
                  <a:pt x="253215" y="74524"/>
                  <a:pt x="265025" y="84535"/>
                  <a:pt x="276750" y="94778"/>
                </a:cubicBezTo>
                <a:cubicBezTo>
                  <a:pt x="282495" y="99857"/>
                  <a:pt x="294642" y="113983"/>
                  <a:pt x="289770" y="120825"/>
                </a:cubicBezTo>
                <a:cubicBezTo>
                  <a:pt x="283752" y="129362"/>
                  <a:pt x="266945" y="119735"/>
                  <a:pt x="260125" y="114079"/>
                </a:cubicBezTo>
                <a:cubicBezTo>
                  <a:pt x="244643" y="101301"/>
                  <a:pt x="229507" y="88209"/>
                  <a:pt x="214292" y="75164"/>
                </a:cubicBezTo>
                <a:cubicBezTo>
                  <a:pt x="205802" y="67885"/>
                  <a:pt x="197010" y="60425"/>
                  <a:pt x="201098" y="47401"/>
                </a:cubicBezTo>
                <a:cubicBezTo>
                  <a:pt x="202100" y="44214"/>
                  <a:pt x="203552" y="41700"/>
                  <a:pt x="205342" y="39700"/>
                </a:cubicBezTo>
                <a:cubicBezTo>
                  <a:pt x="210710" y="33700"/>
                  <a:pt x="219113" y="32325"/>
                  <a:pt x="227482" y="31266"/>
                </a:cubicBezTo>
                <a:cubicBezTo>
                  <a:pt x="284143" y="24216"/>
                  <a:pt x="332976" y="21970"/>
                  <a:pt x="389663" y="14981"/>
                </a:cubicBezTo>
                <a:cubicBezTo>
                  <a:pt x="421474" y="11034"/>
                  <a:pt x="453356" y="7226"/>
                  <a:pt x="485132" y="3097"/>
                </a:cubicBezTo>
                <a:lnTo>
                  <a:pt x="498322" y="993"/>
                </a:lnTo>
                <a:lnTo>
                  <a:pt x="498423" y="932"/>
                </a:lnTo>
                <a:lnTo>
                  <a:pt x="498963" y="891"/>
                </a:lnTo>
                <a:lnTo>
                  <a:pt x="504546" y="0"/>
                </a:lnTo>
                <a:lnTo>
                  <a:pt x="503887" y="512"/>
                </a:lnTo>
                <a:lnTo>
                  <a:pt x="505017" y="425"/>
                </a:lnTo>
                <a:cubicBezTo>
                  <a:pt x="520844" y="13760"/>
                  <a:pt x="529558" y="23105"/>
                  <a:pt x="545385" y="36440"/>
                </a:cubicBezTo>
                <a:cubicBezTo>
                  <a:pt x="551804" y="41449"/>
                  <a:pt x="546947" y="57155"/>
                  <a:pt x="544172" y="65517"/>
                </a:cubicBezTo>
                <a:lnTo>
                  <a:pt x="607873" y="120132"/>
                </a:lnTo>
                <a:cubicBezTo>
                  <a:pt x="627570" y="137020"/>
                  <a:pt x="629847" y="166678"/>
                  <a:pt x="612959" y="186376"/>
                </a:cubicBezTo>
                <a:lnTo>
                  <a:pt x="461628" y="362880"/>
                </a:lnTo>
                <a:cubicBezTo>
                  <a:pt x="444740" y="382577"/>
                  <a:pt x="415082" y="384855"/>
                  <a:pt x="395385" y="367967"/>
                </a:cubicBezTo>
                <a:lnTo>
                  <a:pt x="302993" y="291103"/>
                </a:lnTo>
                <a:cubicBezTo>
                  <a:pt x="286932" y="292307"/>
                  <a:pt x="258792" y="319114"/>
                  <a:pt x="261043" y="340839"/>
                </a:cubicBezTo>
                <a:lnTo>
                  <a:pt x="351874" y="418716"/>
                </a:lnTo>
                <a:cubicBezTo>
                  <a:pt x="371571" y="435604"/>
                  <a:pt x="373848" y="465262"/>
                  <a:pt x="356960" y="484960"/>
                </a:cubicBezTo>
                <a:lnTo>
                  <a:pt x="205630" y="661463"/>
                </a:lnTo>
                <a:cubicBezTo>
                  <a:pt x="188742" y="681161"/>
                  <a:pt x="159084" y="683438"/>
                  <a:pt x="139386" y="666550"/>
                </a:cubicBezTo>
                <a:lnTo>
                  <a:pt x="75685" y="611934"/>
                </a:lnTo>
                <a:cubicBezTo>
                  <a:pt x="67845" y="615954"/>
                  <a:pt x="53065" y="623152"/>
                  <a:pt x="47135" y="617573"/>
                </a:cubicBezTo>
                <a:cubicBezTo>
                  <a:pt x="39337" y="610771"/>
                  <a:pt x="32797" y="605572"/>
                  <a:pt x="26256" y="600375"/>
                </a:cubicBezTo>
                <a:lnTo>
                  <a:pt x="6667" y="584238"/>
                </a:lnTo>
                <a:lnTo>
                  <a:pt x="6645" y="584283"/>
                </a:lnTo>
                <a:lnTo>
                  <a:pt x="6648" y="584222"/>
                </a:lnTo>
                <a:lnTo>
                  <a:pt x="5379" y="583177"/>
                </a:lnTo>
                <a:cubicBezTo>
                  <a:pt x="3418" y="581496"/>
                  <a:pt x="3192" y="578543"/>
                  <a:pt x="4873" y="576583"/>
                </a:cubicBezTo>
                <a:lnTo>
                  <a:pt x="6591" y="572368"/>
                </a:lnTo>
                <a:lnTo>
                  <a:pt x="5870" y="485803"/>
                </a:lnTo>
                <a:cubicBezTo>
                  <a:pt x="4947" y="453251"/>
                  <a:pt x="3642" y="420691"/>
                  <a:pt x="2768" y="388130"/>
                </a:cubicBezTo>
                <a:cubicBezTo>
                  <a:pt x="1872" y="356065"/>
                  <a:pt x="1148" y="328126"/>
                  <a:pt x="87" y="296073"/>
                </a:cubicBezTo>
                <a:cubicBezTo>
                  <a:pt x="-216" y="287491"/>
                  <a:pt x="2" y="279078"/>
                  <a:pt x="5276" y="2730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DE5D8A1-C85C-421F-B1F6-96727BF474BB}"/>
              </a:ext>
            </a:extLst>
          </p:cNvPr>
          <p:cNvSpPr/>
          <p:nvPr/>
        </p:nvSpPr>
        <p:spPr>
          <a:xfrm>
            <a:off x="10061454" y="1354364"/>
            <a:ext cx="478013" cy="615602"/>
          </a:xfrm>
          <a:custGeom>
            <a:avLst/>
            <a:gdLst>
              <a:gd name="connsiteX0" fmla="*/ 581300 w 820100"/>
              <a:gd name="connsiteY0" fmla="*/ 479383 h 1056153"/>
              <a:gd name="connsiteX1" fmla="*/ 581300 w 820100"/>
              <a:gd name="connsiteY1" fmla="*/ 665267 h 1056153"/>
              <a:gd name="connsiteX2" fmla="*/ 653935 w 820100"/>
              <a:gd name="connsiteY2" fmla="*/ 737900 h 1056153"/>
              <a:gd name="connsiteX3" fmla="*/ 715450 w 820100"/>
              <a:gd name="connsiteY3" fmla="*/ 737900 h 1056153"/>
              <a:gd name="connsiteX4" fmla="*/ 787935 w 820100"/>
              <a:gd name="connsiteY4" fmla="*/ 665267 h 1056153"/>
              <a:gd name="connsiteX5" fmla="*/ 787935 w 820100"/>
              <a:gd name="connsiteY5" fmla="*/ 479383 h 1056153"/>
              <a:gd name="connsiteX6" fmla="*/ 304584 w 820100"/>
              <a:gd name="connsiteY6" fmla="*/ 479383 h 1056153"/>
              <a:gd name="connsiteX7" fmla="*/ 304584 w 820100"/>
              <a:gd name="connsiteY7" fmla="*/ 665267 h 1056153"/>
              <a:gd name="connsiteX8" fmla="*/ 377219 w 820100"/>
              <a:gd name="connsiteY8" fmla="*/ 737900 h 1056153"/>
              <a:gd name="connsiteX9" fmla="*/ 438734 w 820100"/>
              <a:gd name="connsiteY9" fmla="*/ 737900 h 1056153"/>
              <a:gd name="connsiteX10" fmla="*/ 511219 w 820100"/>
              <a:gd name="connsiteY10" fmla="*/ 665267 h 1056153"/>
              <a:gd name="connsiteX11" fmla="*/ 511219 w 820100"/>
              <a:gd name="connsiteY11" fmla="*/ 479383 h 1056153"/>
              <a:gd name="connsiteX12" fmla="*/ 27868 w 820100"/>
              <a:gd name="connsiteY12" fmla="*/ 479383 h 1056153"/>
              <a:gd name="connsiteX13" fmla="*/ 27868 w 820100"/>
              <a:gd name="connsiteY13" fmla="*/ 665267 h 1056153"/>
              <a:gd name="connsiteX14" fmla="*/ 100503 w 820100"/>
              <a:gd name="connsiteY14" fmla="*/ 737900 h 1056153"/>
              <a:gd name="connsiteX15" fmla="*/ 162018 w 820100"/>
              <a:gd name="connsiteY15" fmla="*/ 737900 h 1056153"/>
              <a:gd name="connsiteX16" fmla="*/ 234503 w 820100"/>
              <a:gd name="connsiteY16" fmla="*/ 665267 h 1056153"/>
              <a:gd name="connsiteX17" fmla="*/ 234503 w 820100"/>
              <a:gd name="connsiteY17" fmla="*/ 479383 h 1056153"/>
              <a:gd name="connsiteX18" fmla="*/ 597456 w 820100"/>
              <a:gd name="connsiteY18" fmla="*/ 0 h 1056153"/>
              <a:gd name="connsiteX19" fmla="*/ 771926 w 820100"/>
              <a:gd name="connsiteY19" fmla="*/ 0 h 1056153"/>
              <a:gd name="connsiteX20" fmla="*/ 795791 w 820100"/>
              <a:gd name="connsiteY20" fmla="*/ 23865 h 1056153"/>
              <a:gd name="connsiteX21" fmla="*/ 795791 w 820100"/>
              <a:gd name="connsiteY21" fmla="*/ 261333 h 1056153"/>
              <a:gd name="connsiteX22" fmla="*/ 771926 w 820100"/>
              <a:gd name="connsiteY22" fmla="*/ 285346 h 1056153"/>
              <a:gd name="connsiteX23" fmla="*/ 764689 w 820100"/>
              <a:gd name="connsiteY23" fmla="*/ 285346 h 1056153"/>
              <a:gd name="connsiteX24" fmla="*/ 786093 w 820100"/>
              <a:gd name="connsiteY24" fmla="*/ 311658 h 1056153"/>
              <a:gd name="connsiteX25" fmla="*/ 805771 w 820100"/>
              <a:gd name="connsiteY25" fmla="*/ 345845 h 1056153"/>
              <a:gd name="connsiteX26" fmla="*/ 815808 w 820100"/>
              <a:gd name="connsiteY26" fmla="*/ 376510 h 1056153"/>
              <a:gd name="connsiteX27" fmla="*/ 820100 w 820100"/>
              <a:gd name="connsiteY27" fmla="*/ 376510 h 1056153"/>
              <a:gd name="connsiteX28" fmla="*/ 820100 w 820100"/>
              <a:gd name="connsiteY28" fmla="*/ 1021913 h 1056153"/>
              <a:gd name="connsiteX29" fmla="*/ 786007 w 820100"/>
              <a:gd name="connsiteY29" fmla="*/ 1056153 h 1056153"/>
              <a:gd name="connsiteX30" fmla="*/ 591378 w 820100"/>
              <a:gd name="connsiteY30" fmla="*/ 1056153 h 1056153"/>
              <a:gd name="connsiteX31" fmla="*/ 557285 w 820100"/>
              <a:gd name="connsiteY31" fmla="*/ 1022061 h 1056153"/>
              <a:gd name="connsiteX32" fmla="*/ 557285 w 820100"/>
              <a:gd name="connsiteY32" fmla="*/ 383720 h 1056153"/>
              <a:gd name="connsiteX33" fmla="*/ 553432 w 820100"/>
              <a:gd name="connsiteY33" fmla="*/ 377400 h 1056153"/>
              <a:gd name="connsiteX34" fmla="*/ 591917 w 820100"/>
              <a:gd name="connsiteY34" fmla="*/ 299837 h 1056153"/>
              <a:gd name="connsiteX35" fmla="*/ 606493 w 820100"/>
              <a:gd name="connsiteY35" fmla="*/ 285346 h 1056153"/>
              <a:gd name="connsiteX36" fmla="*/ 597456 w 820100"/>
              <a:gd name="connsiteY36" fmla="*/ 285346 h 1056153"/>
              <a:gd name="connsiteX37" fmla="*/ 573591 w 820100"/>
              <a:gd name="connsiteY37" fmla="*/ 261481 h 1056153"/>
              <a:gd name="connsiteX38" fmla="*/ 573591 w 820100"/>
              <a:gd name="connsiteY38" fmla="*/ 23865 h 1056153"/>
              <a:gd name="connsiteX39" fmla="*/ 597456 w 820100"/>
              <a:gd name="connsiteY39" fmla="*/ 0 h 1056153"/>
              <a:gd name="connsiteX40" fmla="*/ 320740 w 820100"/>
              <a:gd name="connsiteY40" fmla="*/ 0 h 1056153"/>
              <a:gd name="connsiteX41" fmla="*/ 495210 w 820100"/>
              <a:gd name="connsiteY41" fmla="*/ 0 h 1056153"/>
              <a:gd name="connsiteX42" fmla="*/ 519075 w 820100"/>
              <a:gd name="connsiteY42" fmla="*/ 23865 h 1056153"/>
              <a:gd name="connsiteX43" fmla="*/ 519075 w 820100"/>
              <a:gd name="connsiteY43" fmla="*/ 261333 h 1056153"/>
              <a:gd name="connsiteX44" fmla="*/ 495210 w 820100"/>
              <a:gd name="connsiteY44" fmla="*/ 285346 h 1056153"/>
              <a:gd name="connsiteX45" fmla="*/ 487973 w 820100"/>
              <a:gd name="connsiteY45" fmla="*/ 285346 h 1056153"/>
              <a:gd name="connsiteX46" fmla="*/ 509377 w 820100"/>
              <a:gd name="connsiteY46" fmla="*/ 311658 h 1056153"/>
              <a:gd name="connsiteX47" fmla="*/ 529055 w 820100"/>
              <a:gd name="connsiteY47" fmla="*/ 345845 h 1056153"/>
              <a:gd name="connsiteX48" fmla="*/ 539092 w 820100"/>
              <a:gd name="connsiteY48" fmla="*/ 376510 h 1056153"/>
              <a:gd name="connsiteX49" fmla="*/ 543384 w 820100"/>
              <a:gd name="connsiteY49" fmla="*/ 376510 h 1056153"/>
              <a:gd name="connsiteX50" fmla="*/ 543384 w 820100"/>
              <a:gd name="connsiteY50" fmla="*/ 1021913 h 1056153"/>
              <a:gd name="connsiteX51" fmla="*/ 509291 w 820100"/>
              <a:gd name="connsiteY51" fmla="*/ 1056153 h 1056153"/>
              <a:gd name="connsiteX52" fmla="*/ 314662 w 820100"/>
              <a:gd name="connsiteY52" fmla="*/ 1056153 h 1056153"/>
              <a:gd name="connsiteX53" fmla="*/ 280569 w 820100"/>
              <a:gd name="connsiteY53" fmla="*/ 1022061 h 1056153"/>
              <a:gd name="connsiteX54" fmla="*/ 280569 w 820100"/>
              <a:gd name="connsiteY54" fmla="*/ 383720 h 1056153"/>
              <a:gd name="connsiteX55" fmla="*/ 276716 w 820100"/>
              <a:gd name="connsiteY55" fmla="*/ 377400 h 1056153"/>
              <a:gd name="connsiteX56" fmla="*/ 315201 w 820100"/>
              <a:gd name="connsiteY56" fmla="*/ 299837 h 1056153"/>
              <a:gd name="connsiteX57" fmla="*/ 329777 w 820100"/>
              <a:gd name="connsiteY57" fmla="*/ 285346 h 1056153"/>
              <a:gd name="connsiteX58" fmla="*/ 320740 w 820100"/>
              <a:gd name="connsiteY58" fmla="*/ 285346 h 1056153"/>
              <a:gd name="connsiteX59" fmla="*/ 296875 w 820100"/>
              <a:gd name="connsiteY59" fmla="*/ 261481 h 1056153"/>
              <a:gd name="connsiteX60" fmla="*/ 296875 w 820100"/>
              <a:gd name="connsiteY60" fmla="*/ 23865 h 1056153"/>
              <a:gd name="connsiteX61" fmla="*/ 320740 w 820100"/>
              <a:gd name="connsiteY61" fmla="*/ 0 h 1056153"/>
              <a:gd name="connsiteX62" fmla="*/ 44024 w 820100"/>
              <a:gd name="connsiteY62" fmla="*/ 0 h 1056153"/>
              <a:gd name="connsiteX63" fmla="*/ 218494 w 820100"/>
              <a:gd name="connsiteY63" fmla="*/ 0 h 1056153"/>
              <a:gd name="connsiteX64" fmla="*/ 242359 w 820100"/>
              <a:gd name="connsiteY64" fmla="*/ 23865 h 1056153"/>
              <a:gd name="connsiteX65" fmla="*/ 242359 w 820100"/>
              <a:gd name="connsiteY65" fmla="*/ 261333 h 1056153"/>
              <a:gd name="connsiteX66" fmla="*/ 218494 w 820100"/>
              <a:gd name="connsiteY66" fmla="*/ 285346 h 1056153"/>
              <a:gd name="connsiteX67" fmla="*/ 211257 w 820100"/>
              <a:gd name="connsiteY67" fmla="*/ 285346 h 1056153"/>
              <a:gd name="connsiteX68" fmla="*/ 232661 w 820100"/>
              <a:gd name="connsiteY68" fmla="*/ 311658 h 1056153"/>
              <a:gd name="connsiteX69" fmla="*/ 252339 w 820100"/>
              <a:gd name="connsiteY69" fmla="*/ 345845 h 1056153"/>
              <a:gd name="connsiteX70" fmla="*/ 262376 w 820100"/>
              <a:gd name="connsiteY70" fmla="*/ 376510 h 1056153"/>
              <a:gd name="connsiteX71" fmla="*/ 266668 w 820100"/>
              <a:gd name="connsiteY71" fmla="*/ 376510 h 1056153"/>
              <a:gd name="connsiteX72" fmla="*/ 266668 w 820100"/>
              <a:gd name="connsiteY72" fmla="*/ 1021913 h 1056153"/>
              <a:gd name="connsiteX73" fmla="*/ 232575 w 820100"/>
              <a:gd name="connsiteY73" fmla="*/ 1056153 h 1056153"/>
              <a:gd name="connsiteX74" fmla="*/ 37946 w 820100"/>
              <a:gd name="connsiteY74" fmla="*/ 1056153 h 1056153"/>
              <a:gd name="connsiteX75" fmla="*/ 3853 w 820100"/>
              <a:gd name="connsiteY75" fmla="*/ 1022061 h 1056153"/>
              <a:gd name="connsiteX76" fmla="*/ 3853 w 820100"/>
              <a:gd name="connsiteY76" fmla="*/ 383720 h 1056153"/>
              <a:gd name="connsiteX77" fmla="*/ 0 w 820100"/>
              <a:gd name="connsiteY77" fmla="*/ 377400 h 1056153"/>
              <a:gd name="connsiteX78" fmla="*/ 38485 w 820100"/>
              <a:gd name="connsiteY78" fmla="*/ 299837 h 1056153"/>
              <a:gd name="connsiteX79" fmla="*/ 53061 w 820100"/>
              <a:gd name="connsiteY79" fmla="*/ 285346 h 1056153"/>
              <a:gd name="connsiteX80" fmla="*/ 44024 w 820100"/>
              <a:gd name="connsiteY80" fmla="*/ 285346 h 1056153"/>
              <a:gd name="connsiteX81" fmla="*/ 20159 w 820100"/>
              <a:gd name="connsiteY81" fmla="*/ 261481 h 1056153"/>
              <a:gd name="connsiteX82" fmla="*/ 20159 w 820100"/>
              <a:gd name="connsiteY82" fmla="*/ 23865 h 1056153"/>
              <a:gd name="connsiteX83" fmla="*/ 44024 w 820100"/>
              <a:gd name="connsiteY83" fmla="*/ 0 h 1056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820100" h="1056153">
                <a:moveTo>
                  <a:pt x="581300" y="479383"/>
                </a:moveTo>
                <a:lnTo>
                  <a:pt x="581300" y="665267"/>
                </a:lnTo>
                <a:cubicBezTo>
                  <a:pt x="581300" y="705436"/>
                  <a:pt x="613911" y="737900"/>
                  <a:pt x="653935" y="737900"/>
                </a:cubicBezTo>
                <a:lnTo>
                  <a:pt x="715450" y="737900"/>
                </a:lnTo>
                <a:cubicBezTo>
                  <a:pt x="755621" y="737900"/>
                  <a:pt x="788084" y="705436"/>
                  <a:pt x="787935" y="665267"/>
                </a:cubicBezTo>
                <a:lnTo>
                  <a:pt x="787935" y="479383"/>
                </a:lnTo>
                <a:close/>
                <a:moveTo>
                  <a:pt x="304584" y="479383"/>
                </a:moveTo>
                <a:lnTo>
                  <a:pt x="304584" y="665267"/>
                </a:lnTo>
                <a:cubicBezTo>
                  <a:pt x="304584" y="705436"/>
                  <a:pt x="337195" y="737900"/>
                  <a:pt x="377219" y="737900"/>
                </a:cubicBezTo>
                <a:lnTo>
                  <a:pt x="438734" y="737900"/>
                </a:lnTo>
                <a:cubicBezTo>
                  <a:pt x="478905" y="737900"/>
                  <a:pt x="511368" y="705436"/>
                  <a:pt x="511219" y="665267"/>
                </a:cubicBezTo>
                <a:lnTo>
                  <a:pt x="511219" y="479383"/>
                </a:lnTo>
                <a:close/>
                <a:moveTo>
                  <a:pt x="27868" y="479383"/>
                </a:moveTo>
                <a:lnTo>
                  <a:pt x="27868" y="665267"/>
                </a:lnTo>
                <a:cubicBezTo>
                  <a:pt x="27868" y="705436"/>
                  <a:pt x="60479" y="737900"/>
                  <a:pt x="100503" y="737900"/>
                </a:cubicBezTo>
                <a:lnTo>
                  <a:pt x="162018" y="737900"/>
                </a:lnTo>
                <a:cubicBezTo>
                  <a:pt x="202189" y="737900"/>
                  <a:pt x="234652" y="705436"/>
                  <a:pt x="234503" y="665267"/>
                </a:cubicBezTo>
                <a:lnTo>
                  <a:pt x="234503" y="479383"/>
                </a:lnTo>
                <a:close/>
                <a:moveTo>
                  <a:pt x="597456" y="0"/>
                </a:moveTo>
                <a:lnTo>
                  <a:pt x="771926" y="0"/>
                </a:lnTo>
                <a:cubicBezTo>
                  <a:pt x="785118" y="0"/>
                  <a:pt x="795791" y="10673"/>
                  <a:pt x="795791" y="23865"/>
                </a:cubicBezTo>
                <a:lnTo>
                  <a:pt x="795791" y="261333"/>
                </a:lnTo>
                <a:cubicBezTo>
                  <a:pt x="795939" y="274525"/>
                  <a:pt x="785266" y="285346"/>
                  <a:pt x="771926" y="285346"/>
                </a:cubicBezTo>
                <a:lnTo>
                  <a:pt x="764689" y="285346"/>
                </a:lnTo>
                <a:lnTo>
                  <a:pt x="786093" y="311658"/>
                </a:lnTo>
                <a:cubicBezTo>
                  <a:pt x="794125" y="323520"/>
                  <a:pt x="800784" y="335360"/>
                  <a:pt x="805771" y="345845"/>
                </a:cubicBezTo>
                <a:lnTo>
                  <a:pt x="815808" y="376510"/>
                </a:lnTo>
                <a:lnTo>
                  <a:pt x="820100" y="376510"/>
                </a:lnTo>
                <a:lnTo>
                  <a:pt x="820100" y="1021913"/>
                </a:lnTo>
                <a:cubicBezTo>
                  <a:pt x="820100" y="1040885"/>
                  <a:pt x="804832" y="1056153"/>
                  <a:pt x="786007" y="1056153"/>
                </a:cubicBezTo>
                <a:lnTo>
                  <a:pt x="591378" y="1056153"/>
                </a:lnTo>
                <a:cubicBezTo>
                  <a:pt x="572553" y="1056153"/>
                  <a:pt x="557285" y="1040885"/>
                  <a:pt x="557285" y="1022061"/>
                </a:cubicBezTo>
                <a:lnTo>
                  <a:pt x="557285" y="383720"/>
                </a:lnTo>
                <a:lnTo>
                  <a:pt x="553432" y="377400"/>
                </a:lnTo>
                <a:cubicBezTo>
                  <a:pt x="553432" y="365393"/>
                  <a:pt x="568144" y="331114"/>
                  <a:pt x="591917" y="299837"/>
                </a:cubicBezTo>
                <a:lnTo>
                  <a:pt x="606493" y="285346"/>
                </a:lnTo>
                <a:lnTo>
                  <a:pt x="597456" y="285346"/>
                </a:lnTo>
                <a:cubicBezTo>
                  <a:pt x="584264" y="285346"/>
                  <a:pt x="573591" y="274673"/>
                  <a:pt x="573591" y="261481"/>
                </a:cubicBezTo>
                <a:lnTo>
                  <a:pt x="573591" y="23865"/>
                </a:lnTo>
                <a:cubicBezTo>
                  <a:pt x="573591" y="10673"/>
                  <a:pt x="584264" y="0"/>
                  <a:pt x="597456" y="0"/>
                </a:cubicBezTo>
                <a:close/>
                <a:moveTo>
                  <a:pt x="320740" y="0"/>
                </a:moveTo>
                <a:lnTo>
                  <a:pt x="495210" y="0"/>
                </a:lnTo>
                <a:cubicBezTo>
                  <a:pt x="508402" y="0"/>
                  <a:pt x="519075" y="10673"/>
                  <a:pt x="519075" y="23865"/>
                </a:cubicBezTo>
                <a:lnTo>
                  <a:pt x="519075" y="261333"/>
                </a:lnTo>
                <a:cubicBezTo>
                  <a:pt x="519223" y="274525"/>
                  <a:pt x="508550" y="285346"/>
                  <a:pt x="495210" y="285346"/>
                </a:cubicBezTo>
                <a:lnTo>
                  <a:pt x="487973" y="285346"/>
                </a:lnTo>
                <a:lnTo>
                  <a:pt x="509377" y="311658"/>
                </a:lnTo>
                <a:cubicBezTo>
                  <a:pt x="517409" y="323520"/>
                  <a:pt x="524068" y="335360"/>
                  <a:pt x="529055" y="345845"/>
                </a:cubicBezTo>
                <a:lnTo>
                  <a:pt x="539092" y="376510"/>
                </a:lnTo>
                <a:lnTo>
                  <a:pt x="543384" y="376510"/>
                </a:lnTo>
                <a:lnTo>
                  <a:pt x="543384" y="1021913"/>
                </a:lnTo>
                <a:cubicBezTo>
                  <a:pt x="543384" y="1040885"/>
                  <a:pt x="528116" y="1056153"/>
                  <a:pt x="509291" y="1056153"/>
                </a:cubicBezTo>
                <a:lnTo>
                  <a:pt x="314662" y="1056153"/>
                </a:lnTo>
                <a:cubicBezTo>
                  <a:pt x="295837" y="1056153"/>
                  <a:pt x="280569" y="1040885"/>
                  <a:pt x="280569" y="1022061"/>
                </a:cubicBezTo>
                <a:lnTo>
                  <a:pt x="280569" y="383720"/>
                </a:lnTo>
                <a:lnTo>
                  <a:pt x="276716" y="377400"/>
                </a:lnTo>
                <a:cubicBezTo>
                  <a:pt x="276716" y="365393"/>
                  <a:pt x="291428" y="331114"/>
                  <a:pt x="315201" y="299837"/>
                </a:cubicBezTo>
                <a:lnTo>
                  <a:pt x="329777" y="285346"/>
                </a:lnTo>
                <a:lnTo>
                  <a:pt x="320740" y="285346"/>
                </a:lnTo>
                <a:cubicBezTo>
                  <a:pt x="307548" y="285346"/>
                  <a:pt x="296875" y="274673"/>
                  <a:pt x="296875" y="261481"/>
                </a:cubicBezTo>
                <a:lnTo>
                  <a:pt x="296875" y="23865"/>
                </a:lnTo>
                <a:cubicBezTo>
                  <a:pt x="296875" y="10673"/>
                  <a:pt x="307548" y="0"/>
                  <a:pt x="320740" y="0"/>
                </a:cubicBezTo>
                <a:close/>
                <a:moveTo>
                  <a:pt x="44024" y="0"/>
                </a:moveTo>
                <a:lnTo>
                  <a:pt x="218494" y="0"/>
                </a:lnTo>
                <a:cubicBezTo>
                  <a:pt x="231686" y="0"/>
                  <a:pt x="242359" y="10673"/>
                  <a:pt x="242359" y="23865"/>
                </a:cubicBezTo>
                <a:lnTo>
                  <a:pt x="242359" y="261333"/>
                </a:lnTo>
                <a:cubicBezTo>
                  <a:pt x="242507" y="274525"/>
                  <a:pt x="231834" y="285346"/>
                  <a:pt x="218494" y="285346"/>
                </a:cubicBezTo>
                <a:lnTo>
                  <a:pt x="211257" y="285346"/>
                </a:lnTo>
                <a:lnTo>
                  <a:pt x="232661" y="311658"/>
                </a:lnTo>
                <a:cubicBezTo>
                  <a:pt x="240693" y="323520"/>
                  <a:pt x="247352" y="335360"/>
                  <a:pt x="252339" y="345845"/>
                </a:cubicBezTo>
                <a:lnTo>
                  <a:pt x="262376" y="376510"/>
                </a:lnTo>
                <a:lnTo>
                  <a:pt x="266668" y="376510"/>
                </a:lnTo>
                <a:lnTo>
                  <a:pt x="266668" y="1021913"/>
                </a:lnTo>
                <a:cubicBezTo>
                  <a:pt x="266668" y="1040885"/>
                  <a:pt x="251400" y="1056153"/>
                  <a:pt x="232575" y="1056153"/>
                </a:cubicBezTo>
                <a:lnTo>
                  <a:pt x="37946" y="1056153"/>
                </a:lnTo>
                <a:cubicBezTo>
                  <a:pt x="19121" y="1056153"/>
                  <a:pt x="3853" y="1040885"/>
                  <a:pt x="3853" y="1022061"/>
                </a:cubicBezTo>
                <a:lnTo>
                  <a:pt x="3853" y="383720"/>
                </a:lnTo>
                <a:lnTo>
                  <a:pt x="0" y="377400"/>
                </a:lnTo>
                <a:cubicBezTo>
                  <a:pt x="0" y="365393"/>
                  <a:pt x="14712" y="331114"/>
                  <a:pt x="38485" y="299837"/>
                </a:cubicBezTo>
                <a:lnTo>
                  <a:pt x="53061" y="285346"/>
                </a:lnTo>
                <a:lnTo>
                  <a:pt x="44024" y="285346"/>
                </a:lnTo>
                <a:cubicBezTo>
                  <a:pt x="30832" y="285346"/>
                  <a:pt x="20159" y="274673"/>
                  <a:pt x="20159" y="261481"/>
                </a:cubicBezTo>
                <a:lnTo>
                  <a:pt x="20159" y="23865"/>
                </a:lnTo>
                <a:cubicBezTo>
                  <a:pt x="20159" y="10673"/>
                  <a:pt x="30832" y="0"/>
                  <a:pt x="44024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991F0A9-D85F-45CC-A0C5-15F5E834E67B}"/>
              </a:ext>
            </a:extLst>
          </p:cNvPr>
          <p:cNvSpPr/>
          <p:nvPr/>
        </p:nvSpPr>
        <p:spPr>
          <a:xfrm>
            <a:off x="9126640" y="2191608"/>
            <a:ext cx="656749" cy="336447"/>
          </a:xfrm>
          <a:custGeom>
            <a:avLst/>
            <a:gdLst>
              <a:gd name="connsiteX0" fmla="*/ 600718 w 1191243"/>
              <a:gd name="connsiteY0" fmla="*/ 199476 h 610264"/>
              <a:gd name="connsiteX1" fmla="*/ 511120 w 1191243"/>
              <a:gd name="connsiteY1" fmla="*/ 289074 h 610264"/>
              <a:gd name="connsiteX2" fmla="*/ 600718 w 1191243"/>
              <a:gd name="connsiteY2" fmla="*/ 378672 h 610264"/>
              <a:gd name="connsiteX3" fmla="*/ 690316 w 1191243"/>
              <a:gd name="connsiteY3" fmla="*/ 289074 h 610264"/>
              <a:gd name="connsiteX4" fmla="*/ 600718 w 1191243"/>
              <a:gd name="connsiteY4" fmla="*/ 199476 h 610264"/>
              <a:gd name="connsiteX5" fmla="*/ 491057 w 1191243"/>
              <a:gd name="connsiteY5" fmla="*/ 166802 h 610264"/>
              <a:gd name="connsiteX6" fmla="*/ 449079 w 1191243"/>
              <a:gd name="connsiteY6" fmla="*/ 208780 h 610264"/>
              <a:gd name="connsiteX7" fmla="*/ 491057 w 1191243"/>
              <a:gd name="connsiteY7" fmla="*/ 250758 h 610264"/>
              <a:gd name="connsiteX8" fmla="*/ 533035 w 1191243"/>
              <a:gd name="connsiteY8" fmla="*/ 208780 h 610264"/>
              <a:gd name="connsiteX9" fmla="*/ 491057 w 1191243"/>
              <a:gd name="connsiteY9" fmla="*/ 166802 h 610264"/>
              <a:gd name="connsiteX10" fmla="*/ 600717 w 1191243"/>
              <a:gd name="connsiteY10" fmla="*/ 78514 h 610264"/>
              <a:gd name="connsiteX11" fmla="*/ 811277 w 1191243"/>
              <a:gd name="connsiteY11" fmla="*/ 289074 h 610264"/>
              <a:gd name="connsiteX12" fmla="*/ 600717 w 1191243"/>
              <a:gd name="connsiteY12" fmla="*/ 499634 h 610264"/>
              <a:gd name="connsiteX13" fmla="*/ 390157 w 1191243"/>
              <a:gd name="connsiteY13" fmla="*/ 289074 h 610264"/>
              <a:gd name="connsiteX14" fmla="*/ 600717 w 1191243"/>
              <a:gd name="connsiteY14" fmla="*/ 78514 h 610264"/>
              <a:gd name="connsiteX15" fmla="*/ 610401 w 1191243"/>
              <a:gd name="connsiteY15" fmla="*/ 58143 h 610264"/>
              <a:gd name="connsiteX16" fmla="*/ 590219 w 1191243"/>
              <a:gd name="connsiteY16" fmla="*/ 58188 h 610264"/>
              <a:gd name="connsiteX17" fmla="*/ 580977 w 1191243"/>
              <a:gd name="connsiteY17" fmla="*/ 58188 h 610264"/>
              <a:gd name="connsiteX18" fmla="*/ 96944 w 1191243"/>
              <a:gd name="connsiteY18" fmla="*/ 287591 h 610264"/>
              <a:gd name="connsiteX19" fmla="*/ 88327 w 1191243"/>
              <a:gd name="connsiteY19" fmla="*/ 321077 h 610264"/>
              <a:gd name="connsiteX20" fmla="*/ 394972 w 1191243"/>
              <a:gd name="connsiteY20" fmla="*/ 514181 h 610264"/>
              <a:gd name="connsiteX21" fmla="*/ 698046 w 1191243"/>
              <a:gd name="connsiteY21" fmla="*/ 540970 h 610264"/>
              <a:gd name="connsiteX22" fmla="*/ 1105997 w 1191243"/>
              <a:gd name="connsiteY22" fmla="*/ 319960 h 610264"/>
              <a:gd name="connsiteX23" fmla="*/ 1093719 w 1191243"/>
              <a:gd name="connsiteY23" fmla="*/ 283126 h 610264"/>
              <a:gd name="connsiteX24" fmla="*/ 889453 w 1191243"/>
              <a:gd name="connsiteY24" fmla="*/ 142484 h 610264"/>
              <a:gd name="connsiteX25" fmla="*/ 610401 w 1191243"/>
              <a:gd name="connsiteY25" fmla="*/ 58143 h 610264"/>
              <a:gd name="connsiteX26" fmla="*/ 539901 w 1191243"/>
              <a:gd name="connsiteY26" fmla="*/ 2020 h 610264"/>
              <a:gd name="connsiteX27" fmla="*/ 919591 w 1191243"/>
              <a:gd name="connsiteY27" fmla="*/ 88191 h 610264"/>
              <a:gd name="connsiteX28" fmla="*/ 1173864 w 1191243"/>
              <a:gd name="connsiteY28" fmla="*/ 279375 h 610264"/>
              <a:gd name="connsiteX29" fmla="*/ 1177569 w 1191243"/>
              <a:gd name="connsiteY29" fmla="*/ 326479 h 610264"/>
              <a:gd name="connsiteX30" fmla="*/ 730416 w 1191243"/>
              <a:gd name="connsiteY30" fmla="*/ 590217 h 610264"/>
              <a:gd name="connsiteX31" fmla="*/ 585755 w 1191243"/>
              <a:gd name="connsiteY31" fmla="*/ 610264 h 610264"/>
              <a:gd name="connsiteX32" fmla="*/ 574592 w 1191243"/>
              <a:gd name="connsiteY32" fmla="*/ 609952 h 610264"/>
              <a:gd name="connsiteX33" fmla="*/ 266563 w 1191243"/>
              <a:gd name="connsiteY33" fmla="*/ 517575 h 610264"/>
              <a:gd name="connsiteX34" fmla="*/ 17917 w 1191243"/>
              <a:gd name="connsiteY34" fmla="*/ 329114 h 610264"/>
              <a:gd name="connsiteX35" fmla="*/ 11308 w 1191243"/>
              <a:gd name="connsiteY35" fmla="*/ 285626 h 610264"/>
              <a:gd name="connsiteX36" fmla="*/ 539901 w 1191243"/>
              <a:gd name="connsiteY36" fmla="*/ 2020 h 61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191243" h="610264">
                <a:moveTo>
                  <a:pt x="600718" y="199476"/>
                </a:moveTo>
                <a:cubicBezTo>
                  <a:pt x="551234" y="199476"/>
                  <a:pt x="511120" y="239590"/>
                  <a:pt x="511120" y="289074"/>
                </a:cubicBezTo>
                <a:cubicBezTo>
                  <a:pt x="511120" y="338558"/>
                  <a:pt x="551234" y="378672"/>
                  <a:pt x="600718" y="378672"/>
                </a:cubicBezTo>
                <a:cubicBezTo>
                  <a:pt x="650202" y="378672"/>
                  <a:pt x="690316" y="338558"/>
                  <a:pt x="690316" y="289074"/>
                </a:cubicBezTo>
                <a:cubicBezTo>
                  <a:pt x="690316" y="239590"/>
                  <a:pt x="650202" y="199476"/>
                  <a:pt x="600718" y="199476"/>
                </a:cubicBezTo>
                <a:close/>
                <a:moveTo>
                  <a:pt x="491057" y="166802"/>
                </a:moveTo>
                <a:cubicBezTo>
                  <a:pt x="467873" y="166802"/>
                  <a:pt x="449079" y="185596"/>
                  <a:pt x="449079" y="208780"/>
                </a:cubicBezTo>
                <a:cubicBezTo>
                  <a:pt x="449079" y="231964"/>
                  <a:pt x="467873" y="250758"/>
                  <a:pt x="491057" y="250758"/>
                </a:cubicBezTo>
                <a:cubicBezTo>
                  <a:pt x="514241" y="250758"/>
                  <a:pt x="533035" y="231964"/>
                  <a:pt x="533035" y="208780"/>
                </a:cubicBezTo>
                <a:cubicBezTo>
                  <a:pt x="533035" y="185596"/>
                  <a:pt x="514241" y="166802"/>
                  <a:pt x="491057" y="166802"/>
                </a:cubicBezTo>
                <a:close/>
                <a:moveTo>
                  <a:pt x="600717" y="78514"/>
                </a:moveTo>
                <a:cubicBezTo>
                  <a:pt x="717006" y="78514"/>
                  <a:pt x="811277" y="172785"/>
                  <a:pt x="811277" y="289074"/>
                </a:cubicBezTo>
                <a:cubicBezTo>
                  <a:pt x="811277" y="405363"/>
                  <a:pt x="717006" y="499634"/>
                  <a:pt x="600717" y="499634"/>
                </a:cubicBezTo>
                <a:cubicBezTo>
                  <a:pt x="484428" y="499634"/>
                  <a:pt x="390157" y="405363"/>
                  <a:pt x="390157" y="289074"/>
                </a:cubicBezTo>
                <a:cubicBezTo>
                  <a:pt x="390157" y="172785"/>
                  <a:pt x="484428" y="78514"/>
                  <a:pt x="600717" y="78514"/>
                </a:cubicBezTo>
                <a:close/>
                <a:moveTo>
                  <a:pt x="610401" y="58143"/>
                </a:moveTo>
                <a:lnTo>
                  <a:pt x="590219" y="58188"/>
                </a:lnTo>
                <a:cubicBezTo>
                  <a:pt x="587139" y="58188"/>
                  <a:pt x="584058" y="58053"/>
                  <a:pt x="580977" y="58188"/>
                </a:cubicBezTo>
                <a:cubicBezTo>
                  <a:pt x="388766" y="69885"/>
                  <a:pt x="239283" y="171818"/>
                  <a:pt x="96944" y="287591"/>
                </a:cubicBezTo>
                <a:cubicBezTo>
                  <a:pt x="77790" y="303263"/>
                  <a:pt x="75959" y="310853"/>
                  <a:pt x="88327" y="321077"/>
                </a:cubicBezTo>
                <a:cubicBezTo>
                  <a:pt x="178963" y="396042"/>
                  <a:pt x="285047" y="470605"/>
                  <a:pt x="394972" y="514181"/>
                </a:cubicBezTo>
                <a:cubicBezTo>
                  <a:pt x="482170" y="548739"/>
                  <a:pt x="604596" y="564902"/>
                  <a:pt x="698046" y="540970"/>
                </a:cubicBezTo>
                <a:cubicBezTo>
                  <a:pt x="863780" y="498554"/>
                  <a:pt x="980803" y="419392"/>
                  <a:pt x="1105997" y="319960"/>
                </a:cubicBezTo>
                <a:cubicBezTo>
                  <a:pt x="1126714" y="303575"/>
                  <a:pt x="1109347" y="295762"/>
                  <a:pt x="1093719" y="283126"/>
                </a:cubicBezTo>
                <a:cubicBezTo>
                  <a:pt x="1028890" y="230888"/>
                  <a:pt x="963212" y="181507"/>
                  <a:pt x="889453" y="142484"/>
                </a:cubicBezTo>
                <a:cubicBezTo>
                  <a:pt x="798817" y="94487"/>
                  <a:pt x="715011" y="59080"/>
                  <a:pt x="610401" y="58143"/>
                </a:cubicBezTo>
                <a:close/>
                <a:moveTo>
                  <a:pt x="539901" y="2020"/>
                </a:moveTo>
                <a:cubicBezTo>
                  <a:pt x="685187" y="-9276"/>
                  <a:pt x="805112" y="27782"/>
                  <a:pt x="919591" y="88191"/>
                </a:cubicBezTo>
                <a:cubicBezTo>
                  <a:pt x="1016746" y="139448"/>
                  <a:pt x="1092023" y="206107"/>
                  <a:pt x="1173864" y="279375"/>
                </a:cubicBezTo>
                <a:cubicBezTo>
                  <a:pt x="1190517" y="294243"/>
                  <a:pt x="1201099" y="306076"/>
                  <a:pt x="1177569" y="326479"/>
                </a:cubicBezTo>
                <a:cubicBezTo>
                  <a:pt x="1042463" y="443502"/>
                  <a:pt x="905437" y="541506"/>
                  <a:pt x="730416" y="590217"/>
                </a:cubicBezTo>
                <a:cubicBezTo>
                  <a:pt x="685677" y="602585"/>
                  <a:pt x="632278" y="610130"/>
                  <a:pt x="585755" y="610264"/>
                </a:cubicBezTo>
                <a:lnTo>
                  <a:pt x="574592" y="609952"/>
                </a:lnTo>
                <a:cubicBezTo>
                  <a:pt x="458730" y="607853"/>
                  <a:pt x="365728" y="573251"/>
                  <a:pt x="266563" y="517575"/>
                </a:cubicBezTo>
                <a:cubicBezTo>
                  <a:pt x="176240" y="466809"/>
                  <a:pt x="93372" y="400328"/>
                  <a:pt x="17917" y="329114"/>
                </a:cubicBezTo>
                <a:cubicBezTo>
                  <a:pt x="3941" y="315853"/>
                  <a:pt x="-10793" y="305539"/>
                  <a:pt x="11308" y="285626"/>
                </a:cubicBezTo>
                <a:cubicBezTo>
                  <a:pt x="164273" y="147708"/>
                  <a:pt x="327330" y="18495"/>
                  <a:pt x="539901" y="20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082B381-4904-4DA9-9EF8-24D8B176DAE6}"/>
              </a:ext>
            </a:extLst>
          </p:cNvPr>
          <p:cNvSpPr/>
          <p:nvPr/>
        </p:nvSpPr>
        <p:spPr>
          <a:xfrm>
            <a:off x="8206392" y="1529847"/>
            <a:ext cx="803109" cy="339758"/>
          </a:xfrm>
          <a:custGeom>
            <a:avLst/>
            <a:gdLst>
              <a:gd name="connsiteX0" fmla="*/ 1001899 w 1290428"/>
              <a:gd name="connsiteY0" fmla="*/ 228851 h 545920"/>
              <a:gd name="connsiteX1" fmla="*/ 1026167 w 1290428"/>
              <a:gd name="connsiteY1" fmla="*/ 228851 h 545920"/>
              <a:gd name="connsiteX2" fmla="*/ 1048859 w 1290428"/>
              <a:gd name="connsiteY2" fmla="*/ 229376 h 545920"/>
              <a:gd name="connsiteX3" fmla="*/ 1060573 w 1290428"/>
              <a:gd name="connsiteY3" fmla="*/ 235416 h 545920"/>
              <a:gd name="connsiteX4" fmla="*/ 1064722 w 1290428"/>
              <a:gd name="connsiteY4" fmla="*/ 247971 h 545920"/>
              <a:gd name="connsiteX5" fmla="*/ 1061571 w 1290428"/>
              <a:gd name="connsiteY5" fmla="*/ 259527 h 545920"/>
              <a:gd name="connsiteX6" fmla="*/ 1052851 w 1290428"/>
              <a:gd name="connsiteY6" fmla="*/ 266040 h 545920"/>
              <a:gd name="connsiteX7" fmla="*/ 1024906 w 1290428"/>
              <a:gd name="connsiteY7" fmla="*/ 267931 h 545920"/>
              <a:gd name="connsiteX8" fmla="*/ 1001899 w 1290428"/>
              <a:gd name="connsiteY8" fmla="*/ 267931 h 545920"/>
              <a:gd name="connsiteX9" fmla="*/ 970803 w 1290428"/>
              <a:gd name="connsiteY9" fmla="*/ 202797 h 545920"/>
              <a:gd name="connsiteX10" fmla="*/ 970803 w 1290428"/>
              <a:gd name="connsiteY10" fmla="*/ 356808 h 545920"/>
              <a:gd name="connsiteX11" fmla="*/ 1001899 w 1290428"/>
              <a:gd name="connsiteY11" fmla="*/ 356808 h 545920"/>
              <a:gd name="connsiteX12" fmla="*/ 1001899 w 1290428"/>
              <a:gd name="connsiteY12" fmla="*/ 292514 h 545920"/>
              <a:gd name="connsiteX13" fmla="*/ 1008203 w 1290428"/>
              <a:gd name="connsiteY13" fmla="*/ 292514 h 545920"/>
              <a:gd name="connsiteX14" fmla="*/ 1023856 w 1290428"/>
              <a:gd name="connsiteY14" fmla="*/ 294247 h 545920"/>
              <a:gd name="connsiteX15" fmla="*/ 1033206 w 1290428"/>
              <a:gd name="connsiteY15" fmla="*/ 300656 h 545920"/>
              <a:gd name="connsiteX16" fmla="*/ 1049594 w 1290428"/>
              <a:gd name="connsiteY16" fmla="*/ 323295 h 545920"/>
              <a:gd name="connsiteX17" fmla="*/ 1072076 w 1290428"/>
              <a:gd name="connsiteY17" fmla="*/ 356808 h 545920"/>
              <a:gd name="connsiteX18" fmla="*/ 1109266 w 1290428"/>
              <a:gd name="connsiteY18" fmla="*/ 356808 h 545920"/>
              <a:gd name="connsiteX19" fmla="*/ 1090461 w 1290428"/>
              <a:gd name="connsiteY19" fmla="*/ 326762 h 545920"/>
              <a:gd name="connsiteX20" fmla="*/ 1072759 w 1290428"/>
              <a:gd name="connsiteY20" fmla="*/ 301759 h 545920"/>
              <a:gd name="connsiteX21" fmla="*/ 1056108 w 1290428"/>
              <a:gd name="connsiteY21" fmla="*/ 288837 h 545920"/>
              <a:gd name="connsiteX22" fmla="*/ 1086574 w 1290428"/>
              <a:gd name="connsiteY22" fmla="*/ 274602 h 545920"/>
              <a:gd name="connsiteX23" fmla="*/ 1096764 w 1290428"/>
              <a:gd name="connsiteY23" fmla="*/ 245974 h 545920"/>
              <a:gd name="connsiteX24" fmla="*/ 1090041 w 1290428"/>
              <a:gd name="connsiteY24" fmla="*/ 221707 h 545920"/>
              <a:gd name="connsiteX25" fmla="*/ 1072128 w 1290428"/>
              <a:gd name="connsiteY25" fmla="*/ 206947 h 545920"/>
              <a:gd name="connsiteX26" fmla="*/ 1036252 w 1290428"/>
              <a:gd name="connsiteY26" fmla="*/ 202797 h 545920"/>
              <a:gd name="connsiteX27" fmla="*/ 215823 w 1290428"/>
              <a:gd name="connsiteY27" fmla="*/ 197058 h 545920"/>
              <a:gd name="connsiteX28" fmla="*/ 215823 w 1290428"/>
              <a:gd name="connsiteY28" fmla="*/ 349808 h 545920"/>
              <a:gd name="connsiteX29" fmla="*/ 324240 w 1290428"/>
              <a:gd name="connsiteY29" fmla="*/ 349808 h 545920"/>
              <a:gd name="connsiteX30" fmla="*/ 324240 w 1290428"/>
              <a:gd name="connsiteY30" fmla="*/ 323859 h 545920"/>
              <a:gd name="connsiteX31" fmla="*/ 246920 w 1290428"/>
              <a:gd name="connsiteY31" fmla="*/ 323859 h 545920"/>
              <a:gd name="connsiteX32" fmla="*/ 246920 w 1290428"/>
              <a:gd name="connsiteY32" fmla="*/ 197058 h 545920"/>
              <a:gd name="connsiteX33" fmla="*/ 1031661 w 1290428"/>
              <a:gd name="connsiteY33" fmla="*/ 100279 h 545920"/>
              <a:gd name="connsiteX34" fmla="*/ 1206742 w 1290428"/>
              <a:gd name="connsiteY34" fmla="*/ 275360 h 545920"/>
              <a:gd name="connsiteX35" fmla="*/ 1031661 w 1290428"/>
              <a:gd name="connsiteY35" fmla="*/ 450441 h 545920"/>
              <a:gd name="connsiteX36" fmla="*/ 856580 w 1290428"/>
              <a:gd name="connsiteY36" fmla="*/ 275360 h 545920"/>
              <a:gd name="connsiteX37" fmla="*/ 1031661 w 1290428"/>
              <a:gd name="connsiteY37" fmla="*/ 100279 h 545920"/>
              <a:gd name="connsiteX38" fmla="*/ 259978 w 1290428"/>
              <a:gd name="connsiteY38" fmla="*/ 100279 h 545920"/>
              <a:gd name="connsiteX39" fmla="*/ 435059 w 1290428"/>
              <a:gd name="connsiteY39" fmla="*/ 275360 h 545920"/>
              <a:gd name="connsiteX40" fmla="*/ 259978 w 1290428"/>
              <a:gd name="connsiteY40" fmla="*/ 450441 h 545920"/>
              <a:gd name="connsiteX41" fmla="*/ 84897 w 1290428"/>
              <a:gd name="connsiteY41" fmla="*/ 275360 h 545920"/>
              <a:gd name="connsiteX42" fmla="*/ 259978 w 1290428"/>
              <a:gd name="connsiteY42" fmla="*/ 100279 h 545920"/>
              <a:gd name="connsiteX43" fmla="*/ 1031661 w 1290428"/>
              <a:gd name="connsiteY43" fmla="*/ 74461 h 545920"/>
              <a:gd name="connsiteX44" fmla="*/ 830762 w 1290428"/>
              <a:gd name="connsiteY44" fmla="*/ 275360 h 545920"/>
              <a:gd name="connsiteX45" fmla="*/ 1031661 w 1290428"/>
              <a:gd name="connsiteY45" fmla="*/ 476260 h 545920"/>
              <a:gd name="connsiteX46" fmla="*/ 1232561 w 1290428"/>
              <a:gd name="connsiteY46" fmla="*/ 275360 h 545920"/>
              <a:gd name="connsiteX47" fmla="*/ 1031661 w 1290428"/>
              <a:gd name="connsiteY47" fmla="*/ 74461 h 545920"/>
              <a:gd name="connsiteX48" fmla="*/ 259978 w 1290428"/>
              <a:gd name="connsiteY48" fmla="*/ 74461 h 545920"/>
              <a:gd name="connsiteX49" fmla="*/ 59079 w 1290428"/>
              <a:gd name="connsiteY49" fmla="*/ 275360 h 545920"/>
              <a:gd name="connsiteX50" fmla="*/ 259978 w 1290428"/>
              <a:gd name="connsiteY50" fmla="*/ 476260 h 545920"/>
              <a:gd name="connsiteX51" fmla="*/ 460878 w 1290428"/>
              <a:gd name="connsiteY51" fmla="*/ 275360 h 545920"/>
              <a:gd name="connsiteX52" fmla="*/ 259978 w 1290428"/>
              <a:gd name="connsiteY52" fmla="*/ 74461 h 545920"/>
              <a:gd name="connsiteX53" fmla="*/ 292514 w 1290428"/>
              <a:gd name="connsiteY53" fmla="*/ 896 h 545920"/>
              <a:gd name="connsiteX54" fmla="*/ 372620 w 1290428"/>
              <a:gd name="connsiteY54" fmla="*/ 21882 h 545920"/>
              <a:gd name="connsiteX55" fmla="*/ 919423 w 1290428"/>
              <a:gd name="connsiteY55" fmla="*/ 21792 h 545920"/>
              <a:gd name="connsiteX56" fmla="*/ 1290428 w 1290428"/>
              <a:gd name="connsiteY56" fmla="*/ 273343 h 545920"/>
              <a:gd name="connsiteX57" fmla="*/ 911803 w 1290428"/>
              <a:gd name="connsiteY57" fmla="*/ 525386 h 545920"/>
              <a:gd name="connsiteX58" fmla="*/ 711711 w 1290428"/>
              <a:gd name="connsiteY58" fmla="*/ 467474 h 545920"/>
              <a:gd name="connsiteX59" fmla="*/ 377775 w 1290428"/>
              <a:gd name="connsiteY59" fmla="*/ 525386 h 545920"/>
              <a:gd name="connsiteX60" fmla="*/ 29361 w 1290428"/>
              <a:gd name="connsiteY60" fmla="*/ 397414 h 545920"/>
              <a:gd name="connsiteX61" fmla="*/ 71002 w 1290428"/>
              <a:gd name="connsiteY61" fmla="*/ 90328 h 545920"/>
              <a:gd name="connsiteX62" fmla="*/ 292514 w 1290428"/>
              <a:gd name="connsiteY62" fmla="*/ 896 h 5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90428" h="545920">
                <a:moveTo>
                  <a:pt x="1001899" y="228851"/>
                </a:moveTo>
                <a:lnTo>
                  <a:pt x="1026167" y="228851"/>
                </a:lnTo>
                <a:cubicBezTo>
                  <a:pt x="1038774" y="228851"/>
                  <a:pt x="1046338" y="229026"/>
                  <a:pt x="1048859" y="229376"/>
                </a:cubicBezTo>
                <a:cubicBezTo>
                  <a:pt x="1053902" y="230216"/>
                  <a:pt x="1057806" y="232230"/>
                  <a:pt x="1060573" y="235416"/>
                </a:cubicBezTo>
                <a:cubicBezTo>
                  <a:pt x="1063339" y="238603"/>
                  <a:pt x="1064722" y="242788"/>
                  <a:pt x="1064722" y="247971"/>
                </a:cubicBezTo>
                <a:cubicBezTo>
                  <a:pt x="1064722" y="252593"/>
                  <a:pt x="1063672" y="256445"/>
                  <a:pt x="1061571" y="259527"/>
                </a:cubicBezTo>
                <a:cubicBezTo>
                  <a:pt x="1059470" y="262608"/>
                  <a:pt x="1056563" y="264780"/>
                  <a:pt x="1052851" y="266040"/>
                </a:cubicBezTo>
                <a:cubicBezTo>
                  <a:pt x="1049139" y="267301"/>
                  <a:pt x="1039824" y="267931"/>
                  <a:pt x="1024906" y="267931"/>
                </a:cubicBezTo>
                <a:lnTo>
                  <a:pt x="1001899" y="267931"/>
                </a:lnTo>
                <a:close/>
                <a:moveTo>
                  <a:pt x="970803" y="202797"/>
                </a:moveTo>
                <a:lnTo>
                  <a:pt x="970803" y="356808"/>
                </a:lnTo>
                <a:lnTo>
                  <a:pt x="1001899" y="356808"/>
                </a:lnTo>
                <a:lnTo>
                  <a:pt x="1001899" y="292514"/>
                </a:lnTo>
                <a:lnTo>
                  <a:pt x="1008203" y="292514"/>
                </a:lnTo>
                <a:cubicBezTo>
                  <a:pt x="1015346" y="292514"/>
                  <a:pt x="1020564" y="293092"/>
                  <a:pt x="1023856" y="294247"/>
                </a:cubicBezTo>
                <a:cubicBezTo>
                  <a:pt x="1027148" y="295403"/>
                  <a:pt x="1030264" y="297539"/>
                  <a:pt x="1033206" y="300656"/>
                </a:cubicBezTo>
                <a:cubicBezTo>
                  <a:pt x="1036147" y="303773"/>
                  <a:pt x="1041610" y="311319"/>
                  <a:pt x="1049594" y="323295"/>
                </a:cubicBezTo>
                <a:lnTo>
                  <a:pt x="1072076" y="356808"/>
                </a:lnTo>
                <a:lnTo>
                  <a:pt x="1109266" y="356808"/>
                </a:lnTo>
                <a:lnTo>
                  <a:pt x="1090461" y="326762"/>
                </a:lnTo>
                <a:cubicBezTo>
                  <a:pt x="1083037" y="314786"/>
                  <a:pt x="1077136" y="306451"/>
                  <a:pt x="1072759" y="301759"/>
                </a:cubicBezTo>
                <a:cubicBezTo>
                  <a:pt x="1068382" y="297066"/>
                  <a:pt x="1062831" y="292759"/>
                  <a:pt x="1056108" y="288837"/>
                </a:cubicBezTo>
                <a:cubicBezTo>
                  <a:pt x="1069625" y="286876"/>
                  <a:pt x="1079780" y="282131"/>
                  <a:pt x="1086574" y="274602"/>
                </a:cubicBezTo>
                <a:cubicBezTo>
                  <a:pt x="1093368" y="267073"/>
                  <a:pt x="1096764" y="257531"/>
                  <a:pt x="1096764" y="245974"/>
                </a:cubicBezTo>
                <a:cubicBezTo>
                  <a:pt x="1096764" y="236870"/>
                  <a:pt x="1094523" y="228781"/>
                  <a:pt x="1090041" y="221707"/>
                </a:cubicBezTo>
                <a:cubicBezTo>
                  <a:pt x="1085558" y="214633"/>
                  <a:pt x="1079588" y="209713"/>
                  <a:pt x="1072128" y="206947"/>
                </a:cubicBezTo>
                <a:cubicBezTo>
                  <a:pt x="1064670" y="204180"/>
                  <a:pt x="1052711" y="202797"/>
                  <a:pt x="1036252" y="202797"/>
                </a:cubicBezTo>
                <a:close/>
                <a:moveTo>
                  <a:pt x="215823" y="197058"/>
                </a:moveTo>
                <a:lnTo>
                  <a:pt x="215823" y="349808"/>
                </a:lnTo>
                <a:lnTo>
                  <a:pt x="324240" y="349808"/>
                </a:lnTo>
                <a:lnTo>
                  <a:pt x="324240" y="323859"/>
                </a:lnTo>
                <a:lnTo>
                  <a:pt x="246920" y="323859"/>
                </a:lnTo>
                <a:lnTo>
                  <a:pt x="246920" y="197058"/>
                </a:lnTo>
                <a:close/>
                <a:moveTo>
                  <a:pt x="1031661" y="100279"/>
                </a:moveTo>
                <a:cubicBezTo>
                  <a:pt x="1128391" y="100279"/>
                  <a:pt x="1206742" y="178631"/>
                  <a:pt x="1206742" y="275360"/>
                </a:cubicBezTo>
                <a:cubicBezTo>
                  <a:pt x="1206742" y="372090"/>
                  <a:pt x="1128301" y="450441"/>
                  <a:pt x="1031661" y="450441"/>
                </a:cubicBezTo>
                <a:cubicBezTo>
                  <a:pt x="934932" y="450441"/>
                  <a:pt x="856580" y="372090"/>
                  <a:pt x="856580" y="275360"/>
                </a:cubicBezTo>
                <a:cubicBezTo>
                  <a:pt x="856580" y="178631"/>
                  <a:pt x="934932" y="100279"/>
                  <a:pt x="1031661" y="100279"/>
                </a:cubicBezTo>
                <a:close/>
                <a:moveTo>
                  <a:pt x="259978" y="100279"/>
                </a:moveTo>
                <a:cubicBezTo>
                  <a:pt x="356708" y="100279"/>
                  <a:pt x="435059" y="178631"/>
                  <a:pt x="435059" y="275360"/>
                </a:cubicBezTo>
                <a:cubicBezTo>
                  <a:pt x="435059" y="372090"/>
                  <a:pt x="356618" y="450441"/>
                  <a:pt x="259978" y="450441"/>
                </a:cubicBezTo>
                <a:cubicBezTo>
                  <a:pt x="163249" y="450441"/>
                  <a:pt x="84897" y="372090"/>
                  <a:pt x="84897" y="275360"/>
                </a:cubicBezTo>
                <a:cubicBezTo>
                  <a:pt x="84897" y="178631"/>
                  <a:pt x="163249" y="100279"/>
                  <a:pt x="259978" y="100279"/>
                </a:cubicBezTo>
                <a:close/>
                <a:moveTo>
                  <a:pt x="1031661" y="74461"/>
                </a:moveTo>
                <a:cubicBezTo>
                  <a:pt x="920723" y="74461"/>
                  <a:pt x="830762" y="164422"/>
                  <a:pt x="830762" y="275360"/>
                </a:cubicBezTo>
                <a:cubicBezTo>
                  <a:pt x="830762" y="386299"/>
                  <a:pt x="920723" y="476260"/>
                  <a:pt x="1031661" y="476260"/>
                </a:cubicBezTo>
                <a:cubicBezTo>
                  <a:pt x="1142600" y="476260"/>
                  <a:pt x="1232561" y="386299"/>
                  <a:pt x="1232561" y="275360"/>
                </a:cubicBezTo>
                <a:cubicBezTo>
                  <a:pt x="1232561" y="164377"/>
                  <a:pt x="1142600" y="74461"/>
                  <a:pt x="1031661" y="74461"/>
                </a:cubicBezTo>
                <a:close/>
                <a:moveTo>
                  <a:pt x="259978" y="74461"/>
                </a:moveTo>
                <a:cubicBezTo>
                  <a:pt x="149040" y="74461"/>
                  <a:pt x="59079" y="164422"/>
                  <a:pt x="59079" y="275360"/>
                </a:cubicBezTo>
                <a:cubicBezTo>
                  <a:pt x="59079" y="386299"/>
                  <a:pt x="149040" y="476260"/>
                  <a:pt x="259978" y="476260"/>
                </a:cubicBezTo>
                <a:cubicBezTo>
                  <a:pt x="370917" y="476260"/>
                  <a:pt x="460878" y="386299"/>
                  <a:pt x="460878" y="275360"/>
                </a:cubicBezTo>
                <a:cubicBezTo>
                  <a:pt x="460878" y="164377"/>
                  <a:pt x="370917" y="74461"/>
                  <a:pt x="259978" y="74461"/>
                </a:cubicBezTo>
                <a:close/>
                <a:moveTo>
                  <a:pt x="292514" y="896"/>
                </a:moveTo>
                <a:cubicBezTo>
                  <a:pt x="319647" y="3213"/>
                  <a:pt x="346668" y="10060"/>
                  <a:pt x="372620" y="21882"/>
                </a:cubicBezTo>
                <a:cubicBezTo>
                  <a:pt x="556397" y="105657"/>
                  <a:pt x="734705" y="100861"/>
                  <a:pt x="919423" y="21792"/>
                </a:cubicBezTo>
                <a:cubicBezTo>
                  <a:pt x="1096118" y="-53915"/>
                  <a:pt x="1290384" y="82394"/>
                  <a:pt x="1290428" y="273343"/>
                </a:cubicBezTo>
                <a:cubicBezTo>
                  <a:pt x="1290518" y="469401"/>
                  <a:pt x="1098673" y="597731"/>
                  <a:pt x="911803" y="525386"/>
                </a:cubicBezTo>
                <a:cubicBezTo>
                  <a:pt x="846585" y="500195"/>
                  <a:pt x="780873" y="478455"/>
                  <a:pt x="711711" y="467474"/>
                </a:cubicBezTo>
                <a:cubicBezTo>
                  <a:pt x="593735" y="448693"/>
                  <a:pt x="485172" y="483296"/>
                  <a:pt x="377775" y="525386"/>
                </a:cubicBezTo>
                <a:cubicBezTo>
                  <a:pt x="240973" y="578995"/>
                  <a:pt x="93593" y="524624"/>
                  <a:pt x="29361" y="397414"/>
                </a:cubicBezTo>
                <a:cubicBezTo>
                  <a:pt x="-21738" y="296113"/>
                  <a:pt x="-5064" y="172758"/>
                  <a:pt x="71002" y="90328"/>
                </a:cubicBezTo>
                <a:cubicBezTo>
                  <a:pt x="128690" y="27765"/>
                  <a:pt x="211113" y="-6054"/>
                  <a:pt x="292514" y="896"/>
                </a:cubicBezTo>
                <a:close/>
              </a:path>
            </a:pathLst>
          </a:custGeom>
          <a:solidFill>
            <a:schemeClr val="accent3"/>
          </a:solidFill>
          <a:ln w="4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5D74E35-F104-41B6-8F11-D215AED04127}"/>
              </a:ext>
            </a:extLst>
          </p:cNvPr>
          <p:cNvSpPr/>
          <p:nvPr/>
        </p:nvSpPr>
        <p:spPr>
          <a:xfrm rot="2432016">
            <a:off x="7684857" y="1335769"/>
            <a:ext cx="273693" cy="761395"/>
          </a:xfrm>
          <a:custGeom>
            <a:avLst/>
            <a:gdLst>
              <a:gd name="connsiteX0" fmla="*/ 222846 w 341145"/>
              <a:gd name="connsiteY0" fmla="*/ 867153 h 949042"/>
              <a:gd name="connsiteX1" fmla="*/ 220913 w 341145"/>
              <a:gd name="connsiteY1" fmla="*/ 894184 h 949042"/>
              <a:gd name="connsiteX2" fmla="*/ 242534 w 341145"/>
              <a:gd name="connsiteY2" fmla="*/ 910521 h 949042"/>
              <a:gd name="connsiteX3" fmla="*/ 244468 w 341145"/>
              <a:gd name="connsiteY3" fmla="*/ 883491 h 949042"/>
              <a:gd name="connsiteX4" fmla="*/ 222846 w 341145"/>
              <a:gd name="connsiteY4" fmla="*/ 867153 h 949042"/>
              <a:gd name="connsiteX5" fmla="*/ 186789 w 341145"/>
              <a:gd name="connsiteY5" fmla="*/ 788923 h 949042"/>
              <a:gd name="connsiteX6" fmla="*/ 196015 w 341145"/>
              <a:gd name="connsiteY6" fmla="*/ 781549 h 949042"/>
              <a:gd name="connsiteX7" fmla="*/ 309189 w 341145"/>
              <a:gd name="connsiteY7" fmla="*/ 824959 h 949042"/>
              <a:gd name="connsiteX8" fmla="*/ 317194 w 341145"/>
              <a:gd name="connsiteY8" fmla="*/ 932865 h 949042"/>
              <a:gd name="connsiteX9" fmla="*/ 212602 w 341145"/>
              <a:gd name="connsiteY9" fmla="*/ 908994 h 949042"/>
              <a:gd name="connsiteX10" fmla="*/ 186789 w 341145"/>
              <a:gd name="connsiteY10" fmla="*/ 788923 h 949042"/>
              <a:gd name="connsiteX11" fmla="*/ 107540 w 341145"/>
              <a:gd name="connsiteY11" fmla="*/ 485466 h 949042"/>
              <a:gd name="connsiteX12" fmla="*/ 184654 w 341145"/>
              <a:gd name="connsiteY12" fmla="*/ 485466 h 949042"/>
              <a:gd name="connsiteX13" fmla="*/ 191982 w 341145"/>
              <a:gd name="connsiteY13" fmla="*/ 492794 h 949042"/>
              <a:gd name="connsiteX14" fmla="*/ 191982 w 341145"/>
              <a:gd name="connsiteY14" fmla="*/ 604407 h 949042"/>
              <a:gd name="connsiteX15" fmla="*/ 167919 w 341145"/>
              <a:gd name="connsiteY15" fmla="*/ 685450 h 949042"/>
              <a:gd name="connsiteX16" fmla="*/ 147108 w 341145"/>
              <a:gd name="connsiteY16" fmla="*/ 717369 h 949042"/>
              <a:gd name="connsiteX17" fmla="*/ 128349 w 341145"/>
              <a:gd name="connsiteY17" fmla="*/ 689818 h 949042"/>
              <a:gd name="connsiteX18" fmla="*/ 100212 w 341145"/>
              <a:gd name="connsiteY18" fmla="*/ 598487 h 949042"/>
              <a:gd name="connsiteX19" fmla="*/ 100212 w 341145"/>
              <a:gd name="connsiteY19" fmla="*/ 492794 h 949042"/>
              <a:gd name="connsiteX20" fmla="*/ 107540 w 341145"/>
              <a:gd name="connsiteY20" fmla="*/ 485466 h 949042"/>
              <a:gd name="connsiteX21" fmla="*/ 91287 w 341145"/>
              <a:gd name="connsiteY21" fmla="*/ 338222 h 949042"/>
              <a:gd name="connsiteX22" fmla="*/ 88107 w 341145"/>
              <a:gd name="connsiteY22" fmla="*/ 353511 h 949042"/>
              <a:gd name="connsiteX23" fmla="*/ 88634 w 341145"/>
              <a:gd name="connsiteY23" fmla="*/ 390823 h 949042"/>
              <a:gd name="connsiteX24" fmla="*/ 88575 w 341145"/>
              <a:gd name="connsiteY24" fmla="*/ 390824 h 949042"/>
              <a:gd name="connsiteX25" fmla="*/ 88458 w 341145"/>
              <a:gd name="connsiteY25" fmla="*/ 398268 h 949042"/>
              <a:gd name="connsiteX26" fmla="*/ 88078 w 341145"/>
              <a:gd name="connsiteY26" fmla="*/ 581457 h 949042"/>
              <a:gd name="connsiteX27" fmla="*/ 99391 w 341145"/>
              <a:gd name="connsiteY27" fmla="*/ 665666 h 949042"/>
              <a:gd name="connsiteX28" fmla="*/ 127177 w 341145"/>
              <a:gd name="connsiteY28" fmla="*/ 740114 h 949042"/>
              <a:gd name="connsiteX29" fmla="*/ 136117 w 341145"/>
              <a:gd name="connsiteY29" fmla="*/ 750285 h 949042"/>
              <a:gd name="connsiteX30" fmla="*/ 157602 w 341145"/>
              <a:gd name="connsiteY30" fmla="*/ 750402 h 949042"/>
              <a:gd name="connsiteX31" fmla="*/ 166600 w 341145"/>
              <a:gd name="connsiteY31" fmla="*/ 740407 h 949042"/>
              <a:gd name="connsiteX32" fmla="*/ 193360 w 341145"/>
              <a:gd name="connsiteY32" fmla="*/ 669037 h 949042"/>
              <a:gd name="connsiteX33" fmla="*/ 206051 w 341145"/>
              <a:gd name="connsiteY33" fmla="*/ 579201 h 949042"/>
              <a:gd name="connsiteX34" fmla="*/ 206080 w 341145"/>
              <a:gd name="connsiteY34" fmla="*/ 400936 h 949042"/>
              <a:gd name="connsiteX35" fmla="*/ 206198 w 341145"/>
              <a:gd name="connsiteY35" fmla="*/ 390794 h 949042"/>
              <a:gd name="connsiteX36" fmla="*/ 205729 w 341145"/>
              <a:gd name="connsiteY36" fmla="*/ 390794 h 949042"/>
              <a:gd name="connsiteX37" fmla="*/ 206197 w 341145"/>
              <a:gd name="connsiteY37" fmla="*/ 353980 h 949042"/>
              <a:gd name="connsiteX38" fmla="*/ 187820 w 341145"/>
              <a:gd name="connsiteY38" fmla="*/ 334049 h 949042"/>
              <a:gd name="connsiteX39" fmla="*/ 106250 w 341145"/>
              <a:gd name="connsiteY39" fmla="*/ 333551 h 949042"/>
              <a:gd name="connsiteX40" fmla="*/ 91287 w 341145"/>
              <a:gd name="connsiteY40" fmla="*/ 338222 h 949042"/>
              <a:gd name="connsiteX41" fmla="*/ 95292 w 341145"/>
              <a:gd name="connsiteY41" fmla="*/ 21458 h 949042"/>
              <a:gd name="connsiteX42" fmla="*/ 147108 w 341145"/>
              <a:gd name="connsiteY42" fmla="*/ 0 h 949042"/>
              <a:gd name="connsiteX43" fmla="*/ 220384 w 341145"/>
              <a:gd name="connsiteY43" fmla="*/ 73276 h 949042"/>
              <a:gd name="connsiteX44" fmla="*/ 219563 w 341145"/>
              <a:gd name="connsiteY44" fmla="*/ 84238 h 949042"/>
              <a:gd name="connsiteX45" fmla="*/ 219593 w 341145"/>
              <a:gd name="connsiteY45" fmla="*/ 85059 h 949042"/>
              <a:gd name="connsiteX46" fmla="*/ 219563 w 341145"/>
              <a:gd name="connsiteY46" fmla="*/ 212734 h 949042"/>
              <a:gd name="connsiteX47" fmla="*/ 233105 w 341145"/>
              <a:gd name="connsiteY47" fmla="*/ 244741 h 949042"/>
              <a:gd name="connsiteX48" fmla="*/ 247672 w 341145"/>
              <a:gd name="connsiteY48" fmla="*/ 244741 h 949042"/>
              <a:gd name="connsiteX49" fmla="*/ 290846 w 341145"/>
              <a:gd name="connsiteY49" fmla="*/ 287915 h 949042"/>
              <a:gd name="connsiteX50" fmla="*/ 247613 w 341145"/>
              <a:gd name="connsiteY50" fmla="*/ 331148 h 949042"/>
              <a:gd name="connsiteX51" fmla="*/ 236798 w 341145"/>
              <a:gd name="connsiteY51" fmla="*/ 331148 h 949042"/>
              <a:gd name="connsiteX52" fmla="*/ 233749 w 341145"/>
              <a:gd name="connsiteY52" fmla="*/ 355065 h 949042"/>
              <a:gd name="connsiteX53" fmla="*/ 233691 w 341145"/>
              <a:gd name="connsiteY53" fmla="*/ 574130 h 949042"/>
              <a:gd name="connsiteX54" fmla="*/ 215020 w 341145"/>
              <a:gd name="connsiteY54" fmla="*/ 684541 h 949042"/>
              <a:gd name="connsiteX55" fmla="*/ 184274 w 341145"/>
              <a:gd name="connsiteY55" fmla="*/ 761452 h 949042"/>
              <a:gd name="connsiteX56" fmla="*/ 171026 w 341145"/>
              <a:gd name="connsiteY56" fmla="*/ 773733 h 949042"/>
              <a:gd name="connsiteX57" fmla="*/ 122194 w 341145"/>
              <a:gd name="connsiteY57" fmla="*/ 773586 h 949042"/>
              <a:gd name="connsiteX58" fmla="*/ 109063 w 341145"/>
              <a:gd name="connsiteY58" fmla="*/ 761071 h 949042"/>
              <a:gd name="connsiteX59" fmla="*/ 76822 w 341145"/>
              <a:gd name="connsiteY59" fmla="*/ 680379 h 949042"/>
              <a:gd name="connsiteX60" fmla="*/ 60204 w 341145"/>
              <a:gd name="connsiteY60" fmla="*/ 576885 h 949042"/>
              <a:gd name="connsiteX61" fmla="*/ 60760 w 341145"/>
              <a:gd name="connsiteY61" fmla="*/ 351752 h 949042"/>
              <a:gd name="connsiteX62" fmla="*/ 56979 w 341145"/>
              <a:gd name="connsiteY62" fmla="*/ 331206 h 949042"/>
              <a:gd name="connsiteX63" fmla="*/ 43233 w 341145"/>
              <a:gd name="connsiteY63" fmla="*/ 331206 h 949042"/>
              <a:gd name="connsiteX64" fmla="*/ 0 w 341145"/>
              <a:gd name="connsiteY64" fmla="*/ 287974 h 949042"/>
              <a:gd name="connsiteX65" fmla="*/ 43203 w 341145"/>
              <a:gd name="connsiteY65" fmla="*/ 244741 h 949042"/>
              <a:gd name="connsiteX66" fmla="*/ 49887 w 341145"/>
              <a:gd name="connsiteY66" fmla="*/ 244741 h 949042"/>
              <a:gd name="connsiteX67" fmla="*/ 56833 w 341145"/>
              <a:gd name="connsiteY67" fmla="*/ 243510 h 949042"/>
              <a:gd name="connsiteX68" fmla="*/ 72133 w 341145"/>
              <a:gd name="connsiteY68" fmla="*/ 205435 h 949042"/>
              <a:gd name="connsiteX69" fmla="*/ 73540 w 341145"/>
              <a:gd name="connsiteY69" fmla="*/ 87052 h 949042"/>
              <a:gd name="connsiteX70" fmla="*/ 73950 w 341145"/>
              <a:gd name="connsiteY70" fmla="*/ 77262 h 949042"/>
              <a:gd name="connsiteX71" fmla="*/ 73833 w 341145"/>
              <a:gd name="connsiteY71" fmla="*/ 73275 h 949042"/>
              <a:gd name="connsiteX72" fmla="*/ 95292 w 341145"/>
              <a:gd name="connsiteY72" fmla="*/ 21458 h 94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341145" h="949042">
                <a:moveTo>
                  <a:pt x="222846" y="867153"/>
                </a:moveTo>
                <a:cubicBezTo>
                  <a:pt x="216342" y="870106"/>
                  <a:pt x="215476" y="882208"/>
                  <a:pt x="220913" y="894184"/>
                </a:cubicBezTo>
                <a:cubicBezTo>
                  <a:pt x="226349" y="906160"/>
                  <a:pt x="236030" y="913474"/>
                  <a:pt x="242534" y="910521"/>
                </a:cubicBezTo>
                <a:cubicBezTo>
                  <a:pt x="249039" y="907568"/>
                  <a:pt x="249904" y="895466"/>
                  <a:pt x="244468" y="883491"/>
                </a:cubicBezTo>
                <a:cubicBezTo>
                  <a:pt x="239031" y="871514"/>
                  <a:pt x="229350" y="864200"/>
                  <a:pt x="222846" y="867153"/>
                </a:cubicBezTo>
                <a:close/>
                <a:moveTo>
                  <a:pt x="186789" y="788923"/>
                </a:moveTo>
                <a:cubicBezTo>
                  <a:pt x="185750" y="781147"/>
                  <a:pt x="188821" y="779408"/>
                  <a:pt x="196015" y="781549"/>
                </a:cubicBezTo>
                <a:cubicBezTo>
                  <a:pt x="234876" y="793102"/>
                  <a:pt x="274121" y="803995"/>
                  <a:pt x="309189" y="824959"/>
                </a:cubicBezTo>
                <a:cubicBezTo>
                  <a:pt x="348455" y="848397"/>
                  <a:pt x="352021" y="903249"/>
                  <a:pt x="317194" y="932865"/>
                </a:cubicBezTo>
                <a:cubicBezTo>
                  <a:pt x="282845" y="962072"/>
                  <a:pt x="229701" y="950315"/>
                  <a:pt x="212602" y="908994"/>
                </a:cubicBezTo>
                <a:cubicBezTo>
                  <a:pt x="196770" y="870674"/>
                  <a:pt x="192236" y="829645"/>
                  <a:pt x="186789" y="788923"/>
                </a:cubicBezTo>
                <a:close/>
                <a:moveTo>
                  <a:pt x="107540" y="485466"/>
                </a:moveTo>
                <a:lnTo>
                  <a:pt x="184654" y="485466"/>
                </a:lnTo>
                <a:cubicBezTo>
                  <a:pt x="188699" y="485466"/>
                  <a:pt x="191982" y="488748"/>
                  <a:pt x="191982" y="492794"/>
                </a:cubicBezTo>
                <a:lnTo>
                  <a:pt x="191982" y="604407"/>
                </a:lnTo>
                <a:cubicBezTo>
                  <a:pt x="191982" y="633161"/>
                  <a:pt x="183629" y="661328"/>
                  <a:pt x="167919" y="685450"/>
                </a:cubicBezTo>
                <a:lnTo>
                  <a:pt x="147108" y="717369"/>
                </a:lnTo>
                <a:lnTo>
                  <a:pt x="128349" y="689818"/>
                </a:lnTo>
                <a:cubicBezTo>
                  <a:pt x="110002" y="662881"/>
                  <a:pt x="100212" y="631050"/>
                  <a:pt x="100212" y="598487"/>
                </a:cubicBezTo>
                <a:lnTo>
                  <a:pt x="100212" y="492794"/>
                </a:lnTo>
                <a:cubicBezTo>
                  <a:pt x="100212" y="488749"/>
                  <a:pt x="103494" y="485466"/>
                  <a:pt x="107540" y="485466"/>
                </a:cubicBezTo>
                <a:close/>
                <a:moveTo>
                  <a:pt x="91287" y="338222"/>
                </a:moveTo>
                <a:cubicBezTo>
                  <a:pt x="88656" y="341604"/>
                  <a:pt x="87990" y="346755"/>
                  <a:pt x="88107" y="353511"/>
                </a:cubicBezTo>
                <a:cubicBezTo>
                  <a:pt x="88312" y="365939"/>
                  <a:pt x="88487" y="378366"/>
                  <a:pt x="88634" y="390823"/>
                </a:cubicBezTo>
                <a:lnTo>
                  <a:pt x="88575" y="390824"/>
                </a:lnTo>
                <a:cubicBezTo>
                  <a:pt x="88634" y="393403"/>
                  <a:pt x="88459" y="396040"/>
                  <a:pt x="88458" y="398268"/>
                </a:cubicBezTo>
                <a:cubicBezTo>
                  <a:pt x="88547" y="466473"/>
                  <a:pt x="88634" y="513252"/>
                  <a:pt x="88078" y="581457"/>
                </a:cubicBezTo>
                <a:cubicBezTo>
                  <a:pt x="87931" y="599278"/>
                  <a:pt x="88077" y="637909"/>
                  <a:pt x="99391" y="665666"/>
                </a:cubicBezTo>
                <a:cubicBezTo>
                  <a:pt x="108917" y="689026"/>
                  <a:pt x="130108" y="711742"/>
                  <a:pt x="127177" y="740114"/>
                </a:cubicBezTo>
                <a:cubicBezTo>
                  <a:pt x="126386" y="747559"/>
                  <a:pt x="130548" y="750285"/>
                  <a:pt x="136117" y="750285"/>
                </a:cubicBezTo>
                <a:cubicBezTo>
                  <a:pt x="149864" y="750343"/>
                  <a:pt x="143884" y="750197"/>
                  <a:pt x="157602" y="750402"/>
                </a:cubicBezTo>
                <a:cubicBezTo>
                  <a:pt x="163493" y="750490"/>
                  <a:pt x="167244" y="747588"/>
                  <a:pt x="166600" y="740407"/>
                </a:cubicBezTo>
                <a:cubicBezTo>
                  <a:pt x="164401" y="715757"/>
                  <a:pt x="183717" y="688968"/>
                  <a:pt x="193360" y="669037"/>
                </a:cubicBezTo>
                <a:cubicBezTo>
                  <a:pt x="206168" y="642628"/>
                  <a:pt x="206403" y="601623"/>
                  <a:pt x="206051" y="579201"/>
                </a:cubicBezTo>
                <a:cubicBezTo>
                  <a:pt x="205084" y="512666"/>
                  <a:pt x="205758" y="467499"/>
                  <a:pt x="206080" y="400936"/>
                </a:cubicBezTo>
                <a:cubicBezTo>
                  <a:pt x="206139" y="398210"/>
                  <a:pt x="206022" y="394399"/>
                  <a:pt x="206198" y="390794"/>
                </a:cubicBezTo>
                <a:lnTo>
                  <a:pt x="205729" y="390794"/>
                </a:lnTo>
                <a:cubicBezTo>
                  <a:pt x="205846" y="378513"/>
                  <a:pt x="205993" y="366261"/>
                  <a:pt x="206197" y="353980"/>
                </a:cubicBezTo>
                <a:cubicBezTo>
                  <a:pt x="206403" y="340263"/>
                  <a:pt x="203149" y="333610"/>
                  <a:pt x="187820" y="334049"/>
                </a:cubicBezTo>
                <a:cubicBezTo>
                  <a:pt x="160679" y="334870"/>
                  <a:pt x="133421" y="334665"/>
                  <a:pt x="106250" y="333551"/>
                </a:cubicBezTo>
                <a:cubicBezTo>
                  <a:pt x="98512" y="333228"/>
                  <a:pt x="93917" y="334841"/>
                  <a:pt x="91287" y="338222"/>
                </a:cubicBezTo>
                <a:close/>
                <a:moveTo>
                  <a:pt x="95292" y="21458"/>
                </a:moveTo>
                <a:cubicBezTo>
                  <a:pt x="108551" y="8199"/>
                  <a:pt x="126869" y="0"/>
                  <a:pt x="147108" y="0"/>
                </a:cubicBezTo>
                <a:cubicBezTo>
                  <a:pt x="187586" y="0"/>
                  <a:pt x="220384" y="32798"/>
                  <a:pt x="220384" y="73276"/>
                </a:cubicBezTo>
                <a:cubicBezTo>
                  <a:pt x="220384" y="76998"/>
                  <a:pt x="220091" y="80662"/>
                  <a:pt x="219563" y="84238"/>
                </a:cubicBezTo>
                <a:cubicBezTo>
                  <a:pt x="219593" y="84531"/>
                  <a:pt x="219593" y="84765"/>
                  <a:pt x="219593" y="85059"/>
                </a:cubicBezTo>
                <a:cubicBezTo>
                  <a:pt x="220062" y="127470"/>
                  <a:pt x="219739" y="170322"/>
                  <a:pt x="219563" y="212734"/>
                </a:cubicBezTo>
                <a:cubicBezTo>
                  <a:pt x="219504" y="229412"/>
                  <a:pt x="217541" y="241136"/>
                  <a:pt x="233105" y="244741"/>
                </a:cubicBezTo>
                <a:lnTo>
                  <a:pt x="247672" y="244741"/>
                </a:lnTo>
                <a:cubicBezTo>
                  <a:pt x="271443" y="244741"/>
                  <a:pt x="290904" y="264203"/>
                  <a:pt x="290846" y="287915"/>
                </a:cubicBezTo>
                <a:cubicBezTo>
                  <a:pt x="290846" y="311685"/>
                  <a:pt x="271384" y="331148"/>
                  <a:pt x="247613" y="331148"/>
                </a:cubicBezTo>
                <a:lnTo>
                  <a:pt x="236798" y="331148"/>
                </a:lnTo>
                <a:cubicBezTo>
                  <a:pt x="232929" y="335866"/>
                  <a:pt x="233808" y="348148"/>
                  <a:pt x="233749" y="355065"/>
                </a:cubicBezTo>
                <a:cubicBezTo>
                  <a:pt x="233251" y="436841"/>
                  <a:pt x="232284" y="492354"/>
                  <a:pt x="233691" y="574130"/>
                </a:cubicBezTo>
                <a:cubicBezTo>
                  <a:pt x="234189" y="601711"/>
                  <a:pt x="226187" y="660478"/>
                  <a:pt x="215020" y="684541"/>
                </a:cubicBezTo>
                <a:cubicBezTo>
                  <a:pt x="203267" y="709924"/>
                  <a:pt x="181049" y="731145"/>
                  <a:pt x="184274" y="761452"/>
                </a:cubicBezTo>
                <a:cubicBezTo>
                  <a:pt x="185212" y="770274"/>
                  <a:pt x="179673" y="773820"/>
                  <a:pt x="171026" y="773733"/>
                </a:cubicBezTo>
                <a:cubicBezTo>
                  <a:pt x="150860" y="773469"/>
                  <a:pt x="142390" y="773674"/>
                  <a:pt x="122194" y="773586"/>
                </a:cubicBezTo>
                <a:cubicBezTo>
                  <a:pt x="114017" y="773557"/>
                  <a:pt x="107920" y="770216"/>
                  <a:pt x="109063" y="761071"/>
                </a:cubicBezTo>
                <a:cubicBezTo>
                  <a:pt x="113372" y="726191"/>
                  <a:pt x="89836" y="709426"/>
                  <a:pt x="76822" y="680379"/>
                </a:cubicBezTo>
                <a:cubicBezTo>
                  <a:pt x="67941" y="660536"/>
                  <a:pt x="59969" y="598779"/>
                  <a:pt x="60204" y="576885"/>
                </a:cubicBezTo>
                <a:cubicBezTo>
                  <a:pt x="61024" y="493058"/>
                  <a:pt x="60877" y="435580"/>
                  <a:pt x="60760" y="351752"/>
                </a:cubicBezTo>
                <a:cubicBezTo>
                  <a:pt x="60760" y="345070"/>
                  <a:pt x="62284" y="335486"/>
                  <a:pt x="56979" y="331206"/>
                </a:cubicBezTo>
                <a:lnTo>
                  <a:pt x="43233" y="331206"/>
                </a:lnTo>
                <a:cubicBezTo>
                  <a:pt x="19462" y="331206"/>
                  <a:pt x="0" y="311744"/>
                  <a:pt x="0" y="287974"/>
                </a:cubicBezTo>
                <a:cubicBezTo>
                  <a:pt x="0" y="264203"/>
                  <a:pt x="19462" y="244741"/>
                  <a:pt x="43203" y="244741"/>
                </a:cubicBezTo>
                <a:lnTo>
                  <a:pt x="49887" y="244741"/>
                </a:lnTo>
                <a:cubicBezTo>
                  <a:pt x="52055" y="244008"/>
                  <a:pt x="54342" y="243597"/>
                  <a:pt x="56833" y="243510"/>
                </a:cubicBezTo>
                <a:cubicBezTo>
                  <a:pt x="75943" y="242924"/>
                  <a:pt x="72308" y="226481"/>
                  <a:pt x="72133" y="205435"/>
                </a:cubicBezTo>
                <a:cubicBezTo>
                  <a:pt x="71810" y="164020"/>
                  <a:pt x="72983" y="128438"/>
                  <a:pt x="73540" y="87052"/>
                </a:cubicBezTo>
                <a:cubicBezTo>
                  <a:pt x="73598" y="83358"/>
                  <a:pt x="73715" y="80105"/>
                  <a:pt x="73950" y="77262"/>
                </a:cubicBezTo>
                <a:cubicBezTo>
                  <a:pt x="73862" y="75943"/>
                  <a:pt x="73833" y="74623"/>
                  <a:pt x="73833" y="73275"/>
                </a:cubicBezTo>
                <a:cubicBezTo>
                  <a:pt x="73833" y="53037"/>
                  <a:pt x="82032" y="34718"/>
                  <a:pt x="95292" y="2145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359C100-5EF2-4908-B407-58E8567D4632}"/>
              </a:ext>
            </a:extLst>
          </p:cNvPr>
          <p:cNvSpPr/>
          <p:nvPr/>
        </p:nvSpPr>
        <p:spPr>
          <a:xfrm>
            <a:off x="7208325" y="2015146"/>
            <a:ext cx="462303" cy="563069"/>
          </a:xfrm>
          <a:custGeom>
            <a:avLst/>
            <a:gdLst>
              <a:gd name="connsiteX0" fmla="*/ 180605 w 728316"/>
              <a:gd name="connsiteY0" fmla="*/ 0 h 887063"/>
              <a:gd name="connsiteX1" fmla="*/ 217181 w 728316"/>
              <a:gd name="connsiteY1" fmla="*/ 32766 h 887063"/>
              <a:gd name="connsiteX2" fmla="*/ 218610 w 728316"/>
              <a:gd name="connsiteY2" fmla="*/ 109061 h 887063"/>
              <a:gd name="connsiteX3" fmla="*/ 254710 w 728316"/>
              <a:gd name="connsiteY3" fmla="*/ 164973 h 887063"/>
              <a:gd name="connsiteX4" fmla="*/ 295381 w 728316"/>
              <a:gd name="connsiteY4" fmla="*/ 199263 h 887063"/>
              <a:gd name="connsiteX5" fmla="*/ 301096 w 728316"/>
              <a:gd name="connsiteY5" fmla="*/ 199263 h 887063"/>
              <a:gd name="connsiteX6" fmla="*/ 309574 w 728316"/>
              <a:gd name="connsiteY6" fmla="*/ 207740 h 887063"/>
              <a:gd name="connsiteX7" fmla="*/ 301096 w 728316"/>
              <a:gd name="connsiteY7" fmla="*/ 216218 h 887063"/>
              <a:gd name="connsiteX8" fmla="*/ 295191 w 728316"/>
              <a:gd name="connsiteY8" fmla="*/ 216218 h 887063"/>
              <a:gd name="connsiteX9" fmla="*/ 295096 w 728316"/>
              <a:gd name="connsiteY9" fmla="*/ 225171 h 887063"/>
              <a:gd name="connsiteX10" fmla="*/ 301192 w 728316"/>
              <a:gd name="connsiteY10" fmla="*/ 225171 h 887063"/>
              <a:gd name="connsiteX11" fmla="*/ 309669 w 728316"/>
              <a:gd name="connsiteY11" fmla="*/ 233648 h 887063"/>
              <a:gd name="connsiteX12" fmla="*/ 301192 w 728316"/>
              <a:gd name="connsiteY12" fmla="*/ 242126 h 887063"/>
              <a:gd name="connsiteX13" fmla="*/ 294810 w 728316"/>
              <a:gd name="connsiteY13" fmla="*/ 242126 h 887063"/>
              <a:gd name="connsiteX14" fmla="*/ 294619 w 728316"/>
              <a:gd name="connsiteY14" fmla="*/ 251079 h 887063"/>
              <a:gd name="connsiteX15" fmla="*/ 301192 w 728316"/>
              <a:gd name="connsiteY15" fmla="*/ 251079 h 887063"/>
              <a:gd name="connsiteX16" fmla="*/ 309669 w 728316"/>
              <a:gd name="connsiteY16" fmla="*/ 259556 h 887063"/>
              <a:gd name="connsiteX17" fmla="*/ 301192 w 728316"/>
              <a:gd name="connsiteY17" fmla="*/ 268034 h 887063"/>
              <a:gd name="connsiteX18" fmla="*/ 294238 w 728316"/>
              <a:gd name="connsiteY18" fmla="*/ 268034 h 887063"/>
              <a:gd name="connsiteX19" fmla="*/ 294048 w 728316"/>
              <a:gd name="connsiteY19" fmla="*/ 276987 h 887063"/>
              <a:gd name="connsiteX20" fmla="*/ 301096 w 728316"/>
              <a:gd name="connsiteY20" fmla="*/ 276987 h 887063"/>
              <a:gd name="connsiteX21" fmla="*/ 309574 w 728316"/>
              <a:gd name="connsiteY21" fmla="*/ 285464 h 887063"/>
              <a:gd name="connsiteX22" fmla="*/ 301096 w 728316"/>
              <a:gd name="connsiteY22" fmla="*/ 293942 h 887063"/>
              <a:gd name="connsiteX23" fmla="*/ 293667 w 728316"/>
              <a:gd name="connsiteY23" fmla="*/ 293942 h 887063"/>
              <a:gd name="connsiteX24" fmla="*/ 293476 w 728316"/>
              <a:gd name="connsiteY24" fmla="*/ 307372 h 887063"/>
              <a:gd name="connsiteX25" fmla="*/ 285094 w 728316"/>
              <a:gd name="connsiteY25" fmla="*/ 376809 h 887063"/>
              <a:gd name="connsiteX26" fmla="*/ 295477 w 728316"/>
              <a:gd name="connsiteY26" fmla="*/ 413957 h 887063"/>
              <a:gd name="connsiteX27" fmla="*/ 360628 w 728316"/>
              <a:gd name="connsiteY27" fmla="*/ 521494 h 887063"/>
              <a:gd name="connsiteX28" fmla="*/ 360802 w 728316"/>
              <a:gd name="connsiteY28" fmla="*/ 644434 h 887063"/>
              <a:gd name="connsiteX29" fmla="*/ 365956 w 728316"/>
              <a:gd name="connsiteY29" fmla="*/ 639951 h 887063"/>
              <a:gd name="connsiteX30" fmla="*/ 492297 w 728316"/>
              <a:gd name="connsiteY30" fmla="*/ 531391 h 887063"/>
              <a:gd name="connsiteX31" fmla="*/ 521747 w 728316"/>
              <a:gd name="connsiteY31" fmla="*/ 521677 h 887063"/>
              <a:gd name="connsiteX32" fmla="*/ 644867 w 728316"/>
              <a:gd name="connsiteY32" fmla="*/ 473493 h 887063"/>
              <a:gd name="connsiteX33" fmla="*/ 685903 w 728316"/>
              <a:gd name="connsiteY33" fmla="*/ 478579 h 887063"/>
              <a:gd name="connsiteX34" fmla="*/ 699278 w 728316"/>
              <a:gd name="connsiteY34" fmla="*/ 587037 h 887063"/>
              <a:gd name="connsiteX35" fmla="*/ 677482 w 728316"/>
              <a:gd name="connsiteY35" fmla="*/ 677407 h 887063"/>
              <a:gd name="connsiteX36" fmla="*/ 670368 w 728316"/>
              <a:gd name="connsiteY36" fmla="*/ 713907 h 887063"/>
              <a:gd name="connsiteX37" fmla="*/ 557884 w 728316"/>
              <a:gd name="connsiteY37" fmla="*/ 841454 h 887063"/>
              <a:gd name="connsiteX38" fmla="*/ 519515 w 728316"/>
              <a:gd name="connsiteY38" fmla="*/ 848314 h 887063"/>
              <a:gd name="connsiteX39" fmla="*/ 428703 w 728316"/>
              <a:gd name="connsiteY39" fmla="*/ 775641 h 887063"/>
              <a:gd name="connsiteX40" fmla="*/ 360866 w 728316"/>
              <a:gd name="connsiteY40" fmla="*/ 689713 h 887063"/>
              <a:gd name="connsiteX41" fmla="*/ 361009 w 728316"/>
              <a:gd name="connsiteY41" fmla="*/ 791337 h 887063"/>
              <a:gd name="connsiteX42" fmla="*/ 316241 w 728316"/>
              <a:gd name="connsiteY42" fmla="*/ 860012 h 887063"/>
              <a:gd name="connsiteX43" fmla="*/ 180510 w 728316"/>
              <a:gd name="connsiteY43" fmla="*/ 887063 h 887063"/>
              <a:gd name="connsiteX44" fmla="*/ 44779 w 728316"/>
              <a:gd name="connsiteY44" fmla="*/ 860012 h 887063"/>
              <a:gd name="connsiteX45" fmla="*/ 11 w 728316"/>
              <a:gd name="connsiteY45" fmla="*/ 791337 h 887063"/>
              <a:gd name="connsiteX46" fmla="*/ 487 w 728316"/>
              <a:gd name="connsiteY46" fmla="*/ 521494 h 887063"/>
              <a:gd name="connsiteX47" fmla="*/ 65638 w 728316"/>
              <a:gd name="connsiteY47" fmla="*/ 413957 h 887063"/>
              <a:gd name="connsiteX48" fmla="*/ 76021 w 728316"/>
              <a:gd name="connsiteY48" fmla="*/ 376809 h 887063"/>
              <a:gd name="connsiteX49" fmla="*/ 67639 w 728316"/>
              <a:gd name="connsiteY49" fmla="*/ 307372 h 887063"/>
              <a:gd name="connsiteX50" fmla="*/ 67448 w 728316"/>
              <a:gd name="connsiteY50" fmla="*/ 293942 h 887063"/>
              <a:gd name="connsiteX51" fmla="*/ 60019 w 728316"/>
              <a:gd name="connsiteY51" fmla="*/ 293942 h 887063"/>
              <a:gd name="connsiteX52" fmla="*/ 51541 w 728316"/>
              <a:gd name="connsiteY52" fmla="*/ 285464 h 887063"/>
              <a:gd name="connsiteX53" fmla="*/ 60019 w 728316"/>
              <a:gd name="connsiteY53" fmla="*/ 276987 h 887063"/>
              <a:gd name="connsiteX54" fmla="*/ 67162 w 728316"/>
              <a:gd name="connsiteY54" fmla="*/ 276987 h 887063"/>
              <a:gd name="connsiteX55" fmla="*/ 66972 w 728316"/>
              <a:gd name="connsiteY55" fmla="*/ 268034 h 887063"/>
              <a:gd name="connsiteX56" fmla="*/ 60019 w 728316"/>
              <a:gd name="connsiteY56" fmla="*/ 268034 h 887063"/>
              <a:gd name="connsiteX57" fmla="*/ 51541 w 728316"/>
              <a:gd name="connsiteY57" fmla="*/ 259556 h 887063"/>
              <a:gd name="connsiteX58" fmla="*/ 60019 w 728316"/>
              <a:gd name="connsiteY58" fmla="*/ 251079 h 887063"/>
              <a:gd name="connsiteX59" fmla="*/ 66591 w 728316"/>
              <a:gd name="connsiteY59" fmla="*/ 251079 h 887063"/>
              <a:gd name="connsiteX60" fmla="*/ 66400 w 728316"/>
              <a:gd name="connsiteY60" fmla="*/ 242126 h 887063"/>
              <a:gd name="connsiteX61" fmla="*/ 60019 w 728316"/>
              <a:gd name="connsiteY61" fmla="*/ 242126 h 887063"/>
              <a:gd name="connsiteX62" fmla="*/ 51541 w 728316"/>
              <a:gd name="connsiteY62" fmla="*/ 233648 h 887063"/>
              <a:gd name="connsiteX63" fmla="*/ 60019 w 728316"/>
              <a:gd name="connsiteY63" fmla="*/ 225171 h 887063"/>
              <a:gd name="connsiteX64" fmla="*/ 66019 w 728316"/>
              <a:gd name="connsiteY64" fmla="*/ 225171 h 887063"/>
              <a:gd name="connsiteX65" fmla="*/ 65924 w 728316"/>
              <a:gd name="connsiteY65" fmla="*/ 216218 h 887063"/>
              <a:gd name="connsiteX66" fmla="*/ 60019 w 728316"/>
              <a:gd name="connsiteY66" fmla="*/ 216218 h 887063"/>
              <a:gd name="connsiteX67" fmla="*/ 51541 w 728316"/>
              <a:gd name="connsiteY67" fmla="*/ 207740 h 887063"/>
              <a:gd name="connsiteX68" fmla="*/ 60019 w 728316"/>
              <a:gd name="connsiteY68" fmla="*/ 199263 h 887063"/>
              <a:gd name="connsiteX69" fmla="*/ 65829 w 728316"/>
              <a:gd name="connsiteY69" fmla="*/ 199263 h 887063"/>
              <a:gd name="connsiteX70" fmla="*/ 106501 w 728316"/>
              <a:gd name="connsiteY70" fmla="*/ 164973 h 887063"/>
              <a:gd name="connsiteX71" fmla="*/ 142600 w 728316"/>
              <a:gd name="connsiteY71" fmla="*/ 109061 h 887063"/>
              <a:gd name="connsiteX72" fmla="*/ 144029 w 728316"/>
              <a:gd name="connsiteY72" fmla="*/ 32766 h 887063"/>
              <a:gd name="connsiteX73" fmla="*/ 180605 w 728316"/>
              <a:gd name="connsiteY73" fmla="*/ 0 h 88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728316" h="887063">
                <a:moveTo>
                  <a:pt x="180605" y="0"/>
                </a:moveTo>
                <a:cubicBezTo>
                  <a:pt x="217562" y="1238"/>
                  <a:pt x="216324" y="10001"/>
                  <a:pt x="217181" y="32766"/>
                </a:cubicBezTo>
                <a:cubicBezTo>
                  <a:pt x="218800" y="77438"/>
                  <a:pt x="217467" y="77438"/>
                  <a:pt x="218610" y="109061"/>
                </a:cubicBezTo>
                <a:cubicBezTo>
                  <a:pt x="220420" y="157258"/>
                  <a:pt x="232897" y="162592"/>
                  <a:pt x="254710" y="164973"/>
                </a:cubicBezTo>
                <a:cubicBezTo>
                  <a:pt x="277570" y="167450"/>
                  <a:pt x="295191" y="173831"/>
                  <a:pt x="295381" y="199263"/>
                </a:cubicBezTo>
                <a:lnTo>
                  <a:pt x="301096" y="199263"/>
                </a:lnTo>
                <a:cubicBezTo>
                  <a:pt x="305764" y="199263"/>
                  <a:pt x="309574" y="203073"/>
                  <a:pt x="309574" y="207740"/>
                </a:cubicBezTo>
                <a:cubicBezTo>
                  <a:pt x="309574" y="212408"/>
                  <a:pt x="305764" y="216218"/>
                  <a:pt x="301096" y="216218"/>
                </a:cubicBezTo>
                <a:lnTo>
                  <a:pt x="295191" y="216218"/>
                </a:lnTo>
                <a:cubicBezTo>
                  <a:pt x="295191" y="219075"/>
                  <a:pt x="295191" y="222028"/>
                  <a:pt x="295096" y="225171"/>
                </a:cubicBezTo>
                <a:lnTo>
                  <a:pt x="301192" y="225171"/>
                </a:lnTo>
                <a:cubicBezTo>
                  <a:pt x="305859" y="225171"/>
                  <a:pt x="309669" y="228981"/>
                  <a:pt x="309669" y="233648"/>
                </a:cubicBezTo>
                <a:cubicBezTo>
                  <a:pt x="309669" y="238316"/>
                  <a:pt x="305859" y="242126"/>
                  <a:pt x="301192" y="242126"/>
                </a:cubicBezTo>
                <a:lnTo>
                  <a:pt x="294810" y="242126"/>
                </a:lnTo>
                <a:cubicBezTo>
                  <a:pt x="294715" y="245078"/>
                  <a:pt x="294715" y="248126"/>
                  <a:pt x="294619" y="251079"/>
                </a:cubicBezTo>
                <a:lnTo>
                  <a:pt x="301192" y="251079"/>
                </a:lnTo>
                <a:cubicBezTo>
                  <a:pt x="305859" y="251079"/>
                  <a:pt x="309669" y="254889"/>
                  <a:pt x="309669" y="259556"/>
                </a:cubicBezTo>
                <a:cubicBezTo>
                  <a:pt x="309669" y="264224"/>
                  <a:pt x="305859" y="268034"/>
                  <a:pt x="301192" y="268034"/>
                </a:cubicBezTo>
                <a:lnTo>
                  <a:pt x="294238" y="268034"/>
                </a:lnTo>
                <a:cubicBezTo>
                  <a:pt x="294143" y="271082"/>
                  <a:pt x="294143" y="274130"/>
                  <a:pt x="294048" y="276987"/>
                </a:cubicBezTo>
                <a:lnTo>
                  <a:pt x="301096" y="276987"/>
                </a:lnTo>
                <a:cubicBezTo>
                  <a:pt x="305764" y="276987"/>
                  <a:pt x="309574" y="280797"/>
                  <a:pt x="309574" y="285464"/>
                </a:cubicBezTo>
                <a:cubicBezTo>
                  <a:pt x="309574" y="290132"/>
                  <a:pt x="305764" y="293942"/>
                  <a:pt x="301096" y="293942"/>
                </a:cubicBezTo>
                <a:lnTo>
                  <a:pt x="293667" y="293942"/>
                </a:lnTo>
                <a:cubicBezTo>
                  <a:pt x="293572" y="300038"/>
                  <a:pt x="293476" y="304705"/>
                  <a:pt x="293476" y="307372"/>
                </a:cubicBezTo>
                <a:cubicBezTo>
                  <a:pt x="332815" y="325184"/>
                  <a:pt x="318337" y="366617"/>
                  <a:pt x="285094" y="376809"/>
                </a:cubicBezTo>
                <a:cubicBezTo>
                  <a:pt x="264044" y="383191"/>
                  <a:pt x="270236" y="410909"/>
                  <a:pt x="295477" y="413957"/>
                </a:cubicBezTo>
                <a:cubicBezTo>
                  <a:pt x="353389" y="419862"/>
                  <a:pt x="360628" y="472440"/>
                  <a:pt x="360628" y="521494"/>
                </a:cubicBezTo>
                <a:lnTo>
                  <a:pt x="360802" y="644434"/>
                </a:lnTo>
                <a:lnTo>
                  <a:pt x="365956" y="639951"/>
                </a:lnTo>
                <a:cubicBezTo>
                  <a:pt x="408641" y="604458"/>
                  <a:pt x="449611" y="566884"/>
                  <a:pt x="492297" y="531391"/>
                </a:cubicBezTo>
                <a:cubicBezTo>
                  <a:pt x="499098" y="525751"/>
                  <a:pt x="504991" y="518436"/>
                  <a:pt x="521747" y="521677"/>
                </a:cubicBezTo>
                <a:cubicBezTo>
                  <a:pt x="583631" y="533593"/>
                  <a:pt x="596114" y="504432"/>
                  <a:pt x="644867" y="473493"/>
                </a:cubicBezTo>
                <a:cubicBezTo>
                  <a:pt x="661161" y="462897"/>
                  <a:pt x="671282" y="464774"/>
                  <a:pt x="685903" y="478579"/>
                </a:cubicBezTo>
                <a:cubicBezTo>
                  <a:pt x="745728" y="535154"/>
                  <a:pt x="734709" y="526308"/>
                  <a:pt x="699278" y="587037"/>
                </a:cubicBezTo>
                <a:cubicBezTo>
                  <a:pt x="681767" y="616997"/>
                  <a:pt x="668758" y="622301"/>
                  <a:pt x="677482" y="677407"/>
                </a:cubicBezTo>
                <a:cubicBezTo>
                  <a:pt x="680258" y="695147"/>
                  <a:pt x="676557" y="706540"/>
                  <a:pt x="670368" y="713907"/>
                </a:cubicBezTo>
                <a:cubicBezTo>
                  <a:pt x="633749" y="757226"/>
                  <a:pt x="596447" y="799963"/>
                  <a:pt x="557884" y="841454"/>
                </a:cubicBezTo>
                <a:cubicBezTo>
                  <a:pt x="540841" y="859737"/>
                  <a:pt x="535565" y="858959"/>
                  <a:pt x="519515" y="848314"/>
                </a:cubicBezTo>
                <a:cubicBezTo>
                  <a:pt x="486308" y="826376"/>
                  <a:pt x="455911" y="802518"/>
                  <a:pt x="428703" y="775641"/>
                </a:cubicBezTo>
                <a:lnTo>
                  <a:pt x="360866" y="689713"/>
                </a:lnTo>
                <a:lnTo>
                  <a:pt x="361009" y="791337"/>
                </a:lnTo>
                <a:cubicBezTo>
                  <a:pt x="361580" y="825913"/>
                  <a:pt x="346817" y="848392"/>
                  <a:pt x="316241" y="860012"/>
                </a:cubicBezTo>
                <a:cubicBezTo>
                  <a:pt x="271093" y="877062"/>
                  <a:pt x="225754" y="886111"/>
                  <a:pt x="180510" y="887063"/>
                </a:cubicBezTo>
                <a:cubicBezTo>
                  <a:pt x="135171" y="886111"/>
                  <a:pt x="89927" y="877062"/>
                  <a:pt x="44779" y="860012"/>
                </a:cubicBezTo>
                <a:cubicBezTo>
                  <a:pt x="14203" y="848392"/>
                  <a:pt x="-465" y="825913"/>
                  <a:pt x="11" y="791337"/>
                </a:cubicBezTo>
                <a:cubicBezTo>
                  <a:pt x="1345" y="701421"/>
                  <a:pt x="583" y="611410"/>
                  <a:pt x="487" y="521494"/>
                </a:cubicBezTo>
                <a:cubicBezTo>
                  <a:pt x="487" y="472345"/>
                  <a:pt x="7822" y="419862"/>
                  <a:pt x="65638" y="413957"/>
                </a:cubicBezTo>
                <a:cubicBezTo>
                  <a:pt x="90880" y="410909"/>
                  <a:pt x="97071" y="383286"/>
                  <a:pt x="76021" y="376809"/>
                </a:cubicBezTo>
                <a:cubicBezTo>
                  <a:pt x="42778" y="366617"/>
                  <a:pt x="28300" y="325279"/>
                  <a:pt x="67639" y="307372"/>
                </a:cubicBezTo>
                <a:cubicBezTo>
                  <a:pt x="67639" y="304705"/>
                  <a:pt x="67543" y="299942"/>
                  <a:pt x="67448" y="293942"/>
                </a:cubicBezTo>
                <a:lnTo>
                  <a:pt x="60019" y="293942"/>
                </a:lnTo>
                <a:cubicBezTo>
                  <a:pt x="55351" y="293942"/>
                  <a:pt x="51541" y="290132"/>
                  <a:pt x="51541" y="285464"/>
                </a:cubicBezTo>
                <a:cubicBezTo>
                  <a:pt x="51541" y="280797"/>
                  <a:pt x="55351" y="276987"/>
                  <a:pt x="60019" y="276987"/>
                </a:cubicBezTo>
                <a:lnTo>
                  <a:pt x="67162" y="276987"/>
                </a:lnTo>
                <a:cubicBezTo>
                  <a:pt x="67067" y="274034"/>
                  <a:pt x="67067" y="271082"/>
                  <a:pt x="66972" y="268034"/>
                </a:cubicBezTo>
                <a:lnTo>
                  <a:pt x="60019" y="268034"/>
                </a:lnTo>
                <a:cubicBezTo>
                  <a:pt x="55351" y="268034"/>
                  <a:pt x="51541" y="264224"/>
                  <a:pt x="51541" y="259556"/>
                </a:cubicBezTo>
                <a:cubicBezTo>
                  <a:pt x="51541" y="254889"/>
                  <a:pt x="55351" y="251079"/>
                  <a:pt x="60019" y="251079"/>
                </a:cubicBezTo>
                <a:lnTo>
                  <a:pt x="66591" y="251079"/>
                </a:lnTo>
                <a:cubicBezTo>
                  <a:pt x="66496" y="248031"/>
                  <a:pt x="66496" y="245078"/>
                  <a:pt x="66400" y="242126"/>
                </a:cubicBezTo>
                <a:lnTo>
                  <a:pt x="60019" y="242126"/>
                </a:lnTo>
                <a:cubicBezTo>
                  <a:pt x="55351" y="242126"/>
                  <a:pt x="51541" y="238316"/>
                  <a:pt x="51541" y="233648"/>
                </a:cubicBezTo>
                <a:cubicBezTo>
                  <a:pt x="51541" y="228981"/>
                  <a:pt x="55351" y="225171"/>
                  <a:pt x="60019" y="225171"/>
                </a:cubicBezTo>
                <a:lnTo>
                  <a:pt x="66019" y="225171"/>
                </a:lnTo>
                <a:cubicBezTo>
                  <a:pt x="66019" y="222028"/>
                  <a:pt x="65924" y="218980"/>
                  <a:pt x="65924" y="216218"/>
                </a:cubicBezTo>
                <a:lnTo>
                  <a:pt x="60019" y="216218"/>
                </a:lnTo>
                <a:cubicBezTo>
                  <a:pt x="55351" y="216218"/>
                  <a:pt x="51541" y="212408"/>
                  <a:pt x="51541" y="207740"/>
                </a:cubicBezTo>
                <a:cubicBezTo>
                  <a:pt x="51541" y="203073"/>
                  <a:pt x="55351" y="199263"/>
                  <a:pt x="60019" y="199263"/>
                </a:cubicBezTo>
                <a:lnTo>
                  <a:pt x="65829" y="199263"/>
                </a:lnTo>
                <a:cubicBezTo>
                  <a:pt x="66019" y="173831"/>
                  <a:pt x="83641" y="167450"/>
                  <a:pt x="106501" y="164973"/>
                </a:cubicBezTo>
                <a:cubicBezTo>
                  <a:pt x="128313" y="162687"/>
                  <a:pt x="140791" y="157258"/>
                  <a:pt x="142600" y="109061"/>
                </a:cubicBezTo>
                <a:cubicBezTo>
                  <a:pt x="143743" y="77438"/>
                  <a:pt x="142410" y="77438"/>
                  <a:pt x="144029" y="32766"/>
                </a:cubicBezTo>
                <a:cubicBezTo>
                  <a:pt x="144886" y="10097"/>
                  <a:pt x="143743" y="1238"/>
                  <a:pt x="180605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9DD7027-86BA-4725-B48D-B727C4AFC55E}"/>
              </a:ext>
            </a:extLst>
          </p:cNvPr>
          <p:cNvGrpSpPr/>
          <p:nvPr/>
        </p:nvGrpSpPr>
        <p:grpSpPr>
          <a:xfrm flipH="1">
            <a:off x="4975024" y="1401669"/>
            <a:ext cx="1429546" cy="1428748"/>
            <a:chOff x="9187068" y="5086640"/>
            <a:chExt cx="803561" cy="803112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C7EC06E-4B14-47AD-83F9-240E4FFB172B}"/>
                </a:ext>
              </a:extLst>
            </p:cNvPr>
            <p:cNvSpPr/>
            <p:nvPr/>
          </p:nvSpPr>
          <p:spPr>
            <a:xfrm>
              <a:off x="9187068" y="5086640"/>
              <a:ext cx="803561" cy="803112"/>
            </a:xfrm>
            <a:custGeom>
              <a:avLst/>
              <a:gdLst>
                <a:gd name="connsiteX0" fmla="*/ 444867 w 1189336"/>
                <a:gd name="connsiteY0" fmla="*/ 109017 h 1188671"/>
                <a:gd name="connsiteX1" fmla="*/ 99084 w 1189336"/>
                <a:gd name="connsiteY1" fmla="*/ 453662 h 1188671"/>
                <a:gd name="connsiteX2" fmla="*/ 444298 w 1189336"/>
                <a:gd name="connsiteY2" fmla="*/ 798876 h 1188671"/>
                <a:gd name="connsiteX3" fmla="*/ 790081 w 1189336"/>
                <a:gd name="connsiteY3" fmla="*/ 454230 h 1188671"/>
                <a:gd name="connsiteX4" fmla="*/ 444867 w 1189336"/>
                <a:gd name="connsiteY4" fmla="*/ 109017 h 1188671"/>
                <a:gd name="connsiteX5" fmla="*/ 480696 w 1189336"/>
                <a:gd name="connsiteY5" fmla="*/ 960 h 1188671"/>
                <a:gd name="connsiteX6" fmla="*/ 899844 w 1189336"/>
                <a:gd name="connsiteY6" fmla="*/ 402477 h 1188671"/>
                <a:gd name="connsiteX7" fmla="*/ 823066 w 1189336"/>
                <a:gd name="connsiteY7" fmla="*/ 706174 h 1188671"/>
                <a:gd name="connsiteX8" fmla="*/ 825910 w 1189336"/>
                <a:gd name="connsiteY8" fmla="*/ 741435 h 1188671"/>
                <a:gd name="connsiteX9" fmla="*/ 856053 w 1189336"/>
                <a:gd name="connsiteY9" fmla="*/ 771577 h 1188671"/>
                <a:gd name="connsiteX10" fmla="*/ 900412 w 1189336"/>
                <a:gd name="connsiteY10" fmla="*/ 790914 h 1188671"/>
                <a:gd name="connsiteX11" fmla="*/ 971503 w 1189336"/>
                <a:gd name="connsiteY11" fmla="*/ 821056 h 1188671"/>
                <a:gd name="connsiteX12" fmla="*/ 1156337 w 1189336"/>
                <a:gd name="connsiteY12" fmla="*/ 1005890 h 1188671"/>
                <a:gd name="connsiteX13" fmla="*/ 1159181 w 1189336"/>
                <a:gd name="connsiteY13" fmla="*/ 1156601 h 1188671"/>
                <a:gd name="connsiteX14" fmla="*/ 1011313 w 1189336"/>
                <a:gd name="connsiteY14" fmla="*/ 1157170 h 1188671"/>
                <a:gd name="connsiteX15" fmla="*/ 820223 w 1189336"/>
                <a:gd name="connsiteY15" fmla="*/ 966080 h 1188671"/>
                <a:gd name="connsiteX16" fmla="*/ 791218 w 1189336"/>
                <a:gd name="connsiteY16" fmla="*/ 897264 h 1188671"/>
                <a:gd name="connsiteX17" fmla="*/ 728658 w 1189336"/>
                <a:gd name="connsiteY17" fmla="*/ 811956 h 1188671"/>
                <a:gd name="connsiteX18" fmla="*/ 707047 w 1189336"/>
                <a:gd name="connsiteY18" fmla="*/ 822193 h 1188671"/>
                <a:gd name="connsiteX19" fmla="*/ 71785 w 1189336"/>
                <a:gd name="connsiteY19" fmla="*/ 691956 h 1188671"/>
                <a:gd name="connsiteX20" fmla="*/ 126 w 1189336"/>
                <a:gd name="connsiteY20" fmla="*/ 484941 h 1188671"/>
                <a:gd name="connsiteX21" fmla="*/ 480696 w 1189336"/>
                <a:gd name="connsiteY21" fmla="*/ 960 h 118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89336" h="1188671">
                  <a:moveTo>
                    <a:pt x="444867" y="109017"/>
                  </a:moveTo>
                  <a:cubicBezTo>
                    <a:pt x="254914" y="109017"/>
                    <a:pt x="99084" y="263709"/>
                    <a:pt x="99084" y="453662"/>
                  </a:cubicBezTo>
                  <a:cubicBezTo>
                    <a:pt x="99084" y="643046"/>
                    <a:pt x="254345" y="798876"/>
                    <a:pt x="444298" y="798876"/>
                  </a:cubicBezTo>
                  <a:cubicBezTo>
                    <a:pt x="633682" y="798876"/>
                    <a:pt x="790081" y="643614"/>
                    <a:pt x="790081" y="454230"/>
                  </a:cubicBezTo>
                  <a:cubicBezTo>
                    <a:pt x="790649" y="264847"/>
                    <a:pt x="634819" y="109017"/>
                    <a:pt x="444867" y="109017"/>
                  </a:cubicBezTo>
                  <a:close/>
                  <a:moveTo>
                    <a:pt x="480696" y="960"/>
                  </a:moveTo>
                  <a:cubicBezTo>
                    <a:pt x="697379" y="14609"/>
                    <a:pt x="876526" y="186363"/>
                    <a:pt x="899844" y="402477"/>
                  </a:cubicBezTo>
                  <a:cubicBezTo>
                    <a:pt x="911787" y="513947"/>
                    <a:pt x="885626" y="614610"/>
                    <a:pt x="823066" y="706174"/>
                  </a:cubicBezTo>
                  <a:cubicBezTo>
                    <a:pt x="812830" y="720961"/>
                    <a:pt x="811692" y="729491"/>
                    <a:pt x="825910" y="741435"/>
                  </a:cubicBezTo>
                  <a:cubicBezTo>
                    <a:pt x="836716" y="750534"/>
                    <a:pt x="846953" y="760771"/>
                    <a:pt x="856053" y="771577"/>
                  </a:cubicBezTo>
                  <a:cubicBezTo>
                    <a:pt x="867995" y="785226"/>
                    <a:pt x="881076" y="792051"/>
                    <a:pt x="900412" y="790914"/>
                  </a:cubicBezTo>
                  <a:cubicBezTo>
                    <a:pt x="928280" y="789207"/>
                    <a:pt x="951597" y="801719"/>
                    <a:pt x="971503" y="821056"/>
                  </a:cubicBezTo>
                  <a:cubicBezTo>
                    <a:pt x="1033494" y="882478"/>
                    <a:pt x="1095484" y="943899"/>
                    <a:pt x="1156337" y="1005890"/>
                  </a:cubicBezTo>
                  <a:cubicBezTo>
                    <a:pt x="1199560" y="1049682"/>
                    <a:pt x="1200129" y="1114516"/>
                    <a:pt x="1159181" y="1156601"/>
                  </a:cubicBezTo>
                  <a:cubicBezTo>
                    <a:pt x="1119370" y="1198118"/>
                    <a:pt x="1055673" y="1200393"/>
                    <a:pt x="1011313" y="1157170"/>
                  </a:cubicBezTo>
                  <a:cubicBezTo>
                    <a:pt x="946479" y="1095179"/>
                    <a:pt x="883351" y="1030346"/>
                    <a:pt x="820223" y="966080"/>
                  </a:cubicBezTo>
                  <a:cubicBezTo>
                    <a:pt x="801455" y="947312"/>
                    <a:pt x="791787" y="923994"/>
                    <a:pt x="791218" y="897264"/>
                  </a:cubicBezTo>
                  <a:cubicBezTo>
                    <a:pt x="791218" y="877928"/>
                    <a:pt x="746290" y="817074"/>
                    <a:pt x="728658" y="811956"/>
                  </a:cubicBezTo>
                  <a:cubicBezTo>
                    <a:pt x="718421" y="809112"/>
                    <a:pt x="713303" y="818212"/>
                    <a:pt x="707047" y="822193"/>
                  </a:cubicBezTo>
                  <a:cubicBezTo>
                    <a:pt x="492639" y="966080"/>
                    <a:pt x="211691" y="908639"/>
                    <a:pt x="71785" y="691956"/>
                  </a:cubicBezTo>
                  <a:cubicBezTo>
                    <a:pt x="23444" y="619728"/>
                    <a:pt x="695" y="538970"/>
                    <a:pt x="126" y="484941"/>
                  </a:cubicBezTo>
                  <a:cubicBezTo>
                    <a:pt x="-6130" y="168164"/>
                    <a:pt x="221360" y="-14965"/>
                    <a:pt x="480696" y="960"/>
                  </a:cubicBezTo>
                  <a:close/>
                </a:path>
              </a:pathLst>
            </a:custGeom>
            <a:solidFill>
              <a:schemeClr val="accent2"/>
            </a:solidFill>
            <a:ln w="901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B285FD2-111F-4966-8615-734B4953C13A}"/>
                </a:ext>
              </a:extLst>
            </p:cNvPr>
            <p:cNvSpPr/>
            <p:nvPr/>
          </p:nvSpPr>
          <p:spPr>
            <a:xfrm>
              <a:off x="9248553" y="5283478"/>
              <a:ext cx="478003" cy="244877"/>
            </a:xfrm>
            <a:custGeom>
              <a:avLst/>
              <a:gdLst>
                <a:gd name="connsiteX0" fmla="*/ 600718 w 1191243"/>
                <a:gd name="connsiteY0" fmla="*/ 199476 h 610264"/>
                <a:gd name="connsiteX1" fmla="*/ 511120 w 1191243"/>
                <a:gd name="connsiteY1" fmla="*/ 289074 h 610264"/>
                <a:gd name="connsiteX2" fmla="*/ 600718 w 1191243"/>
                <a:gd name="connsiteY2" fmla="*/ 378672 h 610264"/>
                <a:gd name="connsiteX3" fmla="*/ 690316 w 1191243"/>
                <a:gd name="connsiteY3" fmla="*/ 289074 h 610264"/>
                <a:gd name="connsiteX4" fmla="*/ 600718 w 1191243"/>
                <a:gd name="connsiteY4" fmla="*/ 199476 h 610264"/>
                <a:gd name="connsiteX5" fmla="*/ 491057 w 1191243"/>
                <a:gd name="connsiteY5" fmla="*/ 166802 h 610264"/>
                <a:gd name="connsiteX6" fmla="*/ 449079 w 1191243"/>
                <a:gd name="connsiteY6" fmla="*/ 208780 h 610264"/>
                <a:gd name="connsiteX7" fmla="*/ 491057 w 1191243"/>
                <a:gd name="connsiteY7" fmla="*/ 250758 h 610264"/>
                <a:gd name="connsiteX8" fmla="*/ 533035 w 1191243"/>
                <a:gd name="connsiteY8" fmla="*/ 208780 h 610264"/>
                <a:gd name="connsiteX9" fmla="*/ 491057 w 1191243"/>
                <a:gd name="connsiteY9" fmla="*/ 166802 h 610264"/>
                <a:gd name="connsiteX10" fmla="*/ 600717 w 1191243"/>
                <a:gd name="connsiteY10" fmla="*/ 78514 h 610264"/>
                <a:gd name="connsiteX11" fmla="*/ 811277 w 1191243"/>
                <a:gd name="connsiteY11" fmla="*/ 289074 h 610264"/>
                <a:gd name="connsiteX12" fmla="*/ 600717 w 1191243"/>
                <a:gd name="connsiteY12" fmla="*/ 499634 h 610264"/>
                <a:gd name="connsiteX13" fmla="*/ 390157 w 1191243"/>
                <a:gd name="connsiteY13" fmla="*/ 289074 h 610264"/>
                <a:gd name="connsiteX14" fmla="*/ 600717 w 1191243"/>
                <a:gd name="connsiteY14" fmla="*/ 78514 h 610264"/>
                <a:gd name="connsiteX15" fmla="*/ 610401 w 1191243"/>
                <a:gd name="connsiteY15" fmla="*/ 58143 h 610264"/>
                <a:gd name="connsiteX16" fmla="*/ 590219 w 1191243"/>
                <a:gd name="connsiteY16" fmla="*/ 58188 h 610264"/>
                <a:gd name="connsiteX17" fmla="*/ 580977 w 1191243"/>
                <a:gd name="connsiteY17" fmla="*/ 58188 h 610264"/>
                <a:gd name="connsiteX18" fmla="*/ 96944 w 1191243"/>
                <a:gd name="connsiteY18" fmla="*/ 287591 h 610264"/>
                <a:gd name="connsiteX19" fmla="*/ 88327 w 1191243"/>
                <a:gd name="connsiteY19" fmla="*/ 321077 h 610264"/>
                <a:gd name="connsiteX20" fmla="*/ 394972 w 1191243"/>
                <a:gd name="connsiteY20" fmla="*/ 514181 h 610264"/>
                <a:gd name="connsiteX21" fmla="*/ 698046 w 1191243"/>
                <a:gd name="connsiteY21" fmla="*/ 540970 h 610264"/>
                <a:gd name="connsiteX22" fmla="*/ 1105997 w 1191243"/>
                <a:gd name="connsiteY22" fmla="*/ 319960 h 610264"/>
                <a:gd name="connsiteX23" fmla="*/ 1093719 w 1191243"/>
                <a:gd name="connsiteY23" fmla="*/ 283126 h 610264"/>
                <a:gd name="connsiteX24" fmla="*/ 889453 w 1191243"/>
                <a:gd name="connsiteY24" fmla="*/ 142484 h 610264"/>
                <a:gd name="connsiteX25" fmla="*/ 610401 w 1191243"/>
                <a:gd name="connsiteY25" fmla="*/ 58143 h 610264"/>
                <a:gd name="connsiteX26" fmla="*/ 539901 w 1191243"/>
                <a:gd name="connsiteY26" fmla="*/ 2020 h 610264"/>
                <a:gd name="connsiteX27" fmla="*/ 919591 w 1191243"/>
                <a:gd name="connsiteY27" fmla="*/ 88191 h 610264"/>
                <a:gd name="connsiteX28" fmla="*/ 1173864 w 1191243"/>
                <a:gd name="connsiteY28" fmla="*/ 279375 h 610264"/>
                <a:gd name="connsiteX29" fmla="*/ 1177569 w 1191243"/>
                <a:gd name="connsiteY29" fmla="*/ 326479 h 610264"/>
                <a:gd name="connsiteX30" fmla="*/ 730416 w 1191243"/>
                <a:gd name="connsiteY30" fmla="*/ 590217 h 610264"/>
                <a:gd name="connsiteX31" fmla="*/ 585755 w 1191243"/>
                <a:gd name="connsiteY31" fmla="*/ 610264 h 610264"/>
                <a:gd name="connsiteX32" fmla="*/ 574592 w 1191243"/>
                <a:gd name="connsiteY32" fmla="*/ 609952 h 610264"/>
                <a:gd name="connsiteX33" fmla="*/ 266563 w 1191243"/>
                <a:gd name="connsiteY33" fmla="*/ 517575 h 610264"/>
                <a:gd name="connsiteX34" fmla="*/ 17917 w 1191243"/>
                <a:gd name="connsiteY34" fmla="*/ 329114 h 610264"/>
                <a:gd name="connsiteX35" fmla="*/ 11308 w 1191243"/>
                <a:gd name="connsiteY35" fmla="*/ 285626 h 610264"/>
                <a:gd name="connsiteX36" fmla="*/ 539901 w 1191243"/>
                <a:gd name="connsiteY36" fmla="*/ 2020 h 61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91243" h="610264">
                  <a:moveTo>
                    <a:pt x="600718" y="199476"/>
                  </a:moveTo>
                  <a:cubicBezTo>
                    <a:pt x="551234" y="199476"/>
                    <a:pt x="511120" y="239590"/>
                    <a:pt x="511120" y="289074"/>
                  </a:cubicBezTo>
                  <a:cubicBezTo>
                    <a:pt x="511120" y="338558"/>
                    <a:pt x="551234" y="378672"/>
                    <a:pt x="600718" y="378672"/>
                  </a:cubicBezTo>
                  <a:cubicBezTo>
                    <a:pt x="650202" y="378672"/>
                    <a:pt x="690316" y="338558"/>
                    <a:pt x="690316" y="289074"/>
                  </a:cubicBezTo>
                  <a:cubicBezTo>
                    <a:pt x="690316" y="239590"/>
                    <a:pt x="650202" y="199476"/>
                    <a:pt x="600718" y="199476"/>
                  </a:cubicBezTo>
                  <a:close/>
                  <a:moveTo>
                    <a:pt x="491057" y="166802"/>
                  </a:moveTo>
                  <a:cubicBezTo>
                    <a:pt x="467873" y="166802"/>
                    <a:pt x="449079" y="185596"/>
                    <a:pt x="449079" y="208780"/>
                  </a:cubicBezTo>
                  <a:cubicBezTo>
                    <a:pt x="449079" y="231964"/>
                    <a:pt x="467873" y="250758"/>
                    <a:pt x="491057" y="250758"/>
                  </a:cubicBezTo>
                  <a:cubicBezTo>
                    <a:pt x="514241" y="250758"/>
                    <a:pt x="533035" y="231964"/>
                    <a:pt x="533035" y="208780"/>
                  </a:cubicBezTo>
                  <a:cubicBezTo>
                    <a:pt x="533035" y="185596"/>
                    <a:pt x="514241" y="166802"/>
                    <a:pt x="491057" y="166802"/>
                  </a:cubicBezTo>
                  <a:close/>
                  <a:moveTo>
                    <a:pt x="600717" y="78514"/>
                  </a:moveTo>
                  <a:cubicBezTo>
                    <a:pt x="717006" y="78514"/>
                    <a:pt x="811277" y="172785"/>
                    <a:pt x="811277" y="289074"/>
                  </a:cubicBezTo>
                  <a:cubicBezTo>
                    <a:pt x="811277" y="405363"/>
                    <a:pt x="717006" y="499634"/>
                    <a:pt x="600717" y="499634"/>
                  </a:cubicBezTo>
                  <a:cubicBezTo>
                    <a:pt x="484428" y="499634"/>
                    <a:pt x="390157" y="405363"/>
                    <a:pt x="390157" y="289074"/>
                  </a:cubicBezTo>
                  <a:cubicBezTo>
                    <a:pt x="390157" y="172785"/>
                    <a:pt x="484428" y="78514"/>
                    <a:pt x="600717" y="78514"/>
                  </a:cubicBezTo>
                  <a:close/>
                  <a:moveTo>
                    <a:pt x="610401" y="58143"/>
                  </a:moveTo>
                  <a:lnTo>
                    <a:pt x="590219" y="58188"/>
                  </a:lnTo>
                  <a:cubicBezTo>
                    <a:pt x="587139" y="58188"/>
                    <a:pt x="584058" y="58053"/>
                    <a:pt x="580977" y="58188"/>
                  </a:cubicBezTo>
                  <a:cubicBezTo>
                    <a:pt x="388766" y="69885"/>
                    <a:pt x="239283" y="171818"/>
                    <a:pt x="96944" y="287591"/>
                  </a:cubicBezTo>
                  <a:cubicBezTo>
                    <a:pt x="77790" y="303263"/>
                    <a:pt x="75959" y="310853"/>
                    <a:pt x="88327" y="321077"/>
                  </a:cubicBezTo>
                  <a:cubicBezTo>
                    <a:pt x="178963" y="396042"/>
                    <a:pt x="285047" y="470605"/>
                    <a:pt x="394972" y="514181"/>
                  </a:cubicBezTo>
                  <a:cubicBezTo>
                    <a:pt x="482170" y="548739"/>
                    <a:pt x="604596" y="564902"/>
                    <a:pt x="698046" y="540970"/>
                  </a:cubicBezTo>
                  <a:cubicBezTo>
                    <a:pt x="863780" y="498554"/>
                    <a:pt x="980803" y="419392"/>
                    <a:pt x="1105997" y="319960"/>
                  </a:cubicBezTo>
                  <a:cubicBezTo>
                    <a:pt x="1126714" y="303575"/>
                    <a:pt x="1109347" y="295762"/>
                    <a:pt x="1093719" y="283126"/>
                  </a:cubicBezTo>
                  <a:cubicBezTo>
                    <a:pt x="1028890" y="230888"/>
                    <a:pt x="963212" y="181507"/>
                    <a:pt x="889453" y="142484"/>
                  </a:cubicBezTo>
                  <a:cubicBezTo>
                    <a:pt x="798817" y="94487"/>
                    <a:pt x="715011" y="59080"/>
                    <a:pt x="610401" y="58143"/>
                  </a:cubicBezTo>
                  <a:close/>
                  <a:moveTo>
                    <a:pt x="539901" y="2020"/>
                  </a:moveTo>
                  <a:cubicBezTo>
                    <a:pt x="685187" y="-9276"/>
                    <a:pt x="805112" y="27782"/>
                    <a:pt x="919591" y="88191"/>
                  </a:cubicBezTo>
                  <a:cubicBezTo>
                    <a:pt x="1016746" y="139448"/>
                    <a:pt x="1092023" y="206107"/>
                    <a:pt x="1173864" y="279375"/>
                  </a:cubicBezTo>
                  <a:cubicBezTo>
                    <a:pt x="1190517" y="294243"/>
                    <a:pt x="1201099" y="306076"/>
                    <a:pt x="1177569" y="326479"/>
                  </a:cubicBezTo>
                  <a:cubicBezTo>
                    <a:pt x="1042463" y="443502"/>
                    <a:pt x="905437" y="541506"/>
                    <a:pt x="730416" y="590217"/>
                  </a:cubicBezTo>
                  <a:cubicBezTo>
                    <a:pt x="685677" y="602585"/>
                    <a:pt x="632278" y="610130"/>
                    <a:pt x="585755" y="610264"/>
                  </a:cubicBezTo>
                  <a:lnTo>
                    <a:pt x="574592" y="609952"/>
                  </a:lnTo>
                  <a:cubicBezTo>
                    <a:pt x="458730" y="607853"/>
                    <a:pt x="365728" y="573251"/>
                    <a:pt x="266563" y="517575"/>
                  </a:cubicBezTo>
                  <a:cubicBezTo>
                    <a:pt x="176240" y="466809"/>
                    <a:pt x="93372" y="400328"/>
                    <a:pt x="17917" y="329114"/>
                  </a:cubicBezTo>
                  <a:cubicBezTo>
                    <a:pt x="3941" y="315853"/>
                    <a:pt x="-10793" y="305539"/>
                    <a:pt x="11308" y="285626"/>
                  </a:cubicBezTo>
                  <a:cubicBezTo>
                    <a:pt x="164273" y="147708"/>
                    <a:pt x="327330" y="18495"/>
                    <a:pt x="539901" y="20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7F94E9F-ED0A-4D07-9E8E-E9F890DF0F02}"/>
              </a:ext>
            </a:extLst>
          </p:cNvPr>
          <p:cNvGrpSpPr/>
          <p:nvPr/>
        </p:nvGrpSpPr>
        <p:grpSpPr>
          <a:xfrm>
            <a:off x="6862965" y="3229621"/>
            <a:ext cx="5074878" cy="3628379"/>
            <a:chOff x="4528089" y="1749051"/>
            <a:chExt cx="7208910" cy="515414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D24CD02-7D5F-4A03-877D-888F18531B55}"/>
                </a:ext>
              </a:extLst>
            </p:cNvPr>
            <p:cNvGrpSpPr/>
            <p:nvPr/>
          </p:nvGrpSpPr>
          <p:grpSpPr>
            <a:xfrm>
              <a:off x="6085229" y="1749051"/>
              <a:ext cx="3208965" cy="4309308"/>
              <a:chOff x="6031693" y="2757966"/>
              <a:chExt cx="3208965" cy="4309308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9775A64-BA01-4BC3-853B-7CDCCBA9BF40}"/>
                  </a:ext>
                </a:extLst>
              </p:cNvPr>
              <p:cNvGrpSpPr/>
              <p:nvPr/>
            </p:nvGrpSpPr>
            <p:grpSpPr>
              <a:xfrm>
                <a:off x="6031693" y="2757966"/>
                <a:ext cx="3208965" cy="4309308"/>
                <a:chOff x="7314361" y="1223813"/>
                <a:chExt cx="3776134" cy="4861936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B52A9CCF-FF44-40F2-A857-C27394AEB77B}"/>
                    </a:ext>
                  </a:extLst>
                </p:cNvPr>
                <p:cNvSpPr/>
                <p:nvPr/>
              </p:nvSpPr>
              <p:spPr>
                <a:xfrm flipH="1">
                  <a:off x="7314361" y="1223813"/>
                  <a:ext cx="3776134" cy="486193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6494F627-F5FC-42D6-B668-70278694C832}"/>
                    </a:ext>
                  </a:extLst>
                </p:cNvPr>
                <p:cNvSpPr/>
                <p:nvPr/>
              </p:nvSpPr>
              <p:spPr>
                <a:xfrm rot="5400000" flipH="1">
                  <a:off x="9604319" y="2908153"/>
                  <a:ext cx="948157" cy="948157"/>
                </a:xfrm>
                <a:custGeom>
                  <a:avLst/>
                  <a:gdLst>
                    <a:gd name="connsiteX0" fmla="*/ 948157 w 948157"/>
                    <a:gd name="connsiteY0" fmla="*/ 948157 h 948157"/>
                    <a:gd name="connsiteX1" fmla="*/ 948157 w 948157"/>
                    <a:gd name="connsiteY1" fmla="*/ 834378 h 948157"/>
                    <a:gd name="connsiteX2" fmla="*/ 947869 w 948157"/>
                    <a:gd name="connsiteY2" fmla="*/ 834378 h 948157"/>
                    <a:gd name="connsiteX3" fmla="*/ 947869 w 948157"/>
                    <a:gd name="connsiteY3" fmla="*/ 0 h 948157"/>
                    <a:gd name="connsiteX4" fmla="*/ 834090 w 948157"/>
                    <a:gd name="connsiteY4" fmla="*/ 0 h 948157"/>
                    <a:gd name="connsiteX5" fmla="*/ 834090 w 948157"/>
                    <a:gd name="connsiteY5" fmla="*/ 834378 h 948157"/>
                    <a:gd name="connsiteX6" fmla="*/ 530824 w 948157"/>
                    <a:gd name="connsiteY6" fmla="*/ 834378 h 948157"/>
                    <a:gd name="connsiteX7" fmla="*/ 530824 w 948157"/>
                    <a:gd name="connsiteY7" fmla="*/ 0 h 948157"/>
                    <a:gd name="connsiteX8" fmla="*/ 417045 w 948157"/>
                    <a:gd name="connsiteY8" fmla="*/ 0 h 948157"/>
                    <a:gd name="connsiteX9" fmla="*/ 417045 w 948157"/>
                    <a:gd name="connsiteY9" fmla="*/ 834378 h 948157"/>
                    <a:gd name="connsiteX10" fmla="*/ 113779 w 948157"/>
                    <a:gd name="connsiteY10" fmla="*/ 834378 h 948157"/>
                    <a:gd name="connsiteX11" fmla="*/ 113779 w 948157"/>
                    <a:gd name="connsiteY11" fmla="*/ 0 h 948157"/>
                    <a:gd name="connsiteX12" fmla="*/ 0 w 948157"/>
                    <a:gd name="connsiteY12" fmla="*/ 0 h 948157"/>
                    <a:gd name="connsiteX13" fmla="*/ 0 w 948157"/>
                    <a:gd name="connsiteY13" fmla="*/ 834378 h 948157"/>
                    <a:gd name="connsiteX14" fmla="*/ 0 w 948157"/>
                    <a:gd name="connsiteY14" fmla="*/ 838229 h 948157"/>
                    <a:gd name="connsiteX15" fmla="*/ 0 w 948157"/>
                    <a:gd name="connsiteY15" fmla="*/ 948157 h 948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948157" h="948157">
                      <a:moveTo>
                        <a:pt x="948157" y="948157"/>
                      </a:moveTo>
                      <a:lnTo>
                        <a:pt x="948157" y="834378"/>
                      </a:lnTo>
                      <a:lnTo>
                        <a:pt x="947869" y="834378"/>
                      </a:lnTo>
                      <a:lnTo>
                        <a:pt x="947869" y="0"/>
                      </a:lnTo>
                      <a:lnTo>
                        <a:pt x="834090" y="0"/>
                      </a:lnTo>
                      <a:lnTo>
                        <a:pt x="834090" y="834378"/>
                      </a:lnTo>
                      <a:lnTo>
                        <a:pt x="530824" y="834378"/>
                      </a:lnTo>
                      <a:lnTo>
                        <a:pt x="530824" y="0"/>
                      </a:lnTo>
                      <a:lnTo>
                        <a:pt x="417045" y="0"/>
                      </a:lnTo>
                      <a:lnTo>
                        <a:pt x="417045" y="834378"/>
                      </a:lnTo>
                      <a:lnTo>
                        <a:pt x="113779" y="834378"/>
                      </a:lnTo>
                      <a:lnTo>
                        <a:pt x="113779" y="0"/>
                      </a:lnTo>
                      <a:lnTo>
                        <a:pt x="0" y="0"/>
                      </a:lnTo>
                      <a:lnTo>
                        <a:pt x="0" y="834378"/>
                      </a:lnTo>
                      <a:lnTo>
                        <a:pt x="0" y="838229"/>
                      </a:lnTo>
                      <a:lnTo>
                        <a:pt x="0" y="94815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4AAD4216-2AAF-466A-AB8A-C008FBC1EC16}"/>
                    </a:ext>
                  </a:extLst>
                </p:cNvPr>
                <p:cNvSpPr/>
                <p:nvPr/>
              </p:nvSpPr>
              <p:spPr>
                <a:xfrm rot="5400000" flipH="1">
                  <a:off x="7861433" y="2908153"/>
                  <a:ext cx="948157" cy="948157"/>
                </a:xfrm>
                <a:custGeom>
                  <a:avLst/>
                  <a:gdLst>
                    <a:gd name="connsiteX0" fmla="*/ 948157 w 948157"/>
                    <a:gd name="connsiteY0" fmla="*/ 947869 h 948157"/>
                    <a:gd name="connsiteX1" fmla="*/ 948157 w 948157"/>
                    <a:gd name="connsiteY1" fmla="*/ 834090 h 948157"/>
                    <a:gd name="connsiteX2" fmla="*/ 113779 w 948157"/>
                    <a:gd name="connsiteY2" fmla="*/ 834090 h 948157"/>
                    <a:gd name="connsiteX3" fmla="*/ 113779 w 948157"/>
                    <a:gd name="connsiteY3" fmla="*/ 530824 h 948157"/>
                    <a:gd name="connsiteX4" fmla="*/ 948157 w 948157"/>
                    <a:gd name="connsiteY4" fmla="*/ 530824 h 948157"/>
                    <a:gd name="connsiteX5" fmla="*/ 948157 w 948157"/>
                    <a:gd name="connsiteY5" fmla="*/ 417045 h 948157"/>
                    <a:gd name="connsiteX6" fmla="*/ 113779 w 948157"/>
                    <a:gd name="connsiteY6" fmla="*/ 417045 h 948157"/>
                    <a:gd name="connsiteX7" fmla="*/ 113779 w 948157"/>
                    <a:gd name="connsiteY7" fmla="*/ 113779 h 948157"/>
                    <a:gd name="connsiteX8" fmla="*/ 948157 w 948157"/>
                    <a:gd name="connsiteY8" fmla="*/ 113779 h 948157"/>
                    <a:gd name="connsiteX9" fmla="*/ 948157 w 948157"/>
                    <a:gd name="connsiteY9" fmla="*/ 0 h 948157"/>
                    <a:gd name="connsiteX10" fmla="*/ 113779 w 948157"/>
                    <a:gd name="connsiteY10" fmla="*/ 0 h 948157"/>
                    <a:gd name="connsiteX11" fmla="*/ 109928 w 948157"/>
                    <a:gd name="connsiteY11" fmla="*/ 0 h 948157"/>
                    <a:gd name="connsiteX12" fmla="*/ 0 w 948157"/>
                    <a:gd name="connsiteY12" fmla="*/ 0 h 948157"/>
                    <a:gd name="connsiteX13" fmla="*/ 0 w 948157"/>
                    <a:gd name="connsiteY13" fmla="*/ 948157 h 948157"/>
                    <a:gd name="connsiteX14" fmla="*/ 113779 w 948157"/>
                    <a:gd name="connsiteY14" fmla="*/ 948157 h 948157"/>
                    <a:gd name="connsiteX15" fmla="*/ 113779 w 948157"/>
                    <a:gd name="connsiteY15" fmla="*/ 947869 h 948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948157" h="948157">
                      <a:moveTo>
                        <a:pt x="948157" y="947869"/>
                      </a:moveTo>
                      <a:lnTo>
                        <a:pt x="948157" y="834090"/>
                      </a:lnTo>
                      <a:lnTo>
                        <a:pt x="113779" y="834090"/>
                      </a:lnTo>
                      <a:lnTo>
                        <a:pt x="113779" y="530824"/>
                      </a:lnTo>
                      <a:lnTo>
                        <a:pt x="948157" y="530824"/>
                      </a:lnTo>
                      <a:lnTo>
                        <a:pt x="948157" y="417045"/>
                      </a:lnTo>
                      <a:lnTo>
                        <a:pt x="113779" y="417045"/>
                      </a:lnTo>
                      <a:lnTo>
                        <a:pt x="113779" y="113779"/>
                      </a:lnTo>
                      <a:lnTo>
                        <a:pt x="948157" y="113779"/>
                      </a:lnTo>
                      <a:lnTo>
                        <a:pt x="948157" y="0"/>
                      </a:lnTo>
                      <a:lnTo>
                        <a:pt x="113779" y="0"/>
                      </a:lnTo>
                      <a:lnTo>
                        <a:pt x="109928" y="0"/>
                      </a:lnTo>
                      <a:lnTo>
                        <a:pt x="0" y="0"/>
                      </a:lnTo>
                      <a:lnTo>
                        <a:pt x="0" y="948157"/>
                      </a:lnTo>
                      <a:lnTo>
                        <a:pt x="113779" y="948157"/>
                      </a:lnTo>
                      <a:lnTo>
                        <a:pt x="113779" y="94786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D3A92634-C464-443B-B0B1-BB888CA52C26}"/>
                    </a:ext>
                  </a:extLst>
                </p:cNvPr>
                <p:cNvSpPr/>
                <p:nvPr/>
              </p:nvSpPr>
              <p:spPr>
                <a:xfrm rot="16200000" flipH="1">
                  <a:off x="9871544" y="4115197"/>
                  <a:ext cx="680932" cy="680932"/>
                </a:xfrm>
                <a:custGeom>
                  <a:avLst/>
                  <a:gdLst>
                    <a:gd name="connsiteX0" fmla="*/ 0 w 680932"/>
                    <a:gd name="connsiteY0" fmla="*/ 0 h 680932"/>
                    <a:gd name="connsiteX1" fmla="*/ 0 w 680932"/>
                    <a:gd name="connsiteY1" fmla="*/ 680932 h 680932"/>
                    <a:gd name="connsiteX2" fmla="*/ 81712 w 680932"/>
                    <a:gd name="connsiteY2" fmla="*/ 680932 h 680932"/>
                    <a:gd name="connsiteX3" fmla="*/ 81712 w 680932"/>
                    <a:gd name="connsiteY3" fmla="*/ 680725 h 680932"/>
                    <a:gd name="connsiteX4" fmla="*/ 680931 w 680932"/>
                    <a:gd name="connsiteY4" fmla="*/ 680725 h 680932"/>
                    <a:gd name="connsiteX5" fmla="*/ 680931 w 680932"/>
                    <a:gd name="connsiteY5" fmla="*/ 599013 h 680932"/>
                    <a:gd name="connsiteX6" fmla="*/ 81712 w 680932"/>
                    <a:gd name="connsiteY6" fmla="*/ 599013 h 680932"/>
                    <a:gd name="connsiteX7" fmla="*/ 81712 w 680932"/>
                    <a:gd name="connsiteY7" fmla="*/ 381219 h 680932"/>
                    <a:gd name="connsiteX8" fmla="*/ 680932 w 680932"/>
                    <a:gd name="connsiteY8" fmla="*/ 381219 h 680932"/>
                    <a:gd name="connsiteX9" fmla="*/ 680932 w 680932"/>
                    <a:gd name="connsiteY9" fmla="*/ 299507 h 680932"/>
                    <a:gd name="connsiteX10" fmla="*/ 81712 w 680932"/>
                    <a:gd name="connsiteY10" fmla="*/ 299507 h 680932"/>
                    <a:gd name="connsiteX11" fmla="*/ 81712 w 680932"/>
                    <a:gd name="connsiteY11" fmla="*/ 81712 h 680932"/>
                    <a:gd name="connsiteX12" fmla="*/ 680931 w 680932"/>
                    <a:gd name="connsiteY12" fmla="*/ 81712 h 680932"/>
                    <a:gd name="connsiteX13" fmla="*/ 680931 w 680932"/>
                    <a:gd name="connsiteY13" fmla="*/ 0 h 680932"/>
                    <a:gd name="connsiteX14" fmla="*/ 81712 w 680932"/>
                    <a:gd name="connsiteY14" fmla="*/ 0 h 680932"/>
                    <a:gd name="connsiteX15" fmla="*/ 78946 w 680932"/>
                    <a:gd name="connsiteY15" fmla="*/ 0 h 680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80932" h="680932">
                      <a:moveTo>
                        <a:pt x="0" y="0"/>
                      </a:moveTo>
                      <a:lnTo>
                        <a:pt x="0" y="680932"/>
                      </a:lnTo>
                      <a:lnTo>
                        <a:pt x="81712" y="680932"/>
                      </a:lnTo>
                      <a:lnTo>
                        <a:pt x="81712" y="680725"/>
                      </a:lnTo>
                      <a:lnTo>
                        <a:pt x="680931" y="680725"/>
                      </a:lnTo>
                      <a:lnTo>
                        <a:pt x="680931" y="599013"/>
                      </a:lnTo>
                      <a:lnTo>
                        <a:pt x="81712" y="599013"/>
                      </a:lnTo>
                      <a:lnTo>
                        <a:pt x="81712" y="381219"/>
                      </a:lnTo>
                      <a:lnTo>
                        <a:pt x="680932" y="381219"/>
                      </a:lnTo>
                      <a:lnTo>
                        <a:pt x="680932" y="299507"/>
                      </a:lnTo>
                      <a:lnTo>
                        <a:pt x="81712" y="299507"/>
                      </a:lnTo>
                      <a:lnTo>
                        <a:pt x="81712" y="81712"/>
                      </a:lnTo>
                      <a:lnTo>
                        <a:pt x="680931" y="81712"/>
                      </a:lnTo>
                      <a:lnTo>
                        <a:pt x="680931" y="0"/>
                      </a:lnTo>
                      <a:lnTo>
                        <a:pt x="81712" y="0"/>
                      </a:lnTo>
                      <a:lnTo>
                        <a:pt x="7894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5424556C-0A93-47A5-9EC5-B477E70441A0}"/>
                    </a:ext>
                  </a:extLst>
                </p:cNvPr>
                <p:cNvSpPr/>
                <p:nvPr/>
              </p:nvSpPr>
              <p:spPr>
                <a:xfrm rot="5400000" flipH="1">
                  <a:off x="8866488" y="4115197"/>
                  <a:ext cx="680932" cy="680932"/>
                </a:xfrm>
                <a:custGeom>
                  <a:avLst/>
                  <a:gdLst>
                    <a:gd name="connsiteX0" fmla="*/ 680932 w 680932"/>
                    <a:gd name="connsiteY0" fmla="*/ 680725 h 680932"/>
                    <a:gd name="connsiteX1" fmla="*/ 680932 w 680932"/>
                    <a:gd name="connsiteY1" fmla="*/ 599013 h 680932"/>
                    <a:gd name="connsiteX2" fmla="*/ 81712 w 680932"/>
                    <a:gd name="connsiteY2" fmla="*/ 599013 h 680932"/>
                    <a:gd name="connsiteX3" fmla="*/ 81712 w 680932"/>
                    <a:gd name="connsiteY3" fmla="*/ 381219 h 680932"/>
                    <a:gd name="connsiteX4" fmla="*/ 680932 w 680932"/>
                    <a:gd name="connsiteY4" fmla="*/ 381219 h 680932"/>
                    <a:gd name="connsiteX5" fmla="*/ 680932 w 680932"/>
                    <a:gd name="connsiteY5" fmla="*/ 299507 h 680932"/>
                    <a:gd name="connsiteX6" fmla="*/ 81712 w 680932"/>
                    <a:gd name="connsiteY6" fmla="*/ 299507 h 680932"/>
                    <a:gd name="connsiteX7" fmla="*/ 81712 w 680932"/>
                    <a:gd name="connsiteY7" fmla="*/ 81712 h 680932"/>
                    <a:gd name="connsiteX8" fmla="*/ 680932 w 680932"/>
                    <a:gd name="connsiteY8" fmla="*/ 81712 h 680932"/>
                    <a:gd name="connsiteX9" fmla="*/ 680932 w 680932"/>
                    <a:gd name="connsiteY9" fmla="*/ 0 h 680932"/>
                    <a:gd name="connsiteX10" fmla="*/ 81712 w 680932"/>
                    <a:gd name="connsiteY10" fmla="*/ 0 h 680932"/>
                    <a:gd name="connsiteX11" fmla="*/ 78947 w 680932"/>
                    <a:gd name="connsiteY11" fmla="*/ 0 h 680932"/>
                    <a:gd name="connsiteX12" fmla="*/ 0 w 680932"/>
                    <a:gd name="connsiteY12" fmla="*/ 0 h 680932"/>
                    <a:gd name="connsiteX13" fmla="*/ 0 w 680932"/>
                    <a:gd name="connsiteY13" fmla="*/ 680932 h 680932"/>
                    <a:gd name="connsiteX14" fmla="*/ 81712 w 680932"/>
                    <a:gd name="connsiteY14" fmla="*/ 680932 h 680932"/>
                    <a:gd name="connsiteX15" fmla="*/ 81712 w 680932"/>
                    <a:gd name="connsiteY15" fmla="*/ 680725 h 680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80932" h="680932">
                      <a:moveTo>
                        <a:pt x="680932" y="680725"/>
                      </a:moveTo>
                      <a:lnTo>
                        <a:pt x="680932" y="599013"/>
                      </a:lnTo>
                      <a:lnTo>
                        <a:pt x="81712" y="599013"/>
                      </a:lnTo>
                      <a:lnTo>
                        <a:pt x="81712" y="381219"/>
                      </a:lnTo>
                      <a:lnTo>
                        <a:pt x="680932" y="381219"/>
                      </a:lnTo>
                      <a:lnTo>
                        <a:pt x="680932" y="299507"/>
                      </a:lnTo>
                      <a:lnTo>
                        <a:pt x="81712" y="299507"/>
                      </a:lnTo>
                      <a:lnTo>
                        <a:pt x="81712" y="81712"/>
                      </a:lnTo>
                      <a:lnTo>
                        <a:pt x="680932" y="81712"/>
                      </a:lnTo>
                      <a:lnTo>
                        <a:pt x="680932" y="0"/>
                      </a:lnTo>
                      <a:lnTo>
                        <a:pt x="81712" y="0"/>
                      </a:lnTo>
                      <a:lnTo>
                        <a:pt x="78947" y="0"/>
                      </a:lnTo>
                      <a:lnTo>
                        <a:pt x="0" y="0"/>
                      </a:lnTo>
                      <a:lnTo>
                        <a:pt x="0" y="680932"/>
                      </a:lnTo>
                      <a:lnTo>
                        <a:pt x="81712" y="680932"/>
                      </a:lnTo>
                      <a:lnTo>
                        <a:pt x="81712" y="68072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A45B129E-5948-4503-96BC-2A0BBF87B169}"/>
                    </a:ext>
                  </a:extLst>
                </p:cNvPr>
                <p:cNvSpPr/>
                <p:nvPr/>
              </p:nvSpPr>
              <p:spPr>
                <a:xfrm flipH="1">
                  <a:off x="7861433" y="4115196"/>
                  <a:ext cx="680932" cy="680933"/>
                </a:xfrm>
                <a:custGeom>
                  <a:avLst/>
                  <a:gdLst>
                    <a:gd name="connsiteX0" fmla="*/ 680932 w 680932"/>
                    <a:gd name="connsiteY0" fmla="*/ 0 h 680933"/>
                    <a:gd name="connsiteX1" fmla="*/ 78947 w 680932"/>
                    <a:gd name="connsiteY1" fmla="*/ 0 h 680933"/>
                    <a:gd name="connsiteX2" fmla="*/ 78947 w 680932"/>
                    <a:gd name="connsiteY2" fmla="*/ 1 h 680933"/>
                    <a:gd name="connsiteX3" fmla="*/ 0 w 680932"/>
                    <a:gd name="connsiteY3" fmla="*/ 1 h 680933"/>
                    <a:gd name="connsiteX4" fmla="*/ 0 w 680932"/>
                    <a:gd name="connsiteY4" fmla="*/ 680933 h 680933"/>
                    <a:gd name="connsiteX5" fmla="*/ 81712 w 680932"/>
                    <a:gd name="connsiteY5" fmla="*/ 680933 h 680933"/>
                    <a:gd name="connsiteX6" fmla="*/ 81712 w 680932"/>
                    <a:gd name="connsiteY6" fmla="*/ 680727 h 680933"/>
                    <a:gd name="connsiteX7" fmla="*/ 680932 w 680932"/>
                    <a:gd name="connsiteY7" fmla="*/ 680727 h 680933"/>
                    <a:gd name="connsiteX8" fmla="*/ 680932 w 680932"/>
                    <a:gd name="connsiteY8" fmla="*/ 599015 h 680933"/>
                    <a:gd name="connsiteX9" fmla="*/ 81712 w 680932"/>
                    <a:gd name="connsiteY9" fmla="*/ 599015 h 680933"/>
                    <a:gd name="connsiteX10" fmla="*/ 81712 w 680932"/>
                    <a:gd name="connsiteY10" fmla="*/ 381220 h 680933"/>
                    <a:gd name="connsiteX11" fmla="*/ 680932 w 680932"/>
                    <a:gd name="connsiteY11" fmla="*/ 381220 h 680933"/>
                    <a:gd name="connsiteX12" fmla="*/ 680932 w 680932"/>
                    <a:gd name="connsiteY12" fmla="*/ 299508 h 680933"/>
                    <a:gd name="connsiteX13" fmla="*/ 81712 w 680932"/>
                    <a:gd name="connsiteY13" fmla="*/ 299508 h 680933"/>
                    <a:gd name="connsiteX14" fmla="*/ 81712 w 680932"/>
                    <a:gd name="connsiteY14" fmla="*/ 81713 h 680933"/>
                    <a:gd name="connsiteX15" fmla="*/ 680932 w 680932"/>
                    <a:gd name="connsiteY15" fmla="*/ 81713 h 6809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80932" h="680933">
                      <a:moveTo>
                        <a:pt x="680932" y="0"/>
                      </a:moveTo>
                      <a:lnTo>
                        <a:pt x="78947" y="0"/>
                      </a:lnTo>
                      <a:lnTo>
                        <a:pt x="78947" y="1"/>
                      </a:lnTo>
                      <a:lnTo>
                        <a:pt x="0" y="1"/>
                      </a:lnTo>
                      <a:lnTo>
                        <a:pt x="0" y="680933"/>
                      </a:lnTo>
                      <a:lnTo>
                        <a:pt x="81712" y="680933"/>
                      </a:lnTo>
                      <a:lnTo>
                        <a:pt x="81712" y="680727"/>
                      </a:lnTo>
                      <a:lnTo>
                        <a:pt x="680932" y="680727"/>
                      </a:lnTo>
                      <a:lnTo>
                        <a:pt x="680932" y="599015"/>
                      </a:lnTo>
                      <a:lnTo>
                        <a:pt x="81712" y="599015"/>
                      </a:lnTo>
                      <a:lnTo>
                        <a:pt x="81712" y="381220"/>
                      </a:lnTo>
                      <a:lnTo>
                        <a:pt x="680932" y="381220"/>
                      </a:lnTo>
                      <a:lnTo>
                        <a:pt x="680932" y="299508"/>
                      </a:lnTo>
                      <a:lnTo>
                        <a:pt x="81712" y="299508"/>
                      </a:lnTo>
                      <a:lnTo>
                        <a:pt x="81712" y="81713"/>
                      </a:lnTo>
                      <a:lnTo>
                        <a:pt x="680932" y="8171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DC1C11F5-4988-4CDA-AB24-ECF7D7F15B3E}"/>
                    </a:ext>
                  </a:extLst>
                </p:cNvPr>
                <p:cNvSpPr/>
                <p:nvPr/>
              </p:nvSpPr>
              <p:spPr>
                <a:xfrm flipH="1">
                  <a:off x="8656702" y="1525464"/>
                  <a:ext cx="1123800" cy="1123801"/>
                </a:xfrm>
                <a:custGeom>
                  <a:avLst/>
                  <a:gdLst>
                    <a:gd name="connsiteX0" fmla="*/ 134856 w 1123800"/>
                    <a:gd name="connsiteY0" fmla="*/ 0 h 1123801"/>
                    <a:gd name="connsiteX1" fmla="*/ 0 w 1123800"/>
                    <a:gd name="connsiteY1" fmla="*/ 0 h 1123801"/>
                    <a:gd name="connsiteX2" fmla="*/ 0 w 1123800"/>
                    <a:gd name="connsiteY2" fmla="*/ 1123801 h 1123801"/>
                    <a:gd name="connsiteX3" fmla="*/ 134856 w 1123800"/>
                    <a:gd name="connsiteY3" fmla="*/ 1123801 h 1123801"/>
                    <a:gd name="connsiteX4" fmla="*/ 134856 w 1123800"/>
                    <a:gd name="connsiteY4" fmla="*/ 1123460 h 1123801"/>
                    <a:gd name="connsiteX5" fmla="*/ 1123800 w 1123800"/>
                    <a:gd name="connsiteY5" fmla="*/ 1123460 h 1123801"/>
                    <a:gd name="connsiteX6" fmla="*/ 1123800 w 1123800"/>
                    <a:gd name="connsiteY6" fmla="*/ 988604 h 1123801"/>
                    <a:gd name="connsiteX7" fmla="*/ 134856 w 1123800"/>
                    <a:gd name="connsiteY7" fmla="*/ 988604 h 1123801"/>
                    <a:gd name="connsiteX8" fmla="*/ 134856 w 1123800"/>
                    <a:gd name="connsiteY8" fmla="*/ 629158 h 1123801"/>
                    <a:gd name="connsiteX9" fmla="*/ 1123800 w 1123800"/>
                    <a:gd name="connsiteY9" fmla="*/ 629158 h 1123801"/>
                    <a:gd name="connsiteX10" fmla="*/ 1123800 w 1123800"/>
                    <a:gd name="connsiteY10" fmla="*/ 494302 h 1123801"/>
                    <a:gd name="connsiteX11" fmla="*/ 134856 w 1123800"/>
                    <a:gd name="connsiteY11" fmla="*/ 494302 h 1123801"/>
                    <a:gd name="connsiteX12" fmla="*/ 134856 w 1123800"/>
                    <a:gd name="connsiteY12" fmla="*/ 134857 h 1123801"/>
                    <a:gd name="connsiteX13" fmla="*/ 1123800 w 1123800"/>
                    <a:gd name="connsiteY13" fmla="*/ 134857 h 1123801"/>
                    <a:gd name="connsiteX14" fmla="*/ 1123800 w 1123800"/>
                    <a:gd name="connsiteY14" fmla="*/ 1 h 1123801"/>
                    <a:gd name="connsiteX15" fmla="*/ 134856 w 1123800"/>
                    <a:gd name="connsiteY15" fmla="*/ 1 h 1123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123800" h="1123801">
                      <a:moveTo>
                        <a:pt x="134856" y="0"/>
                      </a:moveTo>
                      <a:lnTo>
                        <a:pt x="0" y="0"/>
                      </a:lnTo>
                      <a:lnTo>
                        <a:pt x="0" y="1123801"/>
                      </a:lnTo>
                      <a:lnTo>
                        <a:pt x="134856" y="1123801"/>
                      </a:lnTo>
                      <a:lnTo>
                        <a:pt x="134856" y="1123460"/>
                      </a:lnTo>
                      <a:lnTo>
                        <a:pt x="1123800" y="1123460"/>
                      </a:lnTo>
                      <a:lnTo>
                        <a:pt x="1123800" y="988604"/>
                      </a:lnTo>
                      <a:lnTo>
                        <a:pt x="134856" y="988604"/>
                      </a:lnTo>
                      <a:lnTo>
                        <a:pt x="134856" y="629158"/>
                      </a:lnTo>
                      <a:lnTo>
                        <a:pt x="1123800" y="629158"/>
                      </a:lnTo>
                      <a:lnTo>
                        <a:pt x="1123800" y="494302"/>
                      </a:lnTo>
                      <a:lnTo>
                        <a:pt x="134856" y="494302"/>
                      </a:lnTo>
                      <a:lnTo>
                        <a:pt x="134856" y="134857"/>
                      </a:lnTo>
                      <a:lnTo>
                        <a:pt x="1123800" y="134857"/>
                      </a:lnTo>
                      <a:lnTo>
                        <a:pt x="1123800" y="1"/>
                      </a:lnTo>
                      <a:lnTo>
                        <a:pt x="13485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8A1B85BB-7B5B-477F-A358-55CDDD2FB473}"/>
                    </a:ext>
                  </a:extLst>
                </p:cNvPr>
                <p:cNvSpPr/>
                <p:nvPr/>
              </p:nvSpPr>
              <p:spPr>
                <a:xfrm rot="10800000" flipH="1">
                  <a:off x="10025161" y="5055019"/>
                  <a:ext cx="527107" cy="527107"/>
                </a:xfrm>
                <a:custGeom>
                  <a:avLst/>
                  <a:gdLst>
                    <a:gd name="connsiteX0" fmla="*/ 0 w 527107"/>
                    <a:gd name="connsiteY0" fmla="*/ 527107 h 527107"/>
                    <a:gd name="connsiteX1" fmla="*/ 63253 w 527107"/>
                    <a:gd name="connsiteY1" fmla="*/ 527107 h 527107"/>
                    <a:gd name="connsiteX2" fmla="*/ 63253 w 527107"/>
                    <a:gd name="connsiteY2" fmla="*/ 526947 h 527107"/>
                    <a:gd name="connsiteX3" fmla="*/ 527107 w 527107"/>
                    <a:gd name="connsiteY3" fmla="*/ 526947 h 527107"/>
                    <a:gd name="connsiteX4" fmla="*/ 527107 w 527107"/>
                    <a:gd name="connsiteY4" fmla="*/ 463694 h 527107"/>
                    <a:gd name="connsiteX5" fmla="*/ 63253 w 527107"/>
                    <a:gd name="connsiteY5" fmla="*/ 463694 h 527107"/>
                    <a:gd name="connsiteX6" fmla="*/ 63253 w 527107"/>
                    <a:gd name="connsiteY6" fmla="*/ 295100 h 527107"/>
                    <a:gd name="connsiteX7" fmla="*/ 527107 w 527107"/>
                    <a:gd name="connsiteY7" fmla="*/ 295100 h 527107"/>
                    <a:gd name="connsiteX8" fmla="*/ 527107 w 527107"/>
                    <a:gd name="connsiteY8" fmla="*/ 231847 h 527107"/>
                    <a:gd name="connsiteX9" fmla="*/ 63253 w 527107"/>
                    <a:gd name="connsiteY9" fmla="*/ 231847 h 527107"/>
                    <a:gd name="connsiteX10" fmla="*/ 63253 w 527107"/>
                    <a:gd name="connsiteY10" fmla="*/ 63253 h 527107"/>
                    <a:gd name="connsiteX11" fmla="*/ 527107 w 527107"/>
                    <a:gd name="connsiteY11" fmla="*/ 63253 h 527107"/>
                    <a:gd name="connsiteX12" fmla="*/ 527107 w 527107"/>
                    <a:gd name="connsiteY12" fmla="*/ 0 h 527107"/>
                    <a:gd name="connsiteX13" fmla="*/ 63253 w 527107"/>
                    <a:gd name="connsiteY13" fmla="*/ 0 h 527107"/>
                    <a:gd name="connsiteX14" fmla="*/ 61112 w 527107"/>
                    <a:gd name="connsiteY14" fmla="*/ 0 h 527107"/>
                    <a:gd name="connsiteX15" fmla="*/ 0 w 527107"/>
                    <a:gd name="connsiteY15" fmla="*/ 0 h 527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27107" h="527107">
                      <a:moveTo>
                        <a:pt x="0" y="527107"/>
                      </a:moveTo>
                      <a:lnTo>
                        <a:pt x="63253" y="527107"/>
                      </a:lnTo>
                      <a:lnTo>
                        <a:pt x="63253" y="526947"/>
                      </a:lnTo>
                      <a:lnTo>
                        <a:pt x="527107" y="526947"/>
                      </a:lnTo>
                      <a:lnTo>
                        <a:pt x="527107" y="463694"/>
                      </a:lnTo>
                      <a:lnTo>
                        <a:pt x="63253" y="463694"/>
                      </a:lnTo>
                      <a:lnTo>
                        <a:pt x="63253" y="295100"/>
                      </a:lnTo>
                      <a:lnTo>
                        <a:pt x="527107" y="295100"/>
                      </a:lnTo>
                      <a:lnTo>
                        <a:pt x="527107" y="231847"/>
                      </a:lnTo>
                      <a:lnTo>
                        <a:pt x="63253" y="231847"/>
                      </a:lnTo>
                      <a:lnTo>
                        <a:pt x="63253" y="63253"/>
                      </a:lnTo>
                      <a:lnTo>
                        <a:pt x="527107" y="63253"/>
                      </a:lnTo>
                      <a:lnTo>
                        <a:pt x="527107" y="0"/>
                      </a:lnTo>
                      <a:lnTo>
                        <a:pt x="63253" y="0"/>
                      </a:lnTo>
                      <a:lnTo>
                        <a:pt x="611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0E4BC75C-00F2-4FB6-B63E-D1970B7385DC}"/>
                    </a:ext>
                  </a:extLst>
                </p:cNvPr>
                <p:cNvSpPr/>
                <p:nvPr/>
              </p:nvSpPr>
              <p:spPr>
                <a:xfrm rot="16200000" flipH="1">
                  <a:off x="9303849" y="5055018"/>
                  <a:ext cx="527523" cy="527524"/>
                </a:xfrm>
                <a:custGeom>
                  <a:avLst/>
                  <a:gdLst>
                    <a:gd name="connsiteX0" fmla="*/ 0 w 527523"/>
                    <a:gd name="connsiteY0" fmla="*/ 2 h 527524"/>
                    <a:gd name="connsiteX1" fmla="*/ 0 w 527523"/>
                    <a:gd name="connsiteY1" fmla="*/ 527524 h 527524"/>
                    <a:gd name="connsiteX2" fmla="*/ 63303 w 527523"/>
                    <a:gd name="connsiteY2" fmla="*/ 527523 h 527524"/>
                    <a:gd name="connsiteX3" fmla="*/ 63303 w 527523"/>
                    <a:gd name="connsiteY3" fmla="*/ 527362 h 527524"/>
                    <a:gd name="connsiteX4" fmla="*/ 527523 w 527523"/>
                    <a:gd name="connsiteY4" fmla="*/ 527362 h 527524"/>
                    <a:gd name="connsiteX5" fmla="*/ 527523 w 527523"/>
                    <a:gd name="connsiteY5" fmla="*/ 464059 h 527524"/>
                    <a:gd name="connsiteX6" fmla="*/ 63303 w 527523"/>
                    <a:gd name="connsiteY6" fmla="*/ 464059 h 527524"/>
                    <a:gd name="connsiteX7" fmla="*/ 63303 w 527523"/>
                    <a:gd name="connsiteY7" fmla="*/ 295333 h 527524"/>
                    <a:gd name="connsiteX8" fmla="*/ 527523 w 527523"/>
                    <a:gd name="connsiteY8" fmla="*/ 295333 h 527524"/>
                    <a:gd name="connsiteX9" fmla="*/ 527523 w 527523"/>
                    <a:gd name="connsiteY9" fmla="*/ 232030 h 527524"/>
                    <a:gd name="connsiteX10" fmla="*/ 63303 w 527523"/>
                    <a:gd name="connsiteY10" fmla="*/ 232030 h 527524"/>
                    <a:gd name="connsiteX11" fmla="*/ 63303 w 527523"/>
                    <a:gd name="connsiteY11" fmla="*/ 63303 h 527524"/>
                    <a:gd name="connsiteX12" fmla="*/ 527523 w 527523"/>
                    <a:gd name="connsiteY12" fmla="*/ 63303 h 527524"/>
                    <a:gd name="connsiteX13" fmla="*/ 527523 w 527523"/>
                    <a:gd name="connsiteY13" fmla="*/ 0 h 527524"/>
                    <a:gd name="connsiteX14" fmla="*/ 61161 w 527523"/>
                    <a:gd name="connsiteY14" fmla="*/ 0 h 527524"/>
                    <a:gd name="connsiteX15" fmla="*/ 61161 w 527523"/>
                    <a:gd name="connsiteY15" fmla="*/ 1 h 527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27523" h="527524">
                      <a:moveTo>
                        <a:pt x="0" y="2"/>
                      </a:moveTo>
                      <a:lnTo>
                        <a:pt x="0" y="527524"/>
                      </a:lnTo>
                      <a:lnTo>
                        <a:pt x="63303" y="527523"/>
                      </a:lnTo>
                      <a:lnTo>
                        <a:pt x="63303" y="527362"/>
                      </a:lnTo>
                      <a:lnTo>
                        <a:pt x="527523" y="527362"/>
                      </a:lnTo>
                      <a:lnTo>
                        <a:pt x="527523" y="464059"/>
                      </a:lnTo>
                      <a:lnTo>
                        <a:pt x="63303" y="464059"/>
                      </a:lnTo>
                      <a:lnTo>
                        <a:pt x="63303" y="295333"/>
                      </a:lnTo>
                      <a:lnTo>
                        <a:pt x="527523" y="295333"/>
                      </a:lnTo>
                      <a:lnTo>
                        <a:pt x="527523" y="232030"/>
                      </a:lnTo>
                      <a:lnTo>
                        <a:pt x="63303" y="232030"/>
                      </a:lnTo>
                      <a:lnTo>
                        <a:pt x="63303" y="63303"/>
                      </a:lnTo>
                      <a:lnTo>
                        <a:pt x="527523" y="63303"/>
                      </a:lnTo>
                      <a:lnTo>
                        <a:pt x="527523" y="0"/>
                      </a:lnTo>
                      <a:lnTo>
                        <a:pt x="61161" y="0"/>
                      </a:lnTo>
                      <a:lnTo>
                        <a:pt x="6116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6CA37BAB-9112-4E6B-B5AC-BA91AE8AADE8}"/>
                    </a:ext>
                  </a:extLst>
                </p:cNvPr>
                <p:cNvSpPr/>
                <p:nvPr/>
              </p:nvSpPr>
              <p:spPr>
                <a:xfrm flipH="1">
                  <a:off x="8582536" y="5055019"/>
                  <a:ext cx="527522" cy="527519"/>
                </a:xfrm>
                <a:custGeom>
                  <a:avLst/>
                  <a:gdLst>
                    <a:gd name="connsiteX0" fmla="*/ 527522 w 527522"/>
                    <a:gd name="connsiteY0" fmla="*/ 0 h 527519"/>
                    <a:gd name="connsiteX1" fmla="*/ 63303 w 527522"/>
                    <a:gd name="connsiteY1" fmla="*/ 0 h 527519"/>
                    <a:gd name="connsiteX2" fmla="*/ 61160 w 527522"/>
                    <a:gd name="connsiteY2" fmla="*/ 0 h 527519"/>
                    <a:gd name="connsiteX3" fmla="*/ 0 w 527522"/>
                    <a:gd name="connsiteY3" fmla="*/ 0 h 527519"/>
                    <a:gd name="connsiteX4" fmla="*/ 0 w 527522"/>
                    <a:gd name="connsiteY4" fmla="*/ 527519 h 527519"/>
                    <a:gd name="connsiteX5" fmla="*/ 63303 w 527522"/>
                    <a:gd name="connsiteY5" fmla="*/ 527519 h 527519"/>
                    <a:gd name="connsiteX6" fmla="*/ 63303 w 527522"/>
                    <a:gd name="connsiteY6" fmla="*/ 527359 h 527519"/>
                    <a:gd name="connsiteX7" fmla="*/ 527522 w 527522"/>
                    <a:gd name="connsiteY7" fmla="*/ 527359 h 527519"/>
                    <a:gd name="connsiteX8" fmla="*/ 527522 w 527522"/>
                    <a:gd name="connsiteY8" fmla="*/ 464057 h 527519"/>
                    <a:gd name="connsiteX9" fmla="*/ 63303 w 527522"/>
                    <a:gd name="connsiteY9" fmla="*/ 464057 h 527519"/>
                    <a:gd name="connsiteX10" fmla="*/ 63303 w 527522"/>
                    <a:gd name="connsiteY10" fmla="*/ 295331 h 527519"/>
                    <a:gd name="connsiteX11" fmla="*/ 527522 w 527522"/>
                    <a:gd name="connsiteY11" fmla="*/ 295331 h 527519"/>
                    <a:gd name="connsiteX12" fmla="*/ 527522 w 527522"/>
                    <a:gd name="connsiteY12" fmla="*/ 232029 h 527519"/>
                    <a:gd name="connsiteX13" fmla="*/ 63303 w 527522"/>
                    <a:gd name="connsiteY13" fmla="*/ 232029 h 527519"/>
                    <a:gd name="connsiteX14" fmla="*/ 63303 w 527522"/>
                    <a:gd name="connsiteY14" fmla="*/ 63302 h 527519"/>
                    <a:gd name="connsiteX15" fmla="*/ 527522 w 527522"/>
                    <a:gd name="connsiteY15" fmla="*/ 63302 h 527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27522" h="527519">
                      <a:moveTo>
                        <a:pt x="527522" y="0"/>
                      </a:moveTo>
                      <a:lnTo>
                        <a:pt x="63303" y="0"/>
                      </a:lnTo>
                      <a:lnTo>
                        <a:pt x="61160" y="0"/>
                      </a:lnTo>
                      <a:lnTo>
                        <a:pt x="0" y="0"/>
                      </a:lnTo>
                      <a:lnTo>
                        <a:pt x="0" y="527519"/>
                      </a:lnTo>
                      <a:lnTo>
                        <a:pt x="63303" y="527519"/>
                      </a:lnTo>
                      <a:lnTo>
                        <a:pt x="63303" y="527359"/>
                      </a:lnTo>
                      <a:lnTo>
                        <a:pt x="527522" y="527359"/>
                      </a:lnTo>
                      <a:lnTo>
                        <a:pt x="527522" y="464057"/>
                      </a:lnTo>
                      <a:lnTo>
                        <a:pt x="63303" y="464057"/>
                      </a:lnTo>
                      <a:lnTo>
                        <a:pt x="63303" y="295331"/>
                      </a:lnTo>
                      <a:lnTo>
                        <a:pt x="527522" y="295331"/>
                      </a:lnTo>
                      <a:lnTo>
                        <a:pt x="527522" y="232029"/>
                      </a:lnTo>
                      <a:lnTo>
                        <a:pt x="63303" y="232029"/>
                      </a:lnTo>
                      <a:lnTo>
                        <a:pt x="63303" y="63302"/>
                      </a:lnTo>
                      <a:lnTo>
                        <a:pt x="527522" y="6330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8AFE64DA-0D9B-4FFC-8868-5228B88BC93D}"/>
                    </a:ext>
                  </a:extLst>
                </p:cNvPr>
                <p:cNvSpPr/>
                <p:nvPr/>
              </p:nvSpPr>
              <p:spPr>
                <a:xfrm rot="5400000" flipH="1">
                  <a:off x="7861640" y="5055019"/>
                  <a:ext cx="527107" cy="527107"/>
                </a:xfrm>
                <a:custGeom>
                  <a:avLst/>
                  <a:gdLst>
                    <a:gd name="connsiteX0" fmla="*/ 527107 w 527107"/>
                    <a:gd name="connsiteY0" fmla="*/ 526947 h 527107"/>
                    <a:gd name="connsiteX1" fmla="*/ 527107 w 527107"/>
                    <a:gd name="connsiteY1" fmla="*/ 463694 h 527107"/>
                    <a:gd name="connsiteX2" fmla="*/ 63253 w 527107"/>
                    <a:gd name="connsiteY2" fmla="*/ 463694 h 527107"/>
                    <a:gd name="connsiteX3" fmla="*/ 63253 w 527107"/>
                    <a:gd name="connsiteY3" fmla="*/ 295100 h 527107"/>
                    <a:gd name="connsiteX4" fmla="*/ 527107 w 527107"/>
                    <a:gd name="connsiteY4" fmla="*/ 295100 h 527107"/>
                    <a:gd name="connsiteX5" fmla="*/ 527107 w 527107"/>
                    <a:gd name="connsiteY5" fmla="*/ 231847 h 527107"/>
                    <a:gd name="connsiteX6" fmla="*/ 63253 w 527107"/>
                    <a:gd name="connsiteY6" fmla="*/ 231847 h 527107"/>
                    <a:gd name="connsiteX7" fmla="*/ 63253 w 527107"/>
                    <a:gd name="connsiteY7" fmla="*/ 63253 h 527107"/>
                    <a:gd name="connsiteX8" fmla="*/ 527107 w 527107"/>
                    <a:gd name="connsiteY8" fmla="*/ 63253 h 527107"/>
                    <a:gd name="connsiteX9" fmla="*/ 527107 w 527107"/>
                    <a:gd name="connsiteY9" fmla="*/ 0 h 527107"/>
                    <a:gd name="connsiteX10" fmla="*/ 63253 w 527107"/>
                    <a:gd name="connsiteY10" fmla="*/ 0 h 527107"/>
                    <a:gd name="connsiteX11" fmla="*/ 61112 w 527107"/>
                    <a:gd name="connsiteY11" fmla="*/ 0 h 527107"/>
                    <a:gd name="connsiteX12" fmla="*/ 0 w 527107"/>
                    <a:gd name="connsiteY12" fmla="*/ 0 h 527107"/>
                    <a:gd name="connsiteX13" fmla="*/ 0 w 527107"/>
                    <a:gd name="connsiteY13" fmla="*/ 527107 h 527107"/>
                    <a:gd name="connsiteX14" fmla="*/ 63253 w 527107"/>
                    <a:gd name="connsiteY14" fmla="*/ 527107 h 527107"/>
                    <a:gd name="connsiteX15" fmla="*/ 63253 w 527107"/>
                    <a:gd name="connsiteY15" fmla="*/ 526947 h 527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27107" h="527107">
                      <a:moveTo>
                        <a:pt x="527107" y="526947"/>
                      </a:moveTo>
                      <a:lnTo>
                        <a:pt x="527107" y="463694"/>
                      </a:lnTo>
                      <a:lnTo>
                        <a:pt x="63253" y="463694"/>
                      </a:lnTo>
                      <a:lnTo>
                        <a:pt x="63253" y="295100"/>
                      </a:lnTo>
                      <a:lnTo>
                        <a:pt x="527107" y="295100"/>
                      </a:lnTo>
                      <a:lnTo>
                        <a:pt x="527107" y="231847"/>
                      </a:lnTo>
                      <a:lnTo>
                        <a:pt x="63253" y="231847"/>
                      </a:lnTo>
                      <a:lnTo>
                        <a:pt x="63253" y="63253"/>
                      </a:lnTo>
                      <a:lnTo>
                        <a:pt x="527107" y="63253"/>
                      </a:lnTo>
                      <a:lnTo>
                        <a:pt x="527107" y="0"/>
                      </a:lnTo>
                      <a:lnTo>
                        <a:pt x="63253" y="0"/>
                      </a:lnTo>
                      <a:lnTo>
                        <a:pt x="61112" y="0"/>
                      </a:lnTo>
                      <a:lnTo>
                        <a:pt x="0" y="0"/>
                      </a:lnTo>
                      <a:lnTo>
                        <a:pt x="0" y="527107"/>
                      </a:lnTo>
                      <a:lnTo>
                        <a:pt x="63253" y="527107"/>
                      </a:lnTo>
                      <a:lnTo>
                        <a:pt x="63253" y="526947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7" name="Rectangle 42">
                <a:extLst>
                  <a:ext uri="{FF2B5EF4-FFF2-40B4-BE49-F238E27FC236}">
                    <a16:creationId xmlns:a16="http://schemas.microsoft.com/office/drawing/2014/main" id="{C2E424E3-5174-4A34-9EC4-85EA02AA4E33}"/>
                  </a:ext>
                </a:extLst>
              </p:cNvPr>
              <p:cNvSpPr/>
              <p:nvPr/>
            </p:nvSpPr>
            <p:spPr>
              <a:xfrm rot="16200000" flipH="1">
                <a:off x="7192442" y="6469277"/>
                <a:ext cx="54069" cy="2286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Rectangle 43">
                <a:extLst>
                  <a:ext uri="{FF2B5EF4-FFF2-40B4-BE49-F238E27FC236}">
                    <a16:creationId xmlns:a16="http://schemas.microsoft.com/office/drawing/2014/main" id="{A410B724-466E-47F0-8A89-CAD7BEB0D346}"/>
                  </a:ext>
                </a:extLst>
              </p:cNvPr>
              <p:cNvSpPr/>
              <p:nvPr/>
            </p:nvSpPr>
            <p:spPr>
              <a:xfrm rot="16200000" flipH="1">
                <a:off x="7192442" y="6072913"/>
                <a:ext cx="54069" cy="2286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Rectangle 44">
                <a:extLst>
                  <a:ext uri="{FF2B5EF4-FFF2-40B4-BE49-F238E27FC236}">
                    <a16:creationId xmlns:a16="http://schemas.microsoft.com/office/drawing/2014/main" id="{2FF8A1CC-962F-4131-84B1-D1E0394B24C6}"/>
                  </a:ext>
                </a:extLst>
              </p:cNvPr>
              <p:cNvSpPr/>
              <p:nvPr/>
            </p:nvSpPr>
            <p:spPr>
              <a:xfrm rot="16200000" flipH="1">
                <a:off x="7192442" y="6271096"/>
                <a:ext cx="54069" cy="2286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0BDED7E-E578-48FC-A5A1-9DD2BB677D43}"/>
                  </a:ext>
                </a:extLst>
              </p:cNvPr>
              <p:cNvSpPr/>
              <p:nvPr/>
            </p:nvSpPr>
            <p:spPr>
              <a:xfrm flipH="1">
                <a:off x="6364569" y="6828195"/>
                <a:ext cx="2630929" cy="7514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013A0B44-0E21-479A-95EC-BB43A34C58DC}"/>
                </a:ext>
              </a:extLst>
            </p:cNvPr>
            <p:cNvGrpSpPr/>
            <p:nvPr/>
          </p:nvGrpSpPr>
          <p:grpSpPr>
            <a:xfrm flipH="1">
              <a:off x="4528089" y="4808680"/>
              <a:ext cx="3161600" cy="1089165"/>
              <a:chOff x="8809267" y="5024730"/>
              <a:chExt cx="3161600" cy="1089165"/>
            </a:xfrm>
          </p:grpSpPr>
          <p:sp>
            <p:nvSpPr>
              <p:cNvPr id="53" name="Freeform 3">
                <a:extLst>
                  <a:ext uri="{FF2B5EF4-FFF2-40B4-BE49-F238E27FC236}">
                    <a16:creationId xmlns:a16="http://schemas.microsoft.com/office/drawing/2014/main" id="{90BC7AA0-3ADF-42B9-A390-50D10CD6F32C}"/>
                  </a:ext>
                </a:extLst>
              </p:cNvPr>
              <p:cNvSpPr/>
              <p:nvPr/>
            </p:nvSpPr>
            <p:spPr>
              <a:xfrm>
                <a:off x="9037672" y="5128670"/>
                <a:ext cx="1172487" cy="889071"/>
              </a:xfrm>
              <a:custGeom>
                <a:avLst/>
                <a:gdLst>
                  <a:gd name="connsiteX0" fmla="*/ 0 w 1818229"/>
                  <a:gd name="connsiteY0" fmla="*/ 21143 h 924972"/>
                  <a:gd name="connsiteX1" fmla="*/ 0 w 1818229"/>
                  <a:gd name="connsiteY1" fmla="*/ 21143 h 924972"/>
                  <a:gd name="connsiteX2" fmla="*/ 89855 w 1818229"/>
                  <a:gd name="connsiteY2" fmla="*/ 21143 h 924972"/>
                  <a:gd name="connsiteX3" fmla="*/ 1818229 w 1818229"/>
                  <a:gd name="connsiteY3" fmla="*/ 0 h 924972"/>
                  <a:gd name="connsiteX4" fmla="*/ 1580380 w 1818229"/>
                  <a:gd name="connsiteY4" fmla="*/ 924972 h 924972"/>
                  <a:gd name="connsiteX5" fmla="*/ 147996 w 1818229"/>
                  <a:gd name="connsiteY5" fmla="*/ 872116 h 924972"/>
                  <a:gd name="connsiteX6" fmla="*/ 0 w 1818229"/>
                  <a:gd name="connsiteY6" fmla="*/ 21143 h 924972"/>
                  <a:gd name="connsiteX0" fmla="*/ 0 w 1818229"/>
                  <a:gd name="connsiteY0" fmla="*/ 21143 h 924972"/>
                  <a:gd name="connsiteX1" fmla="*/ 0 w 1818229"/>
                  <a:gd name="connsiteY1" fmla="*/ 21143 h 924972"/>
                  <a:gd name="connsiteX2" fmla="*/ 1818229 w 1818229"/>
                  <a:gd name="connsiteY2" fmla="*/ 0 h 924972"/>
                  <a:gd name="connsiteX3" fmla="*/ 1580380 w 1818229"/>
                  <a:gd name="connsiteY3" fmla="*/ 924972 h 924972"/>
                  <a:gd name="connsiteX4" fmla="*/ 147996 w 1818229"/>
                  <a:gd name="connsiteY4" fmla="*/ 872116 h 924972"/>
                  <a:gd name="connsiteX5" fmla="*/ 0 w 1818229"/>
                  <a:gd name="connsiteY5" fmla="*/ 21143 h 924972"/>
                  <a:gd name="connsiteX0" fmla="*/ 162452 w 1943682"/>
                  <a:gd name="connsiteY0" fmla="*/ 68713 h 924972"/>
                  <a:gd name="connsiteX1" fmla="*/ 125453 w 1943682"/>
                  <a:gd name="connsiteY1" fmla="*/ 21143 h 924972"/>
                  <a:gd name="connsiteX2" fmla="*/ 1943682 w 1943682"/>
                  <a:gd name="connsiteY2" fmla="*/ 0 h 924972"/>
                  <a:gd name="connsiteX3" fmla="*/ 1705833 w 1943682"/>
                  <a:gd name="connsiteY3" fmla="*/ 924972 h 924972"/>
                  <a:gd name="connsiteX4" fmla="*/ 273449 w 1943682"/>
                  <a:gd name="connsiteY4" fmla="*/ 872116 h 924972"/>
                  <a:gd name="connsiteX5" fmla="*/ 162452 w 1943682"/>
                  <a:gd name="connsiteY5" fmla="*/ 68713 h 924972"/>
                  <a:gd name="connsiteX0" fmla="*/ 0 w 1781230"/>
                  <a:gd name="connsiteY0" fmla="*/ 148099 h 1004358"/>
                  <a:gd name="connsiteX1" fmla="*/ 1781230 w 1781230"/>
                  <a:gd name="connsiteY1" fmla="*/ 79386 h 1004358"/>
                  <a:gd name="connsiteX2" fmla="*/ 1543381 w 1781230"/>
                  <a:gd name="connsiteY2" fmla="*/ 1004358 h 1004358"/>
                  <a:gd name="connsiteX3" fmla="*/ 110997 w 1781230"/>
                  <a:gd name="connsiteY3" fmla="*/ 951502 h 1004358"/>
                  <a:gd name="connsiteX4" fmla="*/ 0 w 1781230"/>
                  <a:gd name="connsiteY4" fmla="*/ 148099 h 1004358"/>
                  <a:gd name="connsiteX0" fmla="*/ 0 w 1844656"/>
                  <a:gd name="connsiteY0" fmla="*/ 174041 h 993302"/>
                  <a:gd name="connsiteX1" fmla="*/ 1844656 w 1844656"/>
                  <a:gd name="connsiteY1" fmla="*/ 68330 h 993302"/>
                  <a:gd name="connsiteX2" fmla="*/ 1606807 w 1844656"/>
                  <a:gd name="connsiteY2" fmla="*/ 993302 h 993302"/>
                  <a:gd name="connsiteX3" fmla="*/ 174423 w 1844656"/>
                  <a:gd name="connsiteY3" fmla="*/ 940446 h 993302"/>
                  <a:gd name="connsiteX4" fmla="*/ 0 w 1844656"/>
                  <a:gd name="connsiteY4" fmla="*/ 174041 h 993302"/>
                  <a:gd name="connsiteX0" fmla="*/ 0 w 1844656"/>
                  <a:gd name="connsiteY0" fmla="*/ 224630 h 1043891"/>
                  <a:gd name="connsiteX1" fmla="*/ 1844656 w 1844656"/>
                  <a:gd name="connsiteY1" fmla="*/ 118919 h 1043891"/>
                  <a:gd name="connsiteX2" fmla="*/ 1606807 w 1844656"/>
                  <a:gd name="connsiteY2" fmla="*/ 1043891 h 1043891"/>
                  <a:gd name="connsiteX3" fmla="*/ 174423 w 1844656"/>
                  <a:gd name="connsiteY3" fmla="*/ 991035 h 1043891"/>
                  <a:gd name="connsiteX4" fmla="*/ 0 w 1844656"/>
                  <a:gd name="connsiteY4" fmla="*/ 224630 h 1043891"/>
                  <a:gd name="connsiteX0" fmla="*/ 0 w 2188217"/>
                  <a:gd name="connsiteY0" fmla="*/ 167717 h 986978"/>
                  <a:gd name="connsiteX1" fmla="*/ 2188217 w 2188217"/>
                  <a:gd name="connsiteY1" fmla="*/ 194145 h 986978"/>
                  <a:gd name="connsiteX2" fmla="*/ 1606807 w 2188217"/>
                  <a:gd name="connsiteY2" fmla="*/ 986978 h 986978"/>
                  <a:gd name="connsiteX3" fmla="*/ 174423 w 2188217"/>
                  <a:gd name="connsiteY3" fmla="*/ 934122 h 986978"/>
                  <a:gd name="connsiteX4" fmla="*/ 0 w 2188217"/>
                  <a:gd name="connsiteY4" fmla="*/ 167717 h 986978"/>
                  <a:gd name="connsiteX0" fmla="*/ 0 w 2188217"/>
                  <a:gd name="connsiteY0" fmla="*/ 167717 h 1462677"/>
                  <a:gd name="connsiteX1" fmla="*/ 2188217 w 2188217"/>
                  <a:gd name="connsiteY1" fmla="*/ 194145 h 1462677"/>
                  <a:gd name="connsiteX2" fmla="*/ 1849942 w 2188217"/>
                  <a:gd name="connsiteY2" fmla="*/ 1462677 h 1462677"/>
                  <a:gd name="connsiteX3" fmla="*/ 174423 w 2188217"/>
                  <a:gd name="connsiteY3" fmla="*/ 934122 h 1462677"/>
                  <a:gd name="connsiteX4" fmla="*/ 0 w 2188217"/>
                  <a:gd name="connsiteY4" fmla="*/ 167717 h 1462677"/>
                  <a:gd name="connsiteX0" fmla="*/ 0 w 2188217"/>
                  <a:gd name="connsiteY0" fmla="*/ 167717 h 1520818"/>
                  <a:gd name="connsiteX1" fmla="*/ 2188217 w 2188217"/>
                  <a:gd name="connsiteY1" fmla="*/ 194145 h 1520818"/>
                  <a:gd name="connsiteX2" fmla="*/ 1849942 w 2188217"/>
                  <a:gd name="connsiteY2" fmla="*/ 1462677 h 1520818"/>
                  <a:gd name="connsiteX3" fmla="*/ 243135 w 2188217"/>
                  <a:gd name="connsiteY3" fmla="*/ 1520818 h 1520818"/>
                  <a:gd name="connsiteX4" fmla="*/ 0 w 2188217"/>
                  <a:gd name="connsiteY4" fmla="*/ 167717 h 1520818"/>
                  <a:gd name="connsiteX0" fmla="*/ 0 w 2188217"/>
                  <a:gd name="connsiteY0" fmla="*/ 167717 h 1520818"/>
                  <a:gd name="connsiteX1" fmla="*/ 2188217 w 2188217"/>
                  <a:gd name="connsiteY1" fmla="*/ 194145 h 1520818"/>
                  <a:gd name="connsiteX2" fmla="*/ 1849942 w 2188217"/>
                  <a:gd name="connsiteY2" fmla="*/ 1462677 h 1520818"/>
                  <a:gd name="connsiteX3" fmla="*/ 243135 w 2188217"/>
                  <a:gd name="connsiteY3" fmla="*/ 1520818 h 1520818"/>
                  <a:gd name="connsiteX4" fmla="*/ 0 w 2188217"/>
                  <a:gd name="connsiteY4" fmla="*/ 167717 h 1520818"/>
                  <a:gd name="connsiteX0" fmla="*/ 0 w 2188217"/>
                  <a:gd name="connsiteY0" fmla="*/ 167717 h 1580494"/>
                  <a:gd name="connsiteX1" fmla="*/ 2188217 w 2188217"/>
                  <a:gd name="connsiteY1" fmla="*/ 194145 h 1580494"/>
                  <a:gd name="connsiteX2" fmla="*/ 1849942 w 2188217"/>
                  <a:gd name="connsiteY2" fmla="*/ 1462677 h 1580494"/>
                  <a:gd name="connsiteX3" fmla="*/ 243135 w 2188217"/>
                  <a:gd name="connsiteY3" fmla="*/ 1520818 h 1580494"/>
                  <a:gd name="connsiteX4" fmla="*/ 0 w 2188217"/>
                  <a:gd name="connsiteY4" fmla="*/ 167717 h 1580494"/>
                  <a:gd name="connsiteX0" fmla="*/ 0 w 2188217"/>
                  <a:gd name="connsiteY0" fmla="*/ 167717 h 1614140"/>
                  <a:gd name="connsiteX1" fmla="*/ 2188217 w 2188217"/>
                  <a:gd name="connsiteY1" fmla="*/ 194145 h 1614140"/>
                  <a:gd name="connsiteX2" fmla="*/ 1849942 w 2188217"/>
                  <a:gd name="connsiteY2" fmla="*/ 1462677 h 1614140"/>
                  <a:gd name="connsiteX3" fmla="*/ 243135 w 2188217"/>
                  <a:gd name="connsiteY3" fmla="*/ 1520818 h 1614140"/>
                  <a:gd name="connsiteX4" fmla="*/ 0 w 2188217"/>
                  <a:gd name="connsiteY4" fmla="*/ 167717 h 1614140"/>
                  <a:gd name="connsiteX0" fmla="*/ 0 w 2188217"/>
                  <a:gd name="connsiteY0" fmla="*/ 167717 h 1571746"/>
                  <a:gd name="connsiteX1" fmla="*/ 2188217 w 2188217"/>
                  <a:gd name="connsiteY1" fmla="*/ 194145 h 1571746"/>
                  <a:gd name="connsiteX2" fmla="*/ 1849942 w 2188217"/>
                  <a:gd name="connsiteY2" fmla="*/ 1462677 h 1571746"/>
                  <a:gd name="connsiteX3" fmla="*/ 237850 w 2188217"/>
                  <a:gd name="connsiteY3" fmla="*/ 1441535 h 1571746"/>
                  <a:gd name="connsiteX4" fmla="*/ 0 w 2188217"/>
                  <a:gd name="connsiteY4" fmla="*/ 167717 h 1571746"/>
                  <a:gd name="connsiteX0" fmla="*/ 18665 w 2206882"/>
                  <a:gd name="connsiteY0" fmla="*/ 167717 h 1571746"/>
                  <a:gd name="connsiteX1" fmla="*/ 2206882 w 2206882"/>
                  <a:gd name="connsiteY1" fmla="*/ 194145 h 1571746"/>
                  <a:gd name="connsiteX2" fmla="*/ 1868607 w 2206882"/>
                  <a:gd name="connsiteY2" fmla="*/ 1462677 h 1571746"/>
                  <a:gd name="connsiteX3" fmla="*/ 256515 w 2206882"/>
                  <a:gd name="connsiteY3" fmla="*/ 1441535 h 1571746"/>
                  <a:gd name="connsiteX4" fmla="*/ 18665 w 2206882"/>
                  <a:gd name="connsiteY4" fmla="*/ 167717 h 1571746"/>
                  <a:gd name="connsiteX0" fmla="*/ 18665 w 2206882"/>
                  <a:gd name="connsiteY0" fmla="*/ 161918 h 1565947"/>
                  <a:gd name="connsiteX1" fmla="*/ 2206882 w 2206882"/>
                  <a:gd name="connsiteY1" fmla="*/ 188346 h 1565947"/>
                  <a:gd name="connsiteX2" fmla="*/ 1868607 w 2206882"/>
                  <a:gd name="connsiteY2" fmla="*/ 1456878 h 1565947"/>
                  <a:gd name="connsiteX3" fmla="*/ 256515 w 2206882"/>
                  <a:gd name="connsiteY3" fmla="*/ 1435736 h 1565947"/>
                  <a:gd name="connsiteX4" fmla="*/ 18665 w 2206882"/>
                  <a:gd name="connsiteY4" fmla="*/ 161918 h 1565947"/>
                  <a:gd name="connsiteX0" fmla="*/ 18665 w 2218042"/>
                  <a:gd name="connsiteY0" fmla="*/ 161918 h 1565947"/>
                  <a:gd name="connsiteX1" fmla="*/ 2206882 w 2218042"/>
                  <a:gd name="connsiteY1" fmla="*/ 188346 h 1565947"/>
                  <a:gd name="connsiteX2" fmla="*/ 1868607 w 2218042"/>
                  <a:gd name="connsiteY2" fmla="*/ 1456878 h 1565947"/>
                  <a:gd name="connsiteX3" fmla="*/ 256515 w 2218042"/>
                  <a:gd name="connsiteY3" fmla="*/ 1435736 h 1565947"/>
                  <a:gd name="connsiteX4" fmla="*/ 18665 w 2218042"/>
                  <a:gd name="connsiteY4" fmla="*/ 161918 h 1565947"/>
                  <a:gd name="connsiteX0" fmla="*/ 18665 w 2107110"/>
                  <a:gd name="connsiteY0" fmla="*/ 158561 h 1562590"/>
                  <a:gd name="connsiteX1" fmla="*/ 2090599 w 2107110"/>
                  <a:gd name="connsiteY1" fmla="*/ 195561 h 1562590"/>
                  <a:gd name="connsiteX2" fmla="*/ 1868607 w 2107110"/>
                  <a:gd name="connsiteY2" fmla="*/ 1453521 h 1562590"/>
                  <a:gd name="connsiteX3" fmla="*/ 256515 w 2107110"/>
                  <a:gd name="connsiteY3" fmla="*/ 1432379 h 1562590"/>
                  <a:gd name="connsiteX4" fmla="*/ 18665 w 2107110"/>
                  <a:gd name="connsiteY4" fmla="*/ 158561 h 1562590"/>
                  <a:gd name="connsiteX0" fmla="*/ 18665 w 2107110"/>
                  <a:gd name="connsiteY0" fmla="*/ 230473 h 1634502"/>
                  <a:gd name="connsiteX1" fmla="*/ 2090599 w 2107110"/>
                  <a:gd name="connsiteY1" fmla="*/ 267473 h 1634502"/>
                  <a:gd name="connsiteX2" fmla="*/ 1868607 w 2107110"/>
                  <a:gd name="connsiteY2" fmla="*/ 1525433 h 1634502"/>
                  <a:gd name="connsiteX3" fmla="*/ 256515 w 2107110"/>
                  <a:gd name="connsiteY3" fmla="*/ 1504291 h 1634502"/>
                  <a:gd name="connsiteX4" fmla="*/ 18665 w 2107110"/>
                  <a:gd name="connsiteY4" fmla="*/ 230473 h 1634502"/>
                  <a:gd name="connsiteX0" fmla="*/ 18665 w 2107450"/>
                  <a:gd name="connsiteY0" fmla="*/ 230473 h 1634502"/>
                  <a:gd name="connsiteX1" fmla="*/ 2090599 w 2107450"/>
                  <a:gd name="connsiteY1" fmla="*/ 267473 h 1634502"/>
                  <a:gd name="connsiteX2" fmla="*/ 1868607 w 2107450"/>
                  <a:gd name="connsiteY2" fmla="*/ 1525433 h 1634502"/>
                  <a:gd name="connsiteX3" fmla="*/ 256515 w 2107450"/>
                  <a:gd name="connsiteY3" fmla="*/ 1504291 h 1634502"/>
                  <a:gd name="connsiteX4" fmla="*/ 18665 w 2107450"/>
                  <a:gd name="connsiteY4" fmla="*/ 230473 h 1634502"/>
                  <a:gd name="connsiteX0" fmla="*/ 18665 w 2107450"/>
                  <a:gd name="connsiteY0" fmla="*/ 230473 h 1602563"/>
                  <a:gd name="connsiteX1" fmla="*/ 2090599 w 2107450"/>
                  <a:gd name="connsiteY1" fmla="*/ 267473 h 1602563"/>
                  <a:gd name="connsiteX2" fmla="*/ 1868607 w 2107450"/>
                  <a:gd name="connsiteY2" fmla="*/ 1525433 h 1602563"/>
                  <a:gd name="connsiteX3" fmla="*/ 256515 w 2107450"/>
                  <a:gd name="connsiteY3" fmla="*/ 1504291 h 1602563"/>
                  <a:gd name="connsiteX4" fmla="*/ 18665 w 2107450"/>
                  <a:gd name="connsiteY4" fmla="*/ 230473 h 1602563"/>
                  <a:gd name="connsiteX0" fmla="*/ 13652 w 2102437"/>
                  <a:gd name="connsiteY0" fmla="*/ 230473 h 1602563"/>
                  <a:gd name="connsiteX1" fmla="*/ 2085586 w 2102437"/>
                  <a:gd name="connsiteY1" fmla="*/ 267473 h 1602563"/>
                  <a:gd name="connsiteX2" fmla="*/ 1863594 w 2102437"/>
                  <a:gd name="connsiteY2" fmla="*/ 1525433 h 1602563"/>
                  <a:gd name="connsiteX3" fmla="*/ 251502 w 2102437"/>
                  <a:gd name="connsiteY3" fmla="*/ 1504291 h 1602563"/>
                  <a:gd name="connsiteX4" fmla="*/ 13652 w 2102437"/>
                  <a:gd name="connsiteY4" fmla="*/ 230473 h 1602563"/>
                  <a:gd name="connsiteX0" fmla="*/ 13652 w 2102437"/>
                  <a:gd name="connsiteY0" fmla="*/ 230473 h 1594232"/>
                  <a:gd name="connsiteX1" fmla="*/ 2085586 w 2102437"/>
                  <a:gd name="connsiteY1" fmla="*/ 267473 h 1594232"/>
                  <a:gd name="connsiteX2" fmla="*/ 1863594 w 2102437"/>
                  <a:gd name="connsiteY2" fmla="*/ 1525433 h 1594232"/>
                  <a:gd name="connsiteX3" fmla="*/ 251502 w 2102437"/>
                  <a:gd name="connsiteY3" fmla="*/ 1504291 h 1594232"/>
                  <a:gd name="connsiteX4" fmla="*/ 13652 w 2102437"/>
                  <a:gd name="connsiteY4" fmla="*/ 230473 h 1594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02437" h="1594232">
                    <a:moveTo>
                      <a:pt x="13652" y="230473"/>
                    </a:moveTo>
                    <a:cubicBezTo>
                      <a:pt x="434734" y="-84017"/>
                      <a:pt x="1807214" y="-81374"/>
                      <a:pt x="2085586" y="267473"/>
                    </a:cubicBezTo>
                    <a:cubicBezTo>
                      <a:pt x="2157823" y="463038"/>
                      <a:pt x="1981638" y="1430293"/>
                      <a:pt x="1863594" y="1525433"/>
                    </a:cubicBezTo>
                    <a:cubicBezTo>
                      <a:pt x="1655697" y="1602953"/>
                      <a:pt x="501683" y="1638192"/>
                      <a:pt x="251502" y="1504291"/>
                    </a:cubicBezTo>
                    <a:cubicBezTo>
                      <a:pt x="175742" y="1428531"/>
                      <a:pt x="-58584" y="359088"/>
                      <a:pt x="13652" y="23047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4" name="Freeform 11">
                <a:extLst>
                  <a:ext uri="{FF2B5EF4-FFF2-40B4-BE49-F238E27FC236}">
                    <a16:creationId xmlns:a16="http://schemas.microsoft.com/office/drawing/2014/main" id="{6F4FAC64-AB64-4128-B785-C12C92E735DA}"/>
                  </a:ext>
                </a:extLst>
              </p:cNvPr>
              <p:cNvSpPr/>
              <p:nvPr/>
            </p:nvSpPr>
            <p:spPr>
              <a:xfrm>
                <a:off x="10559033" y="5128670"/>
                <a:ext cx="1172487" cy="889071"/>
              </a:xfrm>
              <a:custGeom>
                <a:avLst/>
                <a:gdLst>
                  <a:gd name="connsiteX0" fmla="*/ 0 w 1818229"/>
                  <a:gd name="connsiteY0" fmla="*/ 21143 h 924972"/>
                  <a:gd name="connsiteX1" fmla="*/ 0 w 1818229"/>
                  <a:gd name="connsiteY1" fmla="*/ 21143 h 924972"/>
                  <a:gd name="connsiteX2" fmla="*/ 89855 w 1818229"/>
                  <a:gd name="connsiteY2" fmla="*/ 21143 h 924972"/>
                  <a:gd name="connsiteX3" fmla="*/ 1818229 w 1818229"/>
                  <a:gd name="connsiteY3" fmla="*/ 0 h 924972"/>
                  <a:gd name="connsiteX4" fmla="*/ 1580380 w 1818229"/>
                  <a:gd name="connsiteY4" fmla="*/ 924972 h 924972"/>
                  <a:gd name="connsiteX5" fmla="*/ 147996 w 1818229"/>
                  <a:gd name="connsiteY5" fmla="*/ 872116 h 924972"/>
                  <a:gd name="connsiteX6" fmla="*/ 0 w 1818229"/>
                  <a:gd name="connsiteY6" fmla="*/ 21143 h 924972"/>
                  <a:gd name="connsiteX0" fmla="*/ 0 w 1818229"/>
                  <a:gd name="connsiteY0" fmla="*/ 21143 h 924972"/>
                  <a:gd name="connsiteX1" fmla="*/ 0 w 1818229"/>
                  <a:gd name="connsiteY1" fmla="*/ 21143 h 924972"/>
                  <a:gd name="connsiteX2" fmla="*/ 1818229 w 1818229"/>
                  <a:gd name="connsiteY2" fmla="*/ 0 h 924972"/>
                  <a:gd name="connsiteX3" fmla="*/ 1580380 w 1818229"/>
                  <a:gd name="connsiteY3" fmla="*/ 924972 h 924972"/>
                  <a:gd name="connsiteX4" fmla="*/ 147996 w 1818229"/>
                  <a:gd name="connsiteY4" fmla="*/ 872116 h 924972"/>
                  <a:gd name="connsiteX5" fmla="*/ 0 w 1818229"/>
                  <a:gd name="connsiteY5" fmla="*/ 21143 h 924972"/>
                  <a:gd name="connsiteX0" fmla="*/ 162452 w 1943682"/>
                  <a:gd name="connsiteY0" fmla="*/ 68713 h 924972"/>
                  <a:gd name="connsiteX1" fmla="*/ 125453 w 1943682"/>
                  <a:gd name="connsiteY1" fmla="*/ 21143 h 924972"/>
                  <a:gd name="connsiteX2" fmla="*/ 1943682 w 1943682"/>
                  <a:gd name="connsiteY2" fmla="*/ 0 h 924972"/>
                  <a:gd name="connsiteX3" fmla="*/ 1705833 w 1943682"/>
                  <a:gd name="connsiteY3" fmla="*/ 924972 h 924972"/>
                  <a:gd name="connsiteX4" fmla="*/ 273449 w 1943682"/>
                  <a:gd name="connsiteY4" fmla="*/ 872116 h 924972"/>
                  <a:gd name="connsiteX5" fmla="*/ 162452 w 1943682"/>
                  <a:gd name="connsiteY5" fmla="*/ 68713 h 924972"/>
                  <a:gd name="connsiteX0" fmla="*/ 0 w 1781230"/>
                  <a:gd name="connsiteY0" fmla="*/ 148099 h 1004358"/>
                  <a:gd name="connsiteX1" fmla="*/ 1781230 w 1781230"/>
                  <a:gd name="connsiteY1" fmla="*/ 79386 h 1004358"/>
                  <a:gd name="connsiteX2" fmla="*/ 1543381 w 1781230"/>
                  <a:gd name="connsiteY2" fmla="*/ 1004358 h 1004358"/>
                  <a:gd name="connsiteX3" fmla="*/ 110997 w 1781230"/>
                  <a:gd name="connsiteY3" fmla="*/ 951502 h 1004358"/>
                  <a:gd name="connsiteX4" fmla="*/ 0 w 1781230"/>
                  <a:gd name="connsiteY4" fmla="*/ 148099 h 1004358"/>
                  <a:gd name="connsiteX0" fmla="*/ 0 w 1844656"/>
                  <a:gd name="connsiteY0" fmla="*/ 174041 h 993302"/>
                  <a:gd name="connsiteX1" fmla="*/ 1844656 w 1844656"/>
                  <a:gd name="connsiteY1" fmla="*/ 68330 h 993302"/>
                  <a:gd name="connsiteX2" fmla="*/ 1606807 w 1844656"/>
                  <a:gd name="connsiteY2" fmla="*/ 993302 h 993302"/>
                  <a:gd name="connsiteX3" fmla="*/ 174423 w 1844656"/>
                  <a:gd name="connsiteY3" fmla="*/ 940446 h 993302"/>
                  <a:gd name="connsiteX4" fmla="*/ 0 w 1844656"/>
                  <a:gd name="connsiteY4" fmla="*/ 174041 h 993302"/>
                  <a:gd name="connsiteX0" fmla="*/ 0 w 1844656"/>
                  <a:gd name="connsiteY0" fmla="*/ 224630 h 1043891"/>
                  <a:gd name="connsiteX1" fmla="*/ 1844656 w 1844656"/>
                  <a:gd name="connsiteY1" fmla="*/ 118919 h 1043891"/>
                  <a:gd name="connsiteX2" fmla="*/ 1606807 w 1844656"/>
                  <a:gd name="connsiteY2" fmla="*/ 1043891 h 1043891"/>
                  <a:gd name="connsiteX3" fmla="*/ 174423 w 1844656"/>
                  <a:gd name="connsiteY3" fmla="*/ 991035 h 1043891"/>
                  <a:gd name="connsiteX4" fmla="*/ 0 w 1844656"/>
                  <a:gd name="connsiteY4" fmla="*/ 224630 h 1043891"/>
                  <a:gd name="connsiteX0" fmla="*/ 0 w 2188217"/>
                  <a:gd name="connsiteY0" fmla="*/ 167717 h 986978"/>
                  <a:gd name="connsiteX1" fmla="*/ 2188217 w 2188217"/>
                  <a:gd name="connsiteY1" fmla="*/ 194145 h 986978"/>
                  <a:gd name="connsiteX2" fmla="*/ 1606807 w 2188217"/>
                  <a:gd name="connsiteY2" fmla="*/ 986978 h 986978"/>
                  <a:gd name="connsiteX3" fmla="*/ 174423 w 2188217"/>
                  <a:gd name="connsiteY3" fmla="*/ 934122 h 986978"/>
                  <a:gd name="connsiteX4" fmla="*/ 0 w 2188217"/>
                  <a:gd name="connsiteY4" fmla="*/ 167717 h 986978"/>
                  <a:gd name="connsiteX0" fmla="*/ 0 w 2188217"/>
                  <a:gd name="connsiteY0" fmla="*/ 167717 h 1462677"/>
                  <a:gd name="connsiteX1" fmla="*/ 2188217 w 2188217"/>
                  <a:gd name="connsiteY1" fmla="*/ 194145 h 1462677"/>
                  <a:gd name="connsiteX2" fmla="*/ 1849942 w 2188217"/>
                  <a:gd name="connsiteY2" fmla="*/ 1462677 h 1462677"/>
                  <a:gd name="connsiteX3" fmla="*/ 174423 w 2188217"/>
                  <a:gd name="connsiteY3" fmla="*/ 934122 h 1462677"/>
                  <a:gd name="connsiteX4" fmla="*/ 0 w 2188217"/>
                  <a:gd name="connsiteY4" fmla="*/ 167717 h 1462677"/>
                  <a:gd name="connsiteX0" fmla="*/ 0 w 2188217"/>
                  <a:gd name="connsiteY0" fmla="*/ 167717 h 1520818"/>
                  <a:gd name="connsiteX1" fmla="*/ 2188217 w 2188217"/>
                  <a:gd name="connsiteY1" fmla="*/ 194145 h 1520818"/>
                  <a:gd name="connsiteX2" fmla="*/ 1849942 w 2188217"/>
                  <a:gd name="connsiteY2" fmla="*/ 1462677 h 1520818"/>
                  <a:gd name="connsiteX3" fmla="*/ 243135 w 2188217"/>
                  <a:gd name="connsiteY3" fmla="*/ 1520818 h 1520818"/>
                  <a:gd name="connsiteX4" fmla="*/ 0 w 2188217"/>
                  <a:gd name="connsiteY4" fmla="*/ 167717 h 1520818"/>
                  <a:gd name="connsiteX0" fmla="*/ 0 w 2188217"/>
                  <a:gd name="connsiteY0" fmla="*/ 167717 h 1520818"/>
                  <a:gd name="connsiteX1" fmla="*/ 2188217 w 2188217"/>
                  <a:gd name="connsiteY1" fmla="*/ 194145 h 1520818"/>
                  <a:gd name="connsiteX2" fmla="*/ 1849942 w 2188217"/>
                  <a:gd name="connsiteY2" fmla="*/ 1462677 h 1520818"/>
                  <a:gd name="connsiteX3" fmla="*/ 243135 w 2188217"/>
                  <a:gd name="connsiteY3" fmla="*/ 1520818 h 1520818"/>
                  <a:gd name="connsiteX4" fmla="*/ 0 w 2188217"/>
                  <a:gd name="connsiteY4" fmla="*/ 167717 h 1520818"/>
                  <a:gd name="connsiteX0" fmla="*/ 0 w 2188217"/>
                  <a:gd name="connsiteY0" fmla="*/ 167717 h 1580494"/>
                  <a:gd name="connsiteX1" fmla="*/ 2188217 w 2188217"/>
                  <a:gd name="connsiteY1" fmla="*/ 194145 h 1580494"/>
                  <a:gd name="connsiteX2" fmla="*/ 1849942 w 2188217"/>
                  <a:gd name="connsiteY2" fmla="*/ 1462677 h 1580494"/>
                  <a:gd name="connsiteX3" fmla="*/ 243135 w 2188217"/>
                  <a:gd name="connsiteY3" fmla="*/ 1520818 h 1580494"/>
                  <a:gd name="connsiteX4" fmla="*/ 0 w 2188217"/>
                  <a:gd name="connsiteY4" fmla="*/ 167717 h 1580494"/>
                  <a:gd name="connsiteX0" fmla="*/ 0 w 2188217"/>
                  <a:gd name="connsiteY0" fmla="*/ 167717 h 1614140"/>
                  <a:gd name="connsiteX1" fmla="*/ 2188217 w 2188217"/>
                  <a:gd name="connsiteY1" fmla="*/ 194145 h 1614140"/>
                  <a:gd name="connsiteX2" fmla="*/ 1849942 w 2188217"/>
                  <a:gd name="connsiteY2" fmla="*/ 1462677 h 1614140"/>
                  <a:gd name="connsiteX3" fmla="*/ 243135 w 2188217"/>
                  <a:gd name="connsiteY3" fmla="*/ 1520818 h 1614140"/>
                  <a:gd name="connsiteX4" fmla="*/ 0 w 2188217"/>
                  <a:gd name="connsiteY4" fmla="*/ 167717 h 1614140"/>
                  <a:gd name="connsiteX0" fmla="*/ 0 w 2188217"/>
                  <a:gd name="connsiteY0" fmla="*/ 167717 h 1571746"/>
                  <a:gd name="connsiteX1" fmla="*/ 2188217 w 2188217"/>
                  <a:gd name="connsiteY1" fmla="*/ 194145 h 1571746"/>
                  <a:gd name="connsiteX2" fmla="*/ 1849942 w 2188217"/>
                  <a:gd name="connsiteY2" fmla="*/ 1462677 h 1571746"/>
                  <a:gd name="connsiteX3" fmla="*/ 237850 w 2188217"/>
                  <a:gd name="connsiteY3" fmla="*/ 1441535 h 1571746"/>
                  <a:gd name="connsiteX4" fmla="*/ 0 w 2188217"/>
                  <a:gd name="connsiteY4" fmla="*/ 167717 h 1571746"/>
                  <a:gd name="connsiteX0" fmla="*/ 18665 w 2206882"/>
                  <a:gd name="connsiteY0" fmla="*/ 167717 h 1571746"/>
                  <a:gd name="connsiteX1" fmla="*/ 2206882 w 2206882"/>
                  <a:gd name="connsiteY1" fmla="*/ 194145 h 1571746"/>
                  <a:gd name="connsiteX2" fmla="*/ 1868607 w 2206882"/>
                  <a:gd name="connsiteY2" fmla="*/ 1462677 h 1571746"/>
                  <a:gd name="connsiteX3" fmla="*/ 256515 w 2206882"/>
                  <a:gd name="connsiteY3" fmla="*/ 1441535 h 1571746"/>
                  <a:gd name="connsiteX4" fmla="*/ 18665 w 2206882"/>
                  <a:gd name="connsiteY4" fmla="*/ 167717 h 1571746"/>
                  <a:gd name="connsiteX0" fmla="*/ 18665 w 2206882"/>
                  <a:gd name="connsiteY0" fmla="*/ 161918 h 1565947"/>
                  <a:gd name="connsiteX1" fmla="*/ 2206882 w 2206882"/>
                  <a:gd name="connsiteY1" fmla="*/ 188346 h 1565947"/>
                  <a:gd name="connsiteX2" fmla="*/ 1868607 w 2206882"/>
                  <a:gd name="connsiteY2" fmla="*/ 1456878 h 1565947"/>
                  <a:gd name="connsiteX3" fmla="*/ 256515 w 2206882"/>
                  <a:gd name="connsiteY3" fmla="*/ 1435736 h 1565947"/>
                  <a:gd name="connsiteX4" fmla="*/ 18665 w 2206882"/>
                  <a:gd name="connsiteY4" fmla="*/ 161918 h 1565947"/>
                  <a:gd name="connsiteX0" fmla="*/ 18665 w 2218042"/>
                  <a:gd name="connsiteY0" fmla="*/ 161918 h 1565947"/>
                  <a:gd name="connsiteX1" fmla="*/ 2206882 w 2218042"/>
                  <a:gd name="connsiteY1" fmla="*/ 188346 h 1565947"/>
                  <a:gd name="connsiteX2" fmla="*/ 1868607 w 2218042"/>
                  <a:gd name="connsiteY2" fmla="*/ 1456878 h 1565947"/>
                  <a:gd name="connsiteX3" fmla="*/ 256515 w 2218042"/>
                  <a:gd name="connsiteY3" fmla="*/ 1435736 h 1565947"/>
                  <a:gd name="connsiteX4" fmla="*/ 18665 w 2218042"/>
                  <a:gd name="connsiteY4" fmla="*/ 161918 h 1565947"/>
                  <a:gd name="connsiteX0" fmla="*/ 18665 w 2107110"/>
                  <a:gd name="connsiteY0" fmla="*/ 158561 h 1562590"/>
                  <a:gd name="connsiteX1" fmla="*/ 2090599 w 2107110"/>
                  <a:gd name="connsiteY1" fmla="*/ 195561 h 1562590"/>
                  <a:gd name="connsiteX2" fmla="*/ 1868607 w 2107110"/>
                  <a:gd name="connsiteY2" fmla="*/ 1453521 h 1562590"/>
                  <a:gd name="connsiteX3" fmla="*/ 256515 w 2107110"/>
                  <a:gd name="connsiteY3" fmla="*/ 1432379 h 1562590"/>
                  <a:gd name="connsiteX4" fmla="*/ 18665 w 2107110"/>
                  <a:gd name="connsiteY4" fmla="*/ 158561 h 1562590"/>
                  <a:gd name="connsiteX0" fmla="*/ 18665 w 2107110"/>
                  <a:gd name="connsiteY0" fmla="*/ 230473 h 1634502"/>
                  <a:gd name="connsiteX1" fmla="*/ 2090599 w 2107110"/>
                  <a:gd name="connsiteY1" fmla="*/ 267473 h 1634502"/>
                  <a:gd name="connsiteX2" fmla="*/ 1868607 w 2107110"/>
                  <a:gd name="connsiteY2" fmla="*/ 1525433 h 1634502"/>
                  <a:gd name="connsiteX3" fmla="*/ 256515 w 2107110"/>
                  <a:gd name="connsiteY3" fmla="*/ 1504291 h 1634502"/>
                  <a:gd name="connsiteX4" fmla="*/ 18665 w 2107110"/>
                  <a:gd name="connsiteY4" fmla="*/ 230473 h 1634502"/>
                  <a:gd name="connsiteX0" fmla="*/ 18665 w 2107450"/>
                  <a:gd name="connsiteY0" fmla="*/ 230473 h 1634502"/>
                  <a:gd name="connsiteX1" fmla="*/ 2090599 w 2107450"/>
                  <a:gd name="connsiteY1" fmla="*/ 267473 h 1634502"/>
                  <a:gd name="connsiteX2" fmla="*/ 1868607 w 2107450"/>
                  <a:gd name="connsiteY2" fmla="*/ 1525433 h 1634502"/>
                  <a:gd name="connsiteX3" fmla="*/ 256515 w 2107450"/>
                  <a:gd name="connsiteY3" fmla="*/ 1504291 h 1634502"/>
                  <a:gd name="connsiteX4" fmla="*/ 18665 w 2107450"/>
                  <a:gd name="connsiteY4" fmla="*/ 230473 h 1634502"/>
                  <a:gd name="connsiteX0" fmla="*/ 18665 w 2107450"/>
                  <a:gd name="connsiteY0" fmla="*/ 230473 h 1602563"/>
                  <a:gd name="connsiteX1" fmla="*/ 2090599 w 2107450"/>
                  <a:gd name="connsiteY1" fmla="*/ 267473 h 1602563"/>
                  <a:gd name="connsiteX2" fmla="*/ 1868607 w 2107450"/>
                  <a:gd name="connsiteY2" fmla="*/ 1525433 h 1602563"/>
                  <a:gd name="connsiteX3" fmla="*/ 256515 w 2107450"/>
                  <a:gd name="connsiteY3" fmla="*/ 1504291 h 1602563"/>
                  <a:gd name="connsiteX4" fmla="*/ 18665 w 2107450"/>
                  <a:gd name="connsiteY4" fmla="*/ 230473 h 1602563"/>
                  <a:gd name="connsiteX0" fmla="*/ 13652 w 2102437"/>
                  <a:gd name="connsiteY0" fmla="*/ 230473 h 1602563"/>
                  <a:gd name="connsiteX1" fmla="*/ 2085586 w 2102437"/>
                  <a:gd name="connsiteY1" fmla="*/ 267473 h 1602563"/>
                  <a:gd name="connsiteX2" fmla="*/ 1863594 w 2102437"/>
                  <a:gd name="connsiteY2" fmla="*/ 1525433 h 1602563"/>
                  <a:gd name="connsiteX3" fmla="*/ 251502 w 2102437"/>
                  <a:gd name="connsiteY3" fmla="*/ 1504291 h 1602563"/>
                  <a:gd name="connsiteX4" fmla="*/ 13652 w 2102437"/>
                  <a:gd name="connsiteY4" fmla="*/ 230473 h 1602563"/>
                  <a:gd name="connsiteX0" fmla="*/ 13652 w 2102437"/>
                  <a:gd name="connsiteY0" fmla="*/ 230473 h 1594232"/>
                  <a:gd name="connsiteX1" fmla="*/ 2085586 w 2102437"/>
                  <a:gd name="connsiteY1" fmla="*/ 267473 h 1594232"/>
                  <a:gd name="connsiteX2" fmla="*/ 1863594 w 2102437"/>
                  <a:gd name="connsiteY2" fmla="*/ 1525433 h 1594232"/>
                  <a:gd name="connsiteX3" fmla="*/ 251502 w 2102437"/>
                  <a:gd name="connsiteY3" fmla="*/ 1504291 h 1594232"/>
                  <a:gd name="connsiteX4" fmla="*/ 13652 w 2102437"/>
                  <a:gd name="connsiteY4" fmla="*/ 230473 h 1594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02437" h="1594232">
                    <a:moveTo>
                      <a:pt x="13652" y="230473"/>
                    </a:moveTo>
                    <a:cubicBezTo>
                      <a:pt x="434734" y="-84017"/>
                      <a:pt x="1807214" y="-81374"/>
                      <a:pt x="2085586" y="267473"/>
                    </a:cubicBezTo>
                    <a:cubicBezTo>
                      <a:pt x="2157823" y="463038"/>
                      <a:pt x="1981638" y="1430293"/>
                      <a:pt x="1863594" y="1525433"/>
                    </a:cubicBezTo>
                    <a:cubicBezTo>
                      <a:pt x="1655697" y="1602953"/>
                      <a:pt x="501683" y="1638192"/>
                      <a:pt x="251502" y="1504291"/>
                    </a:cubicBezTo>
                    <a:cubicBezTo>
                      <a:pt x="175742" y="1428531"/>
                      <a:pt x="-58584" y="359088"/>
                      <a:pt x="13652" y="23047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5E797C52-3635-4C3A-A8CF-F53E0FDE0EE5}"/>
                  </a:ext>
                </a:extLst>
              </p:cNvPr>
              <p:cNvSpPr/>
              <p:nvPr/>
            </p:nvSpPr>
            <p:spPr>
              <a:xfrm>
                <a:off x="8809267" y="5024730"/>
                <a:ext cx="3161600" cy="1089165"/>
              </a:xfrm>
              <a:custGeom>
                <a:avLst/>
                <a:gdLst>
                  <a:gd name="connsiteX0" fmla="*/ 2368945 w 3161600"/>
                  <a:gd name="connsiteY0" fmla="*/ 142359 h 1089165"/>
                  <a:gd name="connsiteX1" fmla="*/ 1799056 w 3161600"/>
                  <a:gd name="connsiteY1" fmla="*/ 269868 h 1089165"/>
                  <a:gd name="connsiteX2" fmla="*/ 1966766 w 3161600"/>
                  <a:gd name="connsiteY2" fmla="*/ 900828 h 1089165"/>
                  <a:gd name="connsiteX3" fmla="*/ 2700399 w 3161600"/>
                  <a:gd name="connsiteY3" fmla="*/ 927569 h 1089165"/>
                  <a:gd name="connsiteX4" fmla="*/ 2857685 w 3161600"/>
                  <a:gd name="connsiteY4" fmla="*/ 244943 h 1089165"/>
                  <a:gd name="connsiteX5" fmla="*/ 2368945 w 3161600"/>
                  <a:gd name="connsiteY5" fmla="*/ 142359 h 1089165"/>
                  <a:gd name="connsiteX6" fmla="*/ 792655 w 3161600"/>
                  <a:gd name="connsiteY6" fmla="*/ 142359 h 1089165"/>
                  <a:gd name="connsiteX7" fmla="*/ 303915 w 3161600"/>
                  <a:gd name="connsiteY7" fmla="*/ 244943 h 1089165"/>
                  <a:gd name="connsiteX8" fmla="*/ 461201 w 3161600"/>
                  <a:gd name="connsiteY8" fmla="*/ 927569 h 1089165"/>
                  <a:gd name="connsiteX9" fmla="*/ 1194834 w 3161600"/>
                  <a:gd name="connsiteY9" fmla="*/ 900828 h 1089165"/>
                  <a:gd name="connsiteX10" fmla="*/ 1362544 w 3161600"/>
                  <a:gd name="connsiteY10" fmla="*/ 269868 h 1089165"/>
                  <a:gd name="connsiteX11" fmla="*/ 792655 w 3161600"/>
                  <a:gd name="connsiteY11" fmla="*/ 142359 h 1089165"/>
                  <a:gd name="connsiteX12" fmla="*/ 789931 w 3161600"/>
                  <a:gd name="connsiteY12" fmla="*/ 221 h 1089165"/>
                  <a:gd name="connsiteX13" fmla="*/ 1436028 w 3161600"/>
                  <a:gd name="connsiteY13" fmla="*/ 130829 h 1089165"/>
                  <a:gd name="connsiteX14" fmla="*/ 1502106 w 3161600"/>
                  <a:gd name="connsiteY14" fmla="*/ 134871 h 1089165"/>
                  <a:gd name="connsiteX15" fmla="*/ 1570554 w 3161600"/>
                  <a:gd name="connsiteY15" fmla="*/ 133756 h 1089165"/>
                  <a:gd name="connsiteX16" fmla="*/ 1570549 w 3161600"/>
                  <a:gd name="connsiteY16" fmla="*/ 133422 h 1089165"/>
                  <a:gd name="connsiteX17" fmla="*/ 1580800 w 3161600"/>
                  <a:gd name="connsiteY17" fmla="*/ 133589 h 1089165"/>
                  <a:gd name="connsiteX18" fmla="*/ 1591051 w 3161600"/>
                  <a:gd name="connsiteY18" fmla="*/ 133422 h 1089165"/>
                  <a:gd name="connsiteX19" fmla="*/ 1591046 w 3161600"/>
                  <a:gd name="connsiteY19" fmla="*/ 133756 h 1089165"/>
                  <a:gd name="connsiteX20" fmla="*/ 1659494 w 3161600"/>
                  <a:gd name="connsiteY20" fmla="*/ 134871 h 1089165"/>
                  <a:gd name="connsiteX21" fmla="*/ 1725572 w 3161600"/>
                  <a:gd name="connsiteY21" fmla="*/ 130829 h 1089165"/>
                  <a:gd name="connsiteX22" fmla="*/ 2371669 w 3161600"/>
                  <a:gd name="connsiteY22" fmla="*/ 221 h 1089165"/>
                  <a:gd name="connsiteX23" fmla="*/ 2977990 w 3161600"/>
                  <a:gd name="connsiteY23" fmla="*/ 122669 h 1089165"/>
                  <a:gd name="connsiteX24" fmla="*/ 3149332 w 3161600"/>
                  <a:gd name="connsiteY24" fmla="*/ 155306 h 1089165"/>
                  <a:gd name="connsiteX25" fmla="*/ 3145252 w 3161600"/>
                  <a:gd name="connsiteY25" fmla="*/ 294010 h 1089165"/>
                  <a:gd name="connsiteX26" fmla="*/ 3022866 w 3161600"/>
                  <a:gd name="connsiteY26" fmla="*/ 355203 h 1089165"/>
                  <a:gd name="connsiteX27" fmla="*/ 2851525 w 3161600"/>
                  <a:gd name="connsiteY27" fmla="*/ 991611 h 1089165"/>
                  <a:gd name="connsiteX28" fmla="*/ 1868356 w 3161600"/>
                  <a:gd name="connsiteY28" fmla="*/ 999770 h 1089165"/>
                  <a:gd name="connsiteX29" fmla="*/ 1674118 w 3161600"/>
                  <a:gd name="connsiteY29" fmla="*/ 433845 h 1089165"/>
                  <a:gd name="connsiteX30" fmla="*/ 1638745 w 3161600"/>
                  <a:gd name="connsiteY30" fmla="*/ 408999 h 1089165"/>
                  <a:gd name="connsiteX31" fmla="*/ 1580800 w 3161600"/>
                  <a:gd name="connsiteY31" fmla="*/ 405238 h 1089165"/>
                  <a:gd name="connsiteX32" fmla="*/ 1522855 w 3161600"/>
                  <a:gd name="connsiteY32" fmla="*/ 408999 h 1089165"/>
                  <a:gd name="connsiteX33" fmla="*/ 1487482 w 3161600"/>
                  <a:gd name="connsiteY33" fmla="*/ 433845 h 1089165"/>
                  <a:gd name="connsiteX34" fmla="*/ 1293244 w 3161600"/>
                  <a:gd name="connsiteY34" fmla="*/ 999770 h 1089165"/>
                  <a:gd name="connsiteX35" fmla="*/ 310075 w 3161600"/>
                  <a:gd name="connsiteY35" fmla="*/ 991611 h 1089165"/>
                  <a:gd name="connsiteX36" fmla="*/ 138734 w 3161600"/>
                  <a:gd name="connsiteY36" fmla="*/ 355203 h 1089165"/>
                  <a:gd name="connsiteX37" fmla="*/ 16348 w 3161600"/>
                  <a:gd name="connsiteY37" fmla="*/ 294010 h 1089165"/>
                  <a:gd name="connsiteX38" fmla="*/ 12268 w 3161600"/>
                  <a:gd name="connsiteY38" fmla="*/ 155306 h 1089165"/>
                  <a:gd name="connsiteX39" fmla="*/ 183610 w 3161600"/>
                  <a:gd name="connsiteY39" fmla="*/ 122669 h 1089165"/>
                  <a:gd name="connsiteX40" fmla="*/ 789931 w 3161600"/>
                  <a:gd name="connsiteY40" fmla="*/ 221 h 1089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161600" h="1089165">
                    <a:moveTo>
                      <a:pt x="2368945" y="142359"/>
                    </a:moveTo>
                    <a:cubicBezTo>
                      <a:pt x="2161163" y="141848"/>
                      <a:pt x="1823359" y="234806"/>
                      <a:pt x="1799056" y="269868"/>
                    </a:cubicBezTo>
                    <a:cubicBezTo>
                      <a:pt x="1766876" y="351922"/>
                      <a:pt x="1893585" y="861173"/>
                      <a:pt x="1966766" y="900828"/>
                    </a:cubicBezTo>
                    <a:cubicBezTo>
                      <a:pt x="2153040" y="966093"/>
                      <a:pt x="2609321" y="985587"/>
                      <a:pt x="2700399" y="927569"/>
                    </a:cubicBezTo>
                    <a:cubicBezTo>
                      <a:pt x="2846798" y="815402"/>
                      <a:pt x="2908000" y="291178"/>
                      <a:pt x="2857685" y="244943"/>
                    </a:cubicBezTo>
                    <a:cubicBezTo>
                      <a:pt x="2793140" y="172848"/>
                      <a:pt x="2576728" y="142871"/>
                      <a:pt x="2368945" y="142359"/>
                    </a:cubicBezTo>
                    <a:close/>
                    <a:moveTo>
                      <a:pt x="792655" y="142359"/>
                    </a:moveTo>
                    <a:cubicBezTo>
                      <a:pt x="584872" y="142871"/>
                      <a:pt x="368460" y="172848"/>
                      <a:pt x="303915" y="244943"/>
                    </a:cubicBezTo>
                    <a:cubicBezTo>
                      <a:pt x="253600" y="291178"/>
                      <a:pt x="314802" y="815402"/>
                      <a:pt x="461201" y="927569"/>
                    </a:cubicBezTo>
                    <a:cubicBezTo>
                      <a:pt x="552279" y="985587"/>
                      <a:pt x="1008560" y="966093"/>
                      <a:pt x="1194834" y="900828"/>
                    </a:cubicBezTo>
                    <a:cubicBezTo>
                      <a:pt x="1268015" y="861173"/>
                      <a:pt x="1394724" y="351922"/>
                      <a:pt x="1362544" y="269868"/>
                    </a:cubicBezTo>
                    <a:cubicBezTo>
                      <a:pt x="1338241" y="234806"/>
                      <a:pt x="1000437" y="141848"/>
                      <a:pt x="792655" y="142359"/>
                    </a:cubicBezTo>
                    <a:close/>
                    <a:moveTo>
                      <a:pt x="789931" y="221"/>
                    </a:moveTo>
                    <a:cubicBezTo>
                      <a:pt x="1009712" y="4927"/>
                      <a:pt x="1253809" y="47878"/>
                      <a:pt x="1436028" y="130829"/>
                    </a:cubicBezTo>
                    <a:cubicBezTo>
                      <a:pt x="1443590" y="135202"/>
                      <a:pt x="1470942" y="135494"/>
                      <a:pt x="1502106" y="134871"/>
                    </a:cubicBezTo>
                    <a:lnTo>
                      <a:pt x="1570554" y="133756"/>
                    </a:lnTo>
                    <a:lnTo>
                      <a:pt x="1570549" y="133422"/>
                    </a:lnTo>
                    <a:lnTo>
                      <a:pt x="1580800" y="133589"/>
                    </a:lnTo>
                    <a:lnTo>
                      <a:pt x="1591051" y="133422"/>
                    </a:lnTo>
                    <a:lnTo>
                      <a:pt x="1591046" y="133756"/>
                    </a:lnTo>
                    <a:lnTo>
                      <a:pt x="1659494" y="134871"/>
                    </a:lnTo>
                    <a:cubicBezTo>
                      <a:pt x="1690658" y="135494"/>
                      <a:pt x="1718011" y="135202"/>
                      <a:pt x="1725572" y="130829"/>
                    </a:cubicBezTo>
                    <a:cubicBezTo>
                      <a:pt x="1907791" y="47878"/>
                      <a:pt x="2151888" y="4927"/>
                      <a:pt x="2371669" y="221"/>
                    </a:cubicBezTo>
                    <a:cubicBezTo>
                      <a:pt x="2591450" y="-4485"/>
                      <a:pt x="2840231" y="67008"/>
                      <a:pt x="2977990" y="122669"/>
                    </a:cubicBezTo>
                    <a:cubicBezTo>
                      <a:pt x="3016314" y="138154"/>
                      <a:pt x="3127671" y="121846"/>
                      <a:pt x="3149332" y="155306"/>
                    </a:cubicBezTo>
                    <a:cubicBezTo>
                      <a:pt x="3171530" y="192233"/>
                      <a:pt x="3159540" y="273402"/>
                      <a:pt x="3145252" y="294010"/>
                    </a:cubicBezTo>
                    <a:cubicBezTo>
                      <a:pt x="3111256" y="335399"/>
                      <a:pt x="3026926" y="330419"/>
                      <a:pt x="3022866" y="355203"/>
                    </a:cubicBezTo>
                    <a:cubicBezTo>
                      <a:pt x="3014707" y="545581"/>
                      <a:pt x="2965752" y="797153"/>
                      <a:pt x="2851525" y="991611"/>
                    </a:cubicBezTo>
                    <a:cubicBezTo>
                      <a:pt x="2749536" y="1134395"/>
                      <a:pt x="1970344" y="1105837"/>
                      <a:pt x="1868356" y="999770"/>
                    </a:cubicBezTo>
                    <a:cubicBezTo>
                      <a:pt x="1823634" y="957078"/>
                      <a:pt x="1680917" y="690856"/>
                      <a:pt x="1674118" y="433845"/>
                    </a:cubicBezTo>
                    <a:cubicBezTo>
                      <a:pt x="1673304" y="418732"/>
                      <a:pt x="1658420" y="412142"/>
                      <a:pt x="1638745" y="408999"/>
                    </a:cubicBezTo>
                    <a:lnTo>
                      <a:pt x="1580800" y="405238"/>
                    </a:lnTo>
                    <a:lnTo>
                      <a:pt x="1522855" y="408999"/>
                    </a:lnTo>
                    <a:cubicBezTo>
                      <a:pt x="1503180" y="412142"/>
                      <a:pt x="1488296" y="418732"/>
                      <a:pt x="1487482" y="433845"/>
                    </a:cubicBezTo>
                    <a:cubicBezTo>
                      <a:pt x="1480683" y="690856"/>
                      <a:pt x="1337966" y="957078"/>
                      <a:pt x="1293244" y="999770"/>
                    </a:cubicBezTo>
                    <a:cubicBezTo>
                      <a:pt x="1191256" y="1105837"/>
                      <a:pt x="412064" y="1134395"/>
                      <a:pt x="310075" y="991611"/>
                    </a:cubicBezTo>
                    <a:cubicBezTo>
                      <a:pt x="195848" y="797153"/>
                      <a:pt x="146893" y="545581"/>
                      <a:pt x="138734" y="355203"/>
                    </a:cubicBezTo>
                    <a:cubicBezTo>
                      <a:pt x="134674" y="330419"/>
                      <a:pt x="50344" y="335399"/>
                      <a:pt x="16348" y="294010"/>
                    </a:cubicBezTo>
                    <a:cubicBezTo>
                      <a:pt x="2060" y="273402"/>
                      <a:pt x="-9930" y="192233"/>
                      <a:pt x="12268" y="155306"/>
                    </a:cubicBezTo>
                    <a:cubicBezTo>
                      <a:pt x="33929" y="121846"/>
                      <a:pt x="145286" y="138154"/>
                      <a:pt x="183610" y="122669"/>
                    </a:cubicBezTo>
                    <a:cubicBezTo>
                      <a:pt x="321369" y="67008"/>
                      <a:pt x="570150" y="-4485"/>
                      <a:pt x="789931" y="22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2294DDE8-E786-4A45-B7D9-932E27389889}"/>
                </a:ext>
              </a:extLst>
            </p:cNvPr>
            <p:cNvGrpSpPr/>
            <p:nvPr/>
          </p:nvGrpSpPr>
          <p:grpSpPr>
            <a:xfrm>
              <a:off x="8098167" y="3104286"/>
              <a:ext cx="3638832" cy="3798910"/>
              <a:chOff x="8098167" y="3104286"/>
              <a:chExt cx="3638832" cy="3798910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0E14584B-FCEC-46EC-9AF5-43B0829B0783}"/>
                  </a:ext>
                </a:extLst>
              </p:cNvPr>
              <p:cNvGrpSpPr/>
              <p:nvPr/>
            </p:nvGrpSpPr>
            <p:grpSpPr>
              <a:xfrm rot="21283448">
                <a:off x="8098167" y="4000604"/>
                <a:ext cx="787255" cy="777617"/>
                <a:chOff x="8009330" y="3810704"/>
                <a:chExt cx="962847" cy="951059"/>
              </a:xfrm>
            </p:grpSpPr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818E7C91-FCEF-47FC-BFE4-49549A573298}"/>
                    </a:ext>
                  </a:extLst>
                </p:cNvPr>
                <p:cNvSpPr/>
                <p:nvPr/>
              </p:nvSpPr>
              <p:spPr>
                <a:xfrm rot="2404810">
                  <a:off x="8009330" y="3810704"/>
                  <a:ext cx="962847" cy="951059"/>
                </a:xfrm>
                <a:custGeom>
                  <a:avLst/>
                  <a:gdLst>
                    <a:gd name="connsiteX0" fmla="*/ 11909 w 962847"/>
                    <a:gd name="connsiteY0" fmla="*/ 8890 h 951059"/>
                    <a:gd name="connsiteX1" fmla="*/ 31688 w 962847"/>
                    <a:gd name="connsiteY1" fmla="*/ 708 h 951059"/>
                    <a:gd name="connsiteX2" fmla="*/ 34872 w 962847"/>
                    <a:gd name="connsiteY2" fmla="*/ 0 h 951059"/>
                    <a:gd name="connsiteX3" fmla="*/ 49771 w 962847"/>
                    <a:gd name="connsiteY3" fmla="*/ 0 h 951059"/>
                    <a:gd name="connsiteX4" fmla="*/ 106810 w 962847"/>
                    <a:gd name="connsiteY4" fmla="*/ 50043 h 951059"/>
                    <a:gd name="connsiteX5" fmla="*/ 186178 w 962847"/>
                    <a:gd name="connsiteY5" fmla="*/ 151071 h 951059"/>
                    <a:gd name="connsiteX6" fmla="*/ 214561 w 962847"/>
                    <a:gd name="connsiteY6" fmla="*/ 179060 h 951059"/>
                    <a:gd name="connsiteX7" fmla="*/ 255877 w 962847"/>
                    <a:gd name="connsiteY7" fmla="*/ 226233 h 951059"/>
                    <a:gd name="connsiteX8" fmla="*/ 286303 w 962847"/>
                    <a:gd name="connsiteY8" fmla="*/ 258860 h 951059"/>
                    <a:gd name="connsiteX9" fmla="*/ 295423 w 962847"/>
                    <a:gd name="connsiteY9" fmla="*/ 257642 h 951059"/>
                    <a:gd name="connsiteX10" fmla="*/ 316847 w 962847"/>
                    <a:gd name="connsiteY10" fmla="*/ 235431 h 951059"/>
                    <a:gd name="connsiteX11" fmla="*/ 367165 w 962847"/>
                    <a:gd name="connsiteY11" fmla="*/ 228277 h 951059"/>
                    <a:gd name="connsiteX12" fmla="*/ 399871 w 962847"/>
                    <a:gd name="connsiteY12" fmla="*/ 241053 h 951059"/>
                    <a:gd name="connsiteX13" fmla="*/ 409699 w 962847"/>
                    <a:gd name="connsiteY13" fmla="*/ 237122 h 951059"/>
                    <a:gd name="connsiteX14" fmla="*/ 466817 w 962847"/>
                    <a:gd name="connsiteY14" fmla="*/ 206539 h 951059"/>
                    <a:gd name="connsiteX15" fmla="*/ 559000 w 962847"/>
                    <a:gd name="connsiteY15" fmla="*/ 234252 h 951059"/>
                    <a:gd name="connsiteX16" fmla="*/ 585889 w 962847"/>
                    <a:gd name="connsiteY16" fmla="*/ 239599 h 951059"/>
                    <a:gd name="connsiteX17" fmla="*/ 691989 w 962847"/>
                    <a:gd name="connsiteY17" fmla="*/ 253397 h 951059"/>
                    <a:gd name="connsiteX18" fmla="*/ 721354 w 962847"/>
                    <a:gd name="connsiteY18" fmla="*/ 257563 h 951059"/>
                    <a:gd name="connsiteX19" fmla="*/ 765972 w 962847"/>
                    <a:gd name="connsiteY19" fmla="*/ 286417 h 951059"/>
                    <a:gd name="connsiteX20" fmla="*/ 840779 w 962847"/>
                    <a:gd name="connsiteY20" fmla="*/ 396566 h 951059"/>
                    <a:gd name="connsiteX21" fmla="*/ 882095 w 962847"/>
                    <a:gd name="connsiteY21" fmla="*/ 456672 h 951059"/>
                    <a:gd name="connsiteX22" fmla="*/ 915548 w 962847"/>
                    <a:gd name="connsiteY22" fmla="*/ 523736 h 951059"/>
                    <a:gd name="connsiteX23" fmla="*/ 942560 w 962847"/>
                    <a:gd name="connsiteY23" fmla="*/ 568736 h 951059"/>
                    <a:gd name="connsiteX24" fmla="*/ 962847 w 962847"/>
                    <a:gd name="connsiteY24" fmla="*/ 589268 h 951059"/>
                    <a:gd name="connsiteX25" fmla="*/ 797519 w 962847"/>
                    <a:gd name="connsiteY25" fmla="*/ 951059 h 951059"/>
                    <a:gd name="connsiteX26" fmla="*/ 744980 w 962847"/>
                    <a:gd name="connsiteY26" fmla="*/ 915742 h 951059"/>
                    <a:gd name="connsiteX27" fmla="*/ 725874 w 962847"/>
                    <a:gd name="connsiteY27" fmla="*/ 900607 h 951059"/>
                    <a:gd name="connsiteX28" fmla="*/ 666005 w 962847"/>
                    <a:gd name="connsiteY28" fmla="*/ 867035 h 951059"/>
                    <a:gd name="connsiteX29" fmla="*/ 622763 w 962847"/>
                    <a:gd name="connsiteY29" fmla="*/ 860038 h 951059"/>
                    <a:gd name="connsiteX30" fmla="*/ 545478 w 962847"/>
                    <a:gd name="connsiteY30" fmla="*/ 852176 h 951059"/>
                    <a:gd name="connsiteX31" fmla="*/ 492133 w 962847"/>
                    <a:gd name="connsiteY31" fmla="*/ 834644 h 951059"/>
                    <a:gd name="connsiteX32" fmla="*/ 385523 w 962847"/>
                    <a:gd name="connsiteY32" fmla="*/ 806772 h 951059"/>
                    <a:gd name="connsiteX33" fmla="*/ 310990 w 962847"/>
                    <a:gd name="connsiteY33" fmla="*/ 768209 h 951059"/>
                    <a:gd name="connsiteX34" fmla="*/ 278637 w 962847"/>
                    <a:gd name="connsiteY34" fmla="*/ 738451 h 951059"/>
                    <a:gd name="connsiteX35" fmla="*/ 258038 w 962847"/>
                    <a:gd name="connsiteY35" fmla="*/ 715139 h 951059"/>
                    <a:gd name="connsiteX36" fmla="*/ 199033 w 962847"/>
                    <a:gd name="connsiteY36" fmla="*/ 666708 h 951059"/>
                    <a:gd name="connsiteX37" fmla="*/ 164597 w 962847"/>
                    <a:gd name="connsiteY37" fmla="*/ 639466 h 951059"/>
                    <a:gd name="connsiteX38" fmla="*/ 150917 w 962847"/>
                    <a:gd name="connsiteY38" fmla="*/ 621894 h 951059"/>
                    <a:gd name="connsiteX39" fmla="*/ 121473 w 962847"/>
                    <a:gd name="connsiteY39" fmla="*/ 596107 h 951059"/>
                    <a:gd name="connsiteX40" fmla="*/ 66320 w 962847"/>
                    <a:gd name="connsiteY40" fmla="*/ 575665 h 951059"/>
                    <a:gd name="connsiteX41" fmla="*/ 39157 w 962847"/>
                    <a:gd name="connsiteY41" fmla="*/ 556835 h 951059"/>
                    <a:gd name="connsiteX42" fmla="*/ 44031 w 962847"/>
                    <a:gd name="connsiteY42" fmla="*/ 508444 h 951059"/>
                    <a:gd name="connsiteX43" fmla="*/ 107557 w 962847"/>
                    <a:gd name="connsiteY43" fmla="*/ 486155 h 951059"/>
                    <a:gd name="connsiteX44" fmla="*/ 160548 w 962847"/>
                    <a:gd name="connsiteY44" fmla="*/ 492287 h 951059"/>
                    <a:gd name="connsiteX45" fmla="*/ 197343 w 962847"/>
                    <a:gd name="connsiteY45" fmla="*/ 503491 h 951059"/>
                    <a:gd name="connsiteX46" fmla="*/ 196793 w 962847"/>
                    <a:gd name="connsiteY46" fmla="*/ 505142 h 951059"/>
                    <a:gd name="connsiteX47" fmla="*/ 197343 w 962847"/>
                    <a:gd name="connsiteY47" fmla="*/ 504827 h 951059"/>
                    <a:gd name="connsiteX48" fmla="*/ 240506 w 962847"/>
                    <a:gd name="connsiteY48" fmla="*/ 530812 h 951059"/>
                    <a:gd name="connsiteX49" fmla="*/ 262952 w 962847"/>
                    <a:gd name="connsiteY49" fmla="*/ 548187 h 951059"/>
                    <a:gd name="connsiteX50" fmla="*/ 339097 w 962847"/>
                    <a:gd name="connsiteY50" fmla="*/ 597876 h 951059"/>
                    <a:gd name="connsiteX51" fmla="*/ 337918 w 962847"/>
                    <a:gd name="connsiteY51" fmla="*/ 591154 h 951059"/>
                    <a:gd name="connsiteX52" fmla="*/ 299944 w 962847"/>
                    <a:gd name="connsiteY52" fmla="*/ 525662 h 951059"/>
                    <a:gd name="connsiteX53" fmla="*/ 281232 w 962847"/>
                    <a:gd name="connsiteY53" fmla="*/ 499127 h 951059"/>
                    <a:gd name="connsiteX54" fmla="*/ 257134 w 962847"/>
                    <a:gd name="connsiteY54" fmla="*/ 458519 h 951059"/>
                    <a:gd name="connsiteX55" fmla="*/ 208389 w 962847"/>
                    <a:gd name="connsiteY55" fmla="*/ 392084 h 951059"/>
                    <a:gd name="connsiteX56" fmla="*/ 181697 w 962847"/>
                    <a:gd name="connsiteY56" fmla="*/ 357216 h 951059"/>
                    <a:gd name="connsiteX57" fmla="*/ 124972 w 962847"/>
                    <a:gd name="connsiteY57" fmla="*/ 277219 h 951059"/>
                    <a:gd name="connsiteX58" fmla="*/ 71628 w 962847"/>
                    <a:gd name="connsiteY58" fmla="*/ 193487 h 951059"/>
                    <a:gd name="connsiteX59" fmla="*/ 53112 w 962847"/>
                    <a:gd name="connsiteY59" fmla="*/ 167739 h 951059"/>
                    <a:gd name="connsiteX60" fmla="*/ 14509 w 962847"/>
                    <a:gd name="connsiteY60" fmla="*/ 104488 h 951059"/>
                    <a:gd name="connsiteX61" fmla="*/ 2283 w 962847"/>
                    <a:gd name="connsiteY61" fmla="*/ 71585 h 951059"/>
                    <a:gd name="connsiteX62" fmla="*/ 1537 w 962847"/>
                    <a:gd name="connsiteY62" fmla="*/ 27242 h 951059"/>
                    <a:gd name="connsiteX63" fmla="*/ 11909 w 962847"/>
                    <a:gd name="connsiteY63" fmla="*/ 8890 h 951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</a:cxnLst>
                  <a:rect l="l" t="t" r="r" b="b"/>
                  <a:pathLst>
                    <a:path w="962847" h="951059">
                      <a:moveTo>
                        <a:pt x="11909" y="8890"/>
                      </a:moveTo>
                      <a:cubicBezTo>
                        <a:pt x="17359" y="4187"/>
                        <a:pt x="24376" y="1179"/>
                        <a:pt x="31688" y="708"/>
                      </a:cubicBezTo>
                      <a:cubicBezTo>
                        <a:pt x="32788" y="629"/>
                        <a:pt x="33968" y="905"/>
                        <a:pt x="34872" y="0"/>
                      </a:cubicBezTo>
                      <a:cubicBezTo>
                        <a:pt x="39825" y="0"/>
                        <a:pt x="44817" y="0"/>
                        <a:pt x="49771" y="0"/>
                      </a:cubicBezTo>
                      <a:cubicBezTo>
                        <a:pt x="75008" y="9591"/>
                        <a:pt x="90654" y="30034"/>
                        <a:pt x="106810" y="50043"/>
                      </a:cubicBezTo>
                      <a:cubicBezTo>
                        <a:pt x="133699" y="83338"/>
                        <a:pt x="157954" y="118718"/>
                        <a:pt x="186178" y="151071"/>
                      </a:cubicBezTo>
                      <a:cubicBezTo>
                        <a:pt x="194945" y="161095"/>
                        <a:pt x="204261" y="170569"/>
                        <a:pt x="214561" y="179060"/>
                      </a:cubicBezTo>
                      <a:cubicBezTo>
                        <a:pt x="230914" y="192544"/>
                        <a:pt x="242982" y="209723"/>
                        <a:pt x="255877" y="226233"/>
                      </a:cubicBezTo>
                      <a:cubicBezTo>
                        <a:pt x="265036" y="237987"/>
                        <a:pt x="275531" y="248561"/>
                        <a:pt x="286303" y="258860"/>
                      </a:cubicBezTo>
                      <a:cubicBezTo>
                        <a:pt x="289920" y="262320"/>
                        <a:pt x="292593" y="262084"/>
                        <a:pt x="295423" y="257642"/>
                      </a:cubicBezTo>
                      <a:cubicBezTo>
                        <a:pt x="301044" y="248837"/>
                        <a:pt x="307963" y="241249"/>
                        <a:pt x="316847" y="235431"/>
                      </a:cubicBezTo>
                      <a:cubicBezTo>
                        <a:pt x="332571" y="225093"/>
                        <a:pt x="349279" y="222813"/>
                        <a:pt x="367165" y="228277"/>
                      </a:cubicBezTo>
                      <a:cubicBezTo>
                        <a:pt x="378368" y="231697"/>
                        <a:pt x="389101" y="236414"/>
                        <a:pt x="399871" y="241053"/>
                      </a:cubicBezTo>
                      <a:cubicBezTo>
                        <a:pt x="404746" y="243136"/>
                        <a:pt x="407262" y="242350"/>
                        <a:pt x="409699" y="237122"/>
                      </a:cubicBezTo>
                      <a:cubicBezTo>
                        <a:pt x="420077" y="214793"/>
                        <a:pt x="442799" y="203708"/>
                        <a:pt x="466817" y="206539"/>
                      </a:cubicBezTo>
                      <a:cubicBezTo>
                        <a:pt x="499288" y="210351"/>
                        <a:pt x="529164" y="222184"/>
                        <a:pt x="559000" y="234252"/>
                      </a:cubicBezTo>
                      <a:cubicBezTo>
                        <a:pt x="567688" y="237751"/>
                        <a:pt x="576376" y="239913"/>
                        <a:pt x="585889" y="239599"/>
                      </a:cubicBezTo>
                      <a:cubicBezTo>
                        <a:pt x="621976" y="238341"/>
                        <a:pt x="657120" y="244866"/>
                        <a:pt x="691989" y="253397"/>
                      </a:cubicBezTo>
                      <a:cubicBezTo>
                        <a:pt x="701619" y="255755"/>
                        <a:pt x="711565" y="256187"/>
                        <a:pt x="721354" y="257563"/>
                      </a:cubicBezTo>
                      <a:cubicBezTo>
                        <a:pt x="740656" y="260276"/>
                        <a:pt x="754375" y="271165"/>
                        <a:pt x="765972" y="286417"/>
                      </a:cubicBezTo>
                      <a:cubicBezTo>
                        <a:pt x="792860" y="321837"/>
                        <a:pt x="816486" y="359417"/>
                        <a:pt x="840779" y="396566"/>
                      </a:cubicBezTo>
                      <a:cubicBezTo>
                        <a:pt x="854067" y="416889"/>
                        <a:pt x="870262" y="435326"/>
                        <a:pt x="882095" y="456672"/>
                      </a:cubicBezTo>
                      <a:cubicBezTo>
                        <a:pt x="894164" y="478528"/>
                        <a:pt x="905721" y="500660"/>
                        <a:pt x="915548" y="523736"/>
                      </a:cubicBezTo>
                      <a:cubicBezTo>
                        <a:pt x="922546" y="540207"/>
                        <a:pt x="931715" y="555095"/>
                        <a:pt x="942560" y="568736"/>
                      </a:cubicBezTo>
                      <a:lnTo>
                        <a:pt x="962847" y="589268"/>
                      </a:lnTo>
                      <a:lnTo>
                        <a:pt x="797519" y="951059"/>
                      </a:lnTo>
                      <a:lnTo>
                        <a:pt x="744980" y="915742"/>
                      </a:lnTo>
                      <a:cubicBezTo>
                        <a:pt x="738415" y="910945"/>
                        <a:pt x="731967" y="905953"/>
                        <a:pt x="725874" y="900607"/>
                      </a:cubicBezTo>
                      <a:cubicBezTo>
                        <a:pt x="708263" y="885158"/>
                        <a:pt x="687822" y="874858"/>
                        <a:pt x="666005" y="867035"/>
                      </a:cubicBezTo>
                      <a:cubicBezTo>
                        <a:pt x="652049" y="862043"/>
                        <a:pt x="637425" y="861021"/>
                        <a:pt x="622763" y="860038"/>
                      </a:cubicBezTo>
                      <a:cubicBezTo>
                        <a:pt x="596896" y="858309"/>
                        <a:pt x="570951" y="857797"/>
                        <a:pt x="545478" y="852176"/>
                      </a:cubicBezTo>
                      <a:cubicBezTo>
                        <a:pt x="527080" y="848127"/>
                        <a:pt x="509744" y="840933"/>
                        <a:pt x="492133" y="834644"/>
                      </a:cubicBezTo>
                      <a:cubicBezTo>
                        <a:pt x="457383" y="822182"/>
                        <a:pt x="421806" y="813062"/>
                        <a:pt x="385523" y="806772"/>
                      </a:cubicBezTo>
                      <a:cubicBezTo>
                        <a:pt x="356472" y="801741"/>
                        <a:pt x="332060" y="788454"/>
                        <a:pt x="310990" y="768209"/>
                      </a:cubicBezTo>
                      <a:cubicBezTo>
                        <a:pt x="300415" y="758067"/>
                        <a:pt x="289015" y="748828"/>
                        <a:pt x="278637" y="738451"/>
                      </a:cubicBezTo>
                      <a:cubicBezTo>
                        <a:pt x="271286" y="731100"/>
                        <a:pt x="265114" y="722726"/>
                        <a:pt x="258038" y="715139"/>
                      </a:cubicBezTo>
                      <a:cubicBezTo>
                        <a:pt x="240545" y="696309"/>
                        <a:pt x="220065" y="681175"/>
                        <a:pt x="199033" y="666708"/>
                      </a:cubicBezTo>
                      <a:cubicBezTo>
                        <a:pt x="186925" y="658375"/>
                        <a:pt x="174700" y="650355"/>
                        <a:pt x="164597" y="639466"/>
                      </a:cubicBezTo>
                      <a:cubicBezTo>
                        <a:pt x="159526" y="634002"/>
                        <a:pt x="154769" y="628302"/>
                        <a:pt x="150917" y="621894"/>
                      </a:cubicBezTo>
                      <a:cubicBezTo>
                        <a:pt x="143880" y="610101"/>
                        <a:pt x="134485" y="601296"/>
                        <a:pt x="121473" y="596107"/>
                      </a:cubicBezTo>
                      <a:cubicBezTo>
                        <a:pt x="103272" y="588834"/>
                        <a:pt x="85465" y="580540"/>
                        <a:pt x="66320" y="575665"/>
                      </a:cubicBezTo>
                      <a:cubicBezTo>
                        <a:pt x="55156" y="572835"/>
                        <a:pt x="45604" y="566938"/>
                        <a:pt x="39157" y="556835"/>
                      </a:cubicBezTo>
                      <a:cubicBezTo>
                        <a:pt x="28897" y="540796"/>
                        <a:pt x="31176" y="522635"/>
                        <a:pt x="44031" y="508444"/>
                      </a:cubicBezTo>
                      <a:cubicBezTo>
                        <a:pt x="61367" y="489300"/>
                        <a:pt x="82399" y="483639"/>
                        <a:pt x="107557" y="486155"/>
                      </a:cubicBezTo>
                      <a:cubicBezTo>
                        <a:pt x="125247" y="487924"/>
                        <a:pt x="143055" y="488632"/>
                        <a:pt x="160548" y="492287"/>
                      </a:cubicBezTo>
                      <a:cubicBezTo>
                        <a:pt x="173167" y="494921"/>
                        <a:pt x="185314" y="499010"/>
                        <a:pt x="197343" y="503491"/>
                      </a:cubicBezTo>
                      <a:cubicBezTo>
                        <a:pt x="197067" y="504081"/>
                        <a:pt x="196910" y="504631"/>
                        <a:pt x="196793" y="505142"/>
                      </a:cubicBezTo>
                      <a:cubicBezTo>
                        <a:pt x="196989" y="505024"/>
                        <a:pt x="197146" y="504945"/>
                        <a:pt x="197343" y="504827"/>
                      </a:cubicBezTo>
                      <a:cubicBezTo>
                        <a:pt x="215937" y="506478"/>
                        <a:pt x="229774" y="516464"/>
                        <a:pt x="240506" y="530812"/>
                      </a:cubicBezTo>
                      <a:cubicBezTo>
                        <a:pt x="246560" y="538831"/>
                        <a:pt x="253714" y="544138"/>
                        <a:pt x="262952" y="548187"/>
                      </a:cubicBezTo>
                      <a:cubicBezTo>
                        <a:pt x="291059" y="560452"/>
                        <a:pt x="315786" y="578181"/>
                        <a:pt x="339097" y="597876"/>
                      </a:cubicBezTo>
                      <a:cubicBezTo>
                        <a:pt x="339883" y="595438"/>
                        <a:pt x="339254" y="593198"/>
                        <a:pt x="337918" y="591154"/>
                      </a:cubicBezTo>
                      <a:cubicBezTo>
                        <a:pt x="323884" y="570122"/>
                        <a:pt x="314253" y="546536"/>
                        <a:pt x="299944" y="525662"/>
                      </a:cubicBezTo>
                      <a:cubicBezTo>
                        <a:pt x="293811" y="516738"/>
                        <a:pt x="287836" y="507697"/>
                        <a:pt x="281232" y="499127"/>
                      </a:cubicBezTo>
                      <a:cubicBezTo>
                        <a:pt x="271561" y="486509"/>
                        <a:pt x="264643" y="472396"/>
                        <a:pt x="257134" y="458519"/>
                      </a:cubicBezTo>
                      <a:cubicBezTo>
                        <a:pt x="244005" y="434147"/>
                        <a:pt x="226276" y="412998"/>
                        <a:pt x="208389" y="392084"/>
                      </a:cubicBezTo>
                      <a:cubicBezTo>
                        <a:pt x="198837" y="380881"/>
                        <a:pt x="189677" y="369559"/>
                        <a:pt x="181697" y="357216"/>
                      </a:cubicBezTo>
                      <a:cubicBezTo>
                        <a:pt x="163929" y="329738"/>
                        <a:pt x="145060" y="303046"/>
                        <a:pt x="124972" y="277219"/>
                      </a:cubicBezTo>
                      <a:cubicBezTo>
                        <a:pt x="104570" y="250959"/>
                        <a:pt x="86330" y="223363"/>
                        <a:pt x="71628" y="193487"/>
                      </a:cubicBezTo>
                      <a:cubicBezTo>
                        <a:pt x="66949" y="183974"/>
                        <a:pt x="60227" y="175561"/>
                        <a:pt x="53112" y="167739"/>
                      </a:cubicBezTo>
                      <a:cubicBezTo>
                        <a:pt x="36130" y="149105"/>
                        <a:pt x="24887" y="127091"/>
                        <a:pt x="14509" y="104488"/>
                      </a:cubicBezTo>
                      <a:cubicBezTo>
                        <a:pt x="9595" y="93835"/>
                        <a:pt x="4642" y="83181"/>
                        <a:pt x="2283" y="71585"/>
                      </a:cubicBezTo>
                      <a:cubicBezTo>
                        <a:pt x="-665" y="56883"/>
                        <a:pt x="-587" y="41945"/>
                        <a:pt x="1537" y="27242"/>
                      </a:cubicBezTo>
                      <a:cubicBezTo>
                        <a:pt x="2579" y="19989"/>
                        <a:pt x="6460" y="13592"/>
                        <a:pt x="11909" y="8890"/>
                      </a:cubicBezTo>
                      <a:close/>
                    </a:path>
                  </a:pathLst>
                </a:custGeom>
                <a:solidFill>
                  <a:srgbClr val="F4B8B1"/>
                </a:solidFill>
                <a:ln w="743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Graphic 11">
                  <a:extLst>
                    <a:ext uri="{FF2B5EF4-FFF2-40B4-BE49-F238E27FC236}">
                      <a16:creationId xmlns:a16="http://schemas.microsoft.com/office/drawing/2014/main" id="{E119DAE8-50DA-4201-837A-3575D69FB59A}"/>
                    </a:ext>
                  </a:extLst>
                </p:cNvPr>
                <p:cNvSpPr/>
                <p:nvPr/>
              </p:nvSpPr>
              <p:spPr>
                <a:xfrm rot="2404810">
                  <a:off x="8162905" y="4165296"/>
                  <a:ext cx="203067" cy="204054"/>
                </a:xfrm>
                <a:custGeom>
                  <a:avLst/>
                  <a:gdLst>
                    <a:gd name="connsiteX0" fmla="*/ 6953 w 492034"/>
                    <a:gd name="connsiteY0" fmla="*/ 0 h 494424"/>
                    <a:gd name="connsiteX1" fmla="*/ 111538 w 492034"/>
                    <a:gd name="connsiteY1" fmla="*/ 62960 h 494424"/>
                    <a:gd name="connsiteX2" fmla="*/ 165926 w 492034"/>
                    <a:gd name="connsiteY2" fmla="*/ 105061 h 494424"/>
                    <a:gd name="connsiteX3" fmla="*/ 351377 w 492034"/>
                    <a:gd name="connsiteY3" fmla="*/ 226314 h 494424"/>
                    <a:gd name="connsiteX4" fmla="*/ 370999 w 492034"/>
                    <a:gd name="connsiteY4" fmla="*/ 257461 h 494424"/>
                    <a:gd name="connsiteX5" fmla="*/ 476822 w 492034"/>
                    <a:gd name="connsiteY5" fmla="*/ 455867 h 494424"/>
                    <a:gd name="connsiteX6" fmla="*/ 489776 w 492034"/>
                    <a:gd name="connsiteY6" fmla="*/ 480441 h 494424"/>
                    <a:gd name="connsiteX7" fmla="*/ 489776 w 492034"/>
                    <a:gd name="connsiteY7" fmla="*/ 492443 h 494424"/>
                    <a:gd name="connsiteX8" fmla="*/ 478536 w 492034"/>
                    <a:gd name="connsiteY8" fmla="*/ 490252 h 494424"/>
                    <a:gd name="connsiteX9" fmla="*/ 404336 w 492034"/>
                    <a:gd name="connsiteY9" fmla="*/ 422053 h 494424"/>
                    <a:gd name="connsiteX10" fmla="*/ 330422 w 492034"/>
                    <a:gd name="connsiteY10" fmla="*/ 335090 h 494424"/>
                    <a:gd name="connsiteX11" fmla="*/ 219170 w 492034"/>
                    <a:gd name="connsiteY11" fmla="*/ 213265 h 494424"/>
                    <a:gd name="connsiteX12" fmla="*/ 131445 w 492034"/>
                    <a:gd name="connsiteY12" fmla="*/ 140208 h 494424"/>
                    <a:gd name="connsiteX13" fmla="*/ 45815 w 492034"/>
                    <a:gd name="connsiteY13" fmla="*/ 56864 h 494424"/>
                    <a:gd name="connsiteX14" fmla="*/ 5144 w 492034"/>
                    <a:gd name="connsiteY14" fmla="*/ 16383 h 494424"/>
                    <a:gd name="connsiteX15" fmla="*/ 6953 w 492034"/>
                    <a:gd name="connsiteY15" fmla="*/ 0 h 4944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92034" h="494424">
                      <a:moveTo>
                        <a:pt x="6953" y="0"/>
                      </a:moveTo>
                      <a:cubicBezTo>
                        <a:pt x="52007" y="4001"/>
                        <a:pt x="85535" y="28194"/>
                        <a:pt x="111538" y="62960"/>
                      </a:cubicBezTo>
                      <a:cubicBezTo>
                        <a:pt x="126111" y="82487"/>
                        <a:pt x="143447" y="95250"/>
                        <a:pt x="165926" y="105061"/>
                      </a:cubicBezTo>
                      <a:cubicBezTo>
                        <a:pt x="234410" y="134969"/>
                        <a:pt x="294608" y="178213"/>
                        <a:pt x="351377" y="226314"/>
                      </a:cubicBezTo>
                      <a:cubicBezTo>
                        <a:pt x="361855" y="234220"/>
                        <a:pt x="366141" y="246031"/>
                        <a:pt x="370999" y="257461"/>
                      </a:cubicBezTo>
                      <a:cubicBezTo>
                        <a:pt x="400336" y="326708"/>
                        <a:pt x="431387" y="395097"/>
                        <a:pt x="476822" y="455867"/>
                      </a:cubicBezTo>
                      <a:cubicBezTo>
                        <a:pt x="482346" y="463201"/>
                        <a:pt x="485489" y="472250"/>
                        <a:pt x="489776" y="480441"/>
                      </a:cubicBezTo>
                      <a:cubicBezTo>
                        <a:pt x="491871" y="484442"/>
                        <a:pt x="493586" y="488537"/>
                        <a:pt x="489776" y="492443"/>
                      </a:cubicBezTo>
                      <a:cubicBezTo>
                        <a:pt x="485108" y="497110"/>
                        <a:pt x="482060" y="492347"/>
                        <a:pt x="478536" y="490252"/>
                      </a:cubicBezTo>
                      <a:cubicBezTo>
                        <a:pt x="449009" y="472726"/>
                        <a:pt x="426053" y="448247"/>
                        <a:pt x="404336" y="422053"/>
                      </a:cubicBezTo>
                      <a:cubicBezTo>
                        <a:pt x="380048" y="392811"/>
                        <a:pt x="355378" y="363760"/>
                        <a:pt x="330422" y="335090"/>
                      </a:cubicBezTo>
                      <a:cubicBezTo>
                        <a:pt x="294323" y="293656"/>
                        <a:pt x="257842" y="252508"/>
                        <a:pt x="219170" y="213265"/>
                      </a:cubicBezTo>
                      <a:cubicBezTo>
                        <a:pt x="192215" y="185928"/>
                        <a:pt x="159639" y="165830"/>
                        <a:pt x="131445" y="140208"/>
                      </a:cubicBezTo>
                      <a:cubicBezTo>
                        <a:pt x="101918" y="113348"/>
                        <a:pt x="74676" y="84392"/>
                        <a:pt x="45815" y="56864"/>
                      </a:cubicBezTo>
                      <a:cubicBezTo>
                        <a:pt x="32004" y="43625"/>
                        <a:pt x="18860" y="29718"/>
                        <a:pt x="5144" y="16383"/>
                      </a:cubicBezTo>
                      <a:cubicBezTo>
                        <a:pt x="-1810" y="10001"/>
                        <a:pt x="-2191" y="4667"/>
                        <a:pt x="6953" y="0"/>
                      </a:cubicBezTo>
                      <a:close/>
                    </a:path>
                  </a:pathLst>
                </a:custGeom>
                <a:solidFill>
                  <a:srgbClr val="E1A099"/>
                </a:solidFill>
                <a:ln w="74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4E27E046-0B32-48B5-AA20-1494CE94814B}"/>
                  </a:ext>
                </a:extLst>
              </p:cNvPr>
              <p:cNvSpPr/>
              <p:nvPr/>
            </p:nvSpPr>
            <p:spPr>
              <a:xfrm flipH="1">
                <a:off x="8415358" y="4251253"/>
                <a:ext cx="3320001" cy="2646759"/>
              </a:xfrm>
              <a:custGeom>
                <a:avLst/>
                <a:gdLst>
                  <a:gd name="connsiteX0" fmla="*/ 5260684 w 5434479"/>
                  <a:gd name="connsiteY0" fmla="*/ 796526 h 4332456"/>
                  <a:gd name="connsiteX1" fmla="*/ 5260238 w 5434479"/>
                  <a:gd name="connsiteY1" fmla="*/ 793622 h 4332456"/>
                  <a:gd name="connsiteX2" fmla="*/ 5230825 w 5434479"/>
                  <a:gd name="connsiteY2" fmla="*/ 765922 h 4332456"/>
                  <a:gd name="connsiteX3" fmla="*/ 4877426 w 5434479"/>
                  <a:gd name="connsiteY3" fmla="*/ 610221 h 4332456"/>
                  <a:gd name="connsiteX4" fmla="*/ 4828728 w 5434479"/>
                  <a:gd name="connsiteY4" fmla="*/ 601955 h 4332456"/>
                  <a:gd name="connsiteX5" fmla="*/ 4807655 w 5434479"/>
                  <a:gd name="connsiteY5" fmla="*/ 626975 h 4332456"/>
                  <a:gd name="connsiteX6" fmla="*/ 4625594 w 5434479"/>
                  <a:gd name="connsiteY6" fmla="*/ 1633187 h 4332456"/>
                  <a:gd name="connsiteX7" fmla="*/ 3775604 w 5434479"/>
                  <a:gd name="connsiteY7" fmla="*/ 453179 h 4332456"/>
                  <a:gd name="connsiteX8" fmla="*/ 3573289 w 5434479"/>
                  <a:gd name="connsiteY8" fmla="*/ 343124 h 4332456"/>
                  <a:gd name="connsiteX9" fmla="*/ 3561375 w 5434479"/>
                  <a:gd name="connsiteY9" fmla="*/ 319817 h 4332456"/>
                  <a:gd name="connsiteX10" fmla="*/ 3519750 w 5434479"/>
                  <a:gd name="connsiteY10" fmla="*/ 268140 h 4332456"/>
                  <a:gd name="connsiteX11" fmla="*/ 3391451 w 5434479"/>
                  <a:gd name="connsiteY11" fmla="*/ 218622 h 4332456"/>
                  <a:gd name="connsiteX12" fmla="*/ 3125769 w 5434479"/>
                  <a:gd name="connsiteY12" fmla="*/ 149670 h 4332456"/>
                  <a:gd name="connsiteX13" fmla="*/ 3110355 w 5434479"/>
                  <a:gd name="connsiteY13" fmla="*/ 135820 h 4332456"/>
                  <a:gd name="connsiteX14" fmla="*/ 2909306 w 5434479"/>
                  <a:gd name="connsiteY14" fmla="*/ 35295 h 4332456"/>
                  <a:gd name="connsiteX15" fmla="*/ 2912508 w 5434479"/>
                  <a:gd name="connsiteY15" fmla="*/ 169328 h 4332456"/>
                  <a:gd name="connsiteX16" fmla="*/ 2915710 w 5434479"/>
                  <a:gd name="connsiteY16" fmla="*/ 324061 h 4332456"/>
                  <a:gd name="connsiteX17" fmla="*/ 2922784 w 5434479"/>
                  <a:gd name="connsiteY17" fmla="*/ 505377 h 4332456"/>
                  <a:gd name="connsiteX18" fmla="*/ 2820994 w 5434479"/>
                  <a:gd name="connsiteY18" fmla="*/ 754976 h 4332456"/>
                  <a:gd name="connsiteX19" fmla="*/ 2407950 w 5434479"/>
                  <a:gd name="connsiteY19" fmla="*/ 853713 h 4332456"/>
                  <a:gd name="connsiteX20" fmla="*/ 2133109 w 5434479"/>
                  <a:gd name="connsiteY20" fmla="*/ 517515 h 4332456"/>
                  <a:gd name="connsiteX21" fmla="*/ 2152544 w 5434479"/>
                  <a:gd name="connsiteY21" fmla="*/ 308945 h 4332456"/>
                  <a:gd name="connsiteX22" fmla="*/ 2152544 w 5434479"/>
                  <a:gd name="connsiteY22" fmla="*/ 308945 h 4332456"/>
                  <a:gd name="connsiteX23" fmla="*/ 2152544 w 5434479"/>
                  <a:gd name="connsiteY23" fmla="*/ 308945 h 4332456"/>
                  <a:gd name="connsiteX24" fmla="*/ 2163192 w 5434479"/>
                  <a:gd name="connsiteY24" fmla="*/ 235302 h 4332456"/>
                  <a:gd name="connsiteX25" fmla="*/ 2175180 w 5434479"/>
                  <a:gd name="connsiteY25" fmla="*/ 117428 h 4332456"/>
                  <a:gd name="connsiteX26" fmla="*/ 2175180 w 5434479"/>
                  <a:gd name="connsiteY26" fmla="*/ 117428 h 4332456"/>
                  <a:gd name="connsiteX27" fmla="*/ 2194466 w 5434479"/>
                  <a:gd name="connsiteY27" fmla="*/ 0 h 4332456"/>
                  <a:gd name="connsiteX28" fmla="*/ 1912327 w 5434479"/>
                  <a:gd name="connsiteY28" fmla="*/ 191816 h 4332456"/>
                  <a:gd name="connsiteX29" fmla="*/ 1895126 w 5434479"/>
                  <a:gd name="connsiteY29" fmla="*/ 195985 h 4332456"/>
                  <a:gd name="connsiteX30" fmla="*/ 1690578 w 5434479"/>
                  <a:gd name="connsiteY30" fmla="*/ 266204 h 4332456"/>
                  <a:gd name="connsiteX31" fmla="*/ 1567268 w 5434479"/>
                  <a:gd name="connsiteY31" fmla="*/ 312445 h 4332456"/>
                  <a:gd name="connsiteX32" fmla="*/ 1539270 w 5434479"/>
                  <a:gd name="connsiteY32" fmla="*/ 336124 h 4332456"/>
                  <a:gd name="connsiteX33" fmla="*/ 1539270 w 5434479"/>
                  <a:gd name="connsiteY33" fmla="*/ 336124 h 4332456"/>
                  <a:gd name="connsiteX34" fmla="*/ 1525867 w 5434479"/>
                  <a:gd name="connsiteY34" fmla="*/ 341783 h 4332456"/>
                  <a:gd name="connsiteX35" fmla="*/ 1525867 w 5434479"/>
                  <a:gd name="connsiteY35" fmla="*/ 341783 h 4332456"/>
                  <a:gd name="connsiteX36" fmla="*/ 1511347 w 5434479"/>
                  <a:gd name="connsiteY36" fmla="*/ 344836 h 4332456"/>
                  <a:gd name="connsiteX37" fmla="*/ 1284087 w 5434479"/>
                  <a:gd name="connsiteY37" fmla="*/ 444169 h 4332456"/>
                  <a:gd name="connsiteX38" fmla="*/ 1028308 w 5434479"/>
                  <a:gd name="connsiteY38" fmla="*/ 641197 h 4332456"/>
                  <a:gd name="connsiteX39" fmla="*/ 900530 w 5434479"/>
                  <a:gd name="connsiteY39" fmla="*/ 864138 h 4332456"/>
                  <a:gd name="connsiteX40" fmla="*/ 260748 w 5434479"/>
                  <a:gd name="connsiteY40" fmla="*/ 2209750 h 4332456"/>
                  <a:gd name="connsiteX41" fmla="*/ 106238 w 5434479"/>
                  <a:gd name="connsiteY41" fmla="*/ 2647888 h 4332456"/>
                  <a:gd name="connsiteX42" fmla="*/ 36244 w 5434479"/>
                  <a:gd name="connsiteY42" fmla="*/ 2956014 h 4332456"/>
                  <a:gd name="connsiteX43" fmla="*/ 23287 w 5434479"/>
                  <a:gd name="connsiteY43" fmla="*/ 3087962 h 4332456"/>
                  <a:gd name="connsiteX44" fmla="*/ 1470 w 5434479"/>
                  <a:gd name="connsiteY44" fmla="*/ 4308701 h 4332456"/>
                  <a:gd name="connsiteX45" fmla="*/ 209816 w 5434479"/>
                  <a:gd name="connsiteY45" fmla="*/ 4308328 h 4332456"/>
                  <a:gd name="connsiteX46" fmla="*/ 209816 w 5434479"/>
                  <a:gd name="connsiteY46" fmla="*/ 4308328 h 4332456"/>
                  <a:gd name="connsiteX47" fmla="*/ 745425 w 5434479"/>
                  <a:gd name="connsiteY47" fmla="*/ 4308477 h 4332456"/>
                  <a:gd name="connsiteX48" fmla="*/ 746616 w 5434479"/>
                  <a:gd name="connsiteY48" fmla="*/ 3648665 h 4332456"/>
                  <a:gd name="connsiteX49" fmla="*/ 782135 w 5434479"/>
                  <a:gd name="connsiteY49" fmla="*/ 3239493 h 4332456"/>
                  <a:gd name="connsiteX50" fmla="*/ 862778 w 5434479"/>
                  <a:gd name="connsiteY50" fmla="*/ 2975523 h 4332456"/>
                  <a:gd name="connsiteX51" fmla="*/ 1081921 w 5434479"/>
                  <a:gd name="connsiteY51" fmla="*/ 2579829 h 4332456"/>
                  <a:gd name="connsiteX52" fmla="*/ 1103366 w 5434479"/>
                  <a:gd name="connsiteY52" fmla="*/ 2815578 h 4332456"/>
                  <a:gd name="connsiteX53" fmla="*/ 1107089 w 5434479"/>
                  <a:gd name="connsiteY53" fmla="*/ 3168903 h 4332456"/>
                  <a:gd name="connsiteX54" fmla="*/ 993757 w 5434479"/>
                  <a:gd name="connsiteY54" fmla="*/ 4299170 h 4332456"/>
                  <a:gd name="connsiteX55" fmla="*/ 1019372 w 5434479"/>
                  <a:gd name="connsiteY55" fmla="*/ 4332454 h 4332456"/>
                  <a:gd name="connsiteX56" fmla="*/ 1461233 w 5434479"/>
                  <a:gd name="connsiteY56" fmla="*/ 4332156 h 4332456"/>
                  <a:gd name="connsiteX57" fmla="*/ 1461233 w 5434479"/>
                  <a:gd name="connsiteY57" fmla="*/ 4332156 h 4332456"/>
                  <a:gd name="connsiteX58" fmla="*/ 1713587 w 5434479"/>
                  <a:gd name="connsiteY58" fmla="*/ 4332306 h 4332456"/>
                  <a:gd name="connsiteX59" fmla="*/ 2281140 w 5434479"/>
                  <a:gd name="connsiteY59" fmla="*/ 4331784 h 4332456"/>
                  <a:gd name="connsiteX60" fmla="*/ 2281140 w 5434479"/>
                  <a:gd name="connsiteY60" fmla="*/ 4331784 h 4332456"/>
                  <a:gd name="connsiteX61" fmla="*/ 2281140 w 5434479"/>
                  <a:gd name="connsiteY61" fmla="*/ 4331784 h 4332456"/>
                  <a:gd name="connsiteX62" fmla="*/ 2320159 w 5434479"/>
                  <a:gd name="connsiteY62" fmla="*/ 4331263 h 4332456"/>
                  <a:gd name="connsiteX63" fmla="*/ 3915221 w 5434479"/>
                  <a:gd name="connsiteY63" fmla="*/ 4332306 h 4332456"/>
                  <a:gd name="connsiteX64" fmla="*/ 3970844 w 5434479"/>
                  <a:gd name="connsiteY64" fmla="*/ 4280629 h 4332456"/>
                  <a:gd name="connsiteX65" fmla="*/ 3949399 w 5434479"/>
                  <a:gd name="connsiteY65" fmla="*/ 2754668 h 4332456"/>
                  <a:gd name="connsiteX66" fmla="*/ 3943517 w 5434479"/>
                  <a:gd name="connsiteY66" fmla="*/ 2420777 h 4332456"/>
                  <a:gd name="connsiteX67" fmla="*/ 4610925 w 5434479"/>
                  <a:gd name="connsiteY67" fmla="*/ 2895402 h 4332456"/>
                  <a:gd name="connsiteX68" fmla="*/ 4932975 w 5434479"/>
                  <a:gd name="connsiteY68" fmla="*/ 2984980 h 4332456"/>
                  <a:gd name="connsiteX69" fmla="*/ 5072146 w 5434479"/>
                  <a:gd name="connsiteY69" fmla="*/ 2851618 h 4332456"/>
                  <a:gd name="connsiteX70" fmla="*/ 5380048 w 5434479"/>
                  <a:gd name="connsiteY70" fmla="*/ 1473391 h 4332456"/>
                  <a:gd name="connsiteX71" fmla="*/ 5434480 w 5434479"/>
                  <a:gd name="connsiteY71" fmla="*/ 896827 h 4332456"/>
                  <a:gd name="connsiteX72" fmla="*/ 5260684 w 5434479"/>
                  <a:gd name="connsiteY72" fmla="*/ 796526 h 4332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5434479" h="4332456">
                    <a:moveTo>
                      <a:pt x="5260684" y="796526"/>
                    </a:moveTo>
                    <a:cubicBezTo>
                      <a:pt x="5260536" y="795558"/>
                      <a:pt x="5260387" y="794590"/>
                      <a:pt x="5260238" y="793622"/>
                    </a:cubicBezTo>
                    <a:cubicBezTo>
                      <a:pt x="5256217" y="778208"/>
                      <a:pt x="5243633" y="771432"/>
                      <a:pt x="5230825" y="765922"/>
                    </a:cubicBezTo>
                    <a:cubicBezTo>
                      <a:pt x="5112579" y="715064"/>
                      <a:pt x="4995077" y="662419"/>
                      <a:pt x="4877426" y="610221"/>
                    </a:cubicBezTo>
                    <a:cubicBezTo>
                      <a:pt x="4862310" y="603519"/>
                      <a:pt x="4846673" y="594583"/>
                      <a:pt x="4828728" y="601955"/>
                    </a:cubicBezTo>
                    <a:cubicBezTo>
                      <a:pt x="4807729" y="598381"/>
                      <a:pt x="4809665" y="615954"/>
                      <a:pt x="4807655" y="626975"/>
                    </a:cubicBezTo>
                    <a:cubicBezTo>
                      <a:pt x="4754563" y="920953"/>
                      <a:pt x="4634306" y="1587690"/>
                      <a:pt x="4625594" y="1633187"/>
                    </a:cubicBezTo>
                    <a:cubicBezTo>
                      <a:pt x="4578161" y="1568107"/>
                      <a:pt x="4005916" y="791686"/>
                      <a:pt x="3775604" y="453179"/>
                    </a:cubicBezTo>
                    <a:cubicBezTo>
                      <a:pt x="3727277" y="382142"/>
                      <a:pt x="3659591" y="345134"/>
                      <a:pt x="3573289" y="343124"/>
                    </a:cubicBezTo>
                    <a:cubicBezTo>
                      <a:pt x="3565694" y="337166"/>
                      <a:pt x="3562045" y="329199"/>
                      <a:pt x="3561375" y="319817"/>
                    </a:cubicBezTo>
                    <a:cubicBezTo>
                      <a:pt x="3559364" y="292936"/>
                      <a:pt x="3544248" y="278490"/>
                      <a:pt x="3519750" y="268140"/>
                    </a:cubicBezTo>
                    <a:cubicBezTo>
                      <a:pt x="3477456" y="250194"/>
                      <a:pt x="3435161" y="232621"/>
                      <a:pt x="3391451" y="218622"/>
                    </a:cubicBezTo>
                    <a:cubicBezTo>
                      <a:pt x="3304181" y="190699"/>
                      <a:pt x="3217060" y="162179"/>
                      <a:pt x="3125769" y="149670"/>
                    </a:cubicBezTo>
                    <a:cubicBezTo>
                      <a:pt x="3120631" y="145053"/>
                      <a:pt x="3115642" y="140287"/>
                      <a:pt x="3110355" y="135820"/>
                    </a:cubicBezTo>
                    <a:cubicBezTo>
                      <a:pt x="3052126" y="86302"/>
                      <a:pt x="2986301" y="47805"/>
                      <a:pt x="2909306" y="35295"/>
                    </a:cubicBezTo>
                    <a:cubicBezTo>
                      <a:pt x="2910796" y="83696"/>
                      <a:pt x="2912508" y="169328"/>
                      <a:pt x="2912508" y="169328"/>
                    </a:cubicBezTo>
                    <a:cubicBezTo>
                      <a:pt x="2915710" y="232174"/>
                      <a:pt x="2915710" y="324061"/>
                      <a:pt x="2915710" y="324061"/>
                    </a:cubicBezTo>
                    <a:cubicBezTo>
                      <a:pt x="2917423" y="386088"/>
                      <a:pt x="2924869" y="443499"/>
                      <a:pt x="2922784" y="505377"/>
                    </a:cubicBezTo>
                    <a:cubicBezTo>
                      <a:pt x="2919657" y="600317"/>
                      <a:pt x="2889425" y="686992"/>
                      <a:pt x="2820994" y="754976"/>
                    </a:cubicBezTo>
                    <a:cubicBezTo>
                      <a:pt x="2704088" y="870988"/>
                      <a:pt x="2562534" y="896455"/>
                      <a:pt x="2407950" y="853713"/>
                    </a:cubicBezTo>
                    <a:cubicBezTo>
                      <a:pt x="2245622" y="808738"/>
                      <a:pt x="2147182" y="685130"/>
                      <a:pt x="2133109" y="517515"/>
                    </a:cubicBezTo>
                    <a:cubicBezTo>
                      <a:pt x="2127152" y="446775"/>
                      <a:pt x="2145470" y="378419"/>
                      <a:pt x="2152544" y="308945"/>
                    </a:cubicBezTo>
                    <a:lnTo>
                      <a:pt x="2152544" y="308945"/>
                    </a:lnTo>
                    <a:lnTo>
                      <a:pt x="2152544" y="308945"/>
                    </a:lnTo>
                    <a:cubicBezTo>
                      <a:pt x="2156192" y="284447"/>
                      <a:pt x="2161330" y="260023"/>
                      <a:pt x="2163192" y="235302"/>
                    </a:cubicBezTo>
                    <a:cubicBezTo>
                      <a:pt x="2166170" y="195911"/>
                      <a:pt x="2180095" y="157637"/>
                      <a:pt x="2175180" y="117428"/>
                    </a:cubicBezTo>
                    <a:cubicBezTo>
                      <a:pt x="2175180" y="117428"/>
                      <a:pt x="2175180" y="117428"/>
                      <a:pt x="2175180" y="117428"/>
                    </a:cubicBezTo>
                    <a:cubicBezTo>
                      <a:pt x="2189254" y="79526"/>
                      <a:pt x="2190147" y="39465"/>
                      <a:pt x="2194466" y="0"/>
                    </a:cubicBezTo>
                    <a:cubicBezTo>
                      <a:pt x="2085080" y="41327"/>
                      <a:pt x="1994087" y="109758"/>
                      <a:pt x="1912327" y="191816"/>
                    </a:cubicBezTo>
                    <a:cubicBezTo>
                      <a:pt x="1906594" y="193230"/>
                      <a:pt x="1900711" y="194124"/>
                      <a:pt x="1895126" y="195985"/>
                    </a:cubicBezTo>
                    <a:cubicBezTo>
                      <a:pt x="1826919" y="219292"/>
                      <a:pt x="1758786" y="242748"/>
                      <a:pt x="1690578" y="266204"/>
                    </a:cubicBezTo>
                    <a:cubicBezTo>
                      <a:pt x="1649475" y="281692"/>
                      <a:pt x="1608595" y="297701"/>
                      <a:pt x="1567268" y="312445"/>
                    </a:cubicBezTo>
                    <a:cubicBezTo>
                      <a:pt x="1554386" y="317062"/>
                      <a:pt x="1544185" y="323019"/>
                      <a:pt x="1539270" y="336124"/>
                    </a:cubicBezTo>
                    <a:lnTo>
                      <a:pt x="1539270" y="336124"/>
                    </a:lnTo>
                    <a:cubicBezTo>
                      <a:pt x="1534802" y="337986"/>
                      <a:pt x="1530335" y="339847"/>
                      <a:pt x="1525867" y="341783"/>
                    </a:cubicBezTo>
                    <a:cubicBezTo>
                      <a:pt x="1525867" y="341783"/>
                      <a:pt x="1525867" y="341783"/>
                      <a:pt x="1525867" y="341783"/>
                    </a:cubicBezTo>
                    <a:cubicBezTo>
                      <a:pt x="1521027" y="342751"/>
                      <a:pt x="1515740" y="342900"/>
                      <a:pt x="1511347" y="344836"/>
                    </a:cubicBezTo>
                    <a:cubicBezTo>
                      <a:pt x="1435469" y="377674"/>
                      <a:pt x="1359145" y="409544"/>
                      <a:pt x="1284087" y="444169"/>
                    </a:cubicBezTo>
                    <a:cubicBezTo>
                      <a:pt x="1184084" y="490336"/>
                      <a:pt x="1094282" y="551246"/>
                      <a:pt x="1028308" y="641197"/>
                    </a:cubicBezTo>
                    <a:cubicBezTo>
                      <a:pt x="977525" y="710522"/>
                      <a:pt x="940814" y="788558"/>
                      <a:pt x="900530" y="864138"/>
                    </a:cubicBezTo>
                    <a:cubicBezTo>
                      <a:pt x="709981" y="1221782"/>
                      <a:pt x="283980" y="2151223"/>
                      <a:pt x="260748" y="2209750"/>
                    </a:cubicBezTo>
                    <a:cubicBezTo>
                      <a:pt x="203635" y="2353761"/>
                      <a:pt x="149427" y="2498814"/>
                      <a:pt x="106238" y="2647888"/>
                    </a:cubicBezTo>
                    <a:cubicBezTo>
                      <a:pt x="76826" y="2749306"/>
                      <a:pt x="49349" y="2851171"/>
                      <a:pt x="36244" y="2956014"/>
                    </a:cubicBezTo>
                    <a:cubicBezTo>
                      <a:pt x="30808" y="2999724"/>
                      <a:pt x="27085" y="3044103"/>
                      <a:pt x="23287" y="3087962"/>
                    </a:cubicBezTo>
                    <a:cubicBezTo>
                      <a:pt x="20904" y="3115438"/>
                      <a:pt x="-6572" y="4241759"/>
                      <a:pt x="1470" y="4308701"/>
                    </a:cubicBezTo>
                    <a:cubicBezTo>
                      <a:pt x="84868" y="4306988"/>
                      <a:pt x="137587" y="4308701"/>
                      <a:pt x="209816" y="4308328"/>
                    </a:cubicBezTo>
                    <a:cubicBezTo>
                      <a:pt x="209816" y="4308328"/>
                      <a:pt x="209816" y="4308328"/>
                      <a:pt x="209816" y="4308328"/>
                    </a:cubicBezTo>
                    <a:cubicBezTo>
                      <a:pt x="312127" y="4308328"/>
                      <a:pt x="615115" y="4308701"/>
                      <a:pt x="745425" y="4308477"/>
                    </a:cubicBezTo>
                    <a:cubicBezTo>
                      <a:pt x="745425" y="4197528"/>
                      <a:pt x="754286" y="3769592"/>
                      <a:pt x="746616" y="3648665"/>
                    </a:cubicBezTo>
                    <a:cubicBezTo>
                      <a:pt x="744755" y="3618880"/>
                      <a:pt x="776103" y="3278660"/>
                      <a:pt x="782135" y="3239493"/>
                    </a:cubicBezTo>
                    <a:cubicBezTo>
                      <a:pt x="796134" y="3147755"/>
                      <a:pt x="826515" y="3060411"/>
                      <a:pt x="862778" y="2975523"/>
                    </a:cubicBezTo>
                    <a:cubicBezTo>
                      <a:pt x="876479" y="2943504"/>
                      <a:pt x="1022649" y="2690779"/>
                      <a:pt x="1081921" y="2579829"/>
                    </a:cubicBezTo>
                    <a:cubicBezTo>
                      <a:pt x="1082368" y="2658983"/>
                      <a:pt x="1096590" y="2737020"/>
                      <a:pt x="1103366" y="2815578"/>
                    </a:cubicBezTo>
                    <a:cubicBezTo>
                      <a:pt x="1107387" y="2862192"/>
                      <a:pt x="1119227" y="3116779"/>
                      <a:pt x="1107089" y="3168903"/>
                    </a:cubicBezTo>
                    <a:cubicBezTo>
                      <a:pt x="1101579" y="3192656"/>
                      <a:pt x="1000980" y="4283235"/>
                      <a:pt x="993757" y="4299170"/>
                    </a:cubicBezTo>
                    <a:cubicBezTo>
                      <a:pt x="979163" y="4331412"/>
                      <a:pt x="995247" y="4332529"/>
                      <a:pt x="1019372" y="4332454"/>
                    </a:cubicBezTo>
                    <a:cubicBezTo>
                      <a:pt x="1166659" y="4332156"/>
                      <a:pt x="1313946" y="4332231"/>
                      <a:pt x="1461233" y="4332156"/>
                    </a:cubicBezTo>
                    <a:cubicBezTo>
                      <a:pt x="1461233" y="4332156"/>
                      <a:pt x="1461233" y="4332156"/>
                      <a:pt x="1461233" y="4332156"/>
                    </a:cubicBezTo>
                    <a:cubicBezTo>
                      <a:pt x="1545376" y="4332231"/>
                      <a:pt x="1629444" y="4332380"/>
                      <a:pt x="1713587" y="4332306"/>
                    </a:cubicBezTo>
                    <a:cubicBezTo>
                      <a:pt x="1902796" y="4332156"/>
                      <a:pt x="2091931" y="4332007"/>
                      <a:pt x="2281140" y="4331784"/>
                    </a:cubicBezTo>
                    <a:lnTo>
                      <a:pt x="2281140" y="4331784"/>
                    </a:lnTo>
                    <a:lnTo>
                      <a:pt x="2281140" y="4331784"/>
                    </a:lnTo>
                    <a:cubicBezTo>
                      <a:pt x="2294171" y="4331561"/>
                      <a:pt x="2307128" y="4331263"/>
                      <a:pt x="2320159" y="4331263"/>
                    </a:cubicBezTo>
                    <a:cubicBezTo>
                      <a:pt x="2673483" y="4331486"/>
                      <a:pt x="3736883" y="4332231"/>
                      <a:pt x="3915221" y="4332306"/>
                    </a:cubicBezTo>
                    <a:cubicBezTo>
                      <a:pt x="3966079" y="4332306"/>
                      <a:pt x="3966153" y="4332306"/>
                      <a:pt x="3970844" y="4280629"/>
                    </a:cubicBezTo>
                    <a:cubicBezTo>
                      <a:pt x="3971812" y="4269757"/>
                      <a:pt x="3949697" y="2815354"/>
                      <a:pt x="3949399" y="2754668"/>
                    </a:cubicBezTo>
                    <a:cubicBezTo>
                      <a:pt x="3949176" y="2703735"/>
                      <a:pt x="3946867" y="2563150"/>
                      <a:pt x="3943517" y="2420777"/>
                    </a:cubicBezTo>
                    <a:cubicBezTo>
                      <a:pt x="4043594" y="2502910"/>
                      <a:pt x="4471754" y="2821982"/>
                      <a:pt x="4610925" y="2895402"/>
                    </a:cubicBezTo>
                    <a:cubicBezTo>
                      <a:pt x="4680919" y="2932335"/>
                      <a:pt x="4820164" y="2985352"/>
                      <a:pt x="4932975" y="2984980"/>
                    </a:cubicBezTo>
                    <a:cubicBezTo>
                      <a:pt x="4997757" y="2986767"/>
                      <a:pt x="5050254" y="2887658"/>
                      <a:pt x="5072146" y="2851618"/>
                    </a:cubicBezTo>
                    <a:cubicBezTo>
                      <a:pt x="5157926" y="2710288"/>
                      <a:pt x="5348923" y="1753667"/>
                      <a:pt x="5380048" y="1473391"/>
                    </a:cubicBezTo>
                    <a:cubicBezTo>
                      <a:pt x="5401344" y="1281500"/>
                      <a:pt x="5420034" y="1089387"/>
                      <a:pt x="5434480" y="896827"/>
                    </a:cubicBezTo>
                    <a:cubicBezTo>
                      <a:pt x="5399929" y="866148"/>
                      <a:pt x="5321818" y="822811"/>
                      <a:pt x="5260684" y="796526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FA444C70-FAD2-47D0-95FB-D0ECE36D4171}"/>
                  </a:ext>
                </a:extLst>
              </p:cNvPr>
              <p:cNvSpPr/>
              <p:nvPr/>
            </p:nvSpPr>
            <p:spPr>
              <a:xfrm flipH="1">
                <a:off x="9698178" y="3373428"/>
                <a:ext cx="883045" cy="1420870"/>
              </a:xfrm>
              <a:custGeom>
                <a:avLst/>
                <a:gdLst>
                  <a:gd name="connsiteX0" fmla="*/ 1429877 w 1445447"/>
                  <a:gd name="connsiteY0" fmla="*/ 765996 h 2325810"/>
                  <a:gd name="connsiteX1" fmla="*/ 1428388 w 1445447"/>
                  <a:gd name="connsiteY1" fmla="*/ 764432 h 2325810"/>
                  <a:gd name="connsiteX2" fmla="*/ 1428612 w 1445447"/>
                  <a:gd name="connsiteY2" fmla="*/ 759295 h 2325810"/>
                  <a:gd name="connsiteX3" fmla="*/ 1426750 w 1445447"/>
                  <a:gd name="connsiteY3" fmla="*/ 734722 h 2325810"/>
                  <a:gd name="connsiteX4" fmla="*/ 1428612 w 1445447"/>
                  <a:gd name="connsiteY4" fmla="*/ 734424 h 2325810"/>
                  <a:gd name="connsiteX5" fmla="*/ 1410815 w 1445447"/>
                  <a:gd name="connsiteY5" fmla="*/ 563979 h 2325810"/>
                  <a:gd name="connsiteX6" fmla="*/ 1404635 w 1445447"/>
                  <a:gd name="connsiteY6" fmla="*/ 526003 h 2325810"/>
                  <a:gd name="connsiteX7" fmla="*/ 1394210 w 1445447"/>
                  <a:gd name="connsiteY7" fmla="*/ 446403 h 2325810"/>
                  <a:gd name="connsiteX8" fmla="*/ 1394433 w 1445447"/>
                  <a:gd name="connsiteY8" fmla="*/ 436872 h 2325810"/>
                  <a:gd name="connsiteX9" fmla="*/ 1361670 w 1445447"/>
                  <a:gd name="connsiteY9" fmla="*/ 196507 h 2325810"/>
                  <a:gd name="connsiteX10" fmla="*/ 1277378 w 1445447"/>
                  <a:gd name="connsiteY10" fmla="*/ 0 h 2325810"/>
                  <a:gd name="connsiteX11" fmla="*/ 964710 w 1445447"/>
                  <a:gd name="connsiteY11" fmla="*/ 175657 h 2325810"/>
                  <a:gd name="connsiteX12" fmla="*/ 432675 w 1445447"/>
                  <a:gd name="connsiteY12" fmla="*/ 270820 h 2325810"/>
                  <a:gd name="connsiteX13" fmla="*/ 413240 w 1445447"/>
                  <a:gd name="connsiteY13" fmla="*/ 295765 h 2325810"/>
                  <a:gd name="connsiteX14" fmla="*/ 423665 w 1445447"/>
                  <a:gd name="connsiteY14" fmla="*/ 385046 h 2325810"/>
                  <a:gd name="connsiteX15" fmla="*/ 385689 w 1445447"/>
                  <a:gd name="connsiteY15" fmla="*/ 691683 h 2325810"/>
                  <a:gd name="connsiteX16" fmla="*/ 363499 w 1445447"/>
                  <a:gd name="connsiteY16" fmla="*/ 728616 h 2325810"/>
                  <a:gd name="connsiteX17" fmla="*/ 350394 w 1445447"/>
                  <a:gd name="connsiteY17" fmla="*/ 738147 h 2325810"/>
                  <a:gd name="connsiteX18" fmla="*/ 319417 w 1445447"/>
                  <a:gd name="connsiteY18" fmla="*/ 771209 h 2325810"/>
                  <a:gd name="connsiteX19" fmla="*/ 285909 w 1445447"/>
                  <a:gd name="connsiteY19" fmla="*/ 734871 h 2325810"/>
                  <a:gd name="connsiteX20" fmla="*/ 284122 w 1445447"/>
                  <a:gd name="connsiteY20" fmla="*/ 732414 h 2325810"/>
                  <a:gd name="connsiteX21" fmla="*/ 102657 w 1445447"/>
                  <a:gd name="connsiteY21" fmla="*/ 682896 h 2325810"/>
                  <a:gd name="connsiteX22" fmla="*/ 2356 w 1445447"/>
                  <a:gd name="connsiteY22" fmla="*/ 861308 h 2325810"/>
                  <a:gd name="connsiteX23" fmla="*/ 8983 w 1445447"/>
                  <a:gd name="connsiteY23" fmla="*/ 926761 h 2325810"/>
                  <a:gd name="connsiteX24" fmla="*/ 181215 w 1445447"/>
                  <a:gd name="connsiteY24" fmla="*/ 1102120 h 2325810"/>
                  <a:gd name="connsiteX25" fmla="*/ 198416 w 1445447"/>
                  <a:gd name="connsiteY25" fmla="*/ 1111502 h 2325810"/>
                  <a:gd name="connsiteX26" fmla="*/ 319492 w 1445447"/>
                  <a:gd name="connsiteY26" fmla="*/ 1231089 h 2325810"/>
                  <a:gd name="connsiteX27" fmla="*/ 330661 w 1445447"/>
                  <a:gd name="connsiteY27" fmla="*/ 1253056 h 2325810"/>
                  <a:gd name="connsiteX28" fmla="*/ 302663 w 1445447"/>
                  <a:gd name="connsiteY28" fmla="*/ 1439212 h 2325810"/>
                  <a:gd name="connsiteX29" fmla="*/ 229318 w 1445447"/>
                  <a:gd name="connsiteY29" fmla="*/ 1974598 h 2325810"/>
                  <a:gd name="connsiteX30" fmla="*/ 367148 w 1445447"/>
                  <a:gd name="connsiteY30" fmla="*/ 2231642 h 2325810"/>
                  <a:gd name="connsiteX31" fmla="*/ 729408 w 1445447"/>
                  <a:gd name="connsiteY31" fmla="*/ 2316679 h 2325810"/>
                  <a:gd name="connsiteX32" fmla="*/ 974092 w 1445447"/>
                  <a:gd name="connsiteY32" fmla="*/ 2161499 h 2325810"/>
                  <a:gd name="connsiteX33" fmla="*/ 1030684 w 1445447"/>
                  <a:gd name="connsiteY33" fmla="*/ 1869159 h 2325810"/>
                  <a:gd name="connsiteX34" fmla="*/ 1025322 w 1445447"/>
                  <a:gd name="connsiteY34" fmla="*/ 1605785 h 2325810"/>
                  <a:gd name="connsiteX35" fmla="*/ 1019291 w 1445447"/>
                  <a:gd name="connsiteY35" fmla="*/ 1429383 h 2325810"/>
                  <a:gd name="connsiteX36" fmla="*/ 1017057 w 1445447"/>
                  <a:gd name="connsiteY36" fmla="*/ 1429457 h 2325810"/>
                  <a:gd name="connsiteX37" fmla="*/ 1019291 w 1445447"/>
                  <a:gd name="connsiteY37" fmla="*/ 1426926 h 2325810"/>
                  <a:gd name="connsiteX38" fmla="*/ 1039545 w 1445447"/>
                  <a:gd name="connsiteY38" fmla="*/ 1421490 h 2325810"/>
                  <a:gd name="connsiteX39" fmla="*/ 1400018 w 1445447"/>
                  <a:gd name="connsiteY39" fmla="*/ 1140692 h 2325810"/>
                  <a:gd name="connsiteX40" fmla="*/ 1429877 w 1445447"/>
                  <a:gd name="connsiteY40" fmla="*/ 765996 h 232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445447" h="2325810">
                    <a:moveTo>
                      <a:pt x="1429877" y="765996"/>
                    </a:moveTo>
                    <a:cubicBezTo>
                      <a:pt x="1429356" y="765400"/>
                      <a:pt x="1428909" y="764954"/>
                      <a:pt x="1428388" y="764432"/>
                    </a:cubicBezTo>
                    <a:cubicBezTo>
                      <a:pt x="1428463" y="762720"/>
                      <a:pt x="1428612" y="761007"/>
                      <a:pt x="1428612" y="759295"/>
                    </a:cubicBezTo>
                    <a:cubicBezTo>
                      <a:pt x="1428612" y="751029"/>
                      <a:pt x="1427867" y="742838"/>
                      <a:pt x="1426750" y="734722"/>
                    </a:cubicBezTo>
                    <a:cubicBezTo>
                      <a:pt x="1427346" y="734647"/>
                      <a:pt x="1427941" y="734499"/>
                      <a:pt x="1428612" y="734424"/>
                    </a:cubicBezTo>
                    <a:cubicBezTo>
                      <a:pt x="1422580" y="692651"/>
                      <a:pt x="1420644" y="644175"/>
                      <a:pt x="1410815" y="563979"/>
                    </a:cubicBezTo>
                    <a:cubicBezTo>
                      <a:pt x="1405975" y="551693"/>
                      <a:pt x="1405305" y="538885"/>
                      <a:pt x="1404635" y="526003"/>
                    </a:cubicBezTo>
                    <a:cubicBezTo>
                      <a:pt x="1405901" y="498154"/>
                      <a:pt x="1402624" y="471348"/>
                      <a:pt x="1394210" y="446403"/>
                    </a:cubicBezTo>
                    <a:cubicBezTo>
                      <a:pt x="1394806" y="443946"/>
                      <a:pt x="1394955" y="440818"/>
                      <a:pt x="1394433" y="436872"/>
                    </a:cubicBezTo>
                    <a:cubicBezTo>
                      <a:pt x="1384232" y="356676"/>
                      <a:pt x="1380956" y="275437"/>
                      <a:pt x="1361670" y="196507"/>
                    </a:cubicBezTo>
                    <a:cubicBezTo>
                      <a:pt x="1344618" y="126735"/>
                      <a:pt x="1318035" y="60761"/>
                      <a:pt x="1277378" y="0"/>
                    </a:cubicBezTo>
                    <a:cubicBezTo>
                      <a:pt x="1187576" y="87791"/>
                      <a:pt x="1079084" y="137160"/>
                      <a:pt x="964710" y="175657"/>
                    </a:cubicBezTo>
                    <a:cubicBezTo>
                      <a:pt x="792106" y="233663"/>
                      <a:pt x="613172" y="257417"/>
                      <a:pt x="432675" y="270820"/>
                    </a:cubicBezTo>
                    <a:cubicBezTo>
                      <a:pt x="412272" y="272309"/>
                      <a:pt x="410485" y="278713"/>
                      <a:pt x="413240" y="295765"/>
                    </a:cubicBezTo>
                    <a:cubicBezTo>
                      <a:pt x="417932" y="325327"/>
                      <a:pt x="422250" y="355186"/>
                      <a:pt x="423665" y="385046"/>
                    </a:cubicBezTo>
                    <a:cubicBezTo>
                      <a:pt x="428728" y="489368"/>
                      <a:pt x="424410" y="592647"/>
                      <a:pt x="385689" y="691683"/>
                    </a:cubicBezTo>
                    <a:cubicBezTo>
                      <a:pt x="377647" y="703969"/>
                      <a:pt x="370201" y="716255"/>
                      <a:pt x="363499" y="728616"/>
                    </a:cubicBezTo>
                    <a:cubicBezTo>
                      <a:pt x="358957" y="731073"/>
                      <a:pt x="354564" y="734126"/>
                      <a:pt x="350394" y="738147"/>
                    </a:cubicBezTo>
                    <a:cubicBezTo>
                      <a:pt x="339075" y="748944"/>
                      <a:pt x="337735" y="773293"/>
                      <a:pt x="319417" y="771209"/>
                    </a:cubicBezTo>
                    <a:cubicBezTo>
                      <a:pt x="302291" y="769347"/>
                      <a:pt x="297823" y="746710"/>
                      <a:pt x="285909" y="734871"/>
                    </a:cubicBezTo>
                    <a:cubicBezTo>
                      <a:pt x="283080" y="732041"/>
                      <a:pt x="286728" y="735466"/>
                      <a:pt x="284122" y="732414"/>
                    </a:cubicBezTo>
                    <a:cubicBezTo>
                      <a:pt x="235052" y="675301"/>
                      <a:pt x="168259" y="657653"/>
                      <a:pt x="102657" y="682896"/>
                    </a:cubicBezTo>
                    <a:cubicBezTo>
                      <a:pt x="31396" y="710373"/>
                      <a:pt x="-10675" y="790420"/>
                      <a:pt x="2356" y="861308"/>
                    </a:cubicBezTo>
                    <a:cubicBezTo>
                      <a:pt x="4515" y="883126"/>
                      <a:pt x="5409" y="905167"/>
                      <a:pt x="8983" y="926761"/>
                    </a:cubicBezTo>
                    <a:cubicBezTo>
                      <a:pt x="23205" y="1012542"/>
                      <a:pt x="85382" y="1099737"/>
                      <a:pt x="181215" y="1102120"/>
                    </a:cubicBezTo>
                    <a:cubicBezTo>
                      <a:pt x="188959" y="1102343"/>
                      <a:pt x="193874" y="1105099"/>
                      <a:pt x="198416" y="1111502"/>
                    </a:cubicBezTo>
                    <a:cubicBezTo>
                      <a:pt x="231701" y="1158488"/>
                      <a:pt x="272804" y="1197655"/>
                      <a:pt x="319492" y="1231089"/>
                    </a:cubicBezTo>
                    <a:cubicBezTo>
                      <a:pt x="327013" y="1236451"/>
                      <a:pt x="332523" y="1241589"/>
                      <a:pt x="330661" y="1253056"/>
                    </a:cubicBezTo>
                    <a:cubicBezTo>
                      <a:pt x="320758" y="1315008"/>
                      <a:pt x="311897" y="1377110"/>
                      <a:pt x="302663" y="1439212"/>
                    </a:cubicBezTo>
                    <a:cubicBezTo>
                      <a:pt x="293504" y="1556639"/>
                      <a:pt x="221499" y="1898646"/>
                      <a:pt x="229318" y="1974598"/>
                    </a:cubicBezTo>
                    <a:cubicBezTo>
                      <a:pt x="240189" y="2079962"/>
                      <a:pt x="284867" y="2166637"/>
                      <a:pt x="367148" y="2231642"/>
                    </a:cubicBezTo>
                    <a:cubicBezTo>
                      <a:pt x="473853" y="2315934"/>
                      <a:pt x="596939" y="2341698"/>
                      <a:pt x="729408" y="2316679"/>
                    </a:cubicBezTo>
                    <a:cubicBezTo>
                      <a:pt x="830603" y="2297616"/>
                      <a:pt x="913926" y="2246833"/>
                      <a:pt x="974092" y="2161499"/>
                    </a:cubicBezTo>
                    <a:cubicBezTo>
                      <a:pt x="1044757" y="2061272"/>
                      <a:pt x="1041704" y="1986214"/>
                      <a:pt x="1030684" y="1869159"/>
                    </a:cubicBezTo>
                    <a:cubicBezTo>
                      <a:pt x="1028226" y="1843320"/>
                      <a:pt x="1026216" y="1606678"/>
                      <a:pt x="1025322" y="1605785"/>
                    </a:cubicBezTo>
                    <a:cubicBezTo>
                      <a:pt x="1025844" y="1604966"/>
                      <a:pt x="1019365" y="1445095"/>
                      <a:pt x="1019291" y="1429383"/>
                    </a:cubicBezTo>
                    <a:cubicBezTo>
                      <a:pt x="1018546" y="1429383"/>
                      <a:pt x="1017802" y="1429383"/>
                      <a:pt x="1017057" y="1429457"/>
                    </a:cubicBezTo>
                    <a:cubicBezTo>
                      <a:pt x="1017802" y="1428638"/>
                      <a:pt x="1018621" y="1427894"/>
                      <a:pt x="1019291" y="1426926"/>
                    </a:cubicBezTo>
                    <a:cubicBezTo>
                      <a:pt x="1026067" y="1425064"/>
                      <a:pt x="1032694" y="1422830"/>
                      <a:pt x="1039545" y="1421490"/>
                    </a:cubicBezTo>
                    <a:cubicBezTo>
                      <a:pt x="1206788" y="1388354"/>
                      <a:pt x="1325630" y="1293340"/>
                      <a:pt x="1400018" y="1140692"/>
                    </a:cubicBezTo>
                    <a:cubicBezTo>
                      <a:pt x="1458992" y="1019616"/>
                      <a:pt x="1450727" y="893402"/>
                      <a:pt x="1429877" y="765996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5EB01A1-329C-4C12-AB45-4650710C8557}"/>
                  </a:ext>
                </a:extLst>
              </p:cNvPr>
              <p:cNvSpPr/>
              <p:nvPr/>
            </p:nvSpPr>
            <p:spPr>
              <a:xfrm flipH="1">
                <a:off x="11303669" y="6894480"/>
                <a:ext cx="22063" cy="8716"/>
              </a:xfrm>
              <a:custGeom>
                <a:avLst/>
                <a:gdLst>
                  <a:gd name="connsiteX0" fmla="*/ 0 w 36114"/>
                  <a:gd name="connsiteY0" fmla="*/ 14268 h 14267"/>
                  <a:gd name="connsiteX1" fmla="*/ 36114 w 36114"/>
                  <a:gd name="connsiteY1" fmla="*/ 14268 h 14267"/>
                  <a:gd name="connsiteX2" fmla="*/ 0 w 36114"/>
                  <a:gd name="connsiteY2" fmla="*/ 14268 h 1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114" h="14267">
                    <a:moveTo>
                      <a:pt x="0" y="14268"/>
                    </a:moveTo>
                    <a:cubicBezTo>
                      <a:pt x="12063" y="6226"/>
                      <a:pt x="24051" y="-13358"/>
                      <a:pt x="36114" y="14268"/>
                    </a:cubicBezTo>
                    <a:cubicBezTo>
                      <a:pt x="24051" y="14268"/>
                      <a:pt x="11988" y="14268"/>
                      <a:pt x="0" y="142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B1D1756-BDD8-4724-BEB2-A110E1D6965C}"/>
                  </a:ext>
                </a:extLst>
              </p:cNvPr>
              <p:cNvSpPr/>
              <p:nvPr/>
            </p:nvSpPr>
            <p:spPr>
              <a:xfrm flipH="1">
                <a:off x="8416995" y="4737269"/>
                <a:ext cx="926436" cy="1339201"/>
              </a:xfrm>
              <a:custGeom>
                <a:avLst/>
                <a:gdLst>
                  <a:gd name="connsiteX0" fmla="*/ 4364 w 1516474"/>
                  <a:gd name="connsiteY0" fmla="*/ 1608689 h 2192126"/>
                  <a:gd name="connsiteX1" fmla="*/ 45 w 1516474"/>
                  <a:gd name="connsiteY1" fmla="*/ 1217612 h 2192126"/>
                  <a:gd name="connsiteX2" fmla="*/ 739235 w 1516474"/>
                  <a:gd name="connsiteY2" fmla="*/ 1677567 h 2192126"/>
                  <a:gd name="connsiteX3" fmla="*/ 961505 w 1516474"/>
                  <a:gd name="connsiteY3" fmla="*/ 1605264 h 2192126"/>
                  <a:gd name="connsiteX4" fmla="*/ 1153172 w 1516474"/>
                  <a:gd name="connsiteY4" fmla="*/ 1187231 h 2192126"/>
                  <a:gd name="connsiteX5" fmla="*/ 1262557 w 1516474"/>
                  <a:gd name="connsiteY5" fmla="*/ 597860 h 2192126"/>
                  <a:gd name="connsiteX6" fmla="*/ 1314607 w 1516474"/>
                  <a:gd name="connsiteY6" fmla="*/ 202762 h 2192126"/>
                  <a:gd name="connsiteX7" fmla="*/ 1334414 w 1516474"/>
                  <a:gd name="connsiteY7" fmla="*/ 0 h 2192126"/>
                  <a:gd name="connsiteX8" fmla="*/ 1516475 w 1516474"/>
                  <a:gd name="connsiteY8" fmla="*/ 103950 h 2192126"/>
                  <a:gd name="connsiteX9" fmla="*/ 1462043 w 1516474"/>
                  <a:gd name="connsiteY9" fmla="*/ 680513 h 2192126"/>
                  <a:gd name="connsiteX10" fmla="*/ 1154140 w 1516474"/>
                  <a:gd name="connsiteY10" fmla="*/ 2058741 h 2192126"/>
                  <a:gd name="connsiteX11" fmla="*/ 1014969 w 1516474"/>
                  <a:gd name="connsiteY11" fmla="*/ 2192103 h 2192126"/>
                  <a:gd name="connsiteX12" fmla="*/ 692919 w 1516474"/>
                  <a:gd name="connsiteY12" fmla="*/ 2102524 h 2192126"/>
                  <a:gd name="connsiteX13" fmla="*/ 4364 w 1516474"/>
                  <a:gd name="connsiteY13" fmla="*/ 1608689 h 2192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6474" h="2192126">
                    <a:moveTo>
                      <a:pt x="4364" y="1608689"/>
                    </a:moveTo>
                    <a:cubicBezTo>
                      <a:pt x="9949" y="1526854"/>
                      <a:pt x="-774" y="1233323"/>
                      <a:pt x="45" y="1217612"/>
                    </a:cubicBezTo>
                    <a:cubicBezTo>
                      <a:pt x="47924" y="1256109"/>
                      <a:pt x="513836" y="1600945"/>
                      <a:pt x="739235" y="1677567"/>
                    </a:cubicBezTo>
                    <a:cubicBezTo>
                      <a:pt x="844972" y="1713532"/>
                      <a:pt x="887117" y="1700203"/>
                      <a:pt x="961505" y="1605264"/>
                    </a:cubicBezTo>
                    <a:cubicBezTo>
                      <a:pt x="1058232" y="1481805"/>
                      <a:pt x="1117728" y="1336975"/>
                      <a:pt x="1153172" y="1187231"/>
                    </a:cubicBezTo>
                    <a:cubicBezTo>
                      <a:pt x="1199190" y="993107"/>
                      <a:pt x="1238059" y="796526"/>
                      <a:pt x="1262557" y="597860"/>
                    </a:cubicBezTo>
                    <a:cubicBezTo>
                      <a:pt x="1278790" y="465987"/>
                      <a:pt x="1298151" y="334560"/>
                      <a:pt x="1314607" y="202762"/>
                    </a:cubicBezTo>
                    <a:cubicBezTo>
                      <a:pt x="1323021" y="135373"/>
                      <a:pt x="1327936" y="67612"/>
                      <a:pt x="1334414" y="0"/>
                    </a:cubicBezTo>
                    <a:cubicBezTo>
                      <a:pt x="1396590" y="25764"/>
                      <a:pt x="1480360" y="71707"/>
                      <a:pt x="1516475" y="103950"/>
                    </a:cubicBezTo>
                    <a:cubicBezTo>
                      <a:pt x="1502029" y="296510"/>
                      <a:pt x="1483339" y="488623"/>
                      <a:pt x="1462043" y="680513"/>
                    </a:cubicBezTo>
                    <a:cubicBezTo>
                      <a:pt x="1430917" y="960790"/>
                      <a:pt x="1239921" y="1917336"/>
                      <a:pt x="1154140" y="2058741"/>
                    </a:cubicBezTo>
                    <a:cubicBezTo>
                      <a:pt x="1132248" y="2094780"/>
                      <a:pt x="1079826" y="2193890"/>
                      <a:pt x="1014969" y="2192103"/>
                    </a:cubicBezTo>
                    <a:cubicBezTo>
                      <a:pt x="902159" y="2192475"/>
                      <a:pt x="762914" y="2139458"/>
                      <a:pt x="692919" y="2102524"/>
                    </a:cubicBezTo>
                    <a:cubicBezTo>
                      <a:pt x="534835" y="2019127"/>
                      <a:pt x="3694" y="1618592"/>
                      <a:pt x="4364" y="1608689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560F6C8D-B0E6-4D3E-9E49-6F90C4610372}"/>
                  </a:ext>
                </a:extLst>
              </p:cNvPr>
              <p:cNvSpPr/>
              <p:nvPr/>
            </p:nvSpPr>
            <p:spPr>
              <a:xfrm flipH="1">
                <a:off x="9957134" y="4144760"/>
                <a:ext cx="375545" cy="212884"/>
              </a:xfrm>
              <a:custGeom>
                <a:avLst/>
                <a:gdLst>
                  <a:gd name="connsiteX0" fmla="*/ 613720 w 614727"/>
                  <a:gd name="connsiteY0" fmla="*/ 346027 h 348467"/>
                  <a:gd name="connsiteX1" fmla="*/ 416767 w 614727"/>
                  <a:gd name="connsiteY1" fmla="*/ 321157 h 348467"/>
                  <a:gd name="connsiteX2" fmla="*/ 185486 w 614727"/>
                  <a:gd name="connsiteY2" fmla="*/ 184146 h 348467"/>
                  <a:gd name="connsiteX3" fmla="*/ 0 w 614727"/>
                  <a:gd name="connsiteY3" fmla="*/ 0 h 348467"/>
                  <a:gd name="connsiteX4" fmla="*/ 612454 w 614727"/>
                  <a:gd name="connsiteY4" fmla="*/ 164413 h 348467"/>
                  <a:gd name="connsiteX5" fmla="*/ 613720 w 614727"/>
                  <a:gd name="connsiteY5" fmla="*/ 346027 h 348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4727" h="348467">
                    <a:moveTo>
                      <a:pt x="613720" y="346027"/>
                    </a:moveTo>
                    <a:cubicBezTo>
                      <a:pt x="546108" y="353176"/>
                      <a:pt x="480730" y="344538"/>
                      <a:pt x="416767" y="321157"/>
                    </a:cubicBezTo>
                    <a:cubicBezTo>
                      <a:pt x="330986" y="289883"/>
                      <a:pt x="255853" y="240886"/>
                      <a:pt x="185486" y="184146"/>
                    </a:cubicBezTo>
                    <a:cubicBezTo>
                      <a:pt x="117725" y="129565"/>
                      <a:pt x="53315" y="71335"/>
                      <a:pt x="0" y="0"/>
                    </a:cubicBezTo>
                    <a:cubicBezTo>
                      <a:pt x="186976" y="119513"/>
                      <a:pt x="391301" y="173870"/>
                      <a:pt x="612454" y="164413"/>
                    </a:cubicBezTo>
                    <a:cubicBezTo>
                      <a:pt x="612529" y="180199"/>
                      <a:pt x="616550" y="344092"/>
                      <a:pt x="613720" y="346027"/>
                    </a:cubicBezTo>
                    <a:close/>
                  </a:path>
                </a:pathLst>
              </a:custGeom>
              <a:solidFill>
                <a:srgbClr val="E1A099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FBE757E9-C208-4C54-8564-1B0132C80368}"/>
                  </a:ext>
                </a:extLst>
              </p:cNvPr>
              <p:cNvSpPr/>
              <p:nvPr/>
            </p:nvSpPr>
            <p:spPr>
              <a:xfrm flipH="1">
                <a:off x="9672162" y="4438532"/>
                <a:ext cx="853578" cy="2460685"/>
              </a:xfrm>
              <a:custGeom>
                <a:avLst/>
                <a:gdLst>
                  <a:gd name="connsiteX0" fmla="*/ 99092 w 940563"/>
                  <a:gd name="connsiteY0" fmla="*/ 0 h 2711446"/>
                  <a:gd name="connsiteX1" fmla="*/ 114286 w 940563"/>
                  <a:gd name="connsiteY1" fmla="*/ 3212 h 2711446"/>
                  <a:gd name="connsiteX2" fmla="*/ 101203 w 940563"/>
                  <a:gd name="connsiteY2" fmla="*/ 143616 h 2711446"/>
                  <a:gd name="connsiteX3" fmla="*/ 286218 w 940563"/>
                  <a:gd name="connsiteY3" fmla="*/ 369935 h 2711446"/>
                  <a:gd name="connsiteX4" fmla="*/ 564268 w 940563"/>
                  <a:gd name="connsiteY4" fmla="*/ 303468 h 2711446"/>
                  <a:gd name="connsiteX5" fmla="*/ 632790 w 940563"/>
                  <a:gd name="connsiteY5" fmla="*/ 135445 h 2711446"/>
                  <a:gd name="connsiteX6" fmla="*/ 629783 w 940563"/>
                  <a:gd name="connsiteY6" fmla="*/ 10180 h 2711446"/>
                  <a:gd name="connsiteX7" fmla="*/ 664620 w 940563"/>
                  <a:gd name="connsiteY7" fmla="*/ 12386 h 2711446"/>
                  <a:gd name="connsiteX8" fmla="*/ 664690 w 940563"/>
                  <a:gd name="connsiteY8" fmla="*/ 12782 h 2711446"/>
                  <a:gd name="connsiteX9" fmla="*/ 695284 w 940563"/>
                  <a:gd name="connsiteY9" fmla="*/ 8137 h 2711446"/>
                  <a:gd name="connsiteX10" fmla="*/ 727928 w 940563"/>
                  <a:gd name="connsiteY10" fmla="*/ 8626 h 2711446"/>
                  <a:gd name="connsiteX11" fmla="*/ 809433 w 940563"/>
                  <a:gd name="connsiteY11" fmla="*/ 250784 h 2711446"/>
                  <a:gd name="connsiteX12" fmla="*/ 820461 w 940563"/>
                  <a:gd name="connsiteY12" fmla="*/ 408230 h 2711446"/>
                  <a:gd name="connsiteX13" fmla="*/ 820461 w 940563"/>
                  <a:gd name="connsiteY13" fmla="*/ 697558 h 2711446"/>
                  <a:gd name="connsiteX14" fmla="*/ 847880 w 940563"/>
                  <a:gd name="connsiteY14" fmla="*/ 1399271 h 2711446"/>
                  <a:gd name="connsiteX15" fmla="*/ 910688 w 940563"/>
                  <a:gd name="connsiteY15" fmla="*/ 2284346 h 2711446"/>
                  <a:gd name="connsiteX16" fmla="*/ 940563 w 940563"/>
                  <a:gd name="connsiteY16" fmla="*/ 2707660 h 2711446"/>
                  <a:gd name="connsiteX17" fmla="*/ 869736 w 940563"/>
                  <a:gd name="connsiteY17" fmla="*/ 2707760 h 2711446"/>
                  <a:gd name="connsiteX18" fmla="*/ 869736 w 940563"/>
                  <a:gd name="connsiteY18" fmla="*/ 2707762 h 2711446"/>
                  <a:gd name="connsiteX19" fmla="*/ 200854 w 940563"/>
                  <a:gd name="connsiteY19" fmla="*/ 2711421 h 2711446"/>
                  <a:gd name="connsiteX20" fmla="*/ 190879 w 940563"/>
                  <a:gd name="connsiteY20" fmla="*/ 2685806 h 2711446"/>
                  <a:gd name="connsiteX21" fmla="*/ 197696 w 940563"/>
                  <a:gd name="connsiteY21" fmla="*/ 2471668 h 2711446"/>
                  <a:gd name="connsiteX22" fmla="*/ 227020 w 940563"/>
                  <a:gd name="connsiteY22" fmla="*/ 1461278 h 2711446"/>
                  <a:gd name="connsiteX23" fmla="*/ 226118 w 940563"/>
                  <a:gd name="connsiteY23" fmla="*/ 1430951 h 2711446"/>
                  <a:gd name="connsiteX24" fmla="*/ 236894 w 940563"/>
                  <a:gd name="connsiteY24" fmla="*/ 1330699 h 2711446"/>
                  <a:gd name="connsiteX25" fmla="*/ 236794 w 940563"/>
                  <a:gd name="connsiteY25" fmla="*/ 1154958 h 2711446"/>
                  <a:gd name="connsiteX26" fmla="*/ 219100 w 940563"/>
                  <a:gd name="connsiteY26" fmla="*/ 971948 h 2711446"/>
                  <a:gd name="connsiteX27" fmla="*/ 101654 w 940563"/>
                  <a:gd name="connsiteY27" fmla="*/ 506127 h 2711446"/>
                  <a:gd name="connsiteX28" fmla="*/ 33834 w 940563"/>
                  <a:gd name="connsiteY28" fmla="*/ 343768 h 2711446"/>
                  <a:gd name="connsiteX29" fmla="*/ 6666 w 940563"/>
                  <a:gd name="connsiteY29" fmla="*/ 18250 h 2711446"/>
                  <a:gd name="connsiteX30" fmla="*/ 99092 w 940563"/>
                  <a:gd name="connsiteY30" fmla="*/ 0 h 2711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40563" h="2711446">
                    <a:moveTo>
                      <a:pt x="99092" y="0"/>
                    </a:moveTo>
                    <a:cubicBezTo>
                      <a:pt x="107294" y="-21"/>
                      <a:pt x="112970" y="944"/>
                      <a:pt x="114286" y="3212"/>
                    </a:cubicBezTo>
                    <a:cubicBezTo>
                      <a:pt x="109524" y="49980"/>
                      <a:pt x="97193" y="95946"/>
                      <a:pt x="101203" y="143616"/>
                    </a:cubicBezTo>
                    <a:cubicBezTo>
                      <a:pt x="110677" y="256499"/>
                      <a:pt x="176944" y="339708"/>
                      <a:pt x="286218" y="369935"/>
                    </a:cubicBezTo>
                    <a:cubicBezTo>
                      <a:pt x="390330" y="398757"/>
                      <a:pt x="485570" y="381614"/>
                      <a:pt x="564268" y="303468"/>
                    </a:cubicBezTo>
                    <a:cubicBezTo>
                      <a:pt x="610333" y="257753"/>
                      <a:pt x="630685" y="199356"/>
                      <a:pt x="632790" y="135445"/>
                    </a:cubicBezTo>
                    <a:cubicBezTo>
                      <a:pt x="634143" y="93740"/>
                      <a:pt x="630935" y="51935"/>
                      <a:pt x="629783" y="10180"/>
                    </a:cubicBezTo>
                    <a:cubicBezTo>
                      <a:pt x="641361" y="14390"/>
                      <a:pt x="649081" y="14741"/>
                      <a:pt x="664620" y="12386"/>
                    </a:cubicBezTo>
                    <a:lnTo>
                      <a:pt x="664690" y="12782"/>
                    </a:lnTo>
                    <a:lnTo>
                      <a:pt x="695284" y="8137"/>
                    </a:lnTo>
                    <a:cubicBezTo>
                      <a:pt x="705760" y="7786"/>
                      <a:pt x="716024" y="8375"/>
                      <a:pt x="727928" y="8626"/>
                    </a:cubicBezTo>
                    <a:cubicBezTo>
                      <a:pt x="753242" y="67573"/>
                      <a:pt x="801062" y="186473"/>
                      <a:pt x="809433" y="250784"/>
                    </a:cubicBezTo>
                    <a:cubicBezTo>
                      <a:pt x="817103" y="309582"/>
                      <a:pt x="819760" y="349032"/>
                      <a:pt x="820461" y="408230"/>
                    </a:cubicBezTo>
                    <a:cubicBezTo>
                      <a:pt x="821664" y="504673"/>
                      <a:pt x="821815" y="601115"/>
                      <a:pt x="820461" y="697558"/>
                    </a:cubicBezTo>
                    <a:cubicBezTo>
                      <a:pt x="819258" y="781167"/>
                      <a:pt x="846677" y="1384334"/>
                      <a:pt x="847880" y="1399271"/>
                    </a:cubicBezTo>
                    <a:cubicBezTo>
                      <a:pt x="852592" y="1471202"/>
                      <a:pt x="903370" y="2183543"/>
                      <a:pt x="910688" y="2284346"/>
                    </a:cubicBezTo>
                    <a:cubicBezTo>
                      <a:pt x="916904" y="2369660"/>
                      <a:pt x="936754" y="2651920"/>
                      <a:pt x="940563" y="2707660"/>
                    </a:cubicBezTo>
                    <a:lnTo>
                      <a:pt x="869736" y="2707760"/>
                    </a:lnTo>
                    <a:lnTo>
                      <a:pt x="869736" y="2707762"/>
                    </a:lnTo>
                    <a:cubicBezTo>
                      <a:pt x="798907" y="2706208"/>
                      <a:pt x="296795" y="2711872"/>
                      <a:pt x="200854" y="2711421"/>
                    </a:cubicBezTo>
                    <a:cubicBezTo>
                      <a:pt x="193836" y="2704353"/>
                      <a:pt x="190779" y="2695781"/>
                      <a:pt x="190879" y="2685806"/>
                    </a:cubicBezTo>
                    <a:cubicBezTo>
                      <a:pt x="191480" y="2614377"/>
                      <a:pt x="194087" y="2542997"/>
                      <a:pt x="197696" y="2471668"/>
                    </a:cubicBezTo>
                    <a:cubicBezTo>
                      <a:pt x="197947" y="2466957"/>
                      <a:pt x="225667" y="1544136"/>
                      <a:pt x="227020" y="1461278"/>
                    </a:cubicBezTo>
                    <a:cubicBezTo>
                      <a:pt x="227170" y="1451153"/>
                      <a:pt x="227220" y="1441027"/>
                      <a:pt x="226118" y="1430951"/>
                    </a:cubicBezTo>
                    <a:cubicBezTo>
                      <a:pt x="230177" y="1397618"/>
                      <a:pt x="234890" y="1364384"/>
                      <a:pt x="236894" y="1330699"/>
                    </a:cubicBezTo>
                    <a:cubicBezTo>
                      <a:pt x="240353" y="1272053"/>
                      <a:pt x="240153" y="1213605"/>
                      <a:pt x="236794" y="1154958"/>
                    </a:cubicBezTo>
                    <a:cubicBezTo>
                      <a:pt x="233285" y="1093704"/>
                      <a:pt x="228072" y="1032601"/>
                      <a:pt x="219100" y="971948"/>
                    </a:cubicBezTo>
                    <a:cubicBezTo>
                      <a:pt x="195591" y="812748"/>
                      <a:pt x="163159" y="655652"/>
                      <a:pt x="101654" y="506127"/>
                    </a:cubicBezTo>
                    <a:cubicBezTo>
                      <a:pt x="79348" y="451890"/>
                      <a:pt x="53183" y="399308"/>
                      <a:pt x="33834" y="343768"/>
                    </a:cubicBezTo>
                    <a:cubicBezTo>
                      <a:pt x="2605" y="254143"/>
                      <a:pt x="-8372" y="31734"/>
                      <a:pt x="6666" y="18250"/>
                    </a:cubicBezTo>
                    <a:cubicBezTo>
                      <a:pt x="27155" y="9002"/>
                      <a:pt x="74486" y="64"/>
                      <a:pt x="99092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CC325DC3-F689-44DD-82AA-FB8D7E166232}"/>
                  </a:ext>
                </a:extLst>
              </p:cNvPr>
              <p:cNvSpPr/>
              <p:nvPr/>
            </p:nvSpPr>
            <p:spPr>
              <a:xfrm flipH="1">
                <a:off x="10844309" y="5748836"/>
                <a:ext cx="288984" cy="1150768"/>
              </a:xfrm>
              <a:custGeom>
                <a:avLst/>
                <a:gdLst>
                  <a:gd name="connsiteX0" fmla="*/ 278019 w 473036"/>
                  <a:gd name="connsiteY0" fmla="*/ 68803 h 1883682"/>
                  <a:gd name="connsiteX1" fmla="*/ 473037 w 473036"/>
                  <a:gd name="connsiteY1" fmla="*/ 1883381 h 1883682"/>
                  <a:gd name="connsiteX2" fmla="*/ 31176 w 473036"/>
                  <a:gd name="connsiteY2" fmla="*/ 1883679 h 1883682"/>
                  <a:gd name="connsiteX3" fmla="*/ 5561 w 473036"/>
                  <a:gd name="connsiteY3" fmla="*/ 1850394 h 1883682"/>
                  <a:gd name="connsiteX4" fmla="*/ 118893 w 473036"/>
                  <a:gd name="connsiteY4" fmla="*/ 720127 h 1883682"/>
                  <a:gd name="connsiteX5" fmla="*/ 115170 w 473036"/>
                  <a:gd name="connsiteY5" fmla="*/ 366803 h 1883682"/>
                  <a:gd name="connsiteX6" fmla="*/ 94171 w 473036"/>
                  <a:gd name="connsiteY6" fmla="*/ 102088 h 1883682"/>
                  <a:gd name="connsiteX7" fmla="*/ 144731 w 473036"/>
                  <a:gd name="connsiteY7" fmla="*/ 18914 h 1883682"/>
                  <a:gd name="connsiteX8" fmla="*/ 165730 w 473036"/>
                  <a:gd name="connsiteY8" fmla="*/ 0 h 1883682"/>
                  <a:gd name="connsiteX9" fmla="*/ 175187 w 473036"/>
                  <a:gd name="connsiteY9" fmla="*/ 6627 h 1883682"/>
                  <a:gd name="connsiteX10" fmla="*/ 278019 w 473036"/>
                  <a:gd name="connsiteY10" fmla="*/ 68803 h 1883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3036" h="1883682">
                    <a:moveTo>
                      <a:pt x="278019" y="68803"/>
                    </a:moveTo>
                    <a:cubicBezTo>
                      <a:pt x="292167" y="211771"/>
                      <a:pt x="472739" y="1868340"/>
                      <a:pt x="473037" y="1883381"/>
                    </a:cubicBezTo>
                    <a:cubicBezTo>
                      <a:pt x="325750" y="1883456"/>
                      <a:pt x="178463" y="1883307"/>
                      <a:pt x="31176" y="1883679"/>
                    </a:cubicBezTo>
                    <a:cubicBezTo>
                      <a:pt x="7050" y="1883754"/>
                      <a:pt x="-9034" y="1882637"/>
                      <a:pt x="5561" y="1850394"/>
                    </a:cubicBezTo>
                    <a:cubicBezTo>
                      <a:pt x="12784" y="1834460"/>
                      <a:pt x="113383" y="743806"/>
                      <a:pt x="118893" y="720127"/>
                    </a:cubicBezTo>
                    <a:cubicBezTo>
                      <a:pt x="130956" y="668004"/>
                      <a:pt x="119191" y="413416"/>
                      <a:pt x="115170" y="366803"/>
                    </a:cubicBezTo>
                    <a:cubicBezTo>
                      <a:pt x="107575" y="278639"/>
                      <a:pt x="90523" y="191146"/>
                      <a:pt x="94171" y="102088"/>
                    </a:cubicBezTo>
                    <a:cubicBezTo>
                      <a:pt x="111074" y="74388"/>
                      <a:pt x="128201" y="46837"/>
                      <a:pt x="144731" y="18914"/>
                    </a:cubicBezTo>
                    <a:cubicBezTo>
                      <a:pt x="149869" y="10276"/>
                      <a:pt x="154486" y="1638"/>
                      <a:pt x="165730" y="0"/>
                    </a:cubicBezTo>
                    <a:cubicBezTo>
                      <a:pt x="169676" y="1117"/>
                      <a:pt x="173846" y="2830"/>
                      <a:pt x="175187" y="6627"/>
                    </a:cubicBezTo>
                    <a:cubicBezTo>
                      <a:pt x="186505" y="38125"/>
                      <a:pt x="236544" y="58155"/>
                      <a:pt x="278019" y="68803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0C2C1D64-DF9E-4621-B840-70EF2362A29E}"/>
                  </a:ext>
                </a:extLst>
              </p:cNvPr>
              <p:cNvSpPr/>
              <p:nvPr/>
            </p:nvSpPr>
            <p:spPr>
              <a:xfrm flipH="1">
                <a:off x="9672162" y="4445817"/>
                <a:ext cx="253381" cy="2450058"/>
              </a:xfrm>
              <a:custGeom>
                <a:avLst/>
                <a:gdLst>
                  <a:gd name="connsiteX0" fmla="*/ 414756 w 414756"/>
                  <a:gd name="connsiteY0" fmla="*/ 4010323 h 4010478"/>
                  <a:gd name="connsiteX1" fmla="*/ 309541 w 414756"/>
                  <a:gd name="connsiteY1" fmla="*/ 4010472 h 4010478"/>
                  <a:gd name="connsiteX2" fmla="*/ 282883 w 414756"/>
                  <a:gd name="connsiteY2" fmla="*/ 3986868 h 4010478"/>
                  <a:gd name="connsiteX3" fmla="*/ 236195 w 414756"/>
                  <a:gd name="connsiteY3" fmla="*/ 3380668 h 4010478"/>
                  <a:gd name="connsiteX4" fmla="*/ 95014 w 414756"/>
                  <a:gd name="connsiteY4" fmla="*/ 1216116 h 4010478"/>
                  <a:gd name="connsiteX5" fmla="*/ 90696 w 414756"/>
                  <a:gd name="connsiteY5" fmla="*/ 591227 h 4010478"/>
                  <a:gd name="connsiteX6" fmla="*/ 24424 w 414756"/>
                  <a:gd name="connsiteY6" fmla="*/ 136037 h 4010478"/>
                  <a:gd name="connsiteX7" fmla="*/ 0 w 414756"/>
                  <a:gd name="connsiteY7" fmla="*/ 7813 h 4010478"/>
                  <a:gd name="connsiteX8" fmla="*/ 98886 w 414756"/>
                  <a:gd name="connsiteY8" fmla="*/ 888 h 4010478"/>
                  <a:gd name="connsiteX9" fmla="*/ 219962 w 414756"/>
                  <a:gd name="connsiteY9" fmla="*/ 360616 h 4010478"/>
                  <a:gd name="connsiteX10" fmla="*/ 236344 w 414756"/>
                  <a:gd name="connsiteY10" fmla="*/ 594503 h 4010478"/>
                  <a:gd name="connsiteX11" fmla="*/ 236344 w 414756"/>
                  <a:gd name="connsiteY11" fmla="*/ 1024301 h 4010478"/>
                  <a:gd name="connsiteX12" fmla="*/ 277075 w 414756"/>
                  <a:gd name="connsiteY12" fmla="*/ 2066702 h 4010478"/>
                  <a:gd name="connsiteX13" fmla="*/ 370377 w 414756"/>
                  <a:gd name="connsiteY13" fmla="*/ 3381487 h 4010478"/>
                  <a:gd name="connsiteX14" fmla="*/ 414756 w 414756"/>
                  <a:gd name="connsiteY14" fmla="*/ 4010323 h 401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4756" h="4010478">
                    <a:moveTo>
                      <a:pt x="414756" y="4010323"/>
                    </a:moveTo>
                    <a:cubicBezTo>
                      <a:pt x="379685" y="4010323"/>
                      <a:pt x="344613" y="4009951"/>
                      <a:pt x="309541" y="4010472"/>
                    </a:cubicBezTo>
                    <a:cubicBezTo>
                      <a:pt x="292787" y="4010695"/>
                      <a:pt x="284522" y="4005632"/>
                      <a:pt x="282883" y="3986868"/>
                    </a:cubicBezTo>
                    <a:cubicBezTo>
                      <a:pt x="273426" y="3876440"/>
                      <a:pt x="243269" y="3472257"/>
                      <a:pt x="236195" y="3380668"/>
                    </a:cubicBezTo>
                    <a:cubicBezTo>
                      <a:pt x="231132" y="3314917"/>
                      <a:pt x="100152" y="1394082"/>
                      <a:pt x="95014" y="1216116"/>
                    </a:cubicBezTo>
                    <a:cubicBezTo>
                      <a:pt x="88983" y="1007696"/>
                      <a:pt x="94568" y="799498"/>
                      <a:pt x="90696" y="591227"/>
                    </a:cubicBezTo>
                    <a:cubicBezTo>
                      <a:pt x="87717" y="433366"/>
                      <a:pt x="78707" y="285558"/>
                      <a:pt x="24424" y="136037"/>
                    </a:cubicBezTo>
                    <a:cubicBezTo>
                      <a:pt x="11467" y="100295"/>
                      <a:pt x="5585" y="68574"/>
                      <a:pt x="0" y="7813"/>
                    </a:cubicBezTo>
                    <a:cubicBezTo>
                      <a:pt x="37901" y="-2612"/>
                      <a:pt x="63517" y="143"/>
                      <a:pt x="98886" y="888"/>
                    </a:cubicBezTo>
                    <a:cubicBezTo>
                      <a:pt x="136490" y="88455"/>
                      <a:pt x="207527" y="265081"/>
                      <a:pt x="219962" y="360616"/>
                    </a:cubicBezTo>
                    <a:cubicBezTo>
                      <a:pt x="231355" y="447961"/>
                      <a:pt x="235302" y="506563"/>
                      <a:pt x="236344" y="594503"/>
                    </a:cubicBezTo>
                    <a:cubicBezTo>
                      <a:pt x="238131" y="737769"/>
                      <a:pt x="238355" y="881035"/>
                      <a:pt x="236344" y="1024301"/>
                    </a:cubicBezTo>
                    <a:cubicBezTo>
                      <a:pt x="234557" y="1148504"/>
                      <a:pt x="275288" y="2044512"/>
                      <a:pt x="277075" y="2066702"/>
                    </a:cubicBezTo>
                    <a:cubicBezTo>
                      <a:pt x="284075" y="2173556"/>
                      <a:pt x="359505" y="3231743"/>
                      <a:pt x="370377" y="3381487"/>
                    </a:cubicBezTo>
                    <a:cubicBezTo>
                      <a:pt x="379610" y="3508222"/>
                      <a:pt x="409097" y="3927521"/>
                      <a:pt x="414756" y="4010323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99FEE4B-3597-41C5-A464-FAB691EFB0E8}"/>
                  </a:ext>
                </a:extLst>
              </p:cNvPr>
              <p:cNvSpPr/>
              <p:nvPr/>
            </p:nvSpPr>
            <p:spPr>
              <a:xfrm flipH="1">
                <a:off x="10796544" y="4458141"/>
                <a:ext cx="940455" cy="2426858"/>
              </a:xfrm>
              <a:custGeom>
                <a:avLst/>
                <a:gdLst>
                  <a:gd name="connsiteX0" fmla="*/ 1525870 w 1539422"/>
                  <a:gd name="connsiteY0" fmla="*/ 5585 h 3972502"/>
                  <a:gd name="connsiteX1" fmla="*/ 1525870 w 1539422"/>
                  <a:gd name="connsiteY1" fmla="*/ 5585 h 3972502"/>
                  <a:gd name="connsiteX2" fmla="*/ 1511350 w 1539422"/>
                  <a:gd name="connsiteY2" fmla="*/ 8638 h 3972502"/>
                  <a:gd name="connsiteX3" fmla="*/ 1284090 w 1539422"/>
                  <a:gd name="connsiteY3" fmla="*/ 107971 h 3972502"/>
                  <a:gd name="connsiteX4" fmla="*/ 1028311 w 1539422"/>
                  <a:gd name="connsiteY4" fmla="*/ 304999 h 3972502"/>
                  <a:gd name="connsiteX5" fmla="*/ 900533 w 1539422"/>
                  <a:gd name="connsiteY5" fmla="*/ 527939 h 3972502"/>
                  <a:gd name="connsiteX6" fmla="*/ 260751 w 1539422"/>
                  <a:gd name="connsiteY6" fmla="*/ 1873552 h 3972502"/>
                  <a:gd name="connsiteX7" fmla="*/ 106241 w 1539422"/>
                  <a:gd name="connsiteY7" fmla="*/ 2311690 h 3972502"/>
                  <a:gd name="connsiteX8" fmla="*/ 36247 w 1539422"/>
                  <a:gd name="connsiteY8" fmla="*/ 2619816 h 3972502"/>
                  <a:gd name="connsiteX9" fmla="*/ 23290 w 1539422"/>
                  <a:gd name="connsiteY9" fmla="*/ 2751763 h 3972502"/>
                  <a:gd name="connsiteX10" fmla="*/ 1473 w 1539422"/>
                  <a:gd name="connsiteY10" fmla="*/ 3972502 h 3972502"/>
                  <a:gd name="connsiteX11" fmla="*/ 209819 w 1539422"/>
                  <a:gd name="connsiteY11" fmla="*/ 3972130 h 3972502"/>
                  <a:gd name="connsiteX12" fmla="*/ 251294 w 1539422"/>
                  <a:gd name="connsiteY12" fmla="*/ 3690587 h 3972502"/>
                  <a:gd name="connsiteX13" fmla="*/ 219499 w 1539422"/>
                  <a:gd name="connsiteY13" fmla="*/ 3263470 h 3972502"/>
                  <a:gd name="connsiteX14" fmla="*/ 168418 w 1539422"/>
                  <a:gd name="connsiteY14" fmla="*/ 2934569 h 3972502"/>
                  <a:gd name="connsiteX15" fmla="*/ 233945 w 1539422"/>
                  <a:gd name="connsiteY15" fmla="*/ 2482954 h 3972502"/>
                  <a:gd name="connsiteX16" fmla="*/ 541028 w 1539422"/>
                  <a:gd name="connsiteY16" fmla="*/ 1844660 h 3972502"/>
                  <a:gd name="connsiteX17" fmla="*/ 715941 w 1539422"/>
                  <a:gd name="connsiteY17" fmla="*/ 1499005 h 3972502"/>
                  <a:gd name="connsiteX18" fmla="*/ 1036725 w 1539422"/>
                  <a:gd name="connsiteY18" fmla="*/ 691906 h 3972502"/>
                  <a:gd name="connsiteX19" fmla="*/ 1091604 w 1539422"/>
                  <a:gd name="connsiteY19" fmla="*/ 521536 h 3972502"/>
                  <a:gd name="connsiteX20" fmla="*/ 1130176 w 1539422"/>
                  <a:gd name="connsiteY20" fmla="*/ 459508 h 3972502"/>
                  <a:gd name="connsiteX21" fmla="*/ 1214542 w 1539422"/>
                  <a:gd name="connsiteY21" fmla="*/ 422054 h 3972502"/>
                  <a:gd name="connsiteX22" fmla="*/ 1503457 w 1539422"/>
                  <a:gd name="connsiteY22" fmla="*/ 343496 h 3972502"/>
                  <a:gd name="connsiteX23" fmla="*/ 1509265 w 1539422"/>
                  <a:gd name="connsiteY23" fmla="*/ 325550 h 3972502"/>
                  <a:gd name="connsiteX24" fmla="*/ 1518796 w 1539422"/>
                  <a:gd name="connsiteY24" fmla="*/ 233887 h 3972502"/>
                  <a:gd name="connsiteX25" fmla="*/ 1539422 w 1539422"/>
                  <a:gd name="connsiteY25" fmla="*/ 0 h 3972502"/>
                  <a:gd name="connsiteX26" fmla="*/ 1525870 w 1539422"/>
                  <a:gd name="connsiteY26" fmla="*/ 5585 h 3972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39422" h="3972502">
                    <a:moveTo>
                      <a:pt x="1525870" y="5585"/>
                    </a:moveTo>
                    <a:cubicBezTo>
                      <a:pt x="1525870" y="5585"/>
                      <a:pt x="1525870" y="5585"/>
                      <a:pt x="1525870" y="5585"/>
                    </a:cubicBezTo>
                    <a:cubicBezTo>
                      <a:pt x="1521030" y="6553"/>
                      <a:pt x="1515743" y="6702"/>
                      <a:pt x="1511350" y="8638"/>
                    </a:cubicBezTo>
                    <a:cubicBezTo>
                      <a:pt x="1435472" y="41476"/>
                      <a:pt x="1359148" y="73346"/>
                      <a:pt x="1284090" y="107971"/>
                    </a:cubicBezTo>
                    <a:cubicBezTo>
                      <a:pt x="1184087" y="154138"/>
                      <a:pt x="1094285" y="215048"/>
                      <a:pt x="1028311" y="304999"/>
                    </a:cubicBezTo>
                    <a:cubicBezTo>
                      <a:pt x="977528" y="374323"/>
                      <a:pt x="940818" y="452360"/>
                      <a:pt x="900533" y="527939"/>
                    </a:cubicBezTo>
                    <a:cubicBezTo>
                      <a:pt x="709984" y="885583"/>
                      <a:pt x="283984" y="1815024"/>
                      <a:pt x="260751" y="1873552"/>
                    </a:cubicBezTo>
                    <a:cubicBezTo>
                      <a:pt x="203638" y="2017563"/>
                      <a:pt x="149430" y="2162616"/>
                      <a:pt x="106241" y="2311690"/>
                    </a:cubicBezTo>
                    <a:cubicBezTo>
                      <a:pt x="76829" y="2413108"/>
                      <a:pt x="49352" y="2514972"/>
                      <a:pt x="36247" y="2619816"/>
                    </a:cubicBezTo>
                    <a:cubicBezTo>
                      <a:pt x="30811" y="2663525"/>
                      <a:pt x="27088" y="2707831"/>
                      <a:pt x="23290" y="2751763"/>
                    </a:cubicBezTo>
                    <a:cubicBezTo>
                      <a:pt x="20833" y="2779314"/>
                      <a:pt x="-6569" y="3905560"/>
                      <a:pt x="1473" y="3972502"/>
                    </a:cubicBezTo>
                    <a:cubicBezTo>
                      <a:pt x="84871" y="3970790"/>
                      <a:pt x="137590" y="3972502"/>
                      <a:pt x="209819" y="3972130"/>
                    </a:cubicBezTo>
                    <a:cubicBezTo>
                      <a:pt x="232530" y="3879573"/>
                      <a:pt x="246454" y="3785452"/>
                      <a:pt x="251294" y="3690587"/>
                    </a:cubicBezTo>
                    <a:cubicBezTo>
                      <a:pt x="258592" y="3547172"/>
                      <a:pt x="244742" y="3404800"/>
                      <a:pt x="219499" y="3263470"/>
                    </a:cubicBezTo>
                    <a:cubicBezTo>
                      <a:pt x="199990" y="3154233"/>
                      <a:pt x="177130" y="3045294"/>
                      <a:pt x="168418" y="2934569"/>
                    </a:cubicBezTo>
                    <a:cubicBezTo>
                      <a:pt x="156131" y="2779464"/>
                      <a:pt x="182640" y="2629272"/>
                      <a:pt x="233945" y="2482954"/>
                    </a:cubicBezTo>
                    <a:cubicBezTo>
                      <a:pt x="312503" y="2258747"/>
                      <a:pt x="427249" y="2051964"/>
                      <a:pt x="541028" y="1844660"/>
                    </a:cubicBezTo>
                    <a:cubicBezTo>
                      <a:pt x="603205" y="1731403"/>
                      <a:pt x="667540" y="1619039"/>
                      <a:pt x="715941" y="1499005"/>
                    </a:cubicBezTo>
                    <a:cubicBezTo>
                      <a:pt x="824060" y="1230494"/>
                      <a:pt x="930840" y="961311"/>
                      <a:pt x="1036725" y="691906"/>
                    </a:cubicBezTo>
                    <a:cubicBezTo>
                      <a:pt x="1058468" y="636506"/>
                      <a:pt x="1088849" y="583861"/>
                      <a:pt x="1091604" y="521536"/>
                    </a:cubicBezTo>
                    <a:cubicBezTo>
                      <a:pt x="1092721" y="496665"/>
                      <a:pt x="1109475" y="476188"/>
                      <a:pt x="1130176" y="459508"/>
                    </a:cubicBezTo>
                    <a:cubicBezTo>
                      <a:pt x="1155344" y="439180"/>
                      <a:pt x="1184459" y="429649"/>
                      <a:pt x="1214542" y="422054"/>
                    </a:cubicBezTo>
                    <a:cubicBezTo>
                      <a:pt x="1311343" y="397555"/>
                      <a:pt x="1412389" y="388992"/>
                      <a:pt x="1503457" y="343496"/>
                    </a:cubicBezTo>
                    <a:cubicBezTo>
                      <a:pt x="1505393" y="337539"/>
                      <a:pt x="1507329" y="331507"/>
                      <a:pt x="1509265" y="325550"/>
                    </a:cubicBezTo>
                    <a:cubicBezTo>
                      <a:pt x="1512467" y="295021"/>
                      <a:pt x="1516413" y="264491"/>
                      <a:pt x="1518796" y="233887"/>
                    </a:cubicBezTo>
                    <a:cubicBezTo>
                      <a:pt x="1524827" y="155850"/>
                      <a:pt x="1538231" y="78409"/>
                      <a:pt x="1539422" y="0"/>
                    </a:cubicBezTo>
                    <a:cubicBezTo>
                      <a:pt x="1534805" y="1787"/>
                      <a:pt x="1530338" y="3723"/>
                      <a:pt x="1525870" y="558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51C32C5F-9702-49FC-891B-378E5673BF5F}"/>
                  </a:ext>
                </a:extLst>
              </p:cNvPr>
              <p:cNvSpPr/>
              <p:nvPr/>
            </p:nvSpPr>
            <p:spPr>
              <a:xfrm flipH="1">
                <a:off x="9950598" y="3711610"/>
                <a:ext cx="249470" cy="169897"/>
              </a:xfrm>
              <a:custGeom>
                <a:avLst/>
                <a:gdLst>
                  <a:gd name="connsiteX0" fmla="*/ 148092 w 408356"/>
                  <a:gd name="connsiteY0" fmla="*/ 278103 h 278103"/>
                  <a:gd name="connsiteX1" fmla="*/ 358 w 408356"/>
                  <a:gd name="connsiteY1" fmla="*/ 145784 h 278103"/>
                  <a:gd name="connsiteX2" fmla="*/ 110042 w 408356"/>
                  <a:gd name="connsiteY2" fmla="*/ 25378 h 278103"/>
                  <a:gd name="connsiteX3" fmla="*/ 242734 w 408356"/>
                  <a:gd name="connsiteY3" fmla="*/ 2667 h 278103"/>
                  <a:gd name="connsiteX4" fmla="*/ 401786 w 408356"/>
                  <a:gd name="connsiteY4" fmla="*/ 172143 h 278103"/>
                  <a:gd name="connsiteX5" fmla="*/ 328515 w 408356"/>
                  <a:gd name="connsiteY5" fmla="*/ 244968 h 278103"/>
                  <a:gd name="connsiteX6" fmla="*/ 148092 w 408356"/>
                  <a:gd name="connsiteY6" fmla="*/ 278103 h 278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8356" h="278103">
                    <a:moveTo>
                      <a:pt x="148092" y="278103"/>
                    </a:moveTo>
                    <a:cubicBezTo>
                      <a:pt x="58141" y="278029"/>
                      <a:pt x="6985" y="226129"/>
                      <a:pt x="358" y="145784"/>
                    </a:cubicBezTo>
                    <a:cubicBezTo>
                      <a:pt x="-4556" y="85916"/>
                      <a:pt x="41536" y="35877"/>
                      <a:pt x="110042" y="25378"/>
                    </a:cubicBezTo>
                    <a:cubicBezTo>
                      <a:pt x="154347" y="18602"/>
                      <a:pt x="198578" y="10783"/>
                      <a:pt x="242734" y="2667"/>
                    </a:cubicBezTo>
                    <a:cubicBezTo>
                      <a:pt x="348620" y="-16768"/>
                      <a:pt x="432986" y="73108"/>
                      <a:pt x="401786" y="172143"/>
                    </a:cubicBezTo>
                    <a:cubicBezTo>
                      <a:pt x="390021" y="209449"/>
                      <a:pt x="365001" y="236553"/>
                      <a:pt x="328515" y="244968"/>
                    </a:cubicBezTo>
                    <a:cubicBezTo>
                      <a:pt x="263509" y="260158"/>
                      <a:pt x="197237" y="269391"/>
                      <a:pt x="148092" y="278103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4921BFDB-A640-4C8E-BB90-4465B181801A}"/>
                  </a:ext>
                </a:extLst>
              </p:cNvPr>
              <p:cNvSpPr/>
              <p:nvPr/>
            </p:nvSpPr>
            <p:spPr>
              <a:xfrm flipH="1">
                <a:off x="9623598" y="3668168"/>
                <a:ext cx="95782" cy="153929"/>
              </a:xfrm>
              <a:custGeom>
                <a:avLst/>
                <a:gdLst>
                  <a:gd name="connsiteX0" fmla="*/ 17871 w 156785"/>
                  <a:gd name="connsiteY0" fmla="*/ 251966 h 251965"/>
                  <a:gd name="connsiteX1" fmla="*/ 56294 w 156785"/>
                  <a:gd name="connsiteY1" fmla="*/ 246604 h 251965"/>
                  <a:gd name="connsiteX2" fmla="*/ 156297 w 156785"/>
                  <a:gd name="connsiteY2" fmla="*/ 146303 h 251965"/>
                  <a:gd name="connsiteX3" fmla="*/ 71335 w 156785"/>
                  <a:gd name="connsiteY3" fmla="*/ 2144 h 251965"/>
                  <a:gd name="connsiteX4" fmla="*/ 40656 w 156785"/>
                  <a:gd name="connsiteY4" fmla="*/ 15398 h 251965"/>
                  <a:gd name="connsiteX5" fmla="*/ 0 w 156785"/>
                  <a:gd name="connsiteY5" fmla="*/ 81521 h 251965"/>
                  <a:gd name="connsiteX6" fmla="*/ 0 w 156785"/>
                  <a:gd name="connsiteY6" fmla="*/ 81521 h 251965"/>
                  <a:gd name="connsiteX7" fmla="*/ 17871 w 156785"/>
                  <a:gd name="connsiteY7" fmla="*/ 251966 h 251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6785" h="251965">
                    <a:moveTo>
                      <a:pt x="17871" y="251966"/>
                    </a:moveTo>
                    <a:cubicBezTo>
                      <a:pt x="30679" y="250179"/>
                      <a:pt x="43561" y="248838"/>
                      <a:pt x="56294" y="246604"/>
                    </a:cubicBezTo>
                    <a:cubicBezTo>
                      <a:pt x="112438" y="236924"/>
                      <a:pt x="152350" y="196715"/>
                      <a:pt x="156297" y="146303"/>
                    </a:cubicBezTo>
                    <a:cubicBezTo>
                      <a:pt x="161435" y="80404"/>
                      <a:pt x="125618" y="20313"/>
                      <a:pt x="71335" y="2144"/>
                    </a:cubicBezTo>
                    <a:cubicBezTo>
                      <a:pt x="55847" y="-3068"/>
                      <a:pt x="48177" y="1176"/>
                      <a:pt x="40656" y="15398"/>
                    </a:cubicBezTo>
                    <a:cubicBezTo>
                      <a:pt x="28594" y="38184"/>
                      <a:pt x="13701" y="59555"/>
                      <a:pt x="0" y="81521"/>
                    </a:cubicBezTo>
                    <a:cubicBezTo>
                      <a:pt x="0" y="81521"/>
                      <a:pt x="0" y="81521"/>
                      <a:pt x="0" y="81521"/>
                    </a:cubicBezTo>
                    <a:cubicBezTo>
                      <a:pt x="9903" y="161717"/>
                      <a:pt x="11914" y="210192"/>
                      <a:pt x="17871" y="251966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38BC146F-DFE5-42BE-B36C-13338EF0CDF7}"/>
                  </a:ext>
                </a:extLst>
              </p:cNvPr>
              <p:cNvSpPr/>
              <p:nvPr/>
            </p:nvSpPr>
            <p:spPr>
              <a:xfrm flipH="1">
                <a:off x="9708463" y="3717970"/>
                <a:ext cx="10872" cy="104127"/>
              </a:xfrm>
              <a:custGeom>
                <a:avLst/>
                <a:gdLst>
                  <a:gd name="connsiteX0" fmla="*/ 17796 w 17796"/>
                  <a:gd name="connsiteY0" fmla="*/ 170445 h 170444"/>
                  <a:gd name="connsiteX1" fmla="*/ 0 w 17796"/>
                  <a:gd name="connsiteY1" fmla="*/ 0 h 170444"/>
                  <a:gd name="connsiteX2" fmla="*/ 0 w 17796"/>
                  <a:gd name="connsiteY2" fmla="*/ 0 h 170444"/>
                  <a:gd name="connsiteX3" fmla="*/ 0 w 17796"/>
                  <a:gd name="connsiteY3" fmla="*/ 0 h 170444"/>
                  <a:gd name="connsiteX4" fmla="*/ 17796 w 17796"/>
                  <a:gd name="connsiteY4" fmla="*/ 170445 h 170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96" h="170444">
                    <a:moveTo>
                      <a:pt x="17796" y="170445"/>
                    </a:moveTo>
                    <a:cubicBezTo>
                      <a:pt x="11765" y="128671"/>
                      <a:pt x="9829" y="8019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5" y="57262"/>
                      <a:pt x="9457" y="113853"/>
                      <a:pt x="17796" y="170445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C9FE4570-9243-4958-86FB-2B1C1C18E8EA}"/>
                  </a:ext>
                </a:extLst>
              </p:cNvPr>
              <p:cNvSpPr/>
              <p:nvPr/>
            </p:nvSpPr>
            <p:spPr>
              <a:xfrm flipH="1">
                <a:off x="9607574" y="3104286"/>
                <a:ext cx="1088511" cy="798356"/>
              </a:xfrm>
              <a:custGeom>
                <a:avLst/>
                <a:gdLst>
                  <a:gd name="connsiteX0" fmla="*/ 1682603 w 1781773"/>
                  <a:gd name="connsiteY0" fmla="*/ 905723 h 1306821"/>
                  <a:gd name="connsiteX1" fmla="*/ 1669945 w 1781773"/>
                  <a:gd name="connsiteY1" fmla="*/ 871619 h 1306821"/>
                  <a:gd name="connsiteX2" fmla="*/ 1707846 w 1781773"/>
                  <a:gd name="connsiteY2" fmla="*/ 676676 h 1306821"/>
                  <a:gd name="connsiteX3" fmla="*/ 1566963 w 1781773"/>
                  <a:gd name="connsiteY3" fmla="*/ 402505 h 1306821"/>
                  <a:gd name="connsiteX4" fmla="*/ 1534646 w 1781773"/>
                  <a:gd name="connsiteY4" fmla="*/ 316724 h 1306821"/>
                  <a:gd name="connsiteX5" fmla="*/ 1535689 w 1781773"/>
                  <a:gd name="connsiteY5" fmla="*/ 301906 h 1306821"/>
                  <a:gd name="connsiteX6" fmla="*/ 1425633 w 1781773"/>
                  <a:gd name="connsiteY6" fmla="*/ 105176 h 1306821"/>
                  <a:gd name="connsiteX7" fmla="*/ 925543 w 1781773"/>
                  <a:gd name="connsiteY7" fmla="*/ 19544 h 1306821"/>
                  <a:gd name="connsiteX8" fmla="*/ 139739 w 1781773"/>
                  <a:gd name="connsiteY8" fmla="*/ 461852 h 1306821"/>
                  <a:gd name="connsiteX9" fmla="*/ 8090 w 1781773"/>
                  <a:gd name="connsiteY9" fmla="*/ 896341 h 1306821"/>
                  <a:gd name="connsiteX10" fmla="*/ 191714 w 1781773"/>
                  <a:gd name="connsiteY10" fmla="*/ 1305959 h 1306821"/>
                  <a:gd name="connsiteX11" fmla="*/ 198118 w 1781773"/>
                  <a:gd name="connsiteY11" fmla="*/ 1273717 h 1306821"/>
                  <a:gd name="connsiteX12" fmla="*/ 319269 w 1781773"/>
                  <a:gd name="connsiteY12" fmla="*/ 1132312 h 1306821"/>
                  <a:gd name="connsiteX13" fmla="*/ 487926 w 1781773"/>
                  <a:gd name="connsiteY13" fmla="*/ 1221444 h 1306821"/>
                  <a:gd name="connsiteX14" fmla="*/ 507733 w 1781773"/>
                  <a:gd name="connsiteY14" fmla="*/ 1251825 h 1306821"/>
                  <a:gd name="connsiteX15" fmla="*/ 542805 w 1781773"/>
                  <a:gd name="connsiteY15" fmla="*/ 1199552 h 1306821"/>
                  <a:gd name="connsiteX16" fmla="*/ 577877 w 1781773"/>
                  <a:gd name="connsiteY16" fmla="*/ 1180266 h 1306821"/>
                  <a:gd name="connsiteX17" fmla="*/ 765895 w 1781773"/>
                  <a:gd name="connsiteY17" fmla="*/ 1194042 h 1306821"/>
                  <a:gd name="connsiteX18" fmla="*/ 805137 w 1781773"/>
                  <a:gd name="connsiteY18" fmla="*/ 1221593 h 1306821"/>
                  <a:gd name="connsiteX19" fmla="*/ 962774 w 1781773"/>
                  <a:gd name="connsiteY19" fmla="*/ 1304842 h 1306821"/>
                  <a:gd name="connsiteX20" fmla="*/ 1127411 w 1781773"/>
                  <a:gd name="connsiteY20" fmla="*/ 1276174 h 1306821"/>
                  <a:gd name="connsiteX21" fmla="*/ 1247891 w 1781773"/>
                  <a:gd name="connsiteY21" fmla="*/ 1142216 h 1306821"/>
                  <a:gd name="connsiteX22" fmla="*/ 1249678 w 1781773"/>
                  <a:gd name="connsiteY22" fmla="*/ 1098581 h 1306821"/>
                  <a:gd name="connsiteX23" fmla="*/ 1296292 w 1781773"/>
                  <a:gd name="connsiteY23" fmla="*/ 1090911 h 1306821"/>
                  <a:gd name="connsiteX24" fmla="*/ 1302249 w 1781773"/>
                  <a:gd name="connsiteY24" fmla="*/ 1090316 h 1306821"/>
                  <a:gd name="connsiteX25" fmla="*/ 1327119 w 1781773"/>
                  <a:gd name="connsiteY25" fmla="*/ 1109155 h 1306821"/>
                  <a:gd name="connsiteX26" fmla="*/ 1499872 w 1781773"/>
                  <a:gd name="connsiteY26" fmla="*/ 1228816 h 1306821"/>
                  <a:gd name="connsiteX27" fmla="*/ 1614694 w 1781773"/>
                  <a:gd name="connsiteY27" fmla="*/ 1210870 h 1306821"/>
                  <a:gd name="connsiteX28" fmla="*/ 1643883 w 1781773"/>
                  <a:gd name="connsiteY28" fmla="*/ 1204392 h 1306821"/>
                  <a:gd name="connsiteX29" fmla="*/ 1780820 w 1781773"/>
                  <a:gd name="connsiteY29" fmla="*/ 1079891 h 1306821"/>
                  <a:gd name="connsiteX30" fmla="*/ 1682603 w 1781773"/>
                  <a:gd name="connsiteY30" fmla="*/ 905723 h 1306821"/>
                  <a:gd name="connsiteX31" fmla="*/ 1211553 w 1781773"/>
                  <a:gd name="connsiteY31" fmla="*/ 1171927 h 1306821"/>
                  <a:gd name="connsiteX32" fmla="*/ 1140442 w 1781773"/>
                  <a:gd name="connsiteY32" fmla="*/ 1242666 h 1306821"/>
                  <a:gd name="connsiteX33" fmla="*/ 959423 w 1781773"/>
                  <a:gd name="connsiteY33" fmla="*/ 1276472 h 1306821"/>
                  <a:gd name="connsiteX34" fmla="*/ 811615 w 1781773"/>
                  <a:gd name="connsiteY34" fmla="*/ 1143407 h 1306821"/>
                  <a:gd name="connsiteX35" fmla="*/ 919139 w 1781773"/>
                  <a:gd name="connsiteY35" fmla="*/ 1024714 h 1306821"/>
                  <a:gd name="connsiteX36" fmla="*/ 1054363 w 1781773"/>
                  <a:gd name="connsiteY36" fmla="*/ 1001631 h 1306821"/>
                  <a:gd name="connsiteX37" fmla="*/ 1211553 w 1781773"/>
                  <a:gd name="connsiteY37" fmla="*/ 1171927 h 1306821"/>
                  <a:gd name="connsiteX38" fmla="*/ 1323173 w 1781773"/>
                  <a:gd name="connsiteY38" fmla="*/ 1040351 h 1306821"/>
                  <a:gd name="connsiteX39" fmla="*/ 1294058 w 1781773"/>
                  <a:gd name="connsiteY39" fmla="*/ 1067158 h 1306821"/>
                  <a:gd name="connsiteX40" fmla="*/ 1249678 w 1781773"/>
                  <a:gd name="connsiteY40" fmla="*/ 1072519 h 1306821"/>
                  <a:gd name="connsiteX41" fmla="*/ 1232701 w 1781773"/>
                  <a:gd name="connsiteY41" fmla="*/ 1064328 h 1306821"/>
                  <a:gd name="connsiteX42" fmla="*/ 1027556 w 1781773"/>
                  <a:gd name="connsiteY42" fmla="*/ 976388 h 1306821"/>
                  <a:gd name="connsiteX43" fmla="*/ 901342 w 1781773"/>
                  <a:gd name="connsiteY43" fmla="*/ 999620 h 1306821"/>
                  <a:gd name="connsiteX44" fmla="*/ 786447 w 1781773"/>
                  <a:gd name="connsiteY44" fmla="*/ 1142142 h 1306821"/>
                  <a:gd name="connsiteX45" fmla="*/ 760459 w 1781773"/>
                  <a:gd name="connsiteY45" fmla="*/ 1166267 h 1306821"/>
                  <a:gd name="connsiteX46" fmla="*/ 665147 w 1781773"/>
                  <a:gd name="connsiteY46" fmla="*/ 1157481 h 1306821"/>
                  <a:gd name="connsiteX47" fmla="*/ 570207 w 1781773"/>
                  <a:gd name="connsiteY47" fmla="*/ 1149439 h 1306821"/>
                  <a:gd name="connsiteX48" fmla="*/ 608034 w 1781773"/>
                  <a:gd name="connsiteY48" fmla="*/ 994482 h 1306821"/>
                  <a:gd name="connsiteX49" fmla="*/ 602301 w 1781773"/>
                  <a:gd name="connsiteY49" fmla="*/ 746894 h 1306821"/>
                  <a:gd name="connsiteX50" fmla="*/ 624863 w 1781773"/>
                  <a:gd name="connsiteY50" fmla="*/ 717035 h 1306821"/>
                  <a:gd name="connsiteX51" fmla="*/ 1197033 w 1781773"/>
                  <a:gd name="connsiteY51" fmla="*/ 606086 h 1306821"/>
                  <a:gd name="connsiteX52" fmla="*/ 1463013 w 1781773"/>
                  <a:gd name="connsiteY52" fmla="*/ 447183 h 1306821"/>
                  <a:gd name="connsiteX53" fmla="*/ 1558623 w 1781773"/>
                  <a:gd name="connsiteY53" fmla="*/ 703036 h 1306821"/>
                  <a:gd name="connsiteX54" fmla="*/ 1578877 w 1781773"/>
                  <a:gd name="connsiteY54" fmla="*/ 878246 h 1306821"/>
                  <a:gd name="connsiteX55" fmla="*/ 1560038 w 1781773"/>
                  <a:gd name="connsiteY55" fmla="*/ 903489 h 1306821"/>
                  <a:gd name="connsiteX56" fmla="*/ 1448121 w 1781773"/>
                  <a:gd name="connsiteY56" fmla="*/ 922105 h 1306821"/>
                  <a:gd name="connsiteX57" fmla="*/ 1323173 w 1781773"/>
                  <a:gd name="connsiteY57" fmla="*/ 1040351 h 1306821"/>
                  <a:gd name="connsiteX58" fmla="*/ 1751481 w 1781773"/>
                  <a:gd name="connsiteY58" fmla="*/ 1074157 h 1306821"/>
                  <a:gd name="connsiteX59" fmla="*/ 1651776 w 1781773"/>
                  <a:gd name="connsiteY59" fmla="*/ 1174160 h 1306821"/>
                  <a:gd name="connsiteX60" fmla="*/ 1613502 w 1781773"/>
                  <a:gd name="connsiteY60" fmla="*/ 1179447 h 1306821"/>
                  <a:gd name="connsiteX61" fmla="*/ 1448865 w 1781773"/>
                  <a:gd name="connsiteY61" fmla="*/ 1198212 h 1306821"/>
                  <a:gd name="connsiteX62" fmla="*/ 1347671 w 1781773"/>
                  <a:gd name="connsiteY62" fmla="*/ 1061350 h 1306821"/>
                  <a:gd name="connsiteX63" fmla="*/ 1452961 w 1781773"/>
                  <a:gd name="connsiteY63" fmla="*/ 951294 h 1306821"/>
                  <a:gd name="connsiteX64" fmla="*/ 1564580 w 1781773"/>
                  <a:gd name="connsiteY64" fmla="*/ 930891 h 1306821"/>
                  <a:gd name="connsiteX65" fmla="*/ 1587440 w 1781773"/>
                  <a:gd name="connsiteY65" fmla="*/ 947199 h 1306821"/>
                  <a:gd name="connsiteX66" fmla="*/ 1595706 w 1781773"/>
                  <a:gd name="connsiteY66" fmla="*/ 1009375 h 1306821"/>
                  <a:gd name="connsiteX67" fmla="*/ 1636288 w 1781773"/>
                  <a:gd name="connsiteY67" fmla="*/ 943550 h 1306821"/>
                  <a:gd name="connsiteX68" fmla="*/ 1666892 w 1781773"/>
                  <a:gd name="connsiteY68" fmla="*/ 930370 h 1306821"/>
                  <a:gd name="connsiteX69" fmla="*/ 1751481 w 1781773"/>
                  <a:gd name="connsiteY69" fmla="*/ 1074157 h 130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781773" h="1306821">
                    <a:moveTo>
                      <a:pt x="1682603" y="905723"/>
                    </a:moveTo>
                    <a:cubicBezTo>
                      <a:pt x="1659669" y="896787"/>
                      <a:pt x="1663094" y="888001"/>
                      <a:pt x="1669945" y="871619"/>
                    </a:cubicBezTo>
                    <a:cubicBezTo>
                      <a:pt x="1696007" y="809294"/>
                      <a:pt x="1711644" y="744288"/>
                      <a:pt x="1707846" y="676676"/>
                    </a:cubicBezTo>
                    <a:cubicBezTo>
                      <a:pt x="1701591" y="565057"/>
                      <a:pt x="1650436" y="474808"/>
                      <a:pt x="1566963" y="402505"/>
                    </a:cubicBezTo>
                    <a:cubicBezTo>
                      <a:pt x="1539859" y="379049"/>
                      <a:pt x="1508063" y="359764"/>
                      <a:pt x="1534646" y="316724"/>
                    </a:cubicBezTo>
                    <a:cubicBezTo>
                      <a:pt x="1536955" y="313001"/>
                      <a:pt x="1535391" y="306895"/>
                      <a:pt x="1535689" y="301906"/>
                    </a:cubicBezTo>
                    <a:cubicBezTo>
                      <a:pt x="1541348" y="212700"/>
                      <a:pt x="1492054" y="153577"/>
                      <a:pt x="1425633" y="105176"/>
                    </a:cubicBezTo>
                    <a:cubicBezTo>
                      <a:pt x="1273357" y="-5773"/>
                      <a:pt x="1101572" y="-18878"/>
                      <a:pt x="925543" y="19544"/>
                    </a:cubicBezTo>
                    <a:cubicBezTo>
                      <a:pt x="619353" y="86337"/>
                      <a:pt x="359478" y="239358"/>
                      <a:pt x="139739" y="461852"/>
                    </a:cubicBezTo>
                    <a:cubicBezTo>
                      <a:pt x="19482" y="583524"/>
                      <a:pt x="-18568" y="730959"/>
                      <a:pt x="8090" y="896341"/>
                    </a:cubicBezTo>
                    <a:cubicBezTo>
                      <a:pt x="32662" y="1048766"/>
                      <a:pt x="99604" y="1183245"/>
                      <a:pt x="191714" y="1305959"/>
                    </a:cubicBezTo>
                    <a:cubicBezTo>
                      <a:pt x="193874" y="1295236"/>
                      <a:pt x="196182" y="1284514"/>
                      <a:pt x="198118" y="1273717"/>
                    </a:cubicBezTo>
                    <a:cubicBezTo>
                      <a:pt x="210553" y="1203350"/>
                      <a:pt x="263496" y="1141471"/>
                      <a:pt x="319269" y="1132312"/>
                    </a:cubicBezTo>
                    <a:cubicBezTo>
                      <a:pt x="385913" y="1121366"/>
                      <a:pt x="448014" y="1154577"/>
                      <a:pt x="487926" y="1221444"/>
                    </a:cubicBezTo>
                    <a:cubicBezTo>
                      <a:pt x="493809" y="1231273"/>
                      <a:pt x="495224" y="1244155"/>
                      <a:pt x="507733" y="1251825"/>
                    </a:cubicBezTo>
                    <a:cubicBezTo>
                      <a:pt x="519722" y="1234252"/>
                      <a:pt x="533051" y="1217870"/>
                      <a:pt x="542805" y="1199552"/>
                    </a:cubicBezTo>
                    <a:cubicBezTo>
                      <a:pt x="550996" y="1184213"/>
                      <a:pt x="560676" y="1178852"/>
                      <a:pt x="577877" y="1180266"/>
                    </a:cubicBezTo>
                    <a:cubicBezTo>
                      <a:pt x="640500" y="1185553"/>
                      <a:pt x="703198" y="1189649"/>
                      <a:pt x="765895" y="1194042"/>
                    </a:cubicBezTo>
                    <a:cubicBezTo>
                      <a:pt x="784660" y="1195382"/>
                      <a:pt x="796276" y="1201414"/>
                      <a:pt x="805137" y="1221593"/>
                    </a:cubicBezTo>
                    <a:cubicBezTo>
                      <a:pt x="831124" y="1280940"/>
                      <a:pt x="900821" y="1315714"/>
                      <a:pt x="962774" y="1304842"/>
                    </a:cubicBezTo>
                    <a:cubicBezTo>
                      <a:pt x="1017653" y="1295236"/>
                      <a:pt x="1072532" y="1285705"/>
                      <a:pt x="1127411" y="1276174"/>
                    </a:cubicBezTo>
                    <a:cubicBezTo>
                      <a:pt x="1193831" y="1264632"/>
                      <a:pt x="1242902" y="1208934"/>
                      <a:pt x="1247891" y="1142216"/>
                    </a:cubicBezTo>
                    <a:cubicBezTo>
                      <a:pt x="1249008" y="1127175"/>
                      <a:pt x="1234711" y="1108261"/>
                      <a:pt x="1249678" y="1098581"/>
                    </a:cubicBezTo>
                    <a:cubicBezTo>
                      <a:pt x="1261816" y="1090688"/>
                      <a:pt x="1280506" y="1093071"/>
                      <a:pt x="1296292" y="1090911"/>
                    </a:cubicBezTo>
                    <a:cubicBezTo>
                      <a:pt x="1298302" y="1090613"/>
                      <a:pt x="1300313" y="1090688"/>
                      <a:pt x="1302249" y="1090316"/>
                    </a:cubicBezTo>
                    <a:cubicBezTo>
                      <a:pt x="1317588" y="1087486"/>
                      <a:pt x="1323768" y="1091730"/>
                      <a:pt x="1327119" y="1109155"/>
                    </a:cubicBezTo>
                    <a:cubicBezTo>
                      <a:pt x="1343948" y="1197616"/>
                      <a:pt x="1430473" y="1242964"/>
                      <a:pt x="1499872" y="1228816"/>
                    </a:cubicBezTo>
                    <a:cubicBezTo>
                      <a:pt x="1537774" y="1221072"/>
                      <a:pt x="1576345" y="1216753"/>
                      <a:pt x="1614694" y="1210870"/>
                    </a:cubicBezTo>
                    <a:cubicBezTo>
                      <a:pt x="1624374" y="1208637"/>
                      <a:pt x="1634054" y="1205733"/>
                      <a:pt x="1643883" y="1204392"/>
                    </a:cubicBezTo>
                    <a:cubicBezTo>
                      <a:pt x="1719313" y="1194191"/>
                      <a:pt x="1774639" y="1146163"/>
                      <a:pt x="1780820" y="1079891"/>
                    </a:cubicBezTo>
                    <a:cubicBezTo>
                      <a:pt x="1787447" y="1008332"/>
                      <a:pt x="1760044" y="935955"/>
                      <a:pt x="1682603" y="905723"/>
                    </a:cubicBezTo>
                    <a:close/>
                    <a:moveTo>
                      <a:pt x="1211553" y="1171927"/>
                    </a:moveTo>
                    <a:cubicBezTo>
                      <a:pt x="1199863" y="1207669"/>
                      <a:pt x="1176035" y="1234475"/>
                      <a:pt x="1140442" y="1242666"/>
                    </a:cubicBezTo>
                    <a:cubicBezTo>
                      <a:pt x="1074766" y="1257856"/>
                      <a:pt x="1007749" y="1267685"/>
                      <a:pt x="959423" y="1276472"/>
                    </a:cubicBezTo>
                    <a:cubicBezTo>
                      <a:pt x="868653" y="1276174"/>
                      <a:pt x="817274" y="1223157"/>
                      <a:pt x="811615" y="1143407"/>
                    </a:cubicBezTo>
                    <a:cubicBezTo>
                      <a:pt x="807445" y="1084582"/>
                      <a:pt x="852346" y="1035437"/>
                      <a:pt x="919139" y="1024714"/>
                    </a:cubicBezTo>
                    <a:cubicBezTo>
                      <a:pt x="964263" y="1017491"/>
                      <a:pt x="1009313" y="1009673"/>
                      <a:pt x="1054363" y="1001631"/>
                    </a:cubicBezTo>
                    <a:cubicBezTo>
                      <a:pt x="1159727" y="982717"/>
                      <a:pt x="1243647" y="1073487"/>
                      <a:pt x="1211553" y="1171927"/>
                    </a:cubicBezTo>
                    <a:close/>
                    <a:moveTo>
                      <a:pt x="1323173" y="1040351"/>
                    </a:moveTo>
                    <a:cubicBezTo>
                      <a:pt x="1319375" y="1057776"/>
                      <a:pt x="1315205" y="1068647"/>
                      <a:pt x="1294058" y="1067158"/>
                    </a:cubicBezTo>
                    <a:cubicBezTo>
                      <a:pt x="1279463" y="1066190"/>
                      <a:pt x="1264422" y="1070360"/>
                      <a:pt x="1249678" y="1072519"/>
                    </a:cubicBezTo>
                    <a:cubicBezTo>
                      <a:pt x="1242008" y="1073636"/>
                      <a:pt x="1236349" y="1071998"/>
                      <a:pt x="1232701" y="1064328"/>
                    </a:cubicBezTo>
                    <a:cubicBezTo>
                      <a:pt x="1190183" y="974750"/>
                      <a:pt x="1116614" y="958070"/>
                      <a:pt x="1027556" y="976388"/>
                    </a:cubicBezTo>
                    <a:cubicBezTo>
                      <a:pt x="985634" y="985026"/>
                      <a:pt x="943265" y="991131"/>
                      <a:pt x="901342" y="999620"/>
                    </a:cubicBezTo>
                    <a:cubicBezTo>
                      <a:pt x="830603" y="1013917"/>
                      <a:pt x="785330" y="1069392"/>
                      <a:pt x="786447" y="1142142"/>
                    </a:cubicBezTo>
                    <a:cubicBezTo>
                      <a:pt x="786745" y="1163289"/>
                      <a:pt x="782649" y="1169767"/>
                      <a:pt x="760459" y="1166267"/>
                    </a:cubicBezTo>
                    <a:cubicBezTo>
                      <a:pt x="729036" y="1161278"/>
                      <a:pt x="696943" y="1160162"/>
                      <a:pt x="665147" y="1157481"/>
                    </a:cubicBezTo>
                    <a:cubicBezTo>
                      <a:pt x="634469" y="1154875"/>
                      <a:pt x="603269" y="1157630"/>
                      <a:pt x="570207" y="1149439"/>
                    </a:cubicBezTo>
                    <a:cubicBezTo>
                      <a:pt x="587706" y="1098581"/>
                      <a:pt x="602673" y="1047723"/>
                      <a:pt x="608034" y="994482"/>
                    </a:cubicBezTo>
                    <a:cubicBezTo>
                      <a:pt x="616449" y="911680"/>
                      <a:pt x="616076" y="828952"/>
                      <a:pt x="602301" y="746894"/>
                    </a:cubicBezTo>
                    <a:cubicBezTo>
                      <a:pt x="598652" y="725226"/>
                      <a:pt x="600663" y="718896"/>
                      <a:pt x="624863" y="717035"/>
                    </a:cubicBezTo>
                    <a:cubicBezTo>
                      <a:pt x="819806" y="702142"/>
                      <a:pt x="1012589" y="675559"/>
                      <a:pt x="1197033" y="606086"/>
                    </a:cubicBezTo>
                    <a:cubicBezTo>
                      <a:pt x="1294579" y="569376"/>
                      <a:pt x="1386094" y="522613"/>
                      <a:pt x="1463013" y="447183"/>
                    </a:cubicBezTo>
                    <a:cubicBezTo>
                      <a:pt x="1514169" y="526485"/>
                      <a:pt x="1544997" y="611819"/>
                      <a:pt x="1558623" y="703036"/>
                    </a:cubicBezTo>
                    <a:cubicBezTo>
                      <a:pt x="1567261" y="761117"/>
                      <a:pt x="1570984" y="819942"/>
                      <a:pt x="1578877" y="878246"/>
                    </a:cubicBezTo>
                    <a:cubicBezTo>
                      <a:pt x="1581260" y="895968"/>
                      <a:pt x="1575452" y="901106"/>
                      <a:pt x="1560038" y="903489"/>
                    </a:cubicBezTo>
                    <a:cubicBezTo>
                      <a:pt x="1522658" y="909223"/>
                      <a:pt x="1485427" y="915999"/>
                      <a:pt x="1448121" y="922105"/>
                    </a:cubicBezTo>
                    <a:cubicBezTo>
                      <a:pt x="1378945" y="933498"/>
                      <a:pt x="1338438" y="970952"/>
                      <a:pt x="1323173" y="1040351"/>
                    </a:cubicBezTo>
                    <a:close/>
                    <a:moveTo>
                      <a:pt x="1751481" y="1074157"/>
                    </a:moveTo>
                    <a:cubicBezTo>
                      <a:pt x="1747535" y="1124494"/>
                      <a:pt x="1707772" y="1164555"/>
                      <a:pt x="1651776" y="1174160"/>
                    </a:cubicBezTo>
                    <a:cubicBezTo>
                      <a:pt x="1639117" y="1176320"/>
                      <a:pt x="1626235" y="1177735"/>
                      <a:pt x="1613502" y="1179447"/>
                    </a:cubicBezTo>
                    <a:cubicBezTo>
                      <a:pt x="1558772" y="1187489"/>
                      <a:pt x="1505382" y="1210200"/>
                      <a:pt x="1448865" y="1198212"/>
                    </a:cubicBezTo>
                    <a:cubicBezTo>
                      <a:pt x="1385200" y="1184734"/>
                      <a:pt x="1346554" y="1131047"/>
                      <a:pt x="1347671" y="1061350"/>
                    </a:cubicBezTo>
                    <a:cubicBezTo>
                      <a:pt x="1348564" y="1003045"/>
                      <a:pt x="1386838" y="963134"/>
                      <a:pt x="1452961" y="951294"/>
                    </a:cubicBezTo>
                    <a:cubicBezTo>
                      <a:pt x="1490192" y="944667"/>
                      <a:pt x="1527796" y="939529"/>
                      <a:pt x="1564580" y="930891"/>
                    </a:cubicBezTo>
                    <a:cubicBezTo>
                      <a:pt x="1582004" y="926796"/>
                      <a:pt x="1585057" y="933423"/>
                      <a:pt x="1587440" y="947199"/>
                    </a:cubicBezTo>
                    <a:cubicBezTo>
                      <a:pt x="1591014" y="967825"/>
                      <a:pt x="1587887" y="989344"/>
                      <a:pt x="1595706" y="1009375"/>
                    </a:cubicBezTo>
                    <a:cubicBezTo>
                      <a:pt x="1609407" y="987483"/>
                      <a:pt x="1624225" y="966261"/>
                      <a:pt x="1636288" y="943550"/>
                    </a:cubicBezTo>
                    <a:cubicBezTo>
                      <a:pt x="1643808" y="929402"/>
                      <a:pt x="1651478" y="925158"/>
                      <a:pt x="1666892" y="930370"/>
                    </a:cubicBezTo>
                    <a:cubicBezTo>
                      <a:pt x="1720952" y="948613"/>
                      <a:pt x="1756619" y="1008407"/>
                      <a:pt x="1751481" y="1074157"/>
                    </a:cubicBezTo>
                    <a:close/>
                  </a:path>
                </a:pathLst>
              </a:custGeom>
              <a:solidFill>
                <a:srgbClr val="2C347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E8A9DF68-1D59-477F-AAE2-B038CDB8D6EE}"/>
                  </a:ext>
                </a:extLst>
              </p:cNvPr>
              <p:cNvSpPr/>
              <p:nvPr/>
            </p:nvSpPr>
            <p:spPr>
              <a:xfrm flipH="1">
                <a:off x="10537841" y="5154961"/>
                <a:ext cx="75468" cy="42846"/>
              </a:xfrm>
              <a:custGeom>
                <a:avLst/>
                <a:gdLst>
                  <a:gd name="connsiteX0" fmla="*/ 26509 w 123533"/>
                  <a:gd name="connsiteY0" fmla="*/ 56815 h 70134"/>
                  <a:gd name="connsiteX1" fmla="*/ 68506 w 123533"/>
                  <a:gd name="connsiteY1" fmla="*/ 68506 h 70134"/>
                  <a:gd name="connsiteX2" fmla="*/ 119512 w 123533"/>
                  <a:gd name="connsiteY2" fmla="*/ 58230 h 70134"/>
                  <a:gd name="connsiteX3" fmla="*/ 123533 w 123533"/>
                  <a:gd name="connsiteY3" fmla="*/ 48996 h 70134"/>
                  <a:gd name="connsiteX4" fmla="*/ 14669 w 123533"/>
                  <a:gd name="connsiteY4" fmla="*/ 0 h 70134"/>
                  <a:gd name="connsiteX5" fmla="*/ 0 w 123533"/>
                  <a:gd name="connsiteY5" fmla="*/ 41327 h 70134"/>
                  <a:gd name="connsiteX6" fmla="*/ 26509 w 123533"/>
                  <a:gd name="connsiteY6" fmla="*/ 56815 h 70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533" h="70134">
                    <a:moveTo>
                      <a:pt x="26509" y="56815"/>
                    </a:moveTo>
                    <a:cubicBezTo>
                      <a:pt x="39837" y="62251"/>
                      <a:pt x="54209" y="65825"/>
                      <a:pt x="68506" y="68506"/>
                    </a:cubicBezTo>
                    <a:cubicBezTo>
                      <a:pt x="89429" y="72526"/>
                      <a:pt x="107226" y="69101"/>
                      <a:pt x="119512" y="58230"/>
                    </a:cubicBezTo>
                    <a:lnTo>
                      <a:pt x="123533" y="48996"/>
                    </a:lnTo>
                    <a:lnTo>
                      <a:pt x="14669" y="0"/>
                    </a:lnTo>
                    <a:lnTo>
                      <a:pt x="0" y="41327"/>
                    </a:lnTo>
                    <a:cubicBezTo>
                      <a:pt x="7223" y="47731"/>
                      <a:pt x="16382" y="52645"/>
                      <a:pt x="26509" y="56815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CC4DDCB1-762E-4F3D-8390-46A37115A91E}"/>
                  </a:ext>
                </a:extLst>
              </p:cNvPr>
              <p:cNvSpPr/>
              <p:nvPr/>
            </p:nvSpPr>
            <p:spPr>
              <a:xfrm flipH="1">
                <a:off x="10529471" y="5165651"/>
                <a:ext cx="8370" cy="20062"/>
              </a:xfrm>
              <a:custGeom>
                <a:avLst/>
                <a:gdLst>
                  <a:gd name="connsiteX0" fmla="*/ 13701 w 13701"/>
                  <a:gd name="connsiteY0" fmla="*/ 0 h 32838"/>
                  <a:gd name="connsiteX1" fmla="*/ 0 w 13701"/>
                  <a:gd name="connsiteY1" fmla="*/ 31498 h 32838"/>
                  <a:gd name="connsiteX2" fmla="*/ 2979 w 13701"/>
                  <a:gd name="connsiteY2" fmla="*/ 32838 h 32838"/>
                  <a:gd name="connsiteX3" fmla="*/ 13701 w 13701"/>
                  <a:gd name="connsiteY3" fmla="*/ 0 h 3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01" h="32838">
                    <a:moveTo>
                      <a:pt x="13701" y="0"/>
                    </a:moveTo>
                    <a:lnTo>
                      <a:pt x="0" y="31498"/>
                    </a:lnTo>
                    <a:lnTo>
                      <a:pt x="2979" y="32838"/>
                    </a:lnTo>
                    <a:cubicBezTo>
                      <a:pt x="8787" y="24498"/>
                      <a:pt x="12584" y="13627"/>
                      <a:pt x="13701" y="0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C99C95AA-70C1-461E-9346-532C58273AEF}"/>
                  </a:ext>
                </a:extLst>
              </p:cNvPr>
              <p:cNvSpPr/>
              <p:nvPr/>
            </p:nvSpPr>
            <p:spPr>
              <a:xfrm flipH="1">
                <a:off x="10604348" y="5147182"/>
                <a:ext cx="18335" cy="32980"/>
              </a:xfrm>
              <a:custGeom>
                <a:avLst/>
                <a:gdLst>
                  <a:gd name="connsiteX0" fmla="*/ 15345 w 30013"/>
                  <a:gd name="connsiteY0" fmla="*/ 53985 h 53985"/>
                  <a:gd name="connsiteX1" fmla="*/ 30014 w 30013"/>
                  <a:gd name="connsiteY1" fmla="*/ 12659 h 53985"/>
                  <a:gd name="connsiteX2" fmla="*/ 1941 w 30013"/>
                  <a:gd name="connsiteY2" fmla="*/ 0 h 53985"/>
                  <a:gd name="connsiteX3" fmla="*/ 303 w 30013"/>
                  <a:gd name="connsiteY3" fmla="*/ 12733 h 53985"/>
                  <a:gd name="connsiteX4" fmla="*/ 15345 w 30013"/>
                  <a:gd name="connsiteY4" fmla="*/ 53985 h 53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13" h="53985">
                    <a:moveTo>
                      <a:pt x="15345" y="53985"/>
                    </a:moveTo>
                    <a:lnTo>
                      <a:pt x="30014" y="12659"/>
                    </a:lnTo>
                    <a:lnTo>
                      <a:pt x="1941" y="0"/>
                    </a:lnTo>
                    <a:cubicBezTo>
                      <a:pt x="1271" y="4021"/>
                      <a:pt x="676" y="8266"/>
                      <a:pt x="303" y="12733"/>
                    </a:cubicBezTo>
                    <a:cubicBezTo>
                      <a:pt x="-1484" y="31721"/>
                      <a:pt x="4771" y="44529"/>
                      <a:pt x="15345" y="53985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ADF785AC-AE66-4751-8ED0-842424985824}"/>
                  </a:ext>
                </a:extLst>
              </p:cNvPr>
              <p:cNvSpPr/>
              <p:nvPr/>
            </p:nvSpPr>
            <p:spPr>
              <a:xfrm flipH="1">
                <a:off x="10536021" y="5184894"/>
                <a:ext cx="4276" cy="5640"/>
              </a:xfrm>
              <a:custGeom>
                <a:avLst/>
                <a:gdLst>
                  <a:gd name="connsiteX0" fmla="*/ 6999 w 6999"/>
                  <a:gd name="connsiteY0" fmla="*/ 1340 h 9233"/>
                  <a:gd name="connsiteX1" fmla="*/ 4021 w 6999"/>
                  <a:gd name="connsiteY1" fmla="*/ 0 h 9233"/>
                  <a:gd name="connsiteX2" fmla="*/ 0 w 6999"/>
                  <a:gd name="connsiteY2" fmla="*/ 9233 h 9233"/>
                  <a:gd name="connsiteX3" fmla="*/ 6999 w 6999"/>
                  <a:gd name="connsiteY3" fmla="*/ 1340 h 9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99" h="9233">
                    <a:moveTo>
                      <a:pt x="6999" y="1340"/>
                    </a:moveTo>
                    <a:lnTo>
                      <a:pt x="4021" y="0"/>
                    </a:lnTo>
                    <a:lnTo>
                      <a:pt x="0" y="9233"/>
                    </a:lnTo>
                    <a:cubicBezTo>
                      <a:pt x="2606" y="6925"/>
                      <a:pt x="4915" y="4244"/>
                      <a:pt x="6999" y="1340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F35EE600-02C2-43FA-B7C0-E54153ED6A6B}"/>
                  </a:ext>
                </a:extLst>
              </p:cNvPr>
              <p:cNvSpPr/>
              <p:nvPr/>
            </p:nvSpPr>
            <p:spPr>
              <a:xfrm flipH="1">
                <a:off x="10592930" y="5311493"/>
                <a:ext cx="14875" cy="34163"/>
              </a:xfrm>
              <a:custGeom>
                <a:avLst/>
                <a:gdLst>
                  <a:gd name="connsiteX0" fmla="*/ 13329 w 24349"/>
                  <a:gd name="connsiteY0" fmla="*/ 17722 h 55920"/>
                  <a:gd name="connsiteX1" fmla="*/ 0 w 24349"/>
                  <a:gd name="connsiteY1" fmla="*/ 55921 h 55920"/>
                  <a:gd name="connsiteX2" fmla="*/ 24349 w 24349"/>
                  <a:gd name="connsiteY2" fmla="*/ 0 h 55920"/>
                  <a:gd name="connsiteX3" fmla="*/ 13329 w 24349"/>
                  <a:gd name="connsiteY3" fmla="*/ 17722 h 55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49" h="55920">
                    <a:moveTo>
                      <a:pt x="13329" y="17722"/>
                    </a:moveTo>
                    <a:cubicBezTo>
                      <a:pt x="8861" y="30455"/>
                      <a:pt x="4468" y="43188"/>
                      <a:pt x="0" y="55921"/>
                    </a:cubicBezTo>
                    <a:lnTo>
                      <a:pt x="24349" y="0"/>
                    </a:lnTo>
                    <a:cubicBezTo>
                      <a:pt x="15339" y="1117"/>
                      <a:pt x="15637" y="11169"/>
                      <a:pt x="13329" y="17722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D784DDB2-E14F-43DE-BB8F-42893E777AB5}"/>
                  </a:ext>
                </a:extLst>
              </p:cNvPr>
              <p:cNvSpPr/>
              <p:nvPr/>
            </p:nvSpPr>
            <p:spPr>
              <a:xfrm flipH="1">
                <a:off x="10300182" y="4344098"/>
                <a:ext cx="537510" cy="1404692"/>
              </a:xfrm>
              <a:custGeom>
                <a:avLst/>
                <a:gdLst>
                  <a:gd name="connsiteX0" fmla="*/ 804832 w 879845"/>
                  <a:gd name="connsiteY0" fmla="*/ 1340549 h 2299328"/>
                  <a:gd name="connsiteX1" fmla="*/ 644738 w 879845"/>
                  <a:gd name="connsiteY1" fmla="*/ 833534 h 2299328"/>
                  <a:gd name="connsiteX2" fmla="*/ 515322 w 879845"/>
                  <a:gd name="connsiteY2" fmla="*/ 396513 h 2299328"/>
                  <a:gd name="connsiteX3" fmla="*/ 520162 w 879845"/>
                  <a:gd name="connsiteY3" fmla="*/ 209165 h 2299328"/>
                  <a:gd name="connsiteX4" fmla="*/ 520162 w 879845"/>
                  <a:gd name="connsiteY4" fmla="*/ 209165 h 2299328"/>
                  <a:gd name="connsiteX5" fmla="*/ 573030 w 879845"/>
                  <a:gd name="connsiteY5" fmla="*/ 0 h 2299328"/>
                  <a:gd name="connsiteX6" fmla="*/ 95204 w 879845"/>
                  <a:gd name="connsiteY6" fmla="*/ 162850 h 2299328"/>
                  <a:gd name="connsiteX7" fmla="*/ 67206 w 879845"/>
                  <a:gd name="connsiteY7" fmla="*/ 186529 h 2299328"/>
                  <a:gd name="connsiteX8" fmla="*/ 264 w 879845"/>
                  <a:gd name="connsiteY8" fmla="*/ 737030 h 2299328"/>
                  <a:gd name="connsiteX9" fmla="*/ 32879 w 879845"/>
                  <a:gd name="connsiteY9" fmla="*/ 795930 h 2299328"/>
                  <a:gd name="connsiteX10" fmla="*/ 400649 w 879845"/>
                  <a:gd name="connsiteY10" fmla="*/ 994075 h 2299328"/>
                  <a:gd name="connsiteX11" fmla="*/ 199675 w 879845"/>
                  <a:gd name="connsiteY11" fmla="*/ 1218133 h 2299328"/>
                  <a:gd name="connsiteX12" fmla="*/ 194239 w 879845"/>
                  <a:gd name="connsiteY12" fmla="*/ 1292372 h 2299328"/>
                  <a:gd name="connsiteX13" fmla="*/ 765963 w 879845"/>
                  <a:gd name="connsiteY13" fmla="*/ 2114885 h 2299328"/>
                  <a:gd name="connsiteX14" fmla="*/ 847797 w 879845"/>
                  <a:gd name="connsiteY14" fmla="*/ 2299329 h 2299328"/>
                  <a:gd name="connsiteX15" fmla="*/ 879667 w 879845"/>
                  <a:gd name="connsiteY15" fmla="*/ 2031189 h 2299328"/>
                  <a:gd name="connsiteX16" fmla="*/ 804832 w 879845"/>
                  <a:gd name="connsiteY16" fmla="*/ 1340549 h 2299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79845" h="2299328">
                    <a:moveTo>
                      <a:pt x="804832" y="1340549"/>
                    </a:moveTo>
                    <a:cubicBezTo>
                      <a:pt x="767899" y="1166530"/>
                      <a:pt x="722179" y="995043"/>
                      <a:pt x="644738" y="833534"/>
                    </a:cubicBezTo>
                    <a:cubicBezTo>
                      <a:pt x="578243" y="694885"/>
                      <a:pt x="529544" y="550502"/>
                      <a:pt x="515322" y="396513"/>
                    </a:cubicBezTo>
                    <a:cubicBezTo>
                      <a:pt x="509588" y="334039"/>
                      <a:pt x="507801" y="271193"/>
                      <a:pt x="520162" y="209165"/>
                    </a:cubicBezTo>
                    <a:lnTo>
                      <a:pt x="520162" y="209165"/>
                    </a:lnTo>
                    <a:lnTo>
                      <a:pt x="573030" y="0"/>
                    </a:lnTo>
                    <a:cubicBezTo>
                      <a:pt x="573030" y="0"/>
                      <a:pt x="136605" y="148106"/>
                      <a:pt x="95204" y="162850"/>
                    </a:cubicBezTo>
                    <a:cubicBezTo>
                      <a:pt x="82322" y="167466"/>
                      <a:pt x="72121" y="173423"/>
                      <a:pt x="67206" y="186529"/>
                    </a:cubicBezTo>
                    <a:cubicBezTo>
                      <a:pt x="50750" y="220558"/>
                      <a:pt x="5700" y="668301"/>
                      <a:pt x="264" y="737030"/>
                    </a:cubicBezTo>
                    <a:cubicBezTo>
                      <a:pt x="-1895" y="763986"/>
                      <a:pt x="9200" y="783123"/>
                      <a:pt x="32879" y="795930"/>
                    </a:cubicBezTo>
                    <a:cubicBezTo>
                      <a:pt x="70706" y="816333"/>
                      <a:pt x="400649" y="994075"/>
                      <a:pt x="400649" y="994075"/>
                    </a:cubicBezTo>
                    <a:cubicBezTo>
                      <a:pt x="400649" y="994075"/>
                      <a:pt x="255224" y="1153797"/>
                      <a:pt x="199675" y="1218133"/>
                    </a:cubicBezTo>
                    <a:cubicBezTo>
                      <a:pt x="174283" y="1247545"/>
                      <a:pt x="172273" y="1259161"/>
                      <a:pt x="194239" y="1292372"/>
                    </a:cubicBezTo>
                    <a:cubicBezTo>
                      <a:pt x="231843" y="1349112"/>
                      <a:pt x="675044" y="1977055"/>
                      <a:pt x="765963" y="2114885"/>
                    </a:cubicBezTo>
                    <a:cubicBezTo>
                      <a:pt x="800215" y="2166860"/>
                      <a:pt x="830298" y="2237153"/>
                      <a:pt x="847797" y="2299329"/>
                    </a:cubicBezTo>
                    <a:cubicBezTo>
                      <a:pt x="847797" y="2287415"/>
                      <a:pt x="878848" y="2101110"/>
                      <a:pt x="879667" y="2031189"/>
                    </a:cubicBezTo>
                    <a:cubicBezTo>
                      <a:pt x="882422" y="1797973"/>
                      <a:pt x="853158" y="1568107"/>
                      <a:pt x="804832" y="13405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715ADAF0-BFFC-4560-AE88-A6B4AF650379}"/>
                  </a:ext>
                </a:extLst>
              </p:cNvPr>
              <p:cNvSpPr/>
              <p:nvPr/>
            </p:nvSpPr>
            <p:spPr>
              <a:xfrm flipH="1">
                <a:off x="9472013" y="4320534"/>
                <a:ext cx="482129" cy="1428211"/>
              </a:xfrm>
              <a:custGeom>
                <a:avLst/>
                <a:gdLst>
                  <a:gd name="connsiteX0" fmla="*/ 786301 w 789192"/>
                  <a:gd name="connsiteY0" fmla="*/ 777910 h 2337826"/>
                  <a:gd name="connsiteX1" fmla="*/ 642960 w 789192"/>
                  <a:gd name="connsiteY1" fmla="*/ 208793 h 2337826"/>
                  <a:gd name="connsiteX2" fmla="*/ 601336 w 789192"/>
                  <a:gd name="connsiteY2" fmla="*/ 157116 h 2337826"/>
                  <a:gd name="connsiteX3" fmla="*/ 473037 w 789192"/>
                  <a:gd name="connsiteY3" fmla="*/ 107598 h 2337826"/>
                  <a:gd name="connsiteX4" fmla="*/ 256946 w 789192"/>
                  <a:gd name="connsiteY4" fmla="*/ 47135 h 2337826"/>
                  <a:gd name="connsiteX5" fmla="*/ 497 w 789192"/>
                  <a:gd name="connsiteY5" fmla="*/ 0 h 2337826"/>
                  <a:gd name="connsiteX6" fmla="*/ 155826 w 789192"/>
                  <a:gd name="connsiteY6" fmla="*/ 246694 h 2337826"/>
                  <a:gd name="connsiteX7" fmla="*/ 264765 w 789192"/>
                  <a:gd name="connsiteY7" fmla="*/ 688183 h 2337826"/>
                  <a:gd name="connsiteX8" fmla="*/ 269531 w 789192"/>
                  <a:gd name="connsiteY8" fmla="*/ 1151042 h 2337826"/>
                  <a:gd name="connsiteX9" fmla="*/ 278094 w 789192"/>
                  <a:gd name="connsiteY9" fmla="*/ 1613901 h 2337826"/>
                  <a:gd name="connsiteX10" fmla="*/ 328207 w 789192"/>
                  <a:gd name="connsiteY10" fmla="*/ 2337826 h 2337826"/>
                  <a:gd name="connsiteX11" fmla="*/ 716976 w 789192"/>
                  <a:gd name="connsiteY11" fmla="*/ 1423947 h 2337826"/>
                  <a:gd name="connsiteX12" fmla="*/ 757633 w 789192"/>
                  <a:gd name="connsiteY12" fmla="*/ 1338464 h 2337826"/>
                  <a:gd name="connsiteX13" fmla="*/ 746910 w 789192"/>
                  <a:gd name="connsiteY13" fmla="*/ 1302276 h 2337826"/>
                  <a:gd name="connsiteX14" fmla="*/ 500439 w 789192"/>
                  <a:gd name="connsiteY14" fmla="*/ 1101599 h 2337826"/>
                  <a:gd name="connsiteX15" fmla="*/ 500290 w 789192"/>
                  <a:gd name="connsiteY15" fmla="*/ 1040986 h 2337826"/>
                  <a:gd name="connsiteX16" fmla="*/ 765079 w 789192"/>
                  <a:gd name="connsiteY16" fmla="*/ 838895 h 2337826"/>
                  <a:gd name="connsiteX17" fmla="*/ 786301 w 789192"/>
                  <a:gd name="connsiteY17" fmla="*/ 777910 h 2337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9192" h="2337826">
                    <a:moveTo>
                      <a:pt x="786301" y="777910"/>
                    </a:moveTo>
                    <a:cubicBezTo>
                      <a:pt x="747952" y="630549"/>
                      <a:pt x="643630" y="218175"/>
                      <a:pt x="642960" y="208793"/>
                    </a:cubicBezTo>
                    <a:cubicBezTo>
                      <a:pt x="640950" y="181912"/>
                      <a:pt x="625834" y="167466"/>
                      <a:pt x="601336" y="157116"/>
                    </a:cubicBezTo>
                    <a:cubicBezTo>
                      <a:pt x="559041" y="139171"/>
                      <a:pt x="516746" y="121597"/>
                      <a:pt x="473037" y="107598"/>
                    </a:cubicBezTo>
                    <a:cubicBezTo>
                      <a:pt x="401702" y="84813"/>
                      <a:pt x="330441" y="61730"/>
                      <a:pt x="256946" y="47135"/>
                    </a:cubicBezTo>
                    <a:lnTo>
                      <a:pt x="497" y="0"/>
                    </a:lnTo>
                    <a:cubicBezTo>
                      <a:pt x="-10002" y="18243"/>
                      <a:pt x="149125" y="232100"/>
                      <a:pt x="155826" y="246694"/>
                    </a:cubicBezTo>
                    <a:cubicBezTo>
                      <a:pt x="220013" y="387056"/>
                      <a:pt x="257244" y="533375"/>
                      <a:pt x="264765" y="688183"/>
                    </a:cubicBezTo>
                    <a:cubicBezTo>
                      <a:pt x="272286" y="842544"/>
                      <a:pt x="269456" y="996755"/>
                      <a:pt x="269531" y="1151042"/>
                    </a:cubicBezTo>
                    <a:cubicBezTo>
                      <a:pt x="269605" y="1305403"/>
                      <a:pt x="272732" y="1459689"/>
                      <a:pt x="278094" y="1613901"/>
                    </a:cubicBezTo>
                    <a:cubicBezTo>
                      <a:pt x="283902" y="1781070"/>
                      <a:pt x="315921" y="2286223"/>
                      <a:pt x="328207" y="2337826"/>
                    </a:cubicBezTo>
                    <a:cubicBezTo>
                      <a:pt x="333196" y="2325986"/>
                      <a:pt x="716976" y="1423947"/>
                      <a:pt x="716976" y="1423947"/>
                    </a:cubicBezTo>
                    <a:cubicBezTo>
                      <a:pt x="716976" y="1423947"/>
                      <a:pt x="743634" y="1366760"/>
                      <a:pt x="757633" y="1338464"/>
                    </a:cubicBezTo>
                    <a:cubicBezTo>
                      <a:pt x="765749" y="1322157"/>
                      <a:pt x="758750" y="1311956"/>
                      <a:pt x="746910" y="1302276"/>
                    </a:cubicBezTo>
                    <a:cubicBezTo>
                      <a:pt x="664778" y="1235408"/>
                      <a:pt x="582720" y="1168317"/>
                      <a:pt x="500439" y="1101599"/>
                    </a:cubicBezTo>
                    <a:cubicBezTo>
                      <a:pt x="474005" y="1080154"/>
                      <a:pt x="473409" y="1061613"/>
                      <a:pt x="500290" y="1040986"/>
                    </a:cubicBezTo>
                    <a:cubicBezTo>
                      <a:pt x="588379" y="973374"/>
                      <a:pt x="676171" y="905390"/>
                      <a:pt x="765079" y="838895"/>
                    </a:cubicBezTo>
                    <a:cubicBezTo>
                      <a:pt x="787492" y="822290"/>
                      <a:pt x="793523" y="805685"/>
                      <a:pt x="786301" y="7779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186735DC-B2AF-4C29-8BB2-2A520EE69D42}"/>
                  </a:ext>
                </a:extLst>
              </p:cNvPr>
              <p:cNvSpPr/>
              <p:nvPr/>
            </p:nvSpPr>
            <p:spPr>
              <a:xfrm flipH="1">
                <a:off x="9454084" y="4274180"/>
                <a:ext cx="505534" cy="1195785"/>
              </a:xfrm>
              <a:custGeom>
                <a:avLst/>
                <a:gdLst>
                  <a:gd name="connsiteX0" fmla="*/ 216317 w 827503"/>
                  <a:gd name="connsiteY0" fmla="*/ 114523 h 1957369"/>
                  <a:gd name="connsiteX1" fmla="*/ 410814 w 827503"/>
                  <a:gd name="connsiteY1" fmla="*/ 525631 h 1957369"/>
                  <a:gd name="connsiteX2" fmla="*/ 453927 w 827503"/>
                  <a:gd name="connsiteY2" fmla="*/ 885732 h 1957369"/>
                  <a:gd name="connsiteX3" fmla="*/ 519603 w 827503"/>
                  <a:gd name="connsiteY3" fmla="*/ 1323572 h 1957369"/>
                  <a:gd name="connsiteX4" fmla="*/ 549537 w 827503"/>
                  <a:gd name="connsiteY4" fmla="*/ 1358792 h 1957369"/>
                  <a:gd name="connsiteX5" fmla="*/ 580812 w 827503"/>
                  <a:gd name="connsiteY5" fmla="*/ 1411512 h 1957369"/>
                  <a:gd name="connsiteX6" fmla="*/ 636063 w 827503"/>
                  <a:gd name="connsiteY6" fmla="*/ 1466242 h 1957369"/>
                  <a:gd name="connsiteX7" fmla="*/ 705388 w 827503"/>
                  <a:gd name="connsiteY7" fmla="*/ 1527227 h 1957369"/>
                  <a:gd name="connsiteX8" fmla="*/ 777839 w 827503"/>
                  <a:gd name="connsiteY8" fmla="*/ 1602062 h 1957369"/>
                  <a:gd name="connsiteX9" fmla="*/ 790051 w 827503"/>
                  <a:gd name="connsiteY9" fmla="*/ 1860745 h 1957369"/>
                  <a:gd name="connsiteX10" fmla="*/ 548495 w 827503"/>
                  <a:gd name="connsiteY10" fmla="*/ 1949578 h 1957369"/>
                  <a:gd name="connsiteX11" fmla="*/ 424366 w 827503"/>
                  <a:gd name="connsiteY11" fmla="*/ 1879583 h 1957369"/>
                  <a:gd name="connsiteX12" fmla="*/ 398602 w 827503"/>
                  <a:gd name="connsiteY12" fmla="*/ 1641527 h 1957369"/>
                  <a:gd name="connsiteX13" fmla="*/ 438439 w 827503"/>
                  <a:gd name="connsiteY13" fmla="*/ 1516579 h 1957369"/>
                  <a:gd name="connsiteX14" fmla="*/ 436131 w 827503"/>
                  <a:gd name="connsiteY14" fmla="*/ 1484411 h 1957369"/>
                  <a:gd name="connsiteX15" fmla="*/ 421759 w 827503"/>
                  <a:gd name="connsiteY15" fmla="*/ 1432287 h 1957369"/>
                  <a:gd name="connsiteX16" fmla="*/ 429057 w 827503"/>
                  <a:gd name="connsiteY16" fmla="*/ 1383663 h 1957369"/>
                  <a:gd name="connsiteX17" fmla="*/ 434567 w 827503"/>
                  <a:gd name="connsiteY17" fmla="*/ 1333029 h 1957369"/>
                  <a:gd name="connsiteX18" fmla="*/ 385720 w 827503"/>
                  <a:gd name="connsiteY18" fmla="*/ 1046571 h 1957369"/>
                  <a:gd name="connsiteX19" fmla="*/ 308130 w 827503"/>
                  <a:gd name="connsiteY19" fmla="*/ 464572 h 1957369"/>
                  <a:gd name="connsiteX20" fmla="*/ 149301 w 827503"/>
                  <a:gd name="connsiteY20" fmla="*/ 169700 h 1957369"/>
                  <a:gd name="connsiteX21" fmla="*/ 9460 w 827503"/>
                  <a:gd name="connsiteY21" fmla="*/ 76026 h 1957369"/>
                  <a:gd name="connsiteX22" fmla="*/ 2014 w 827503"/>
                  <a:gd name="connsiteY22" fmla="*/ 0 h 1957369"/>
                  <a:gd name="connsiteX23" fmla="*/ 200829 w 827503"/>
                  <a:gd name="connsiteY23" fmla="*/ 100822 h 1957369"/>
                  <a:gd name="connsiteX24" fmla="*/ 216317 w 827503"/>
                  <a:gd name="connsiteY24" fmla="*/ 114523 h 1957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27503" h="1957369">
                    <a:moveTo>
                      <a:pt x="216317" y="114523"/>
                    </a:moveTo>
                    <a:cubicBezTo>
                      <a:pt x="328160" y="229270"/>
                      <a:pt x="377678" y="373802"/>
                      <a:pt x="410814" y="525631"/>
                    </a:cubicBezTo>
                    <a:cubicBezTo>
                      <a:pt x="436727" y="644176"/>
                      <a:pt x="444992" y="764954"/>
                      <a:pt x="453927" y="885732"/>
                    </a:cubicBezTo>
                    <a:cubicBezTo>
                      <a:pt x="464799" y="1033168"/>
                      <a:pt x="473883" y="1181199"/>
                      <a:pt x="519603" y="1323572"/>
                    </a:cubicBezTo>
                    <a:cubicBezTo>
                      <a:pt x="524741" y="1339581"/>
                      <a:pt x="528762" y="1353803"/>
                      <a:pt x="549537" y="1358792"/>
                    </a:cubicBezTo>
                    <a:cubicBezTo>
                      <a:pt x="575227" y="1364973"/>
                      <a:pt x="575227" y="1391631"/>
                      <a:pt x="580812" y="1411512"/>
                    </a:cubicBezTo>
                    <a:cubicBezTo>
                      <a:pt x="589151" y="1440999"/>
                      <a:pt x="597715" y="1463338"/>
                      <a:pt x="636063" y="1466242"/>
                    </a:cubicBezTo>
                    <a:cubicBezTo>
                      <a:pt x="676794" y="1470039"/>
                      <a:pt x="683049" y="1490963"/>
                      <a:pt x="705388" y="1527227"/>
                    </a:cubicBezTo>
                    <a:cubicBezTo>
                      <a:pt x="719386" y="1555820"/>
                      <a:pt x="722142" y="1532811"/>
                      <a:pt x="777839" y="1602062"/>
                    </a:cubicBezTo>
                    <a:cubicBezTo>
                      <a:pt x="840165" y="1677418"/>
                      <a:pt x="843367" y="1780251"/>
                      <a:pt x="790051" y="1860745"/>
                    </a:cubicBezTo>
                    <a:cubicBezTo>
                      <a:pt x="738449" y="1938707"/>
                      <a:pt x="641424" y="1974375"/>
                      <a:pt x="548495" y="1949578"/>
                    </a:cubicBezTo>
                    <a:cubicBezTo>
                      <a:pt x="507168" y="1936994"/>
                      <a:pt x="450279" y="1914655"/>
                      <a:pt x="424366" y="1879583"/>
                    </a:cubicBezTo>
                    <a:cubicBezTo>
                      <a:pt x="373285" y="1810482"/>
                      <a:pt x="355264" y="1717404"/>
                      <a:pt x="398602" y="1641527"/>
                    </a:cubicBezTo>
                    <a:cubicBezTo>
                      <a:pt x="438737" y="1571234"/>
                      <a:pt x="403591" y="1565650"/>
                      <a:pt x="438439" y="1516579"/>
                    </a:cubicBezTo>
                    <a:cubicBezTo>
                      <a:pt x="444843" y="1507569"/>
                      <a:pt x="439482" y="1494985"/>
                      <a:pt x="436131" y="1484411"/>
                    </a:cubicBezTo>
                    <a:cubicBezTo>
                      <a:pt x="430770" y="1467210"/>
                      <a:pt x="426749" y="1449562"/>
                      <a:pt x="421759" y="1432287"/>
                    </a:cubicBezTo>
                    <a:cubicBezTo>
                      <a:pt x="416696" y="1414788"/>
                      <a:pt x="417813" y="1397588"/>
                      <a:pt x="429057" y="1383663"/>
                    </a:cubicBezTo>
                    <a:cubicBezTo>
                      <a:pt x="442460" y="1367132"/>
                      <a:pt x="439928" y="1351197"/>
                      <a:pt x="434567" y="1333029"/>
                    </a:cubicBezTo>
                    <a:cubicBezTo>
                      <a:pt x="406942" y="1239503"/>
                      <a:pt x="393836" y="1143521"/>
                      <a:pt x="385720" y="1046571"/>
                    </a:cubicBezTo>
                    <a:cubicBezTo>
                      <a:pt x="369412" y="851330"/>
                      <a:pt x="360105" y="655196"/>
                      <a:pt x="308130" y="464572"/>
                    </a:cubicBezTo>
                    <a:cubicBezTo>
                      <a:pt x="277898" y="353846"/>
                      <a:pt x="234561" y="251088"/>
                      <a:pt x="149301" y="169700"/>
                    </a:cubicBezTo>
                    <a:cubicBezTo>
                      <a:pt x="109761" y="131948"/>
                      <a:pt x="57563" y="98365"/>
                      <a:pt x="9460" y="76026"/>
                    </a:cubicBezTo>
                    <a:cubicBezTo>
                      <a:pt x="2982" y="73644"/>
                      <a:pt x="-3347" y="39540"/>
                      <a:pt x="2014" y="0"/>
                    </a:cubicBezTo>
                    <a:cubicBezTo>
                      <a:pt x="79008" y="12510"/>
                      <a:pt x="142674" y="51305"/>
                      <a:pt x="200829" y="100822"/>
                    </a:cubicBezTo>
                    <a:cubicBezTo>
                      <a:pt x="206191" y="105141"/>
                      <a:pt x="211179" y="109907"/>
                      <a:pt x="216317" y="114523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04D329F-6EC2-4F47-9C80-5703389E44AC}"/>
                  </a:ext>
                </a:extLst>
              </p:cNvPr>
              <p:cNvSpPr/>
              <p:nvPr/>
            </p:nvSpPr>
            <p:spPr>
              <a:xfrm flipH="1">
                <a:off x="10396367" y="4252708"/>
                <a:ext cx="463415" cy="952333"/>
              </a:xfrm>
              <a:custGeom>
                <a:avLst/>
                <a:gdLst>
                  <a:gd name="connsiteX0" fmla="*/ 758559 w 758559"/>
                  <a:gd name="connsiteY0" fmla="*/ 0 h 1558864"/>
                  <a:gd name="connsiteX1" fmla="*/ 741954 w 758559"/>
                  <a:gd name="connsiteY1" fmla="*/ 114970 h 1558864"/>
                  <a:gd name="connsiteX2" fmla="*/ 717456 w 758559"/>
                  <a:gd name="connsiteY2" fmla="*/ 140958 h 1558864"/>
                  <a:gd name="connsiteX3" fmla="*/ 599656 w 758559"/>
                  <a:gd name="connsiteY3" fmla="*/ 221154 h 1558864"/>
                  <a:gd name="connsiteX4" fmla="*/ 377088 w 758559"/>
                  <a:gd name="connsiteY4" fmla="*/ 615359 h 1558864"/>
                  <a:gd name="connsiteX5" fmla="*/ 407915 w 758559"/>
                  <a:gd name="connsiteY5" fmla="*/ 785505 h 1558864"/>
                  <a:gd name="connsiteX6" fmla="*/ 520502 w 758559"/>
                  <a:gd name="connsiteY6" fmla="*/ 1060793 h 1558864"/>
                  <a:gd name="connsiteX7" fmla="*/ 578956 w 758559"/>
                  <a:gd name="connsiteY7" fmla="*/ 1286862 h 1558864"/>
                  <a:gd name="connsiteX8" fmla="*/ 567116 w 758559"/>
                  <a:gd name="connsiteY8" fmla="*/ 1408906 h 1558864"/>
                  <a:gd name="connsiteX9" fmla="*/ 555277 w 758559"/>
                  <a:gd name="connsiteY9" fmla="*/ 1482772 h 1558864"/>
                  <a:gd name="connsiteX10" fmla="*/ 457209 w 758559"/>
                  <a:gd name="connsiteY10" fmla="*/ 1555597 h 1558864"/>
                  <a:gd name="connsiteX11" fmla="*/ 374779 w 758559"/>
                  <a:gd name="connsiteY11" fmla="*/ 1485528 h 1558864"/>
                  <a:gd name="connsiteX12" fmla="*/ 424222 w 758559"/>
                  <a:gd name="connsiteY12" fmla="*/ 1397066 h 1558864"/>
                  <a:gd name="connsiteX13" fmla="*/ 451476 w 758559"/>
                  <a:gd name="connsiteY13" fmla="*/ 1361473 h 1558864"/>
                  <a:gd name="connsiteX14" fmla="*/ 436881 w 758559"/>
                  <a:gd name="connsiteY14" fmla="*/ 1159829 h 1558864"/>
                  <a:gd name="connsiteX15" fmla="*/ 343505 w 758559"/>
                  <a:gd name="connsiteY15" fmla="*/ 936888 h 1558864"/>
                  <a:gd name="connsiteX16" fmla="*/ 175964 w 758559"/>
                  <a:gd name="connsiteY16" fmla="*/ 1360877 h 1558864"/>
                  <a:gd name="connsiteX17" fmla="*/ 172316 w 758559"/>
                  <a:gd name="connsiteY17" fmla="*/ 1420671 h 1558864"/>
                  <a:gd name="connsiteX18" fmla="*/ 145509 w 758559"/>
                  <a:gd name="connsiteY18" fmla="*/ 1524769 h 1558864"/>
                  <a:gd name="connsiteX19" fmla="*/ 46846 w 758559"/>
                  <a:gd name="connsiteY19" fmla="*/ 1525812 h 1558864"/>
                  <a:gd name="connsiteX20" fmla="*/ 2616 w 758559"/>
                  <a:gd name="connsiteY20" fmla="*/ 1478752 h 1558864"/>
                  <a:gd name="connsiteX21" fmla="*/ 15498 w 758559"/>
                  <a:gd name="connsiteY21" fmla="*/ 1407044 h 1558864"/>
                  <a:gd name="connsiteX22" fmla="*/ 91524 w 758559"/>
                  <a:gd name="connsiteY22" fmla="*/ 1258566 h 1558864"/>
                  <a:gd name="connsiteX23" fmla="*/ 208207 w 758559"/>
                  <a:gd name="connsiteY23" fmla="*/ 1005914 h 1558864"/>
                  <a:gd name="connsiteX24" fmla="*/ 240896 w 758559"/>
                  <a:gd name="connsiteY24" fmla="*/ 877988 h 1558864"/>
                  <a:gd name="connsiteX25" fmla="*/ 252140 w 758559"/>
                  <a:gd name="connsiteY25" fmla="*/ 680439 h 1558864"/>
                  <a:gd name="connsiteX26" fmla="*/ 406873 w 758559"/>
                  <a:gd name="connsiteY26" fmla="*/ 252354 h 1558864"/>
                  <a:gd name="connsiteX27" fmla="*/ 758559 w 758559"/>
                  <a:gd name="connsiteY27" fmla="*/ 0 h 155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58559" h="1558864">
                    <a:moveTo>
                      <a:pt x="758559" y="0"/>
                    </a:moveTo>
                    <a:cubicBezTo>
                      <a:pt x="754166" y="39465"/>
                      <a:pt x="752453" y="70516"/>
                      <a:pt x="741954" y="114970"/>
                    </a:cubicBezTo>
                    <a:cubicBezTo>
                      <a:pt x="737263" y="125172"/>
                      <a:pt x="727657" y="135596"/>
                      <a:pt x="717456" y="140958"/>
                    </a:cubicBezTo>
                    <a:cubicBezTo>
                      <a:pt x="675161" y="163147"/>
                      <a:pt x="637558" y="192337"/>
                      <a:pt x="599656" y="221154"/>
                    </a:cubicBezTo>
                    <a:cubicBezTo>
                      <a:pt x="481186" y="327561"/>
                      <a:pt x="398831" y="454892"/>
                      <a:pt x="377088" y="615359"/>
                    </a:cubicBezTo>
                    <a:cubicBezTo>
                      <a:pt x="369120" y="674258"/>
                      <a:pt x="391831" y="730105"/>
                      <a:pt x="407915" y="785505"/>
                    </a:cubicBezTo>
                    <a:cubicBezTo>
                      <a:pt x="435690" y="881115"/>
                      <a:pt x="482527" y="969204"/>
                      <a:pt x="520502" y="1060793"/>
                    </a:cubicBezTo>
                    <a:cubicBezTo>
                      <a:pt x="550660" y="1133543"/>
                      <a:pt x="570988" y="1208602"/>
                      <a:pt x="578956" y="1286862"/>
                    </a:cubicBezTo>
                    <a:cubicBezTo>
                      <a:pt x="583126" y="1328189"/>
                      <a:pt x="576498" y="1368919"/>
                      <a:pt x="567116" y="1408906"/>
                    </a:cubicBezTo>
                    <a:cubicBezTo>
                      <a:pt x="561383" y="1433404"/>
                      <a:pt x="556617" y="1457530"/>
                      <a:pt x="555277" y="1482772"/>
                    </a:cubicBezTo>
                    <a:cubicBezTo>
                      <a:pt x="552149" y="1541598"/>
                      <a:pt x="514620" y="1568777"/>
                      <a:pt x="457209" y="1555597"/>
                    </a:cubicBezTo>
                    <a:cubicBezTo>
                      <a:pt x="397416" y="1535120"/>
                      <a:pt x="377981" y="1519855"/>
                      <a:pt x="374779" y="1485528"/>
                    </a:cubicBezTo>
                    <a:cubicBezTo>
                      <a:pt x="371280" y="1448669"/>
                      <a:pt x="391980" y="1410321"/>
                      <a:pt x="424222" y="1397066"/>
                    </a:cubicBezTo>
                    <a:cubicBezTo>
                      <a:pt x="441647" y="1389918"/>
                      <a:pt x="448199" y="1378674"/>
                      <a:pt x="451476" y="1361473"/>
                    </a:cubicBezTo>
                    <a:cubicBezTo>
                      <a:pt x="460784" y="1313445"/>
                      <a:pt x="442019" y="1179040"/>
                      <a:pt x="436881" y="1159829"/>
                    </a:cubicBezTo>
                    <a:cubicBezTo>
                      <a:pt x="411936" y="1083728"/>
                      <a:pt x="379545" y="1010754"/>
                      <a:pt x="343505" y="936888"/>
                    </a:cubicBezTo>
                    <a:cubicBezTo>
                      <a:pt x="304859" y="1086185"/>
                      <a:pt x="237247" y="1222228"/>
                      <a:pt x="175964" y="1360877"/>
                    </a:cubicBezTo>
                    <a:cubicBezTo>
                      <a:pt x="167401" y="1380238"/>
                      <a:pt x="163455" y="1398034"/>
                      <a:pt x="172316" y="1420671"/>
                    </a:cubicBezTo>
                    <a:cubicBezTo>
                      <a:pt x="189070" y="1463487"/>
                      <a:pt x="176113" y="1503995"/>
                      <a:pt x="145509" y="1524769"/>
                    </a:cubicBezTo>
                    <a:cubicBezTo>
                      <a:pt x="127489" y="1536088"/>
                      <a:pt x="60771" y="1527748"/>
                      <a:pt x="46846" y="1525812"/>
                    </a:cubicBezTo>
                    <a:cubicBezTo>
                      <a:pt x="20933" y="1522238"/>
                      <a:pt x="7753" y="1502580"/>
                      <a:pt x="2616" y="1478752"/>
                    </a:cubicBezTo>
                    <a:cubicBezTo>
                      <a:pt x="-2820" y="1453583"/>
                      <a:pt x="-363" y="1427596"/>
                      <a:pt x="15498" y="1407044"/>
                    </a:cubicBezTo>
                    <a:cubicBezTo>
                      <a:pt x="50197" y="1362069"/>
                      <a:pt x="66430" y="1308158"/>
                      <a:pt x="91524" y="1258566"/>
                    </a:cubicBezTo>
                    <a:cubicBezTo>
                      <a:pt x="133446" y="1175764"/>
                      <a:pt x="171720" y="1091249"/>
                      <a:pt x="208207" y="1005914"/>
                    </a:cubicBezTo>
                    <a:cubicBezTo>
                      <a:pt x="217887" y="962950"/>
                      <a:pt x="235311" y="921995"/>
                      <a:pt x="240896" y="877988"/>
                    </a:cubicBezTo>
                    <a:cubicBezTo>
                      <a:pt x="249161" y="812386"/>
                      <a:pt x="256905" y="746412"/>
                      <a:pt x="252140" y="680439"/>
                    </a:cubicBezTo>
                    <a:cubicBezTo>
                      <a:pt x="240151" y="514238"/>
                      <a:pt x="313497" y="379982"/>
                      <a:pt x="406873" y="252354"/>
                    </a:cubicBezTo>
                    <a:cubicBezTo>
                      <a:pt x="469272" y="171785"/>
                      <a:pt x="649099" y="41327"/>
                      <a:pt x="758559" y="0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B5C4036E-5374-4968-9541-4BF6D2116AC5}"/>
                  </a:ext>
                </a:extLst>
              </p:cNvPr>
              <p:cNvSpPr/>
              <p:nvPr/>
            </p:nvSpPr>
            <p:spPr>
              <a:xfrm flipH="1">
                <a:off x="9489202" y="5277012"/>
                <a:ext cx="206752" cy="134703"/>
              </a:xfrm>
              <a:custGeom>
                <a:avLst/>
                <a:gdLst>
                  <a:gd name="connsiteX0" fmla="*/ 0 w 338430"/>
                  <a:gd name="connsiteY0" fmla="*/ 57559 h 220494"/>
                  <a:gd name="connsiteX1" fmla="*/ 195017 w 338430"/>
                  <a:gd name="connsiteY1" fmla="*/ 150712 h 220494"/>
                  <a:gd name="connsiteX2" fmla="*/ 324657 w 338430"/>
                  <a:gd name="connsiteY2" fmla="*/ 0 h 220494"/>
                  <a:gd name="connsiteX3" fmla="*/ 311551 w 338430"/>
                  <a:gd name="connsiteY3" fmla="*/ 141627 h 220494"/>
                  <a:gd name="connsiteX4" fmla="*/ 138054 w 338430"/>
                  <a:gd name="connsiteY4" fmla="*/ 217654 h 220494"/>
                  <a:gd name="connsiteX5" fmla="*/ 0 w 338430"/>
                  <a:gd name="connsiteY5" fmla="*/ 57559 h 220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8430" h="220494">
                    <a:moveTo>
                      <a:pt x="0" y="57559"/>
                    </a:moveTo>
                    <a:cubicBezTo>
                      <a:pt x="57485" y="138649"/>
                      <a:pt x="122044" y="168583"/>
                      <a:pt x="195017" y="150712"/>
                    </a:cubicBezTo>
                    <a:cubicBezTo>
                      <a:pt x="266799" y="133139"/>
                      <a:pt x="314604" y="77590"/>
                      <a:pt x="324657" y="0"/>
                    </a:cubicBezTo>
                    <a:cubicBezTo>
                      <a:pt x="347293" y="30679"/>
                      <a:pt x="341411" y="94568"/>
                      <a:pt x="311551" y="141627"/>
                    </a:cubicBezTo>
                    <a:cubicBezTo>
                      <a:pt x="274841" y="199485"/>
                      <a:pt x="204251" y="230387"/>
                      <a:pt x="138054" y="217654"/>
                    </a:cubicBezTo>
                    <a:cubicBezTo>
                      <a:pt x="62698" y="203134"/>
                      <a:pt x="15042" y="148925"/>
                      <a:pt x="0" y="57559"/>
                    </a:cubicBezTo>
                    <a:close/>
                  </a:path>
                </a:pathLst>
              </a:custGeom>
              <a:solidFill>
                <a:srgbClr val="F9F9FD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0F128A9-A837-4BC8-9862-8D0A09707416}"/>
                  </a:ext>
                </a:extLst>
              </p:cNvPr>
              <p:cNvSpPr/>
              <p:nvPr/>
            </p:nvSpPr>
            <p:spPr>
              <a:xfrm flipH="1">
                <a:off x="10551853" y="5180208"/>
                <a:ext cx="360491" cy="671617"/>
              </a:xfrm>
              <a:custGeom>
                <a:avLst/>
                <a:gdLst>
                  <a:gd name="connsiteX0" fmla="*/ 490676 w 590083"/>
                  <a:gd name="connsiteY0" fmla="*/ 12287 h 1099365"/>
                  <a:gd name="connsiteX1" fmla="*/ 306382 w 590083"/>
                  <a:gd name="connsiteY1" fmla="*/ 537173 h 1099365"/>
                  <a:gd name="connsiteX2" fmla="*/ 259247 w 590083"/>
                  <a:gd name="connsiteY2" fmla="*/ 121672 h 1099365"/>
                  <a:gd name="connsiteX3" fmla="*/ 245471 w 590083"/>
                  <a:gd name="connsiteY3" fmla="*/ 0 h 1099365"/>
                  <a:gd name="connsiteX4" fmla="*/ 148968 w 590083"/>
                  <a:gd name="connsiteY4" fmla="*/ 9010 h 1099365"/>
                  <a:gd name="connsiteX5" fmla="*/ 173094 w 590083"/>
                  <a:gd name="connsiteY5" fmla="*/ 198145 h 1099365"/>
                  <a:gd name="connsiteX6" fmla="*/ 201166 w 590083"/>
                  <a:gd name="connsiteY6" fmla="*/ 469263 h 1099365"/>
                  <a:gd name="connsiteX7" fmla="*/ 227302 w 590083"/>
                  <a:gd name="connsiteY7" fmla="*/ 737551 h 1099365"/>
                  <a:gd name="connsiteX8" fmla="*/ 140032 w 590083"/>
                  <a:gd name="connsiteY8" fmla="*/ 907177 h 1099365"/>
                  <a:gd name="connsiteX9" fmla="*/ 8457 w 590083"/>
                  <a:gd name="connsiteY9" fmla="*/ 913432 h 1099365"/>
                  <a:gd name="connsiteX10" fmla="*/ 2426 w 590083"/>
                  <a:gd name="connsiteY10" fmla="*/ 996458 h 1099365"/>
                  <a:gd name="connsiteX11" fmla="*/ 232440 w 590083"/>
                  <a:gd name="connsiteY11" fmla="*/ 943515 h 1099365"/>
                  <a:gd name="connsiteX12" fmla="*/ 265576 w 590083"/>
                  <a:gd name="connsiteY12" fmla="*/ 950217 h 1099365"/>
                  <a:gd name="connsiteX13" fmla="*/ 501995 w 590083"/>
                  <a:gd name="connsiteY13" fmla="*/ 1099365 h 1099365"/>
                  <a:gd name="connsiteX14" fmla="*/ 508845 w 590083"/>
                  <a:gd name="connsiteY14" fmla="*/ 1015372 h 1099365"/>
                  <a:gd name="connsiteX15" fmla="*/ 476380 w 590083"/>
                  <a:gd name="connsiteY15" fmla="*/ 1009638 h 1099365"/>
                  <a:gd name="connsiteX16" fmla="*/ 328720 w 590083"/>
                  <a:gd name="connsiteY16" fmla="*/ 774336 h 1099365"/>
                  <a:gd name="connsiteX17" fmla="*/ 382631 w 590083"/>
                  <a:gd name="connsiteY17" fmla="*/ 618263 h 1099365"/>
                  <a:gd name="connsiteX18" fmla="*/ 504005 w 590083"/>
                  <a:gd name="connsiteY18" fmla="*/ 270969 h 1099365"/>
                  <a:gd name="connsiteX19" fmla="*/ 503782 w 590083"/>
                  <a:gd name="connsiteY19" fmla="*/ 271491 h 1099365"/>
                  <a:gd name="connsiteX20" fmla="*/ 504005 w 590083"/>
                  <a:gd name="connsiteY20" fmla="*/ 270969 h 1099365"/>
                  <a:gd name="connsiteX21" fmla="*/ 590084 w 590083"/>
                  <a:gd name="connsiteY21" fmla="*/ 36636 h 1099365"/>
                  <a:gd name="connsiteX22" fmla="*/ 490676 w 590083"/>
                  <a:gd name="connsiteY22" fmla="*/ 12287 h 109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0083" h="1099365">
                    <a:moveTo>
                      <a:pt x="490676" y="12287"/>
                    </a:moveTo>
                    <a:cubicBezTo>
                      <a:pt x="490676" y="12287"/>
                      <a:pt x="342719" y="435606"/>
                      <a:pt x="306382" y="537173"/>
                    </a:cubicBezTo>
                    <a:cubicBezTo>
                      <a:pt x="292532" y="380206"/>
                      <a:pt x="273395" y="273799"/>
                      <a:pt x="259247" y="121672"/>
                    </a:cubicBezTo>
                    <a:cubicBezTo>
                      <a:pt x="256715" y="94493"/>
                      <a:pt x="250833" y="51826"/>
                      <a:pt x="245471" y="0"/>
                    </a:cubicBezTo>
                    <a:cubicBezTo>
                      <a:pt x="226856" y="6925"/>
                      <a:pt x="187242" y="447"/>
                      <a:pt x="148968" y="9010"/>
                    </a:cubicBezTo>
                    <a:cubicBezTo>
                      <a:pt x="155372" y="67612"/>
                      <a:pt x="167137" y="139543"/>
                      <a:pt x="173094" y="198145"/>
                    </a:cubicBezTo>
                    <a:cubicBezTo>
                      <a:pt x="182253" y="288542"/>
                      <a:pt x="192156" y="378865"/>
                      <a:pt x="201166" y="469263"/>
                    </a:cubicBezTo>
                    <a:cubicBezTo>
                      <a:pt x="210102" y="558693"/>
                      <a:pt x="216729" y="648345"/>
                      <a:pt x="227302" y="737551"/>
                    </a:cubicBezTo>
                    <a:cubicBezTo>
                      <a:pt x="235047" y="802483"/>
                      <a:pt x="198560" y="878286"/>
                      <a:pt x="140032" y="907177"/>
                    </a:cubicBezTo>
                    <a:cubicBezTo>
                      <a:pt x="97291" y="928250"/>
                      <a:pt x="52688" y="918570"/>
                      <a:pt x="8457" y="913432"/>
                    </a:cubicBezTo>
                    <a:cubicBezTo>
                      <a:pt x="2649" y="940835"/>
                      <a:pt x="-3532" y="968237"/>
                      <a:pt x="2426" y="996458"/>
                    </a:cubicBezTo>
                    <a:cubicBezTo>
                      <a:pt x="87760" y="1016265"/>
                      <a:pt x="165350" y="999585"/>
                      <a:pt x="232440" y="943515"/>
                    </a:cubicBezTo>
                    <a:cubicBezTo>
                      <a:pt x="250907" y="928101"/>
                      <a:pt x="255524" y="931229"/>
                      <a:pt x="265576" y="950217"/>
                    </a:cubicBezTo>
                    <a:cubicBezTo>
                      <a:pt x="315615" y="1044858"/>
                      <a:pt x="396407" y="1092142"/>
                      <a:pt x="501995" y="1099365"/>
                    </a:cubicBezTo>
                    <a:cubicBezTo>
                      <a:pt x="508771" y="1071739"/>
                      <a:pt x="508845" y="1043518"/>
                      <a:pt x="508845" y="1015372"/>
                    </a:cubicBezTo>
                    <a:cubicBezTo>
                      <a:pt x="498048" y="1013435"/>
                      <a:pt x="487251" y="1010978"/>
                      <a:pt x="476380" y="1009638"/>
                    </a:cubicBezTo>
                    <a:cubicBezTo>
                      <a:pt x="372877" y="996830"/>
                      <a:pt x="295808" y="874637"/>
                      <a:pt x="328720" y="774336"/>
                    </a:cubicBezTo>
                    <a:cubicBezTo>
                      <a:pt x="345847" y="722064"/>
                      <a:pt x="364462" y="670237"/>
                      <a:pt x="382631" y="618263"/>
                    </a:cubicBezTo>
                    <a:cubicBezTo>
                      <a:pt x="422990" y="502474"/>
                      <a:pt x="463423" y="386684"/>
                      <a:pt x="504005" y="270969"/>
                    </a:cubicBezTo>
                    <a:lnTo>
                      <a:pt x="503782" y="271491"/>
                    </a:lnTo>
                    <a:lnTo>
                      <a:pt x="504005" y="270969"/>
                    </a:lnTo>
                    <a:cubicBezTo>
                      <a:pt x="508473" y="258236"/>
                      <a:pt x="590084" y="36636"/>
                      <a:pt x="590084" y="36636"/>
                    </a:cubicBezTo>
                    <a:cubicBezTo>
                      <a:pt x="577872" y="47359"/>
                      <a:pt x="497899" y="18690"/>
                      <a:pt x="490676" y="1228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AE42E7C3-8448-4562-A4B3-C93115D21C43}"/>
                  </a:ext>
                </a:extLst>
              </p:cNvPr>
              <p:cNvSpPr/>
              <p:nvPr/>
            </p:nvSpPr>
            <p:spPr>
              <a:xfrm flipH="1">
                <a:off x="10899873" y="5709773"/>
                <a:ext cx="127080" cy="86598"/>
              </a:xfrm>
              <a:custGeom>
                <a:avLst/>
                <a:gdLst>
                  <a:gd name="connsiteX0" fmla="*/ 198964 w 208016"/>
                  <a:gd name="connsiteY0" fmla="*/ 41453 h 141752"/>
                  <a:gd name="connsiteX1" fmla="*/ 192932 w 208016"/>
                  <a:gd name="connsiteY1" fmla="*/ 124478 h 141752"/>
                  <a:gd name="connsiteX2" fmla="*/ 116832 w 208016"/>
                  <a:gd name="connsiteY2" fmla="*/ 136095 h 141752"/>
                  <a:gd name="connsiteX3" fmla="*/ 54507 w 208016"/>
                  <a:gd name="connsiteY3" fmla="*/ 120234 h 141752"/>
                  <a:gd name="connsiteX4" fmla="*/ 0 w 208016"/>
                  <a:gd name="connsiteY4" fmla="*/ 58802 h 141752"/>
                  <a:gd name="connsiteX5" fmla="*/ 96652 w 208016"/>
                  <a:gd name="connsiteY5" fmla="*/ 7498 h 141752"/>
                  <a:gd name="connsiteX6" fmla="*/ 198964 w 208016"/>
                  <a:gd name="connsiteY6" fmla="*/ 41453 h 141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016" h="141752">
                    <a:moveTo>
                      <a:pt x="198964" y="41453"/>
                    </a:moveTo>
                    <a:cubicBezTo>
                      <a:pt x="214452" y="70419"/>
                      <a:pt x="208495" y="97747"/>
                      <a:pt x="192932" y="124478"/>
                    </a:cubicBezTo>
                    <a:cubicBezTo>
                      <a:pt x="169924" y="143615"/>
                      <a:pt x="144308" y="145849"/>
                      <a:pt x="116832" y="136095"/>
                    </a:cubicBezTo>
                    <a:cubicBezTo>
                      <a:pt x="96057" y="130808"/>
                      <a:pt x="75356" y="125149"/>
                      <a:pt x="54507" y="120234"/>
                    </a:cubicBezTo>
                    <a:cubicBezTo>
                      <a:pt x="15339" y="110926"/>
                      <a:pt x="3723" y="98119"/>
                      <a:pt x="0" y="58802"/>
                    </a:cubicBezTo>
                    <a:cubicBezTo>
                      <a:pt x="19807" y="-321"/>
                      <a:pt x="35221" y="-9256"/>
                      <a:pt x="96652" y="7498"/>
                    </a:cubicBezTo>
                    <a:cubicBezTo>
                      <a:pt x="131278" y="16880"/>
                      <a:pt x="169775" y="15317"/>
                      <a:pt x="198964" y="41453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5A60C354-AC8B-42B1-9A2B-D97036E69F8E}"/>
                  </a:ext>
                </a:extLst>
              </p:cNvPr>
              <p:cNvSpPr/>
              <p:nvPr/>
            </p:nvSpPr>
            <p:spPr>
              <a:xfrm flipH="1">
                <a:off x="10487620" y="5792376"/>
                <a:ext cx="128395" cy="74080"/>
              </a:xfrm>
              <a:custGeom>
                <a:avLst/>
                <a:gdLst>
                  <a:gd name="connsiteX0" fmla="*/ 11503 w 210168"/>
                  <a:gd name="connsiteY0" fmla="*/ 97238 h 121261"/>
                  <a:gd name="connsiteX1" fmla="*/ 18354 w 210168"/>
                  <a:gd name="connsiteY1" fmla="*/ 13244 h 121261"/>
                  <a:gd name="connsiteX2" fmla="*/ 66085 w 210168"/>
                  <a:gd name="connsiteY2" fmla="*/ 64 h 121261"/>
                  <a:gd name="connsiteX3" fmla="*/ 158939 w 210168"/>
                  <a:gd name="connsiteY3" fmla="*/ 1255 h 121261"/>
                  <a:gd name="connsiteX4" fmla="*/ 210095 w 210168"/>
                  <a:gd name="connsiteY4" fmla="*/ 56060 h 121261"/>
                  <a:gd name="connsiteX5" fmla="*/ 163184 w 210168"/>
                  <a:gd name="connsiteY5" fmla="*/ 120395 h 121261"/>
                  <a:gd name="connsiteX6" fmla="*/ 52458 w 210168"/>
                  <a:gd name="connsiteY6" fmla="*/ 119651 h 121261"/>
                  <a:gd name="connsiteX7" fmla="*/ 11503 w 210168"/>
                  <a:gd name="connsiteY7" fmla="*/ 97238 h 121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168" h="121261">
                    <a:moveTo>
                      <a:pt x="11503" y="97238"/>
                    </a:moveTo>
                    <a:cubicBezTo>
                      <a:pt x="-5400" y="67676"/>
                      <a:pt x="-4134" y="39604"/>
                      <a:pt x="18354" y="13244"/>
                    </a:cubicBezTo>
                    <a:cubicBezTo>
                      <a:pt x="32651" y="2968"/>
                      <a:pt x="48437" y="-532"/>
                      <a:pt x="66085" y="64"/>
                    </a:cubicBezTo>
                    <a:cubicBezTo>
                      <a:pt x="96987" y="1181"/>
                      <a:pt x="128037" y="-11"/>
                      <a:pt x="158939" y="1255"/>
                    </a:cubicBezTo>
                    <a:cubicBezTo>
                      <a:pt x="189320" y="2521"/>
                      <a:pt x="208978" y="24488"/>
                      <a:pt x="210095" y="56060"/>
                    </a:cubicBezTo>
                    <a:cubicBezTo>
                      <a:pt x="211435" y="93142"/>
                      <a:pt x="194309" y="118832"/>
                      <a:pt x="163184" y="120395"/>
                    </a:cubicBezTo>
                    <a:cubicBezTo>
                      <a:pt x="126325" y="122257"/>
                      <a:pt x="89317" y="120693"/>
                      <a:pt x="52458" y="119651"/>
                    </a:cubicBezTo>
                    <a:cubicBezTo>
                      <a:pt x="35555" y="119204"/>
                      <a:pt x="23418" y="107960"/>
                      <a:pt x="11503" y="97238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BAC627A-834A-4C4C-9858-2191CC86F86F}"/>
              </a:ext>
            </a:extLst>
          </p:cNvPr>
          <p:cNvGrpSpPr/>
          <p:nvPr/>
        </p:nvGrpSpPr>
        <p:grpSpPr>
          <a:xfrm>
            <a:off x="43240" y="3597685"/>
            <a:ext cx="5165818" cy="3247504"/>
            <a:chOff x="240449" y="3814451"/>
            <a:chExt cx="4683886" cy="2944536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96E60AD9-53E2-4172-8958-CD3BDCBC8E92}"/>
                </a:ext>
              </a:extLst>
            </p:cNvPr>
            <p:cNvGrpSpPr/>
            <p:nvPr/>
          </p:nvGrpSpPr>
          <p:grpSpPr>
            <a:xfrm>
              <a:off x="2240309" y="4051886"/>
              <a:ext cx="2684026" cy="1375007"/>
              <a:chOff x="4916721" y="2720071"/>
              <a:chExt cx="3501967" cy="1794032"/>
            </a:xfrm>
          </p:grpSpPr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B9F0606B-81F2-414B-9B44-8C04E3D804F6}"/>
                  </a:ext>
                </a:extLst>
              </p:cNvPr>
              <p:cNvSpPr/>
              <p:nvPr/>
            </p:nvSpPr>
            <p:spPr>
              <a:xfrm>
                <a:off x="5146368" y="2890650"/>
                <a:ext cx="3042673" cy="1452875"/>
              </a:xfrm>
              <a:custGeom>
                <a:avLst/>
                <a:gdLst>
                  <a:gd name="connsiteX0" fmla="*/ 1557815 w 3042673"/>
                  <a:gd name="connsiteY0" fmla="*/ 45 h 1452875"/>
                  <a:gd name="connsiteX1" fmla="*/ 2378161 w 3042673"/>
                  <a:gd name="connsiteY1" fmla="*/ 247986 h 1452875"/>
                  <a:gd name="connsiteX2" fmla="*/ 2978654 w 3042673"/>
                  <a:gd name="connsiteY2" fmla="*/ 661440 h 1452875"/>
                  <a:gd name="connsiteX3" fmla="*/ 3014750 w 3042673"/>
                  <a:gd name="connsiteY3" fmla="*/ 769725 h 1452875"/>
                  <a:gd name="connsiteX4" fmla="*/ 1815470 w 3042673"/>
                  <a:gd name="connsiteY4" fmla="*/ 1419439 h 1452875"/>
                  <a:gd name="connsiteX5" fmla="*/ 924506 w 3042673"/>
                  <a:gd name="connsiteY5" fmla="*/ 1340687 h 1452875"/>
                  <a:gd name="connsiteX6" fmla="*/ 23043 w 3042673"/>
                  <a:gd name="connsiteY6" fmla="*/ 773007 h 1452875"/>
                  <a:gd name="connsiteX7" fmla="*/ 48375 w 3042673"/>
                  <a:gd name="connsiteY7" fmla="*/ 674566 h 1452875"/>
                  <a:gd name="connsiteX8" fmla="*/ 1471316 w 3042673"/>
                  <a:gd name="connsiteY8" fmla="*/ 176 h 1452875"/>
                  <a:gd name="connsiteX9" fmla="*/ 1498486 w 3042673"/>
                  <a:gd name="connsiteY9" fmla="*/ 176 h 1452875"/>
                  <a:gd name="connsiteX10" fmla="*/ 1557815 w 3042673"/>
                  <a:gd name="connsiteY10" fmla="*/ 45 h 145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2673" h="1452875">
                    <a:moveTo>
                      <a:pt x="1557815" y="45"/>
                    </a:moveTo>
                    <a:cubicBezTo>
                      <a:pt x="1865345" y="2800"/>
                      <a:pt x="2111712" y="106886"/>
                      <a:pt x="2378161" y="247986"/>
                    </a:cubicBezTo>
                    <a:cubicBezTo>
                      <a:pt x="2594995" y="362704"/>
                      <a:pt x="2788072" y="507872"/>
                      <a:pt x="2978654" y="661440"/>
                    </a:cubicBezTo>
                    <a:cubicBezTo>
                      <a:pt x="3024595" y="698585"/>
                      <a:pt x="3075652" y="721555"/>
                      <a:pt x="3014750" y="769725"/>
                    </a:cubicBezTo>
                    <a:cubicBezTo>
                      <a:pt x="2646709" y="1062030"/>
                      <a:pt x="2302690" y="1294746"/>
                      <a:pt x="1815470" y="1419439"/>
                    </a:cubicBezTo>
                    <a:cubicBezTo>
                      <a:pt x="1540752" y="1489792"/>
                      <a:pt x="1180848" y="1442279"/>
                      <a:pt x="924506" y="1340687"/>
                    </a:cubicBezTo>
                    <a:cubicBezTo>
                      <a:pt x="601355" y="1212582"/>
                      <a:pt x="289492" y="993385"/>
                      <a:pt x="23043" y="773007"/>
                    </a:cubicBezTo>
                    <a:cubicBezTo>
                      <a:pt x="-13314" y="742950"/>
                      <a:pt x="-7932" y="720637"/>
                      <a:pt x="48375" y="674566"/>
                    </a:cubicBezTo>
                    <a:cubicBezTo>
                      <a:pt x="466819" y="334221"/>
                      <a:pt x="906262" y="34563"/>
                      <a:pt x="1471316" y="176"/>
                    </a:cubicBezTo>
                    <a:cubicBezTo>
                      <a:pt x="1480374" y="-219"/>
                      <a:pt x="1489431" y="176"/>
                      <a:pt x="1498486" y="176"/>
                    </a:cubicBezTo>
                    <a:lnTo>
                      <a:pt x="1557815" y="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9602EBED-3083-4D78-B5DB-09BBC8EBDD2C}"/>
                  </a:ext>
                </a:extLst>
              </p:cNvPr>
              <p:cNvGrpSpPr/>
              <p:nvPr/>
            </p:nvGrpSpPr>
            <p:grpSpPr>
              <a:xfrm>
                <a:off x="4916721" y="2720071"/>
                <a:ext cx="3501967" cy="1794032"/>
                <a:chOff x="6421304" y="4098173"/>
                <a:chExt cx="1434820" cy="735048"/>
              </a:xfrm>
            </p:grpSpPr>
            <p:sp>
              <p:nvSpPr>
                <p:cNvPr id="116" name="Graphic 120">
                  <a:extLst>
                    <a:ext uri="{FF2B5EF4-FFF2-40B4-BE49-F238E27FC236}">
                      <a16:creationId xmlns:a16="http://schemas.microsoft.com/office/drawing/2014/main" id="{732F50A9-071F-46B4-82A3-C36615F16C73}"/>
                    </a:ext>
                  </a:extLst>
                </p:cNvPr>
                <p:cNvSpPr/>
                <p:nvPr/>
              </p:nvSpPr>
              <p:spPr>
                <a:xfrm>
                  <a:off x="6421304" y="4098173"/>
                  <a:ext cx="1434820" cy="735048"/>
                </a:xfrm>
                <a:custGeom>
                  <a:avLst/>
                  <a:gdLst>
                    <a:gd name="connsiteX0" fmla="*/ 1413887 w 1434820"/>
                    <a:gd name="connsiteY0" fmla="*/ 336501 h 735048"/>
                    <a:gd name="connsiteX1" fmla="*/ 1107622 w 1434820"/>
                    <a:gd name="connsiteY1" fmla="*/ 106225 h 735048"/>
                    <a:gd name="connsiteX2" fmla="*/ 650296 w 1434820"/>
                    <a:gd name="connsiteY2" fmla="*/ 2434 h 735048"/>
                    <a:gd name="connsiteX3" fmla="*/ 13620 w 1434820"/>
                    <a:gd name="connsiteY3" fmla="*/ 344030 h 735048"/>
                    <a:gd name="connsiteX4" fmla="*/ 21580 w 1434820"/>
                    <a:gd name="connsiteY4" fmla="*/ 396410 h 735048"/>
                    <a:gd name="connsiteX5" fmla="*/ 321068 w 1434820"/>
                    <a:gd name="connsiteY5" fmla="*/ 623406 h 735048"/>
                    <a:gd name="connsiteX6" fmla="*/ 692081 w 1434820"/>
                    <a:gd name="connsiteY6" fmla="*/ 734672 h 735048"/>
                    <a:gd name="connsiteX7" fmla="*/ 705526 w 1434820"/>
                    <a:gd name="connsiteY7" fmla="*/ 735048 h 735048"/>
                    <a:gd name="connsiteX8" fmla="*/ 879766 w 1434820"/>
                    <a:gd name="connsiteY8" fmla="*/ 710902 h 735048"/>
                    <a:gd name="connsiteX9" fmla="*/ 1418350 w 1434820"/>
                    <a:gd name="connsiteY9" fmla="*/ 393237 h 735048"/>
                    <a:gd name="connsiteX10" fmla="*/ 1413887 w 1434820"/>
                    <a:gd name="connsiteY10" fmla="*/ 336501 h 735048"/>
                    <a:gd name="connsiteX11" fmla="*/ 1332144 w 1434820"/>
                    <a:gd name="connsiteY11" fmla="*/ 385385 h 735048"/>
                    <a:gd name="connsiteX12" fmla="*/ 840777 w 1434820"/>
                    <a:gd name="connsiteY12" fmla="*/ 651585 h 735048"/>
                    <a:gd name="connsiteX13" fmla="*/ 475733 w 1434820"/>
                    <a:gd name="connsiteY13" fmla="*/ 619319 h 735048"/>
                    <a:gd name="connsiteX14" fmla="*/ 106387 w 1434820"/>
                    <a:gd name="connsiteY14" fmla="*/ 386730 h 735048"/>
                    <a:gd name="connsiteX15" fmla="*/ 116766 w 1434820"/>
                    <a:gd name="connsiteY15" fmla="*/ 346397 h 735048"/>
                    <a:gd name="connsiteX16" fmla="*/ 699771 w 1434820"/>
                    <a:gd name="connsiteY16" fmla="*/ 70087 h 735048"/>
                    <a:gd name="connsiteX17" fmla="*/ 710903 w 1434820"/>
                    <a:gd name="connsiteY17" fmla="*/ 70087 h 735048"/>
                    <a:gd name="connsiteX18" fmla="*/ 735211 w 1434820"/>
                    <a:gd name="connsiteY18" fmla="*/ 70033 h 735048"/>
                    <a:gd name="connsiteX19" fmla="*/ 1071322 w 1434820"/>
                    <a:gd name="connsiteY19" fmla="*/ 171619 h 735048"/>
                    <a:gd name="connsiteX20" fmla="*/ 1317355 w 1434820"/>
                    <a:gd name="connsiteY20" fmla="*/ 341019 h 735048"/>
                    <a:gd name="connsiteX21" fmla="*/ 1332144 w 1434820"/>
                    <a:gd name="connsiteY21" fmla="*/ 385385 h 735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434820" h="735048">
                      <a:moveTo>
                        <a:pt x="1413887" y="336501"/>
                      </a:moveTo>
                      <a:cubicBezTo>
                        <a:pt x="1315312" y="248252"/>
                        <a:pt x="1224643" y="167962"/>
                        <a:pt x="1107622" y="106225"/>
                      </a:cubicBezTo>
                      <a:cubicBezTo>
                        <a:pt x="969736" y="33464"/>
                        <a:pt x="825289" y="-11172"/>
                        <a:pt x="650296" y="2434"/>
                      </a:cubicBezTo>
                      <a:cubicBezTo>
                        <a:pt x="394260" y="22278"/>
                        <a:pt x="197863" y="177911"/>
                        <a:pt x="13620" y="344030"/>
                      </a:cubicBezTo>
                      <a:cubicBezTo>
                        <a:pt x="-13000" y="368015"/>
                        <a:pt x="4747" y="380438"/>
                        <a:pt x="21580" y="396410"/>
                      </a:cubicBezTo>
                      <a:cubicBezTo>
                        <a:pt x="112464" y="482185"/>
                        <a:pt x="212276" y="562260"/>
                        <a:pt x="321068" y="623406"/>
                      </a:cubicBezTo>
                      <a:cubicBezTo>
                        <a:pt x="440509" y="690467"/>
                        <a:pt x="552528" y="732144"/>
                        <a:pt x="692081" y="734672"/>
                      </a:cubicBezTo>
                      <a:lnTo>
                        <a:pt x="705526" y="735048"/>
                      </a:lnTo>
                      <a:cubicBezTo>
                        <a:pt x="761562" y="734887"/>
                        <a:pt x="825880" y="725799"/>
                        <a:pt x="879766" y="710902"/>
                      </a:cubicBezTo>
                      <a:cubicBezTo>
                        <a:pt x="1090574" y="652231"/>
                        <a:pt x="1255619" y="534188"/>
                        <a:pt x="1418350" y="393237"/>
                      </a:cubicBezTo>
                      <a:cubicBezTo>
                        <a:pt x="1446691" y="368661"/>
                        <a:pt x="1433946" y="354409"/>
                        <a:pt x="1413887" y="336501"/>
                      </a:cubicBezTo>
                      <a:close/>
                      <a:moveTo>
                        <a:pt x="1332144" y="385385"/>
                      </a:moveTo>
                      <a:cubicBezTo>
                        <a:pt x="1181351" y="505148"/>
                        <a:pt x="1040400" y="600496"/>
                        <a:pt x="840777" y="651585"/>
                      </a:cubicBezTo>
                      <a:cubicBezTo>
                        <a:pt x="728220" y="680410"/>
                        <a:pt x="580761" y="660943"/>
                        <a:pt x="475733" y="619319"/>
                      </a:cubicBezTo>
                      <a:cubicBezTo>
                        <a:pt x="343332" y="566832"/>
                        <a:pt x="215556" y="477023"/>
                        <a:pt x="106387" y="386730"/>
                      </a:cubicBezTo>
                      <a:cubicBezTo>
                        <a:pt x="91491" y="374415"/>
                        <a:pt x="93696" y="365273"/>
                        <a:pt x="116766" y="346397"/>
                      </a:cubicBezTo>
                      <a:cubicBezTo>
                        <a:pt x="288210" y="206951"/>
                        <a:pt x="468258" y="84176"/>
                        <a:pt x="699771" y="70087"/>
                      </a:cubicBezTo>
                      <a:cubicBezTo>
                        <a:pt x="703482" y="69925"/>
                        <a:pt x="707193" y="70087"/>
                        <a:pt x="710903" y="70087"/>
                      </a:cubicBezTo>
                      <a:lnTo>
                        <a:pt x="735211" y="70033"/>
                      </a:lnTo>
                      <a:cubicBezTo>
                        <a:pt x="861212" y="71162"/>
                        <a:pt x="962153" y="113808"/>
                        <a:pt x="1071322" y="171619"/>
                      </a:cubicBezTo>
                      <a:cubicBezTo>
                        <a:pt x="1160163" y="218621"/>
                        <a:pt x="1239270" y="278099"/>
                        <a:pt x="1317355" y="341019"/>
                      </a:cubicBezTo>
                      <a:cubicBezTo>
                        <a:pt x="1336178" y="356238"/>
                        <a:pt x="1357097" y="365649"/>
                        <a:pt x="1332144" y="385385"/>
                      </a:cubicBezTo>
                      <a:close/>
                    </a:path>
                  </a:pathLst>
                </a:custGeom>
                <a:solidFill>
                  <a:srgbClr val="0B0B0B"/>
                </a:solidFill>
                <a:ln w="535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9C9B4451-8B53-4899-B9D8-F918C2798C9D}"/>
                    </a:ext>
                  </a:extLst>
                </p:cNvPr>
                <p:cNvSpPr/>
                <p:nvPr/>
              </p:nvSpPr>
              <p:spPr>
                <a:xfrm>
                  <a:off x="6891238" y="4192742"/>
                  <a:ext cx="507228" cy="50722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E56CC782-1BFD-4100-B10C-7A2C43BD6A41}"/>
                    </a:ext>
                  </a:extLst>
                </p:cNvPr>
                <p:cNvSpPr/>
                <p:nvPr/>
              </p:nvSpPr>
              <p:spPr>
                <a:xfrm>
                  <a:off x="7036934" y="4338438"/>
                  <a:ext cx="215837" cy="21583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4E3B9806-6650-4027-A3CE-C67C7877544F}"/>
                    </a:ext>
                  </a:extLst>
                </p:cNvPr>
                <p:cNvSpPr/>
                <p:nvPr/>
              </p:nvSpPr>
              <p:spPr>
                <a:xfrm>
                  <a:off x="6962207" y="4299083"/>
                  <a:ext cx="101121" cy="1011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5022E2A3-668F-42EF-80D6-AD8F143B3331}"/>
                </a:ext>
              </a:extLst>
            </p:cNvPr>
            <p:cNvGrpSpPr/>
            <p:nvPr/>
          </p:nvGrpSpPr>
          <p:grpSpPr>
            <a:xfrm>
              <a:off x="240449" y="4363411"/>
              <a:ext cx="2835847" cy="2395576"/>
              <a:chOff x="319983" y="2613403"/>
              <a:chExt cx="5024694" cy="4244597"/>
            </a:xfrm>
          </p:grpSpPr>
          <p:grpSp>
            <p:nvGrpSpPr>
              <p:cNvPr id="99" name="Graphic 60">
                <a:extLst>
                  <a:ext uri="{FF2B5EF4-FFF2-40B4-BE49-F238E27FC236}">
                    <a16:creationId xmlns:a16="http://schemas.microsoft.com/office/drawing/2014/main" id="{704E01AA-8430-4FE2-9420-CFB4C3396ADE}"/>
                  </a:ext>
                </a:extLst>
              </p:cNvPr>
              <p:cNvGrpSpPr/>
              <p:nvPr/>
            </p:nvGrpSpPr>
            <p:grpSpPr>
              <a:xfrm>
                <a:off x="1545801" y="2613865"/>
                <a:ext cx="1177542" cy="1489096"/>
                <a:chOff x="3487745" y="1253233"/>
                <a:chExt cx="1555735" cy="1967347"/>
              </a:xfrm>
              <a:solidFill>
                <a:schemeClr val="accent1"/>
              </a:solidFill>
            </p:grpSpPr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7A374CE1-3A4C-47CD-8E1E-357BF39842EC}"/>
                    </a:ext>
                  </a:extLst>
                </p:cNvPr>
                <p:cNvSpPr/>
                <p:nvPr/>
              </p:nvSpPr>
              <p:spPr>
                <a:xfrm>
                  <a:off x="3487745" y="1253233"/>
                  <a:ext cx="1555735" cy="1967347"/>
                </a:xfrm>
                <a:custGeom>
                  <a:avLst/>
                  <a:gdLst>
                    <a:gd name="connsiteX0" fmla="*/ 1458429 w 1555737"/>
                    <a:gd name="connsiteY0" fmla="*/ 1078087 h 1967353"/>
                    <a:gd name="connsiteX1" fmla="*/ 1550177 w 1555737"/>
                    <a:gd name="connsiteY1" fmla="*/ 976438 h 1967353"/>
                    <a:gd name="connsiteX2" fmla="*/ 1515854 w 1555737"/>
                    <a:gd name="connsiteY2" fmla="*/ 910432 h 1967353"/>
                    <a:gd name="connsiteX3" fmla="*/ 1395724 w 1555737"/>
                    <a:gd name="connsiteY3" fmla="*/ 845746 h 1967353"/>
                    <a:gd name="connsiteX4" fmla="*/ 1263712 w 1555737"/>
                    <a:gd name="connsiteY4" fmla="*/ 590964 h 1967353"/>
                    <a:gd name="connsiteX5" fmla="*/ 1230049 w 1555737"/>
                    <a:gd name="connsiteY5" fmla="*/ 478094 h 1967353"/>
                    <a:gd name="connsiteX6" fmla="*/ 1111239 w 1555737"/>
                    <a:gd name="connsiteY6" fmla="*/ 338822 h 1967353"/>
                    <a:gd name="connsiteX7" fmla="*/ 1111239 w 1555737"/>
                    <a:gd name="connsiteY7" fmla="*/ 338822 h 1967353"/>
                    <a:gd name="connsiteX8" fmla="*/ 1091437 w 1555737"/>
                    <a:gd name="connsiteY8" fmla="*/ 319680 h 1967353"/>
                    <a:gd name="connsiteX9" fmla="*/ 1113879 w 1555737"/>
                    <a:gd name="connsiteY9" fmla="*/ 270176 h 1967353"/>
                    <a:gd name="connsiteX10" fmla="*/ 1146222 w 1555737"/>
                    <a:gd name="connsiteY10" fmla="*/ 218031 h 1967353"/>
                    <a:gd name="connsiteX11" fmla="*/ 1195066 w 1555737"/>
                    <a:gd name="connsiteY11" fmla="*/ 124303 h 1967353"/>
                    <a:gd name="connsiteX12" fmla="*/ 1107939 w 1555737"/>
                    <a:gd name="connsiteY12" fmla="*/ 56977 h 1967353"/>
                    <a:gd name="connsiteX13" fmla="*/ 1098038 w 1555737"/>
                    <a:gd name="connsiteY13" fmla="*/ 54337 h 1967353"/>
                    <a:gd name="connsiteX14" fmla="*/ 806292 w 1555737"/>
                    <a:gd name="connsiteY14" fmla="*/ 2852 h 1967353"/>
                    <a:gd name="connsiteX15" fmla="*/ 507286 w 1555737"/>
                    <a:gd name="connsiteY15" fmla="*/ 72159 h 1967353"/>
                    <a:gd name="connsiteX16" fmla="*/ 173957 w 1555737"/>
                    <a:gd name="connsiteY16" fmla="*/ 314400 h 1967353"/>
                    <a:gd name="connsiteX17" fmla="*/ 4322 w 1555737"/>
                    <a:gd name="connsiteY17" fmla="*/ 766539 h 1967353"/>
                    <a:gd name="connsiteX18" fmla="*/ 142934 w 1555737"/>
                    <a:gd name="connsiteY18" fmla="*/ 1175775 h 1967353"/>
                    <a:gd name="connsiteX19" fmla="*/ 333031 w 1555737"/>
                    <a:gd name="connsiteY19" fmla="*/ 1418676 h 1967353"/>
                    <a:gd name="connsiteX20" fmla="*/ 371974 w 1555737"/>
                    <a:gd name="connsiteY20" fmla="*/ 1416696 h 1967353"/>
                    <a:gd name="connsiteX21" fmla="*/ 378575 w 1555737"/>
                    <a:gd name="connsiteY21" fmla="*/ 1470821 h 1967353"/>
                    <a:gd name="connsiteX22" fmla="*/ 432699 w 1555737"/>
                    <a:gd name="connsiteY22" fmla="*/ 1596232 h 1967353"/>
                    <a:gd name="connsiteX23" fmla="*/ 459102 w 1555737"/>
                    <a:gd name="connsiteY23" fmla="*/ 1706461 h 1967353"/>
                    <a:gd name="connsiteX24" fmla="*/ 449861 w 1555737"/>
                    <a:gd name="connsiteY24" fmla="*/ 1810751 h 1967353"/>
                    <a:gd name="connsiteX25" fmla="*/ 487484 w 1555737"/>
                    <a:gd name="connsiteY25" fmla="*/ 1893918 h 1967353"/>
                    <a:gd name="connsiteX26" fmla="*/ 598374 w 1555737"/>
                    <a:gd name="connsiteY26" fmla="*/ 1946063 h 1967353"/>
                    <a:gd name="connsiteX27" fmla="*/ 853156 w 1555737"/>
                    <a:gd name="connsiteY27" fmla="*/ 1959924 h 1967353"/>
                    <a:gd name="connsiteX28" fmla="*/ 1198366 w 1555737"/>
                    <a:gd name="connsiteY28" fmla="*/ 1875436 h 1967353"/>
                    <a:gd name="connsiteX29" fmla="*/ 1180545 w 1555737"/>
                    <a:gd name="connsiteY29" fmla="*/ 1729564 h 1967353"/>
                    <a:gd name="connsiteX30" fmla="*/ 1169324 w 1555737"/>
                    <a:gd name="connsiteY30" fmla="*/ 1632535 h 1967353"/>
                    <a:gd name="connsiteX31" fmla="*/ 1453149 w 1555737"/>
                    <a:gd name="connsiteY31" fmla="*/ 1616034 h 1967353"/>
                    <a:gd name="connsiteX32" fmla="*/ 1516514 w 1555737"/>
                    <a:gd name="connsiteY32" fmla="*/ 1543427 h 1967353"/>
                    <a:gd name="connsiteX33" fmla="*/ 1493412 w 1555737"/>
                    <a:gd name="connsiteY33" fmla="*/ 1276104 h 1967353"/>
                    <a:gd name="connsiteX34" fmla="*/ 1493412 w 1555737"/>
                    <a:gd name="connsiteY34" fmla="*/ 1276104 h 1967353"/>
                    <a:gd name="connsiteX35" fmla="*/ 1467670 w 1555737"/>
                    <a:gd name="connsiteY35" fmla="*/ 1308447 h 1967353"/>
                    <a:gd name="connsiteX36" fmla="*/ 1269653 w 1555737"/>
                    <a:gd name="connsiteY36" fmla="*/ 1249702 h 1967353"/>
                    <a:gd name="connsiteX37" fmla="*/ 1472290 w 1555737"/>
                    <a:gd name="connsiteY37" fmla="*/ 1217359 h 1967353"/>
                    <a:gd name="connsiteX38" fmla="*/ 1438627 w 1555737"/>
                    <a:gd name="connsiteY38" fmla="*/ 1134851 h 1967353"/>
                    <a:gd name="connsiteX39" fmla="*/ 1458429 w 1555737"/>
                    <a:gd name="connsiteY39" fmla="*/ 1078087 h 1967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555737" h="1967353">
                      <a:moveTo>
                        <a:pt x="1458429" y="1078087"/>
                      </a:moveTo>
                      <a:cubicBezTo>
                        <a:pt x="1501993" y="1057625"/>
                        <a:pt x="1536316" y="1025282"/>
                        <a:pt x="1550177" y="976438"/>
                      </a:cubicBezTo>
                      <a:cubicBezTo>
                        <a:pt x="1562058" y="933534"/>
                        <a:pt x="1556778" y="924953"/>
                        <a:pt x="1515854" y="910432"/>
                      </a:cubicBezTo>
                      <a:cubicBezTo>
                        <a:pt x="1472290" y="894590"/>
                        <a:pt x="1430707" y="879409"/>
                        <a:pt x="1395724" y="845746"/>
                      </a:cubicBezTo>
                      <a:cubicBezTo>
                        <a:pt x="1321797" y="775780"/>
                        <a:pt x="1278894" y="690633"/>
                        <a:pt x="1263712" y="590964"/>
                      </a:cubicBezTo>
                      <a:cubicBezTo>
                        <a:pt x="1257772" y="552021"/>
                        <a:pt x="1251831" y="513077"/>
                        <a:pt x="1230049" y="478094"/>
                      </a:cubicBezTo>
                      <a:cubicBezTo>
                        <a:pt x="1197046" y="425949"/>
                        <a:pt x="1156783" y="379745"/>
                        <a:pt x="1111239" y="338822"/>
                      </a:cubicBezTo>
                      <a:lnTo>
                        <a:pt x="1111239" y="338822"/>
                      </a:lnTo>
                      <a:cubicBezTo>
                        <a:pt x="1104638" y="332221"/>
                        <a:pt x="1098038" y="325621"/>
                        <a:pt x="1091437" y="319680"/>
                      </a:cubicBezTo>
                      <a:cubicBezTo>
                        <a:pt x="1109919" y="308459"/>
                        <a:pt x="1109259" y="287337"/>
                        <a:pt x="1113879" y="270176"/>
                      </a:cubicBezTo>
                      <a:cubicBezTo>
                        <a:pt x="1119820" y="249054"/>
                        <a:pt x="1129720" y="232553"/>
                        <a:pt x="1146222" y="218031"/>
                      </a:cubicBezTo>
                      <a:cubicBezTo>
                        <a:pt x="1173944" y="192949"/>
                        <a:pt x="1206287" y="167867"/>
                        <a:pt x="1195066" y="124303"/>
                      </a:cubicBezTo>
                      <a:cubicBezTo>
                        <a:pt x="1183845" y="81399"/>
                        <a:pt x="1144242" y="70178"/>
                        <a:pt x="1107939" y="56977"/>
                      </a:cubicBezTo>
                      <a:cubicBezTo>
                        <a:pt x="1104638" y="55657"/>
                        <a:pt x="1101338" y="55657"/>
                        <a:pt x="1098038" y="54337"/>
                      </a:cubicBezTo>
                      <a:cubicBezTo>
                        <a:pt x="1002989" y="26614"/>
                        <a:pt x="904641" y="12753"/>
                        <a:pt x="806292" y="2852"/>
                      </a:cubicBezTo>
                      <a:cubicBezTo>
                        <a:pt x="698703" y="-7709"/>
                        <a:pt x="598374" y="10113"/>
                        <a:pt x="507286" y="72159"/>
                      </a:cubicBezTo>
                      <a:cubicBezTo>
                        <a:pt x="393756" y="149385"/>
                        <a:pt x="278246" y="223972"/>
                        <a:pt x="173957" y="314400"/>
                      </a:cubicBezTo>
                      <a:cubicBezTo>
                        <a:pt x="35345" y="434530"/>
                        <a:pt x="-16140" y="586344"/>
                        <a:pt x="4322" y="766539"/>
                      </a:cubicBezTo>
                      <a:cubicBezTo>
                        <a:pt x="20823" y="913072"/>
                        <a:pt x="72968" y="1047724"/>
                        <a:pt x="142934" y="1175775"/>
                      </a:cubicBezTo>
                      <a:cubicBezTo>
                        <a:pt x="192438" y="1267523"/>
                        <a:pt x="255144" y="1349370"/>
                        <a:pt x="333031" y="1418676"/>
                      </a:cubicBezTo>
                      <a:cubicBezTo>
                        <a:pt x="346892" y="1431218"/>
                        <a:pt x="360753" y="1443098"/>
                        <a:pt x="371974" y="1416696"/>
                      </a:cubicBezTo>
                      <a:cubicBezTo>
                        <a:pt x="372634" y="1435178"/>
                        <a:pt x="366033" y="1455640"/>
                        <a:pt x="378575" y="1470821"/>
                      </a:cubicBezTo>
                      <a:cubicBezTo>
                        <a:pt x="408277" y="1507784"/>
                        <a:pt x="418178" y="1552668"/>
                        <a:pt x="432699" y="1596232"/>
                      </a:cubicBezTo>
                      <a:cubicBezTo>
                        <a:pt x="444580" y="1631875"/>
                        <a:pt x="465042" y="1668178"/>
                        <a:pt x="459102" y="1706461"/>
                      </a:cubicBezTo>
                      <a:cubicBezTo>
                        <a:pt x="453821" y="1741445"/>
                        <a:pt x="450521" y="1775768"/>
                        <a:pt x="449861" y="1810751"/>
                      </a:cubicBezTo>
                      <a:cubicBezTo>
                        <a:pt x="453821" y="1840453"/>
                        <a:pt x="452501" y="1879397"/>
                        <a:pt x="487484" y="1893918"/>
                      </a:cubicBezTo>
                      <a:cubicBezTo>
                        <a:pt x="517847" y="1903819"/>
                        <a:pt x="554150" y="1928241"/>
                        <a:pt x="598374" y="1946063"/>
                      </a:cubicBezTo>
                      <a:cubicBezTo>
                        <a:pt x="742927" y="1973785"/>
                        <a:pt x="680221" y="1969824"/>
                        <a:pt x="853156" y="1959924"/>
                      </a:cubicBezTo>
                      <a:cubicBezTo>
                        <a:pt x="913881" y="1953323"/>
                        <a:pt x="1146882" y="1917020"/>
                        <a:pt x="1198366" y="1875436"/>
                      </a:cubicBezTo>
                      <a:cubicBezTo>
                        <a:pt x="1206947" y="1868176"/>
                        <a:pt x="1182525" y="1748045"/>
                        <a:pt x="1180545" y="1729564"/>
                      </a:cubicBezTo>
                      <a:cubicBezTo>
                        <a:pt x="1177245" y="1697221"/>
                        <a:pt x="1162063" y="1666198"/>
                        <a:pt x="1169324" y="1632535"/>
                      </a:cubicBezTo>
                      <a:cubicBezTo>
                        <a:pt x="1265032" y="1650357"/>
                        <a:pt x="1359420" y="1636495"/>
                        <a:pt x="1453149" y="1616034"/>
                      </a:cubicBezTo>
                      <a:cubicBezTo>
                        <a:pt x="1489452" y="1608113"/>
                        <a:pt x="1512554" y="1579731"/>
                        <a:pt x="1516514" y="1543427"/>
                      </a:cubicBezTo>
                      <a:cubicBezTo>
                        <a:pt x="1526415" y="1452999"/>
                        <a:pt x="1514534" y="1363892"/>
                        <a:pt x="1493412" y="1276104"/>
                      </a:cubicBezTo>
                      <a:cubicBezTo>
                        <a:pt x="1493412" y="1276104"/>
                        <a:pt x="1493412" y="1276104"/>
                        <a:pt x="1493412" y="1276104"/>
                      </a:cubicBezTo>
                      <a:cubicBezTo>
                        <a:pt x="1492092" y="1292605"/>
                        <a:pt x="1492092" y="1311747"/>
                        <a:pt x="1467670" y="1308447"/>
                      </a:cubicBezTo>
                      <a:cubicBezTo>
                        <a:pt x="1399684" y="1299866"/>
                        <a:pt x="1333018" y="1283364"/>
                        <a:pt x="1269653" y="1249702"/>
                      </a:cubicBezTo>
                      <a:cubicBezTo>
                        <a:pt x="1338959" y="1247721"/>
                        <a:pt x="1406285" y="1234520"/>
                        <a:pt x="1472290" y="1217359"/>
                      </a:cubicBezTo>
                      <a:cubicBezTo>
                        <a:pt x="1461070" y="1189636"/>
                        <a:pt x="1451829" y="1161914"/>
                        <a:pt x="1438627" y="1134851"/>
                      </a:cubicBezTo>
                      <a:cubicBezTo>
                        <a:pt x="1426746" y="1107789"/>
                        <a:pt x="1429387" y="1091948"/>
                        <a:pt x="1458429" y="1078087"/>
                      </a:cubicBezTo>
                      <a:close/>
                    </a:path>
                  </a:pathLst>
                </a:custGeom>
                <a:solidFill>
                  <a:srgbClr val="FEC88A"/>
                </a:solidFill>
                <a:ln w="3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CBC6D8B2-D634-4654-ACA7-3D5D2614A603}"/>
                    </a:ext>
                  </a:extLst>
                </p:cNvPr>
                <p:cNvSpPr/>
                <p:nvPr/>
              </p:nvSpPr>
              <p:spPr>
                <a:xfrm>
                  <a:off x="4960694" y="2470582"/>
                  <a:ext cx="6600" cy="6600"/>
                </a:xfrm>
                <a:custGeom>
                  <a:avLst/>
                  <a:gdLst>
                    <a:gd name="connsiteX0" fmla="*/ 0 w 6600"/>
                    <a:gd name="connsiteY0" fmla="*/ 0 h 6600"/>
                    <a:gd name="connsiteX1" fmla="*/ 0 w 6600"/>
                    <a:gd name="connsiteY1" fmla="*/ 0 h 6600"/>
                    <a:gd name="connsiteX2" fmla="*/ 0 w 6600"/>
                    <a:gd name="connsiteY2" fmla="*/ 0 h 6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600" h="660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EC88A"/>
                </a:solidFill>
                <a:ln w="3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98B5661A-A19F-40D6-B2A7-5A2DBC3DCA85}"/>
                  </a:ext>
                </a:extLst>
              </p:cNvPr>
              <p:cNvSpPr/>
              <p:nvPr/>
            </p:nvSpPr>
            <p:spPr>
              <a:xfrm>
                <a:off x="2327614" y="3157457"/>
                <a:ext cx="129522" cy="102081"/>
              </a:xfrm>
              <a:custGeom>
                <a:avLst/>
                <a:gdLst>
                  <a:gd name="connsiteX0" fmla="*/ 158197 w 171122"/>
                  <a:gd name="connsiteY0" fmla="*/ 47786 h 134866"/>
                  <a:gd name="connsiteX1" fmla="*/ 98487 w 171122"/>
                  <a:gd name="connsiteY1" fmla="*/ 115220 h 134866"/>
                  <a:gd name="connsiteX2" fmla="*/ 12926 w 171122"/>
                  <a:gd name="connsiteY2" fmla="*/ 87080 h 134866"/>
                  <a:gd name="connsiteX3" fmla="*/ 72636 w 171122"/>
                  <a:gd name="connsiteY3" fmla="*/ 19647 h 134866"/>
                  <a:gd name="connsiteX4" fmla="*/ 158197 w 171122"/>
                  <a:gd name="connsiteY4" fmla="*/ 47786 h 134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122" h="134866">
                    <a:moveTo>
                      <a:pt x="158197" y="47786"/>
                    </a:moveTo>
                    <a:cubicBezTo>
                      <a:pt x="165335" y="74178"/>
                      <a:pt x="138602" y="104369"/>
                      <a:pt x="98487" y="115220"/>
                    </a:cubicBezTo>
                    <a:cubicBezTo>
                      <a:pt x="58371" y="126071"/>
                      <a:pt x="20064" y="113472"/>
                      <a:pt x="12926" y="87080"/>
                    </a:cubicBezTo>
                    <a:cubicBezTo>
                      <a:pt x="5787" y="60688"/>
                      <a:pt x="32520" y="30497"/>
                      <a:pt x="72636" y="19647"/>
                    </a:cubicBezTo>
                    <a:cubicBezTo>
                      <a:pt x="112751" y="8796"/>
                      <a:pt x="151058" y="21395"/>
                      <a:pt x="158197" y="47786"/>
                    </a:cubicBezTo>
                    <a:close/>
                  </a:path>
                </a:pathLst>
              </a:custGeom>
              <a:solidFill>
                <a:srgbClr val="F0F0F0"/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D9ABDF03-B340-467A-A1CC-438DAF23B830}"/>
                  </a:ext>
                </a:extLst>
              </p:cNvPr>
              <p:cNvSpPr/>
              <p:nvPr/>
            </p:nvSpPr>
            <p:spPr>
              <a:xfrm>
                <a:off x="319983" y="3908488"/>
                <a:ext cx="4328106" cy="2949512"/>
              </a:xfrm>
              <a:custGeom>
                <a:avLst/>
                <a:gdLst>
                  <a:gd name="connsiteX0" fmla="*/ 5627749 w 5718176"/>
                  <a:gd name="connsiteY0" fmla="*/ 1295693 h 3896816"/>
                  <a:gd name="connsiteX1" fmla="*/ 5718177 w 5718176"/>
                  <a:gd name="connsiteY1" fmla="*/ 1192724 h 3896816"/>
                  <a:gd name="connsiteX2" fmla="*/ 5493097 w 5718176"/>
                  <a:gd name="connsiteY2" fmla="*/ 941242 h 3896816"/>
                  <a:gd name="connsiteX3" fmla="*/ 5475935 w 5718176"/>
                  <a:gd name="connsiteY3" fmla="*/ 945203 h 3896816"/>
                  <a:gd name="connsiteX4" fmla="*/ 5396069 w 5718176"/>
                  <a:gd name="connsiteY4" fmla="*/ 992727 h 3896816"/>
                  <a:gd name="connsiteX5" fmla="*/ 5342604 w 5718176"/>
                  <a:gd name="connsiteY5" fmla="*/ 994047 h 3896816"/>
                  <a:gd name="connsiteX6" fmla="*/ 4660104 w 5718176"/>
                  <a:gd name="connsiteY6" fmla="*/ 1592719 h 3896816"/>
                  <a:gd name="connsiteX7" fmla="*/ 4602679 w 5718176"/>
                  <a:gd name="connsiteY7" fmla="*/ 1596020 h 3896816"/>
                  <a:gd name="connsiteX8" fmla="*/ 4407302 w 5718176"/>
                  <a:gd name="connsiteY8" fmla="*/ 1438926 h 3896816"/>
                  <a:gd name="connsiteX9" fmla="*/ 4003347 w 5718176"/>
                  <a:gd name="connsiteY9" fmla="*/ 919460 h 3896816"/>
                  <a:gd name="connsiteX10" fmla="*/ 3658796 w 5718176"/>
                  <a:gd name="connsiteY10" fmla="*/ 269964 h 3896816"/>
                  <a:gd name="connsiteX11" fmla="*/ 3607972 w 5718176"/>
                  <a:gd name="connsiteY11" fmla="*/ 225080 h 3896816"/>
                  <a:gd name="connsiteX12" fmla="*/ 2860787 w 5718176"/>
                  <a:gd name="connsiteY12" fmla="*/ 45544 h 3896816"/>
                  <a:gd name="connsiteX13" fmla="*/ 2800721 w 5718176"/>
                  <a:gd name="connsiteY13" fmla="*/ 19802 h 3896816"/>
                  <a:gd name="connsiteX14" fmla="*/ 2817883 w 5718176"/>
                  <a:gd name="connsiteY14" fmla="*/ 163034 h 3896816"/>
                  <a:gd name="connsiteX15" fmla="*/ 2472673 w 5718176"/>
                  <a:gd name="connsiteY15" fmla="*/ 247522 h 3896816"/>
                  <a:gd name="connsiteX16" fmla="*/ 2217890 w 5718176"/>
                  <a:gd name="connsiteY16" fmla="*/ 233660 h 3896816"/>
                  <a:gd name="connsiteX17" fmla="*/ 2107001 w 5718176"/>
                  <a:gd name="connsiteY17" fmla="*/ 181516 h 3896816"/>
                  <a:gd name="connsiteX18" fmla="*/ 2069377 w 5718176"/>
                  <a:gd name="connsiteY18" fmla="*/ 98349 h 3896816"/>
                  <a:gd name="connsiteX19" fmla="*/ 2077958 w 5718176"/>
                  <a:gd name="connsiteY19" fmla="*/ 0 h 3896816"/>
                  <a:gd name="connsiteX20" fmla="*/ 2023833 w 5718176"/>
                  <a:gd name="connsiteY20" fmla="*/ 81187 h 3896816"/>
                  <a:gd name="connsiteX21" fmla="*/ 1936046 w 5718176"/>
                  <a:gd name="connsiteY21" fmla="*/ 139932 h 3896816"/>
                  <a:gd name="connsiteX22" fmla="*/ 1936046 w 5718176"/>
                  <a:gd name="connsiteY22" fmla="*/ 139932 h 3896816"/>
                  <a:gd name="connsiteX23" fmla="*/ 1844298 w 5718176"/>
                  <a:gd name="connsiteY23" fmla="*/ 190757 h 3896816"/>
                  <a:gd name="connsiteX24" fmla="*/ 1085231 w 5718176"/>
                  <a:gd name="connsiteY24" fmla="*/ 495703 h 3896816"/>
                  <a:gd name="connsiteX25" fmla="*/ 1044968 w 5718176"/>
                  <a:gd name="connsiteY25" fmla="*/ 532006 h 3896816"/>
                  <a:gd name="connsiteX26" fmla="*/ 837709 w 5718176"/>
                  <a:gd name="connsiteY26" fmla="*/ 896358 h 3896816"/>
                  <a:gd name="connsiteX27" fmla="*/ 621210 w 5718176"/>
                  <a:gd name="connsiteY27" fmla="*/ 1177543 h 3896816"/>
                  <a:gd name="connsiteX28" fmla="*/ 98445 w 5718176"/>
                  <a:gd name="connsiteY28" fmla="*/ 1822419 h 3896816"/>
                  <a:gd name="connsiteX29" fmla="*/ 15277 w 5718176"/>
                  <a:gd name="connsiteY29" fmla="*/ 2244856 h 3896816"/>
                  <a:gd name="connsiteX30" fmla="*/ 209334 w 5718176"/>
                  <a:gd name="connsiteY30" fmla="*/ 2624390 h 3896816"/>
                  <a:gd name="connsiteX31" fmla="*/ 964441 w 5718176"/>
                  <a:gd name="connsiteY31" fmla="*/ 3531969 h 3896816"/>
                  <a:gd name="connsiteX32" fmla="*/ 1007344 w 5718176"/>
                  <a:gd name="connsiteY32" fmla="*/ 3531969 h 3896816"/>
                  <a:gd name="connsiteX33" fmla="*/ 1052888 w 5718176"/>
                  <a:gd name="connsiteY33" fmla="*/ 3480485 h 3896816"/>
                  <a:gd name="connsiteX34" fmla="*/ 1052888 w 5718176"/>
                  <a:gd name="connsiteY34" fmla="*/ 3480485 h 3896816"/>
                  <a:gd name="connsiteX35" fmla="*/ 1143976 w 5718176"/>
                  <a:gd name="connsiteY35" fmla="*/ 3476524 h 3896816"/>
                  <a:gd name="connsiteX36" fmla="*/ 1227144 w 5718176"/>
                  <a:gd name="connsiteY36" fmla="*/ 3467944 h 3896816"/>
                  <a:gd name="connsiteX37" fmla="*/ 1356515 w 5718176"/>
                  <a:gd name="connsiteY37" fmla="*/ 3502927 h 3896816"/>
                  <a:gd name="connsiteX38" fmla="*/ 1356515 w 5718176"/>
                  <a:gd name="connsiteY38" fmla="*/ 3502927 h 3896816"/>
                  <a:gd name="connsiteX39" fmla="*/ 1629119 w 5718176"/>
                  <a:gd name="connsiteY39" fmla="*/ 3615136 h 3896816"/>
                  <a:gd name="connsiteX40" fmla="*/ 1629119 w 5718176"/>
                  <a:gd name="connsiteY40" fmla="*/ 3896321 h 3896816"/>
                  <a:gd name="connsiteX41" fmla="*/ 4352517 w 5718176"/>
                  <a:gd name="connsiteY41" fmla="*/ 3896321 h 3896816"/>
                  <a:gd name="connsiteX42" fmla="*/ 3776947 w 5718176"/>
                  <a:gd name="connsiteY42" fmla="*/ 1702949 h 3896816"/>
                  <a:gd name="connsiteX43" fmla="*/ 3777607 w 5718176"/>
                  <a:gd name="connsiteY43" fmla="*/ 1681167 h 3896816"/>
                  <a:gd name="connsiteX44" fmla="*/ 3800709 w 5718176"/>
                  <a:gd name="connsiteY44" fmla="*/ 1686448 h 3896816"/>
                  <a:gd name="connsiteX45" fmla="*/ 3858794 w 5718176"/>
                  <a:gd name="connsiteY45" fmla="*/ 1730011 h 3896816"/>
                  <a:gd name="connsiteX46" fmla="*/ 4361098 w 5718176"/>
                  <a:gd name="connsiteY46" fmla="*/ 2186771 h 3896816"/>
                  <a:gd name="connsiteX47" fmla="*/ 4448226 w 5718176"/>
                  <a:gd name="connsiteY47" fmla="*/ 2234955 h 3896816"/>
                  <a:gd name="connsiteX48" fmla="*/ 4589478 w 5718176"/>
                  <a:gd name="connsiteY48" fmla="*/ 2267298 h 3896816"/>
                  <a:gd name="connsiteX49" fmla="*/ 4652844 w 5718176"/>
                  <a:gd name="connsiteY49" fmla="*/ 2253437 h 3896816"/>
                  <a:gd name="connsiteX50" fmla="*/ 5448213 w 5718176"/>
                  <a:gd name="connsiteY50" fmla="*/ 1617142 h 3896816"/>
                  <a:gd name="connsiteX51" fmla="*/ 5667352 w 5718176"/>
                  <a:gd name="connsiteY51" fmla="*/ 1407903 h 3896816"/>
                  <a:gd name="connsiteX52" fmla="*/ 5666692 w 5718176"/>
                  <a:gd name="connsiteY52" fmla="*/ 1349158 h 3896816"/>
                  <a:gd name="connsiteX53" fmla="*/ 5627749 w 5718176"/>
                  <a:gd name="connsiteY53" fmla="*/ 1295693 h 3896816"/>
                  <a:gd name="connsiteX54" fmla="*/ 1495787 w 5718176"/>
                  <a:gd name="connsiteY54" fmla="*/ 3179498 h 3896816"/>
                  <a:gd name="connsiteX55" fmla="*/ 1381597 w 5718176"/>
                  <a:gd name="connsiteY55" fmla="*/ 3196660 h 3896816"/>
                  <a:gd name="connsiteX56" fmla="*/ 1347934 w 5718176"/>
                  <a:gd name="connsiteY56" fmla="*/ 3180158 h 3896816"/>
                  <a:gd name="connsiteX57" fmla="*/ 1291829 w 5718176"/>
                  <a:gd name="connsiteY57" fmla="*/ 3173558 h 3896816"/>
                  <a:gd name="connsiteX58" fmla="*/ 1331433 w 5718176"/>
                  <a:gd name="connsiteY58" fmla="*/ 3123393 h 3896816"/>
                  <a:gd name="connsiteX59" fmla="*/ 1328132 w 5718176"/>
                  <a:gd name="connsiteY59" fmla="*/ 3091711 h 3896816"/>
                  <a:gd name="connsiteX60" fmla="*/ 1105693 w 5718176"/>
                  <a:gd name="connsiteY60" fmla="*/ 2922736 h 3896816"/>
                  <a:gd name="connsiteX61" fmla="*/ 830449 w 5718176"/>
                  <a:gd name="connsiteY61" fmla="*/ 2616469 h 3896816"/>
                  <a:gd name="connsiteX62" fmla="*/ 671375 w 5718176"/>
                  <a:gd name="connsiteY62" fmla="*/ 2377528 h 3896816"/>
                  <a:gd name="connsiteX63" fmla="*/ 578967 w 5718176"/>
                  <a:gd name="connsiteY63" fmla="*/ 2236936 h 3896816"/>
                  <a:gd name="connsiteX64" fmla="*/ 585567 w 5718176"/>
                  <a:gd name="connsiteY64" fmla="*/ 2173570 h 3896816"/>
                  <a:gd name="connsiteX65" fmla="*/ 1142656 w 5718176"/>
                  <a:gd name="connsiteY65" fmla="*/ 1513512 h 3896816"/>
                  <a:gd name="connsiteX66" fmla="*/ 1181600 w 5718176"/>
                  <a:gd name="connsiteY66" fmla="*/ 1479189 h 3896816"/>
                  <a:gd name="connsiteX67" fmla="*/ 1202721 w 5718176"/>
                  <a:gd name="connsiteY67" fmla="*/ 1528034 h 3896816"/>
                  <a:gd name="connsiteX68" fmla="*/ 1561133 w 5718176"/>
                  <a:gd name="connsiteY68" fmla="*/ 3176198 h 3896816"/>
                  <a:gd name="connsiteX69" fmla="*/ 1495787 w 5718176"/>
                  <a:gd name="connsiteY69" fmla="*/ 3179498 h 3896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5718176" h="3896816">
                    <a:moveTo>
                      <a:pt x="5627749" y="1295693"/>
                    </a:moveTo>
                    <a:cubicBezTo>
                      <a:pt x="5667352" y="1269291"/>
                      <a:pt x="5691115" y="1229688"/>
                      <a:pt x="5718177" y="1192724"/>
                    </a:cubicBezTo>
                    <a:lnTo>
                      <a:pt x="5493097" y="941242"/>
                    </a:lnTo>
                    <a:cubicBezTo>
                      <a:pt x="5487156" y="942562"/>
                      <a:pt x="5481876" y="943883"/>
                      <a:pt x="5475935" y="945203"/>
                    </a:cubicBezTo>
                    <a:cubicBezTo>
                      <a:pt x="5447553" y="958404"/>
                      <a:pt x="5413890" y="962364"/>
                      <a:pt x="5396069" y="992727"/>
                    </a:cubicBezTo>
                    <a:cubicBezTo>
                      <a:pt x="5377587" y="970945"/>
                      <a:pt x="5363066" y="976226"/>
                      <a:pt x="5342604" y="994047"/>
                    </a:cubicBezTo>
                    <a:cubicBezTo>
                      <a:pt x="5115544" y="1194705"/>
                      <a:pt x="4887164" y="1392722"/>
                      <a:pt x="4660104" y="1592719"/>
                    </a:cubicBezTo>
                    <a:cubicBezTo>
                      <a:pt x="4639643" y="1610541"/>
                      <a:pt x="4624461" y="1611201"/>
                      <a:pt x="4602679" y="1596020"/>
                    </a:cubicBezTo>
                    <a:cubicBezTo>
                      <a:pt x="4533373" y="1549156"/>
                      <a:pt x="4468028" y="1497671"/>
                      <a:pt x="4407302" y="1438926"/>
                    </a:cubicBezTo>
                    <a:cubicBezTo>
                      <a:pt x="4247568" y="1285133"/>
                      <a:pt x="4120177" y="1106257"/>
                      <a:pt x="4003347" y="919460"/>
                    </a:cubicBezTo>
                    <a:cubicBezTo>
                      <a:pt x="3873315" y="710882"/>
                      <a:pt x="3761766" y="492403"/>
                      <a:pt x="3658796" y="269964"/>
                    </a:cubicBezTo>
                    <a:cubicBezTo>
                      <a:pt x="3648236" y="246201"/>
                      <a:pt x="3635034" y="231680"/>
                      <a:pt x="3607972" y="225080"/>
                    </a:cubicBezTo>
                    <a:cubicBezTo>
                      <a:pt x="3359130" y="163694"/>
                      <a:pt x="3110289" y="102309"/>
                      <a:pt x="2860787" y="45544"/>
                    </a:cubicBezTo>
                    <a:cubicBezTo>
                      <a:pt x="2833064" y="39603"/>
                      <a:pt x="2804022" y="36303"/>
                      <a:pt x="2800721" y="19802"/>
                    </a:cubicBezTo>
                    <a:cubicBezTo>
                      <a:pt x="2804022" y="44884"/>
                      <a:pt x="2826464" y="156434"/>
                      <a:pt x="2817883" y="163034"/>
                    </a:cubicBezTo>
                    <a:cubicBezTo>
                      <a:pt x="2766398" y="204618"/>
                      <a:pt x="2532738" y="240261"/>
                      <a:pt x="2472673" y="247522"/>
                    </a:cubicBezTo>
                    <a:cubicBezTo>
                      <a:pt x="2299077" y="257423"/>
                      <a:pt x="2362443" y="261383"/>
                      <a:pt x="2217890" y="233660"/>
                    </a:cubicBezTo>
                    <a:cubicBezTo>
                      <a:pt x="2173666" y="215179"/>
                      <a:pt x="2136703" y="190757"/>
                      <a:pt x="2107001" y="181516"/>
                    </a:cubicBezTo>
                    <a:cubicBezTo>
                      <a:pt x="2072017" y="166995"/>
                      <a:pt x="2073998" y="128051"/>
                      <a:pt x="2069377" y="98349"/>
                    </a:cubicBezTo>
                    <a:cubicBezTo>
                      <a:pt x="2070037" y="65346"/>
                      <a:pt x="2072678" y="33003"/>
                      <a:pt x="2077958" y="0"/>
                    </a:cubicBezTo>
                    <a:cubicBezTo>
                      <a:pt x="2072017" y="32343"/>
                      <a:pt x="2060137" y="57425"/>
                      <a:pt x="2023833" y="81187"/>
                    </a:cubicBezTo>
                    <a:cubicBezTo>
                      <a:pt x="1994791" y="100329"/>
                      <a:pt x="1965748" y="120131"/>
                      <a:pt x="1936046" y="139932"/>
                    </a:cubicBezTo>
                    <a:cubicBezTo>
                      <a:pt x="1936046" y="139932"/>
                      <a:pt x="1936046" y="139932"/>
                      <a:pt x="1936046" y="139932"/>
                    </a:cubicBezTo>
                    <a:cubicBezTo>
                      <a:pt x="1905683" y="157094"/>
                      <a:pt x="1875980" y="178216"/>
                      <a:pt x="1844298" y="190757"/>
                    </a:cubicBezTo>
                    <a:cubicBezTo>
                      <a:pt x="1591495" y="293066"/>
                      <a:pt x="1338693" y="394714"/>
                      <a:pt x="1085231" y="495703"/>
                    </a:cubicBezTo>
                    <a:cubicBezTo>
                      <a:pt x="1066750" y="502964"/>
                      <a:pt x="1054869" y="514845"/>
                      <a:pt x="1044968" y="532006"/>
                    </a:cubicBezTo>
                    <a:cubicBezTo>
                      <a:pt x="976322" y="653457"/>
                      <a:pt x="907676" y="774908"/>
                      <a:pt x="837709" y="896358"/>
                    </a:cubicBezTo>
                    <a:cubicBezTo>
                      <a:pt x="817908" y="930681"/>
                      <a:pt x="672695" y="1117478"/>
                      <a:pt x="621210" y="1177543"/>
                    </a:cubicBezTo>
                    <a:cubicBezTo>
                      <a:pt x="440355" y="1387442"/>
                      <a:pt x="254878" y="1592719"/>
                      <a:pt x="98445" y="1822419"/>
                    </a:cubicBezTo>
                    <a:cubicBezTo>
                      <a:pt x="9337" y="1953771"/>
                      <a:pt x="-21686" y="2091723"/>
                      <a:pt x="15277" y="2244856"/>
                    </a:cubicBezTo>
                    <a:cubicBezTo>
                      <a:pt x="49600" y="2386769"/>
                      <a:pt x="126827" y="2506899"/>
                      <a:pt x="209334" y="2624390"/>
                    </a:cubicBezTo>
                    <a:cubicBezTo>
                      <a:pt x="338706" y="2807886"/>
                      <a:pt x="852891" y="3403918"/>
                      <a:pt x="964441" y="3531969"/>
                    </a:cubicBezTo>
                    <a:cubicBezTo>
                      <a:pt x="980282" y="3550451"/>
                      <a:pt x="991503" y="3553751"/>
                      <a:pt x="1007344" y="3531969"/>
                    </a:cubicBezTo>
                    <a:cubicBezTo>
                      <a:pt x="1020545" y="3513487"/>
                      <a:pt x="1033747" y="3493686"/>
                      <a:pt x="1052888" y="3480485"/>
                    </a:cubicBezTo>
                    <a:lnTo>
                      <a:pt x="1052888" y="3480485"/>
                    </a:lnTo>
                    <a:cubicBezTo>
                      <a:pt x="1083911" y="3493026"/>
                      <a:pt x="1114934" y="3494346"/>
                      <a:pt x="1143976" y="3476524"/>
                    </a:cubicBezTo>
                    <a:cubicBezTo>
                      <a:pt x="1171039" y="3459363"/>
                      <a:pt x="1196781" y="3457383"/>
                      <a:pt x="1227144" y="3467944"/>
                    </a:cubicBezTo>
                    <a:cubicBezTo>
                      <a:pt x="1269387" y="3482465"/>
                      <a:pt x="1313611" y="3491706"/>
                      <a:pt x="1356515" y="3502927"/>
                    </a:cubicBezTo>
                    <a:cubicBezTo>
                      <a:pt x="1356515" y="3502927"/>
                      <a:pt x="1356515" y="3502927"/>
                      <a:pt x="1356515" y="3502927"/>
                    </a:cubicBezTo>
                    <a:cubicBezTo>
                      <a:pt x="1361135" y="3511507"/>
                      <a:pt x="1545291" y="3582793"/>
                      <a:pt x="1629119" y="3615136"/>
                    </a:cubicBezTo>
                    <a:cubicBezTo>
                      <a:pt x="1639680" y="3708865"/>
                      <a:pt x="1633739" y="3802593"/>
                      <a:pt x="1629119" y="3896321"/>
                    </a:cubicBezTo>
                    <a:cubicBezTo>
                      <a:pt x="1642320" y="3896981"/>
                      <a:pt x="4339316" y="3896981"/>
                      <a:pt x="4352517" y="3896321"/>
                    </a:cubicBezTo>
                    <a:cubicBezTo>
                      <a:pt x="4266710" y="3566952"/>
                      <a:pt x="3792128" y="1761034"/>
                      <a:pt x="3776947" y="1702949"/>
                    </a:cubicBezTo>
                    <a:cubicBezTo>
                      <a:pt x="3774967" y="1695689"/>
                      <a:pt x="3770346" y="1687108"/>
                      <a:pt x="3777607" y="1681167"/>
                    </a:cubicBezTo>
                    <a:cubicBezTo>
                      <a:pt x="3786848" y="1673906"/>
                      <a:pt x="3794108" y="1681827"/>
                      <a:pt x="3800709" y="1686448"/>
                    </a:cubicBezTo>
                    <a:cubicBezTo>
                      <a:pt x="3820511" y="1700309"/>
                      <a:pt x="3840312" y="1714170"/>
                      <a:pt x="3858794" y="1730011"/>
                    </a:cubicBezTo>
                    <a:cubicBezTo>
                      <a:pt x="4033049" y="1875224"/>
                      <a:pt x="4196744" y="2030998"/>
                      <a:pt x="4361098" y="2186771"/>
                    </a:cubicBezTo>
                    <a:cubicBezTo>
                      <a:pt x="4386840" y="2211194"/>
                      <a:pt x="4411923" y="2229015"/>
                      <a:pt x="4448226" y="2234955"/>
                    </a:cubicBezTo>
                    <a:cubicBezTo>
                      <a:pt x="4495750" y="2242876"/>
                      <a:pt x="4542614" y="2254757"/>
                      <a:pt x="4589478" y="2267298"/>
                    </a:cubicBezTo>
                    <a:cubicBezTo>
                      <a:pt x="4613900" y="2273899"/>
                      <a:pt x="4633042" y="2269279"/>
                      <a:pt x="4652844" y="2253437"/>
                    </a:cubicBezTo>
                    <a:cubicBezTo>
                      <a:pt x="4922147" y="2046839"/>
                      <a:pt x="5190791" y="1838921"/>
                      <a:pt x="5448213" y="1617142"/>
                    </a:cubicBezTo>
                    <a:cubicBezTo>
                      <a:pt x="5524780" y="1551136"/>
                      <a:pt x="5600027" y="1483810"/>
                      <a:pt x="5667352" y="1407903"/>
                    </a:cubicBezTo>
                    <a:cubicBezTo>
                      <a:pt x="5687154" y="1386121"/>
                      <a:pt x="5686494" y="1369620"/>
                      <a:pt x="5666692" y="1349158"/>
                    </a:cubicBezTo>
                    <a:cubicBezTo>
                      <a:pt x="5652171" y="1332657"/>
                      <a:pt x="5637650" y="1316155"/>
                      <a:pt x="5627749" y="1295693"/>
                    </a:cubicBezTo>
                    <a:close/>
                    <a:moveTo>
                      <a:pt x="1495787" y="3179498"/>
                    </a:moveTo>
                    <a:cubicBezTo>
                      <a:pt x="1458164" y="3185439"/>
                      <a:pt x="1419880" y="3194020"/>
                      <a:pt x="1381597" y="3196660"/>
                    </a:cubicBezTo>
                    <a:cubicBezTo>
                      <a:pt x="1374336" y="3187419"/>
                      <a:pt x="1363776" y="3181478"/>
                      <a:pt x="1347934" y="3180158"/>
                    </a:cubicBezTo>
                    <a:cubicBezTo>
                      <a:pt x="1329452" y="3175538"/>
                      <a:pt x="1310971" y="3172898"/>
                      <a:pt x="1291829" y="3173558"/>
                    </a:cubicBezTo>
                    <a:cubicBezTo>
                      <a:pt x="1303050" y="3155736"/>
                      <a:pt x="1318892" y="3140555"/>
                      <a:pt x="1331433" y="3123393"/>
                    </a:cubicBezTo>
                    <a:cubicBezTo>
                      <a:pt x="1340674" y="3110192"/>
                      <a:pt x="1343974" y="3101612"/>
                      <a:pt x="1328132" y="3091711"/>
                    </a:cubicBezTo>
                    <a:cubicBezTo>
                      <a:pt x="1285229" y="3065968"/>
                      <a:pt x="1122854" y="2941878"/>
                      <a:pt x="1105693" y="2922736"/>
                    </a:cubicBezTo>
                    <a:cubicBezTo>
                      <a:pt x="1044968" y="2856730"/>
                      <a:pt x="856851" y="2655412"/>
                      <a:pt x="830449" y="2616469"/>
                    </a:cubicBezTo>
                    <a:cubicBezTo>
                      <a:pt x="776984" y="2537262"/>
                      <a:pt x="723519" y="2458055"/>
                      <a:pt x="671375" y="2377528"/>
                    </a:cubicBezTo>
                    <a:cubicBezTo>
                      <a:pt x="641012" y="2330664"/>
                      <a:pt x="606689" y="2285780"/>
                      <a:pt x="578967" y="2236936"/>
                    </a:cubicBezTo>
                    <a:cubicBezTo>
                      <a:pt x="565766" y="2213834"/>
                      <a:pt x="567746" y="2193372"/>
                      <a:pt x="585567" y="2173570"/>
                    </a:cubicBezTo>
                    <a:cubicBezTo>
                      <a:pt x="678636" y="2066641"/>
                      <a:pt x="1053548" y="1629683"/>
                      <a:pt x="1142656" y="1513512"/>
                    </a:cubicBezTo>
                    <a:cubicBezTo>
                      <a:pt x="1153217" y="1499651"/>
                      <a:pt x="1160478" y="1473249"/>
                      <a:pt x="1181600" y="1479189"/>
                    </a:cubicBezTo>
                    <a:cubicBezTo>
                      <a:pt x="1200081" y="1484470"/>
                      <a:pt x="1198761" y="1510212"/>
                      <a:pt x="1202721" y="1528034"/>
                    </a:cubicBezTo>
                    <a:cubicBezTo>
                      <a:pt x="1249586" y="1761034"/>
                      <a:pt x="1548592" y="3166957"/>
                      <a:pt x="1561133" y="3176198"/>
                    </a:cubicBezTo>
                    <a:cubicBezTo>
                      <a:pt x="1538691" y="3178178"/>
                      <a:pt x="1516909" y="3176198"/>
                      <a:pt x="1495787" y="3179498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AC05B03E-A5B8-48FA-A02E-997882E2EC01}"/>
                  </a:ext>
                </a:extLst>
              </p:cNvPr>
              <p:cNvSpPr/>
              <p:nvPr/>
            </p:nvSpPr>
            <p:spPr>
              <a:xfrm>
                <a:off x="4478224" y="4538808"/>
                <a:ext cx="866453" cy="259492"/>
              </a:xfrm>
              <a:custGeom>
                <a:avLst/>
                <a:gdLst>
                  <a:gd name="connsiteX0" fmla="*/ 1143880 w 1144734"/>
                  <a:gd name="connsiteY0" fmla="*/ 41154 h 342834"/>
                  <a:gd name="connsiteX1" fmla="*/ 717483 w 1144734"/>
                  <a:gd name="connsiteY1" fmla="*/ 47094 h 342834"/>
                  <a:gd name="connsiteX2" fmla="*/ 161054 w 1144734"/>
                  <a:gd name="connsiteY2" fmla="*/ 34553 h 342834"/>
                  <a:gd name="connsiteX3" fmla="*/ 0 w 1144734"/>
                  <a:gd name="connsiteY3" fmla="*/ 108480 h 342834"/>
                  <a:gd name="connsiteX4" fmla="*/ 227720 w 1144734"/>
                  <a:gd name="connsiteY4" fmla="*/ 342800 h 342834"/>
                  <a:gd name="connsiteX5" fmla="*/ 718803 w 1144734"/>
                  <a:gd name="connsiteY5" fmla="*/ 197587 h 342834"/>
                  <a:gd name="connsiteX6" fmla="*/ 1100316 w 1144734"/>
                  <a:gd name="connsiteY6" fmla="*/ 97919 h 342834"/>
                  <a:gd name="connsiteX7" fmla="*/ 1143880 w 1144734"/>
                  <a:gd name="connsiteY7" fmla="*/ 41154 h 342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4734" h="342834">
                    <a:moveTo>
                      <a:pt x="1143880" y="41154"/>
                    </a:moveTo>
                    <a:cubicBezTo>
                      <a:pt x="1144540" y="18712"/>
                      <a:pt x="836293" y="47094"/>
                      <a:pt x="717483" y="47094"/>
                    </a:cubicBezTo>
                    <a:cubicBezTo>
                      <a:pt x="508244" y="47094"/>
                      <a:pt x="264023" y="-49934"/>
                      <a:pt x="161054" y="34553"/>
                    </a:cubicBezTo>
                    <a:cubicBezTo>
                      <a:pt x="109570" y="64256"/>
                      <a:pt x="57425" y="93298"/>
                      <a:pt x="0" y="108480"/>
                    </a:cubicBezTo>
                    <a:cubicBezTo>
                      <a:pt x="0" y="108480"/>
                      <a:pt x="214519" y="346100"/>
                      <a:pt x="227720" y="342800"/>
                    </a:cubicBezTo>
                    <a:cubicBezTo>
                      <a:pt x="382174" y="301217"/>
                      <a:pt x="564349" y="239171"/>
                      <a:pt x="718803" y="197587"/>
                    </a:cubicBezTo>
                    <a:cubicBezTo>
                      <a:pt x="845534" y="163925"/>
                      <a:pt x="972265" y="127621"/>
                      <a:pt x="1100316" y="97919"/>
                    </a:cubicBezTo>
                    <a:cubicBezTo>
                      <a:pt x="1142560" y="88678"/>
                      <a:pt x="1147180" y="74817"/>
                      <a:pt x="1143880" y="41154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5EF033E0-28E0-42BF-AA2D-09FC38B0F87C}"/>
                  </a:ext>
                </a:extLst>
              </p:cNvPr>
              <p:cNvSpPr/>
              <p:nvPr/>
            </p:nvSpPr>
            <p:spPr>
              <a:xfrm>
                <a:off x="1545801" y="2613403"/>
                <a:ext cx="906277" cy="1084445"/>
              </a:xfrm>
              <a:custGeom>
                <a:avLst/>
                <a:gdLst>
                  <a:gd name="connsiteX0" fmla="*/ 371974 w 1197349"/>
                  <a:gd name="connsiteY0" fmla="*/ 1416646 h 1432740"/>
                  <a:gd name="connsiteX1" fmla="*/ 333031 w 1197349"/>
                  <a:gd name="connsiteY1" fmla="*/ 1418626 h 1432740"/>
                  <a:gd name="connsiteX2" fmla="*/ 142934 w 1197349"/>
                  <a:gd name="connsiteY2" fmla="*/ 1175725 h 1432740"/>
                  <a:gd name="connsiteX3" fmla="*/ 4322 w 1197349"/>
                  <a:gd name="connsiteY3" fmla="*/ 766489 h 1432740"/>
                  <a:gd name="connsiteX4" fmla="*/ 173957 w 1197349"/>
                  <a:gd name="connsiteY4" fmla="*/ 314349 h 1432740"/>
                  <a:gd name="connsiteX5" fmla="*/ 507286 w 1197349"/>
                  <a:gd name="connsiteY5" fmla="*/ 72108 h 1432740"/>
                  <a:gd name="connsiteX6" fmla="*/ 806292 w 1197349"/>
                  <a:gd name="connsiteY6" fmla="*/ 2802 h 1432740"/>
                  <a:gd name="connsiteX7" fmla="*/ 1098038 w 1197349"/>
                  <a:gd name="connsiteY7" fmla="*/ 54286 h 1432740"/>
                  <a:gd name="connsiteX8" fmla="*/ 1107939 w 1197349"/>
                  <a:gd name="connsiteY8" fmla="*/ 56927 h 1432740"/>
                  <a:gd name="connsiteX9" fmla="*/ 1195066 w 1197349"/>
                  <a:gd name="connsiteY9" fmla="*/ 124253 h 1432740"/>
                  <a:gd name="connsiteX10" fmla="*/ 1146222 w 1197349"/>
                  <a:gd name="connsiteY10" fmla="*/ 217981 h 1432740"/>
                  <a:gd name="connsiteX11" fmla="*/ 1113879 w 1197349"/>
                  <a:gd name="connsiteY11" fmla="*/ 270125 h 1432740"/>
                  <a:gd name="connsiteX12" fmla="*/ 1091437 w 1197349"/>
                  <a:gd name="connsiteY12" fmla="*/ 319630 h 1432740"/>
                  <a:gd name="connsiteX13" fmla="*/ 1051834 w 1197349"/>
                  <a:gd name="connsiteY13" fmla="*/ 334811 h 1432740"/>
                  <a:gd name="connsiteX14" fmla="*/ 851836 w 1197349"/>
                  <a:gd name="connsiteY14" fmla="*/ 426559 h 1432740"/>
                  <a:gd name="connsiteX15" fmla="*/ 832034 w 1197349"/>
                  <a:gd name="connsiteY15" fmla="*/ 475403 h 1432740"/>
                  <a:gd name="connsiteX16" fmla="*/ 743587 w 1197349"/>
                  <a:gd name="connsiteY16" fmla="*/ 610055 h 1432740"/>
                  <a:gd name="connsiteX17" fmla="*/ 660419 w 1197349"/>
                  <a:gd name="connsiteY17" fmla="*/ 642398 h 1432740"/>
                  <a:gd name="connsiteX18" fmla="*/ 577252 w 1197349"/>
                  <a:gd name="connsiteY18" fmla="*/ 792891 h 1432740"/>
                  <a:gd name="connsiteX19" fmla="*/ 623456 w 1197349"/>
                  <a:gd name="connsiteY19" fmla="*/ 1028532 h 1432740"/>
                  <a:gd name="connsiteX20" fmla="*/ 649858 w 1197349"/>
                  <a:gd name="connsiteY20" fmla="*/ 1140742 h 1432740"/>
                  <a:gd name="connsiteX21" fmla="*/ 637977 w 1197349"/>
                  <a:gd name="connsiteY21" fmla="*/ 1204767 h 1432740"/>
                  <a:gd name="connsiteX22" fmla="*/ 569331 w 1197349"/>
                  <a:gd name="connsiteY22" fmla="*/ 1188266 h 1432740"/>
                  <a:gd name="connsiteX23" fmla="*/ 538969 w 1197349"/>
                  <a:gd name="connsiteY23" fmla="*/ 1136781 h 1432740"/>
                  <a:gd name="connsiteX24" fmla="*/ 533688 w 1197349"/>
                  <a:gd name="connsiteY24" fmla="*/ 1104438 h 1432740"/>
                  <a:gd name="connsiteX25" fmla="*/ 461742 w 1197349"/>
                  <a:gd name="connsiteY25" fmla="*/ 1021271 h 1432740"/>
                  <a:gd name="connsiteX26" fmla="*/ 343592 w 1197349"/>
                  <a:gd name="connsiteY26" fmla="*/ 1052294 h 1432740"/>
                  <a:gd name="connsiteX27" fmla="*/ 331711 w 1197349"/>
                  <a:gd name="connsiteY27" fmla="*/ 1130181 h 1432740"/>
                  <a:gd name="connsiteX28" fmla="*/ 426759 w 1197349"/>
                  <a:gd name="connsiteY28" fmla="*/ 1340079 h 1432740"/>
                  <a:gd name="connsiteX29" fmla="*/ 433359 w 1197349"/>
                  <a:gd name="connsiteY29" fmla="*/ 1385623 h 1432740"/>
                  <a:gd name="connsiteX30" fmla="*/ 371974 w 1197349"/>
                  <a:gd name="connsiteY30" fmla="*/ 1416646 h 1432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97349" h="1432740">
                    <a:moveTo>
                      <a:pt x="371974" y="1416646"/>
                    </a:moveTo>
                    <a:cubicBezTo>
                      <a:pt x="360753" y="1443708"/>
                      <a:pt x="346892" y="1431167"/>
                      <a:pt x="333031" y="1418626"/>
                    </a:cubicBezTo>
                    <a:cubicBezTo>
                      <a:pt x="254484" y="1349320"/>
                      <a:pt x="192438" y="1267473"/>
                      <a:pt x="142934" y="1175725"/>
                    </a:cubicBezTo>
                    <a:cubicBezTo>
                      <a:pt x="72968" y="1047013"/>
                      <a:pt x="20823" y="913022"/>
                      <a:pt x="4322" y="766489"/>
                    </a:cubicBezTo>
                    <a:cubicBezTo>
                      <a:pt x="-16140" y="586293"/>
                      <a:pt x="35345" y="434480"/>
                      <a:pt x="173957" y="314349"/>
                    </a:cubicBezTo>
                    <a:cubicBezTo>
                      <a:pt x="278246" y="223921"/>
                      <a:pt x="393756" y="149335"/>
                      <a:pt x="507286" y="72108"/>
                    </a:cubicBezTo>
                    <a:cubicBezTo>
                      <a:pt x="597714" y="10723"/>
                      <a:pt x="698703" y="-7759"/>
                      <a:pt x="806292" y="2802"/>
                    </a:cubicBezTo>
                    <a:cubicBezTo>
                      <a:pt x="904641" y="12703"/>
                      <a:pt x="1002329" y="26564"/>
                      <a:pt x="1098038" y="54286"/>
                    </a:cubicBezTo>
                    <a:cubicBezTo>
                      <a:pt x="1101338" y="54947"/>
                      <a:pt x="1104638" y="55607"/>
                      <a:pt x="1107939" y="56927"/>
                    </a:cubicBezTo>
                    <a:cubicBezTo>
                      <a:pt x="1144242" y="70128"/>
                      <a:pt x="1183845" y="81349"/>
                      <a:pt x="1195066" y="124253"/>
                    </a:cubicBezTo>
                    <a:cubicBezTo>
                      <a:pt x="1206287" y="167816"/>
                      <a:pt x="1173944" y="192899"/>
                      <a:pt x="1146222" y="217981"/>
                    </a:cubicBezTo>
                    <a:cubicBezTo>
                      <a:pt x="1130381" y="232502"/>
                      <a:pt x="1119820" y="249003"/>
                      <a:pt x="1113879" y="270125"/>
                    </a:cubicBezTo>
                    <a:cubicBezTo>
                      <a:pt x="1109259" y="287287"/>
                      <a:pt x="1109259" y="307749"/>
                      <a:pt x="1091437" y="319630"/>
                    </a:cubicBezTo>
                    <a:cubicBezTo>
                      <a:pt x="1080216" y="329531"/>
                      <a:pt x="1065695" y="331511"/>
                      <a:pt x="1051834" y="334811"/>
                    </a:cubicBezTo>
                    <a:cubicBezTo>
                      <a:pt x="979227" y="352633"/>
                      <a:pt x="917182" y="393556"/>
                      <a:pt x="851836" y="426559"/>
                    </a:cubicBezTo>
                    <a:cubicBezTo>
                      <a:pt x="832694" y="436460"/>
                      <a:pt x="830714" y="455601"/>
                      <a:pt x="832034" y="475403"/>
                    </a:cubicBezTo>
                    <a:cubicBezTo>
                      <a:pt x="837315" y="548010"/>
                      <a:pt x="812233" y="586293"/>
                      <a:pt x="743587" y="610055"/>
                    </a:cubicBezTo>
                    <a:cubicBezTo>
                      <a:pt x="715864" y="619956"/>
                      <a:pt x="687482" y="628537"/>
                      <a:pt x="660419" y="642398"/>
                    </a:cubicBezTo>
                    <a:cubicBezTo>
                      <a:pt x="597714" y="675401"/>
                      <a:pt x="573952" y="721605"/>
                      <a:pt x="577252" y="792891"/>
                    </a:cubicBezTo>
                    <a:cubicBezTo>
                      <a:pt x="581212" y="874078"/>
                      <a:pt x="605635" y="950645"/>
                      <a:pt x="623456" y="1028532"/>
                    </a:cubicBezTo>
                    <a:cubicBezTo>
                      <a:pt x="632037" y="1066155"/>
                      <a:pt x="643918" y="1103118"/>
                      <a:pt x="649858" y="1140742"/>
                    </a:cubicBezTo>
                    <a:cubicBezTo>
                      <a:pt x="653159" y="1162523"/>
                      <a:pt x="660419" y="1190246"/>
                      <a:pt x="637977" y="1204767"/>
                    </a:cubicBezTo>
                    <a:cubicBezTo>
                      <a:pt x="612235" y="1221269"/>
                      <a:pt x="590453" y="1203447"/>
                      <a:pt x="569331" y="1188266"/>
                    </a:cubicBezTo>
                    <a:cubicBezTo>
                      <a:pt x="550850" y="1175064"/>
                      <a:pt x="540289" y="1159883"/>
                      <a:pt x="538969" y="1136781"/>
                    </a:cubicBezTo>
                    <a:cubicBezTo>
                      <a:pt x="538309" y="1126220"/>
                      <a:pt x="535008" y="1114999"/>
                      <a:pt x="533688" y="1104438"/>
                    </a:cubicBezTo>
                    <a:cubicBezTo>
                      <a:pt x="529728" y="1059554"/>
                      <a:pt x="505306" y="1031832"/>
                      <a:pt x="461742" y="1021271"/>
                    </a:cubicBezTo>
                    <a:cubicBezTo>
                      <a:pt x="416198" y="1010050"/>
                      <a:pt x="375934" y="1019951"/>
                      <a:pt x="343592" y="1052294"/>
                    </a:cubicBezTo>
                    <a:cubicBezTo>
                      <a:pt x="322470" y="1073416"/>
                      <a:pt x="324450" y="1101798"/>
                      <a:pt x="331711" y="1130181"/>
                    </a:cubicBezTo>
                    <a:cubicBezTo>
                      <a:pt x="352172" y="1205427"/>
                      <a:pt x="390456" y="1272093"/>
                      <a:pt x="426759" y="1340079"/>
                    </a:cubicBezTo>
                    <a:cubicBezTo>
                      <a:pt x="434680" y="1354600"/>
                      <a:pt x="446561" y="1371102"/>
                      <a:pt x="433359" y="1385623"/>
                    </a:cubicBezTo>
                    <a:cubicBezTo>
                      <a:pt x="417518" y="1403444"/>
                      <a:pt x="401017" y="1423906"/>
                      <a:pt x="371974" y="141664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8407542C-D31B-4B1F-B29B-B3BBD23E09E5}"/>
                  </a:ext>
                </a:extLst>
              </p:cNvPr>
              <p:cNvSpPr/>
              <p:nvPr/>
            </p:nvSpPr>
            <p:spPr>
              <a:xfrm>
                <a:off x="1779279" y="2852415"/>
                <a:ext cx="676447" cy="1250046"/>
              </a:xfrm>
              <a:custGeom>
                <a:avLst/>
                <a:gdLst>
                  <a:gd name="connsiteX0" fmla="*/ 47668 w 893702"/>
                  <a:gd name="connsiteY0" fmla="*/ 1116711 h 1651527"/>
                  <a:gd name="connsiteX1" fmla="*/ 75390 w 893702"/>
                  <a:gd name="connsiteY1" fmla="*/ 1088989 h 1651527"/>
                  <a:gd name="connsiteX2" fmla="*/ 89912 w 893702"/>
                  <a:gd name="connsiteY2" fmla="*/ 1009122 h 1651527"/>
                  <a:gd name="connsiteX3" fmla="*/ 8064 w 893702"/>
                  <a:gd name="connsiteY3" fmla="*/ 828926 h 1651527"/>
                  <a:gd name="connsiteX4" fmla="*/ 105753 w 893702"/>
                  <a:gd name="connsiteY4" fmla="*/ 687014 h 1651527"/>
                  <a:gd name="connsiteX5" fmla="*/ 241725 w 893702"/>
                  <a:gd name="connsiteY5" fmla="*/ 795923 h 1651527"/>
                  <a:gd name="connsiteX6" fmla="*/ 292549 w 893702"/>
                  <a:gd name="connsiteY6" fmla="*/ 876450 h 1651527"/>
                  <a:gd name="connsiteX7" fmla="*/ 328852 w 893702"/>
                  <a:gd name="connsiteY7" fmla="*/ 855328 h 1651527"/>
                  <a:gd name="connsiteX8" fmla="*/ 319612 w 893702"/>
                  <a:gd name="connsiteY8" fmla="*/ 803844 h 1651527"/>
                  <a:gd name="connsiteX9" fmla="*/ 258886 w 893702"/>
                  <a:gd name="connsiteY9" fmla="*/ 550382 h 1651527"/>
                  <a:gd name="connsiteX10" fmla="*/ 252286 w 893702"/>
                  <a:gd name="connsiteY10" fmla="*/ 438832 h 1651527"/>
                  <a:gd name="connsiteX11" fmla="*/ 335453 w 893702"/>
                  <a:gd name="connsiteY11" fmla="*/ 316721 h 1651527"/>
                  <a:gd name="connsiteX12" fmla="*/ 439082 w 893702"/>
                  <a:gd name="connsiteY12" fmla="*/ 275137 h 1651527"/>
                  <a:gd name="connsiteX13" fmla="*/ 506408 w 893702"/>
                  <a:gd name="connsiteY13" fmla="*/ 162268 h 1651527"/>
                  <a:gd name="connsiteX14" fmla="*/ 546011 w 893702"/>
                  <a:gd name="connsiteY14" fmla="*/ 89001 h 1651527"/>
                  <a:gd name="connsiteX15" fmla="*/ 688584 w 893702"/>
                  <a:gd name="connsiteY15" fmla="*/ 19695 h 1651527"/>
                  <a:gd name="connsiteX16" fmla="*/ 782972 w 893702"/>
                  <a:gd name="connsiteY16" fmla="*/ 4514 h 1651527"/>
                  <a:gd name="connsiteX17" fmla="*/ 802774 w 893702"/>
                  <a:gd name="connsiteY17" fmla="*/ 23655 h 1651527"/>
                  <a:gd name="connsiteX18" fmla="*/ 786273 w 893702"/>
                  <a:gd name="connsiteY18" fmla="*/ 62599 h 1651527"/>
                  <a:gd name="connsiteX19" fmla="*/ 657561 w 893702"/>
                  <a:gd name="connsiteY19" fmla="*/ 202531 h 1651527"/>
                  <a:gd name="connsiteX20" fmla="*/ 528190 w 893702"/>
                  <a:gd name="connsiteY20" fmla="*/ 591965 h 1651527"/>
                  <a:gd name="connsiteX21" fmla="*/ 546672 w 893702"/>
                  <a:gd name="connsiteY21" fmla="*/ 872490 h 1651527"/>
                  <a:gd name="connsiteX22" fmla="*/ 662842 w 893702"/>
                  <a:gd name="connsiteY22" fmla="*/ 1091629 h 1651527"/>
                  <a:gd name="connsiteX23" fmla="*/ 831156 w 893702"/>
                  <a:gd name="connsiteY23" fmla="*/ 1262584 h 1651527"/>
                  <a:gd name="connsiteX24" fmla="*/ 862839 w 893702"/>
                  <a:gd name="connsiteY24" fmla="*/ 1316709 h 1651527"/>
                  <a:gd name="connsiteX25" fmla="*/ 874060 w 893702"/>
                  <a:gd name="connsiteY25" fmla="*/ 1413737 h 1651527"/>
                  <a:gd name="connsiteX26" fmla="*/ 891882 w 893702"/>
                  <a:gd name="connsiteY26" fmla="*/ 1559610 h 1651527"/>
                  <a:gd name="connsiteX27" fmla="*/ 546672 w 893702"/>
                  <a:gd name="connsiteY27" fmla="*/ 1644097 h 1651527"/>
                  <a:gd name="connsiteX28" fmla="*/ 291889 w 893702"/>
                  <a:gd name="connsiteY28" fmla="*/ 1630236 h 1651527"/>
                  <a:gd name="connsiteX29" fmla="*/ 181000 w 893702"/>
                  <a:gd name="connsiteY29" fmla="*/ 1578092 h 1651527"/>
                  <a:gd name="connsiteX30" fmla="*/ 143376 w 893702"/>
                  <a:gd name="connsiteY30" fmla="*/ 1494924 h 1651527"/>
                  <a:gd name="connsiteX31" fmla="*/ 152617 w 893702"/>
                  <a:gd name="connsiteY31" fmla="*/ 1390635 h 1651527"/>
                  <a:gd name="connsiteX32" fmla="*/ 126215 w 893702"/>
                  <a:gd name="connsiteY32" fmla="*/ 1280406 h 1651527"/>
                  <a:gd name="connsiteX33" fmla="*/ 47668 w 893702"/>
                  <a:gd name="connsiteY33" fmla="*/ 1116711 h 1651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893702" h="1651527">
                    <a:moveTo>
                      <a:pt x="47668" y="1116711"/>
                    </a:moveTo>
                    <a:cubicBezTo>
                      <a:pt x="51628" y="1112751"/>
                      <a:pt x="70770" y="1092289"/>
                      <a:pt x="75390" y="1088989"/>
                    </a:cubicBezTo>
                    <a:cubicBezTo>
                      <a:pt x="115654" y="1056646"/>
                      <a:pt x="115654" y="1056646"/>
                      <a:pt x="89912" y="1009122"/>
                    </a:cubicBezTo>
                    <a:cubicBezTo>
                      <a:pt x="58889" y="951037"/>
                      <a:pt x="27206" y="892952"/>
                      <a:pt x="8064" y="828926"/>
                    </a:cubicBezTo>
                    <a:cubicBezTo>
                      <a:pt x="-17018" y="743778"/>
                      <a:pt x="16645" y="692294"/>
                      <a:pt x="105753" y="687014"/>
                    </a:cubicBezTo>
                    <a:cubicBezTo>
                      <a:pt x="192221" y="681073"/>
                      <a:pt x="238425" y="712756"/>
                      <a:pt x="241725" y="795923"/>
                    </a:cubicBezTo>
                    <a:cubicBezTo>
                      <a:pt x="243045" y="834867"/>
                      <a:pt x="258226" y="859949"/>
                      <a:pt x="292549" y="876450"/>
                    </a:cubicBezTo>
                    <a:cubicBezTo>
                      <a:pt x="316971" y="887671"/>
                      <a:pt x="327532" y="881071"/>
                      <a:pt x="328852" y="855328"/>
                    </a:cubicBezTo>
                    <a:cubicBezTo>
                      <a:pt x="329513" y="837507"/>
                      <a:pt x="324232" y="820345"/>
                      <a:pt x="319612" y="803844"/>
                    </a:cubicBezTo>
                    <a:cubicBezTo>
                      <a:pt x="298490" y="719356"/>
                      <a:pt x="274728" y="636189"/>
                      <a:pt x="258886" y="550382"/>
                    </a:cubicBezTo>
                    <a:cubicBezTo>
                      <a:pt x="252286" y="513418"/>
                      <a:pt x="249645" y="476455"/>
                      <a:pt x="252286" y="438832"/>
                    </a:cubicBezTo>
                    <a:cubicBezTo>
                      <a:pt x="256246" y="382067"/>
                      <a:pt x="285289" y="341143"/>
                      <a:pt x="335453" y="316721"/>
                    </a:cubicBezTo>
                    <a:cubicBezTo>
                      <a:pt x="369116" y="300220"/>
                      <a:pt x="404759" y="288339"/>
                      <a:pt x="439082" y="275137"/>
                    </a:cubicBezTo>
                    <a:cubicBezTo>
                      <a:pt x="493207" y="254676"/>
                      <a:pt x="513669" y="220353"/>
                      <a:pt x="506408" y="162268"/>
                    </a:cubicBezTo>
                    <a:cubicBezTo>
                      <a:pt x="498487" y="101542"/>
                      <a:pt x="493867" y="115404"/>
                      <a:pt x="546011" y="89001"/>
                    </a:cubicBezTo>
                    <a:cubicBezTo>
                      <a:pt x="592876" y="65239"/>
                      <a:pt x="640400" y="40817"/>
                      <a:pt x="688584" y="19695"/>
                    </a:cubicBezTo>
                    <a:cubicBezTo>
                      <a:pt x="718287" y="6494"/>
                      <a:pt x="748649" y="-7367"/>
                      <a:pt x="782972" y="4514"/>
                    </a:cubicBezTo>
                    <a:cubicBezTo>
                      <a:pt x="789573" y="11114"/>
                      <a:pt x="796173" y="17715"/>
                      <a:pt x="802774" y="23655"/>
                    </a:cubicBezTo>
                    <a:cubicBezTo>
                      <a:pt x="808715" y="41477"/>
                      <a:pt x="798154" y="51378"/>
                      <a:pt x="786273" y="62599"/>
                    </a:cubicBezTo>
                    <a:cubicBezTo>
                      <a:pt x="739408" y="105503"/>
                      <a:pt x="691884" y="147746"/>
                      <a:pt x="657561" y="202531"/>
                    </a:cubicBezTo>
                    <a:cubicBezTo>
                      <a:pt x="583635" y="322002"/>
                      <a:pt x="539411" y="450713"/>
                      <a:pt x="528190" y="591965"/>
                    </a:cubicBezTo>
                    <a:cubicBezTo>
                      <a:pt x="520269" y="687014"/>
                      <a:pt x="522909" y="779422"/>
                      <a:pt x="546672" y="872490"/>
                    </a:cubicBezTo>
                    <a:cubicBezTo>
                      <a:pt x="568454" y="955657"/>
                      <a:pt x="608717" y="1026943"/>
                      <a:pt x="662842" y="1091629"/>
                    </a:cubicBezTo>
                    <a:cubicBezTo>
                      <a:pt x="714326" y="1153014"/>
                      <a:pt x="771751" y="1209119"/>
                      <a:pt x="831156" y="1262584"/>
                    </a:cubicBezTo>
                    <a:cubicBezTo>
                      <a:pt x="846338" y="1276445"/>
                      <a:pt x="873400" y="1286346"/>
                      <a:pt x="862839" y="1316709"/>
                    </a:cubicBezTo>
                    <a:cubicBezTo>
                      <a:pt x="855579" y="1350372"/>
                      <a:pt x="870760" y="1381394"/>
                      <a:pt x="874060" y="1413737"/>
                    </a:cubicBezTo>
                    <a:cubicBezTo>
                      <a:pt x="876040" y="1432219"/>
                      <a:pt x="900463" y="1553009"/>
                      <a:pt x="891882" y="1559610"/>
                    </a:cubicBezTo>
                    <a:cubicBezTo>
                      <a:pt x="840397" y="1601194"/>
                      <a:pt x="606737" y="1636837"/>
                      <a:pt x="546672" y="1644097"/>
                    </a:cubicBezTo>
                    <a:cubicBezTo>
                      <a:pt x="373076" y="1653998"/>
                      <a:pt x="436442" y="1657958"/>
                      <a:pt x="291889" y="1630236"/>
                    </a:cubicBezTo>
                    <a:cubicBezTo>
                      <a:pt x="247665" y="1611754"/>
                      <a:pt x="210702" y="1587332"/>
                      <a:pt x="181000" y="1578092"/>
                    </a:cubicBezTo>
                    <a:cubicBezTo>
                      <a:pt x="146017" y="1563570"/>
                      <a:pt x="147997" y="1524627"/>
                      <a:pt x="143376" y="1494924"/>
                    </a:cubicBezTo>
                    <a:cubicBezTo>
                      <a:pt x="144036" y="1459941"/>
                      <a:pt x="146676" y="1425618"/>
                      <a:pt x="152617" y="1390635"/>
                    </a:cubicBezTo>
                    <a:cubicBezTo>
                      <a:pt x="158558" y="1352352"/>
                      <a:pt x="138096" y="1316709"/>
                      <a:pt x="126215" y="1280406"/>
                    </a:cubicBezTo>
                    <a:cubicBezTo>
                      <a:pt x="110373" y="1236842"/>
                      <a:pt x="47668" y="1116711"/>
                      <a:pt x="47668" y="1116711"/>
                    </a:cubicBezTo>
                    <a:close/>
                  </a:path>
                </a:pathLst>
              </a:custGeom>
              <a:solidFill>
                <a:srgbClr val="FEAB77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0E1C12F5-EADD-46B1-A7FD-2AF6F8348D43}"/>
                  </a:ext>
                </a:extLst>
              </p:cNvPr>
              <p:cNvSpPr/>
              <p:nvPr/>
            </p:nvSpPr>
            <p:spPr>
              <a:xfrm>
                <a:off x="4403784" y="4601432"/>
                <a:ext cx="251435" cy="287271"/>
              </a:xfrm>
              <a:custGeom>
                <a:avLst/>
                <a:gdLst>
                  <a:gd name="connsiteX0" fmla="*/ 90428 w 332189"/>
                  <a:gd name="connsiteY0" fmla="*/ 0 h 379533"/>
                  <a:gd name="connsiteX1" fmla="*/ 325408 w 332189"/>
                  <a:gd name="connsiteY1" fmla="*/ 260723 h 379533"/>
                  <a:gd name="connsiteX2" fmla="*/ 330689 w 332189"/>
                  <a:gd name="connsiteY2" fmla="*/ 274584 h 379533"/>
                  <a:gd name="connsiteX3" fmla="*/ 238941 w 332189"/>
                  <a:gd name="connsiteY3" fmla="*/ 379533 h 379533"/>
                  <a:gd name="connsiteX4" fmla="*/ 0 w 332189"/>
                  <a:gd name="connsiteY4" fmla="*/ 70626 h 379533"/>
                  <a:gd name="connsiteX5" fmla="*/ 90428 w 332189"/>
                  <a:gd name="connsiteY5" fmla="*/ 0 h 37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2189" h="379533">
                    <a:moveTo>
                      <a:pt x="90428" y="0"/>
                    </a:moveTo>
                    <a:cubicBezTo>
                      <a:pt x="123430" y="26402"/>
                      <a:pt x="310227" y="254782"/>
                      <a:pt x="325408" y="260723"/>
                    </a:cubicBezTo>
                    <a:cubicBezTo>
                      <a:pt x="330029" y="264023"/>
                      <a:pt x="334649" y="269963"/>
                      <a:pt x="330689" y="274584"/>
                    </a:cubicBezTo>
                    <a:cubicBezTo>
                      <a:pt x="302966" y="312207"/>
                      <a:pt x="278544" y="352471"/>
                      <a:pt x="238941" y="379533"/>
                    </a:cubicBezTo>
                    <a:cubicBezTo>
                      <a:pt x="154453" y="284485"/>
                      <a:pt x="74586" y="173595"/>
                      <a:pt x="0" y="70626"/>
                    </a:cubicBezTo>
                    <a:cubicBezTo>
                      <a:pt x="35643" y="33003"/>
                      <a:pt x="62045" y="13201"/>
                      <a:pt x="9042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6B7DF709-9860-4E67-ACBA-CA9BEBB9B468}"/>
                  </a:ext>
                </a:extLst>
              </p:cNvPr>
              <p:cNvSpPr/>
              <p:nvPr/>
            </p:nvSpPr>
            <p:spPr>
              <a:xfrm>
                <a:off x="2299970" y="3098811"/>
                <a:ext cx="124900" cy="58277"/>
              </a:xfrm>
              <a:custGeom>
                <a:avLst/>
                <a:gdLst>
                  <a:gd name="connsiteX0" fmla="*/ 0 w 165014"/>
                  <a:gd name="connsiteY0" fmla="*/ 76996 h 76995"/>
                  <a:gd name="connsiteX1" fmla="*/ 165014 w 165014"/>
                  <a:gd name="connsiteY1" fmla="*/ 34752 h 76995"/>
                  <a:gd name="connsiteX2" fmla="*/ 0 w 165014"/>
                  <a:gd name="connsiteY2" fmla="*/ 76996 h 76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5014" h="76995">
                    <a:moveTo>
                      <a:pt x="0" y="76996"/>
                    </a:moveTo>
                    <a:cubicBezTo>
                      <a:pt x="31683" y="-6172"/>
                      <a:pt x="108250" y="-24653"/>
                      <a:pt x="165014" y="34752"/>
                    </a:cubicBezTo>
                    <a:cubicBezTo>
                      <a:pt x="110230" y="48613"/>
                      <a:pt x="57425" y="62474"/>
                      <a:pt x="0" y="7699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5822669C-9C0E-4BD2-B0C6-1FC0493722DD}"/>
                  </a:ext>
                </a:extLst>
              </p:cNvPr>
              <p:cNvSpPr/>
              <p:nvPr/>
            </p:nvSpPr>
            <p:spPr>
              <a:xfrm>
                <a:off x="2665677" y="3358927"/>
                <a:ext cx="29476" cy="28477"/>
              </a:xfrm>
              <a:custGeom>
                <a:avLst/>
                <a:gdLst>
                  <a:gd name="connsiteX0" fmla="*/ 38943 w 38943"/>
                  <a:gd name="connsiteY0" fmla="*/ 0 h 37623"/>
                  <a:gd name="connsiteX1" fmla="*/ 0 w 38943"/>
                  <a:gd name="connsiteY1" fmla="*/ 37623 h 37623"/>
                  <a:gd name="connsiteX2" fmla="*/ 38943 w 38943"/>
                  <a:gd name="connsiteY2" fmla="*/ 0 h 37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943" h="37623">
                    <a:moveTo>
                      <a:pt x="38943" y="0"/>
                    </a:moveTo>
                    <a:cubicBezTo>
                      <a:pt x="32343" y="25742"/>
                      <a:pt x="19802" y="32343"/>
                      <a:pt x="0" y="37623"/>
                    </a:cubicBezTo>
                    <a:cubicBezTo>
                      <a:pt x="7261" y="19142"/>
                      <a:pt x="17822" y="10561"/>
                      <a:pt x="38943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BE2270C-6AD5-4838-B37C-E1C077F23AEA}"/>
                  </a:ext>
                </a:extLst>
              </p:cNvPr>
              <p:cNvSpPr/>
              <p:nvPr/>
            </p:nvSpPr>
            <p:spPr>
              <a:xfrm>
                <a:off x="1852754" y="3892002"/>
                <a:ext cx="1168176" cy="2630422"/>
              </a:xfrm>
              <a:custGeom>
                <a:avLst/>
                <a:gdLst>
                  <a:gd name="connsiteX0" fmla="*/ 248940 w 1543364"/>
                  <a:gd name="connsiteY0" fmla="*/ 2975540 h 3475242"/>
                  <a:gd name="connsiteX1" fmla="*/ 72704 w 1543364"/>
                  <a:gd name="connsiteY1" fmla="*/ 2116805 h 3475242"/>
                  <a:gd name="connsiteX2" fmla="*/ 48942 w 1543364"/>
                  <a:gd name="connsiteY2" fmla="*/ 1867963 h 3475242"/>
                  <a:gd name="connsiteX3" fmla="*/ 1418 w 1543364"/>
                  <a:gd name="connsiteY3" fmla="*/ 1180843 h 3475242"/>
                  <a:gd name="connsiteX4" fmla="*/ 23860 w 1543364"/>
                  <a:gd name="connsiteY4" fmla="*/ 419137 h 3475242"/>
                  <a:gd name="connsiteX5" fmla="*/ 43002 w 1543364"/>
                  <a:gd name="connsiteY5" fmla="*/ 146533 h 3475242"/>
                  <a:gd name="connsiteX6" fmla="*/ 54223 w 1543364"/>
                  <a:gd name="connsiteY6" fmla="*/ 0 h 3475242"/>
                  <a:gd name="connsiteX7" fmla="*/ 148611 w 1543364"/>
                  <a:gd name="connsiteY7" fmla="*/ 158414 h 3475242"/>
                  <a:gd name="connsiteX8" fmla="*/ 447617 w 1543364"/>
                  <a:gd name="connsiteY8" fmla="*/ 269964 h 3475242"/>
                  <a:gd name="connsiteX9" fmla="*/ 674017 w 1543364"/>
                  <a:gd name="connsiteY9" fmla="*/ 201318 h 3475242"/>
                  <a:gd name="connsiteX10" fmla="*/ 758505 w 1543364"/>
                  <a:gd name="connsiteY10" fmla="*/ 108910 h 3475242"/>
                  <a:gd name="connsiteX11" fmla="*/ 775006 w 1543364"/>
                  <a:gd name="connsiteY11" fmla="*/ 40923 h 3475242"/>
                  <a:gd name="connsiteX12" fmla="*/ 823190 w 1543364"/>
                  <a:gd name="connsiteY12" fmla="*/ 262703 h 3475242"/>
                  <a:gd name="connsiteX13" fmla="*/ 1099754 w 1543364"/>
                  <a:gd name="connsiteY13" fmla="*/ 1077214 h 3475242"/>
                  <a:gd name="connsiteX14" fmla="*/ 1366418 w 1543364"/>
                  <a:gd name="connsiteY14" fmla="*/ 2444854 h 3475242"/>
                  <a:gd name="connsiteX15" fmla="*/ 1514271 w 1543364"/>
                  <a:gd name="connsiteY15" fmla="*/ 3205901 h 3475242"/>
                  <a:gd name="connsiteX16" fmla="*/ 1540673 w 1543364"/>
                  <a:gd name="connsiteY16" fmla="*/ 3344513 h 3475242"/>
                  <a:gd name="connsiteX17" fmla="*/ 1511630 w 1543364"/>
                  <a:gd name="connsiteY17" fmla="*/ 3387417 h 3475242"/>
                  <a:gd name="connsiteX18" fmla="*/ 1224505 w 1543364"/>
                  <a:gd name="connsiteY18" fmla="*/ 3428340 h 3475242"/>
                  <a:gd name="connsiteX19" fmla="*/ 503062 w 1543364"/>
                  <a:gd name="connsiteY19" fmla="*/ 3463323 h 3475242"/>
                  <a:gd name="connsiteX20" fmla="*/ 309005 w 1543364"/>
                  <a:gd name="connsiteY20" fmla="*/ 3475204 h 3475242"/>
                  <a:gd name="connsiteX21" fmla="*/ 248940 w 1543364"/>
                  <a:gd name="connsiteY21" fmla="*/ 2975540 h 347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43364" h="3475242">
                    <a:moveTo>
                      <a:pt x="248940" y="2975540"/>
                    </a:moveTo>
                    <a:cubicBezTo>
                      <a:pt x="189535" y="2689735"/>
                      <a:pt x="132110" y="2402610"/>
                      <a:pt x="72704" y="2116805"/>
                    </a:cubicBezTo>
                    <a:cubicBezTo>
                      <a:pt x="55543" y="2034298"/>
                      <a:pt x="54883" y="1951131"/>
                      <a:pt x="48942" y="1867963"/>
                    </a:cubicBezTo>
                    <a:cubicBezTo>
                      <a:pt x="31781" y="1638923"/>
                      <a:pt x="14619" y="1409883"/>
                      <a:pt x="1418" y="1180843"/>
                    </a:cubicBezTo>
                    <a:cubicBezTo>
                      <a:pt x="-6503" y="1042231"/>
                      <a:pt x="21220" y="517485"/>
                      <a:pt x="23860" y="419137"/>
                    </a:cubicBezTo>
                    <a:cubicBezTo>
                      <a:pt x="25840" y="349831"/>
                      <a:pt x="36401" y="215839"/>
                      <a:pt x="43002" y="146533"/>
                    </a:cubicBezTo>
                    <a:cubicBezTo>
                      <a:pt x="41022" y="83827"/>
                      <a:pt x="43002" y="91088"/>
                      <a:pt x="54223" y="0"/>
                    </a:cubicBezTo>
                    <a:cubicBezTo>
                      <a:pt x="91846" y="134652"/>
                      <a:pt x="108348" y="122111"/>
                      <a:pt x="148611" y="158414"/>
                    </a:cubicBezTo>
                    <a:cubicBezTo>
                      <a:pt x="270722" y="235641"/>
                      <a:pt x="314946" y="260723"/>
                      <a:pt x="447617" y="269964"/>
                    </a:cubicBezTo>
                    <a:cubicBezTo>
                      <a:pt x="563787" y="252142"/>
                      <a:pt x="617252" y="239601"/>
                      <a:pt x="674017" y="201318"/>
                    </a:cubicBezTo>
                    <a:cubicBezTo>
                      <a:pt x="731442" y="150493"/>
                      <a:pt x="735403" y="145213"/>
                      <a:pt x="758505" y="108910"/>
                    </a:cubicBezTo>
                    <a:cubicBezTo>
                      <a:pt x="771706" y="71286"/>
                      <a:pt x="763785" y="20462"/>
                      <a:pt x="775006" y="40923"/>
                    </a:cubicBezTo>
                    <a:cubicBezTo>
                      <a:pt x="788207" y="54785"/>
                      <a:pt x="802068" y="219139"/>
                      <a:pt x="823190" y="262703"/>
                    </a:cubicBezTo>
                    <a:cubicBezTo>
                      <a:pt x="910318" y="542568"/>
                      <a:pt x="1018567" y="796030"/>
                      <a:pt x="1099754" y="1077214"/>
                    </a:cubicBezTo>
                    <a:cubicBezTo>
                      <a:pt x="1136718" y="1204605"/>
                      <a:pt x="1303712" y="2119445"/>
                      <a:pt x="1366418" y="2444854"/>
                    </a:cubicBezTo>
                    <a:cubicBezTo>
                      <a:pt x="1415262" y="2698316"/>
                      <a:pt x="1465426" y="2952438"/>
                      <a:pt x="1514271" y="3205901"/>
                    </a:cubicBezTo>
                    <a:cubicBezTo>
                      <a:pt x="1523511" y="3252105"/>
                      <a:pt x="1528792" y="3299629"/>
                      <a:pt x="1540673" y="3344513"/>
                    </a:cubicBezTo>
                    <a:cubicBezTo>
                      <a:pt x="1549254" y="3375535"/>
                      <a:pt x="1536712" y="3382136"/>
                      <a:pt x="1511630" y="3387417"/>
                    </a:cubicBezTo>
                    <a:cubicBezTo>
                      <a:pt x="1417242" y="3408538"/>
                      <a:pt x="1320874" y="3419759"/>
                      <a:pt x="1224505" y="3428340"/>
                    </a:cubicBezTo>
                    <a:cubicBezTo>
                      <a:pt x="984244" y="3449462"/>
                      <a:pt x="743983" y="3458042"/>
                      <a:pt x="503062" y="3463323"/>
                    </a:cubicBezTo>
                    <a:cubicBezTo>
                      <a:pt x="438376" y="3464643"/>
                      <a:pt x="373691" y="3471244"/>
                      <a:pt x="309005" y="3475204"/>
                    </a:cubicBezTo>
                    <a:cubicBezTo>
                      <a:pt x="290523" y="3479825"/>
                      <a:pt x="268081" y="3069269"/>
                      <a:pt x="248940" y="2975540"/>
                    </a:cubicBezTo>
                    <a:close/>
                  </a:path>
                </a:pathLst>
              </a:custGeom>
              <a:solidFill>
                <a:schemeClr val="bg1"/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3804FCF3-50BE-41D3-A6BC-1C79473C883F}"/>
                  </a:ext>
                </a:extLst>
              </p:cNvPr>
              <p:cNvSpPr/>
              <p:nvPr/>
            </p:nvSpPr>
            <p:spPr>
              <a:xfrm>
                <a:off x="2120158" y="4096642"/>
                <a:ext cx="558318" cy="2268576"/>
              </a:xfrm>
              <a:custGeom>
                <a:avLst/>
                <a:gdLst>
                  <a:gd name="connsiteX0" fmla="*/ 221061 w 737634"/>
                  <a:gd name="connsiteY0" fmla="*/ 100587 h 2997181"/>
                  <a:gd name="connsiteX1" fmla="*/ 215121 w 737634"/>
                  <a:gd name="connsiteY1" fmla="*/ 139530 h 2997181"/>
                  <a:gd name="connsiteX2" fmla="*/ 218421 w 737634"/>
                  <a:gd name="connsiteY2" fmla="*/ 344148 h 2997181"/>
                  <a:gd name="connsiteX3" fmla="*/ 734586 w 737634"/>
                  <a:gd name="connsiteY3" fmla="*/ 2748078 h 2997181"/>
                  <a:gd name="connsiteX4" fmla="*/ 708844 w 737634"/>
                  <a:gd name="connsiteY4" fmla="*/ 2823325 h 2997181"/>
                  <a:gd name="connsiteX5" fmla="*/ 553070 w 737634"/>
                  <a:gd name="connsiteY5" fmla="*/ 2988340 h 2997181"/>
                  <a:gd name="connsiteX6" fmla="*/ 519407 w 737634"/>
                  <a:gd name="connsiteY6" fmla="*/ 2985699 h 2997181"/>
                  <a:gd name="connsiteX7" fmla="*/ 342512 w 737634"/>
                  <a:gd name="connsiteY7" fmla="*/ 2772501 h 2997181"/>
                  <a:gd name="connsiteX8" fmla="*/ 325350 w 737634"/>
                  <a:gd name="connsiteY8" fmla="*/ 2730917 h 2997181"/>
                  <a:gd name="connsiteX9" fmla="*/ 92350 w 737634"/>
                  <a:gd name="connsiteY9" fmla="*/ 335567 h 2997181"/>
                  <a:gd name="connsiteX10" fmla="*/ 16443 w 737634"/>
                  <a:gd name="connsiteY10" fmla="*/ 175173 h 2997181"/>
                  <a:gd name="connsiteX11" fmla="*/ 11163 w 737634"/>
                  <a:gd name="connsiteY11" fmla="*/ 115108 h 2997181"/>
                  <a:gd name="connsiteX12" fmla="*/ 73208 w 737634"/>
                  <a:gd name="connsiteY12" fmla="*/ 14119 h 2997181"/>
                  <a:gd name="connsiteX13" fmla="*/ 106211 w 737634"/>
                  <a:gd name="connsiteY13" fmla="*/ 7518 h 2997181"/>
                  <a:gd name="connsiteX14" fmla="*/ 203240 w 737634"/>
                  <a:gd name="connsiteY14" fmla="*/ 75504 h 2997181"/>
                  <a:gd name="connsiteX15" fmla="*/ 221061 w 737634"/>
                  <a:gd name="connsiteY15" fmla="*/ 100587 h 299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37634" h="2997181">
                    <a:moveTo>
                      <a:pt x="221061" y="100587"/>
                    </a:moveTo>
                    <a:cubicBezTo>
                      <a:pt x="219081" y="113788"/>
                      <a:pt x="218421" y="126989"/>
                      <a:pt x="215121" y="139530"/>
                    </a:cubicBezTo>
                    <a:cubicBezTo>
                      <a:pt x="197299" y="208176"/>
                      <a:pt x="203240" y="274842"/>
                      <a:pt x="218421" y="344148"/>
                    </a:cubicBezTo>
                    <a:cubicBezTo>
                      <a:pt x="306869" y="738862"/>
                      <a:pt x="642178" y="2334882"/>
                      <a:pt x="734586" y="2748078"/>
                    </a:cubicBezTo>
                    <a:cubicBezTo>
                      <a:pt x="741847" y="2781081"/>
                      <a:pt x="737226" y="2801543"/>
                      <a:pt x="708844" y="2823325"/>
                    </a:cubicBezTo>
                    <a:cubicBezTo>
                      <a:pt x="648779" y="2868869"/>
                      <a:pt x="611155" y="2938835"/>
                      <a:pt x="553070" y="2988340"/>
                    </a:cubicBezTo>
                    <a:cubicBezTo>
                      <a:pt x="539209" y="3000221"/>
                      <a:pt x="531288" y="3000880"/>
                      <a:pt x="519407" y="2985699"/>
                    </a:cubicBezTo>
                    <a:cubicBezTo>
                      <a:pt x="461322" y="2913753"/>
                      <a:pt x="401917" y="2843127"/>
                      <a:pt x="342512" y="2772501"/>
                    </a:cubicBezTo>
                    <a:cubicBezTo>
                      <a:pt x="331951" y="2759959"/>
                      <a:pt x="326670" y="2746758"/>
                      <a:pt x="325350" y="2730917"/>
                    </a:cubicBezTo>
                    <a:cubicBezTo>
                      <a:pt x="298948" y="2461613"/>
                      <a:pt x="102911" y="503882"/>
                      <a:pt x="92350" y="335567"/>
                    </a:cubicBezTo>
                    <a:cubicBezTo>
                      <a:pt x="88390" y="267581"/>
                      <a:pt x="60007" y="219397"/>
                      <a:pt x="16443" y="175173"/>
                    </a:cubicBezTo>
                    <a:cubicBezTo>
                      <a:pt x="-2699" y="156031"/>
                      <a:pt x="-5999" y="138870"/>
                      <a:pt x="11163" y="115108"/>
                    </a:cubicBezTo>
                    <a:cubicBezTo>
                      <a:pt x="34265" y="83425"/>
                      <a:pt x="54066" y="48442"/>
                      <a:pt x="73208" y="14119"/>
                    </a:cubicBezTo>
                    <a:cubicBezTo>
                      <a:pt x="83109" y="-3042"/>
                      <a:pt x="91030" y="-3702"/>
                      <a:pt x="106211" y="7518"/>
                    </a:cubicBezTo>
                    <a:cubicBezTo>
                      <a:pt x="137894" y="31281"/>
                      <a:pt x="170897" y="53063"/>
                      <a:pt x="203240" y="75504"/>
                    </a:cubicBezTo>
                    <a:cubicBezTo>
                      <a:pt x="213140" y="81445"/>
                      <a:pt x="225021" y="86065"/>
                      <a:pt x="221061" y="1005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B50656D7-84F5-4729-B14B-831D19FE8EE2}"/>
                  </a:ext>
                </a:extLst>
              </p:cNvPr>
              <p:cNvSpPr/>
              <p:nvPr/>
            </p:nvSpPr>
            <p:spPr>
              <a:xfrm>
                <a:off x="2351728" y="3163980"/>
                <a:ext cx="81296" cy="89035"/>
              </a:xfrm>
              <a:custGeom>
                <a:avLst/>
                <a:gdLst>
                  <a:gd name="connsiteX0" fmla="*/ 94481 w 107406"/>
                  <a:gd name="connsiteY0" fmla="*/ 47786 h 117632"/>
                  <a:gd name="connsiteX1" fmla="*/ 66629 w 107406"/>
                  <a:gd name="connsiteY1" fmla="*/ 106603 h 117632"/>
                  <a:gd name="connsiteX2" fmla="*/ 12926 w 107406"/>
                  <a:gd name="connsiteY2" fmla="*/ 69846 h 117632"/>
                  <a:gd name="connsiteX3" fmla="*/ 40778 w 107406"/>
                  <a:gd name="connsiteY3" fmla="*/ 11030 h 117632"/>
                  <a:gd name="connsiteX4" fmla="*/ 94481 w 107406"/>
                  <a:gd name="connsiteY4" fmla="*/ 47786 h 11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406" h="117632">
                    <a:moveTo>
                      <a:pt x="94481" y="47786"/>
                    </a:moveTo>
                    <a:cubicBezTo>
                      <a:pt x="101620" y="74178"/>
                      <a:pt x="89150" y="100511"/>
                      <a:pt x="66629" y="106603"/>
                    </a:cubicBezTo>
                    <a:cubicBezTo>
                      <a:pt x="44108" y="112694"/>
                      <a:pt x="20064" y="96238"/>
                      <a:pt x="12926" y="69846"/>
                    </a:cubicBezTo>
                    <a:cubicBezTo>
                      <a:pt x="5787" y="43454"/>
                      <a:pt x="18257" y="17121"/>
                      <a:pt x="40778" y="11030"/>
                    </a:cubicBezTo>
                    <a:cubicBezTo>
                      <a:pt x="63299" y="4938"/>
                      <a:pt x="87343" y="21395"/>
                      <a:pt x="94481" y="4778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7149AA33-92D5-4408-A6D3-3E9D620FE9D4}"/>
                  </a:ext>
                </a:extLst>
              </p:cNvPr>
              <p:cNvSpPr/>
              <p:nvPr/>
            </p:nvSpPr>
            <p:spPr>
              <a:xfrm>
                <a:off x="1105926" y="6302973"/>
                <a:ext cx="253797" cy="257079"/>
              </a:xfrm>
              <a:custGeom>
                <a:avLst/>
                <a:gdLst>
                  <a:gd name="connsiteX0" fmla="*/ 335309 w 335309"/>
                  <a:gd name="connsiteY0" fmla="*/ 24549 h 339646"/>
                  <a:gd name="connsiteX1" fmla="*/ 260723 w 335309"/>
                  <a:gd name="connsiteY1" fmla="*/ 127 h 339646"/>
                  <a:gd name="connsiteX2" fmla="*/ 168315 w 335309"/>
                  <a:gd name="connsiteY2" fmla="*/ 96496 h 339646"/>
                  <a:gd name="connsiteX3" fmla="*/ 0 w 335309"/>
                  <a:gd name="connsiteY3" fmla="*/ 328176 h 339646"/>
                  <a:gd name="connsiteX4" fmla="*/ 95048 w 335309"/>
                  <a:gd name="connsiteY4" fmla="*/ 328176 h 339646"/>
                  <a:gd name="connsiteX5" fmla="*/ 189437 w 335309"/>
                  <a:gd name="connsiteY5" fmla="*/ 301773 h 339646"/>
                  <a:gd name="connsiteX6" fmla="*/ 318808 w 335309"/>
                  <a:gd name="connsiteY6" fmla="*/ 337417 h 339646"/>
                  <a:gd name="connsiteX7" fmla="*/ 324088 w 335309"/>
                  <a:gd name="connsiteY7" fmla="*/ 161181 h 339646"/>
                  <a:gd name="connsiteX8" fmla="*/ 335309 w 335309"/>
                  <a:gd name="connsiteY8" fmla="*/ 24549 h 339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5309" h="339646">
                    <a:moveTo>
                      <a:pt x="335309" y="24549"/>
                    </a:moveTo>
                    <a:cubicBezTo>
                      <a:pt x="328709" y="19929"/>
                      <a:pt x="283825" y="-1853"/>
                      <a:pt x="260723" y="127"/>
                    </a:cubicBezTo>
                    <a:cubicBezTo>
                      <a:pt x="231020" y="21249"/>
                      <a:pt x="189437" y="68113"/>
                      <a:pt x="168315" y="96496"/>
                    </a:cubicBezTo>
                    <a:cubicBezTo>
                      <a:pt x="163694" y="103096"/>
                      <a:pt x="50824" y="262830"/>
                      <a:pt x="0" y="328176"/>
                    </a:cubicBezTo>
                    <a:cubicBezTo>
                      <a:pt x="31023" y="340717"/>
                      <a:pt x="66006" y="345997"/>
                      <a:pt x="95048" y="328176"/>
                    </a:cubicBezTo>
                    <a:cubicBezTo>
                      <a:pt x="122111" y="311014"/>
                      <a:pt x="158414" y="291213"/>
                      <a:pt x="189437" y="301773"/>
                    </a:cubicBezTo>
                    <a:cubicBezTo>
                      <a:pt x="228380" y="314975"/>
                      <a:pt x="279204" y="327516"/>
                      <a:pt x="318808" y="337417"/>
                    </a:cubicBezTo>
                    <a:lnTo>
                      <a:pt x="324088" y="161181"/>
                    </a:lnTo>
                    <a:lnTo>
                      <a:pt x="335309" y="2454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D50099A7-1357-41C9-9B83-D4F37ADCD607}"/>
                </a:ext>
              </a:extLst>
            </p:cNvPr>
            <p:cNvGrpSpPr/>
            <p:nvPr/>
          </p:nvGrpSpPr>
          <p:grpSpPr>
            <a:xfrm>
              <a:off x="280878" y="3814451"/>
              <a:ext cx="4402297" cy="2556924"/>
              <a:chOff x="244664" y="3797459"/>
              <a:chExt cx="4402297" cy="2556924"/>
            </a:xfrm>
          </p:grpSpPr>
          <p:sp>
            <p:nvSpPr>
              <p:cNvPr id="94" name="Circle: Hollow 93">
                <a:extLst>
                  <a:ext uri="{FF2B5EF4-FFF2-40B4-BE49-F238E27FC236}">
                    <a16:creationId xmlns:a16="http://schemas.microsoft.com/office/drawing/2014/main" id="{7217DD53-EDF9-44A3-BEAD-F82A94916D09}"/>
                  </a:ext>
                </a:extLst>
              </p:cNvPr>
              <p:cNvSpPr/>
              <p:nvPr/>
            </p:nvSpPr>
            <p:spPr>
              <a:xfrm rot="3227142">
                <a:off x="2606721" y="3797455"/>
                <a:ext cx="1827041" cy="1827049"/>
              </a:xfrm>
              <a:prstGeom prst="donut">
                <a:avLst>
                  <a:gd name="adj" fmla="val 8254"/>
                </a:avLst>
              </a:prstGeom>
              <a:solidFill>
                <a:schemeClr val="accent1"/>
              </a:solidFill>
              <a:ln w="28575" cap="rnd">
                <a:solidFill>
                  <a:srgbClr val="33333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95" name="Graphic 5303">
                <a:extLst>
                  <a:ext uri="{FF2B5EF4-FFF2-40B4-BE49-F238E27FC236}">
                    <a16:creationId xmlns:a16="http://schemas.microsoft.com/office/drawing/2014/main" id="{DF27F559-2B9A-4C5A-A196-6AE709EA3E65}"/>
                  </a:ext>
                </a:extLst>
              </p:cNvPr>
              <p:cNvGrpSpPr/>
              <p:nvPr/>
            </p:nvGrpSpPr>
            <p:grpSpPr>
              <a:xfrm rot="3227142">
                <a:off x="1585568" y="3292990"/>
                <a:ext cx="1720489" cy="4402297"/>
                <a:chOff x="3751029" y="3835479"/>
                <a:chExt cx="733425" cy="1876646"/>
              </a:xfrm>
            </p:grpSpPr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1C644F66-9726-4474-89AF-5D1A70D26F48}"/>
                    </a:ext>
                  </a:extLst>
                </p:cNvPr>
                <p:cNvSpPr/>
                <p:nvPr/>
              </p:nvSpPr>
              <p:spPr>
                <a:xfrm>
                  <a:off x="3751029" y="3835479"/>
                  <a:ext cx="733425" cy="733427"/>
                </a:xfrm>
                <a:custGeom>
                  <a:avLst/>
                  <a:gdLst>
                    <a:gd name="connsiteX0" fmla="*/ 698183 w 733425"/>
                    <a:gd name="connsiteY0" fmla="*/ 370523 h 733425"/>
                    <a:gd name="connsiteX1" fmla="*/ 370523 w 733425"/>
                    <a:gd name="connsiteY1" fmla="*/ 698183 h 733425"/>
                    <a:gd name="connsiteX2" fmla="*/ 42863 w 733425"/>
                    <a:gd name="connsiteY2" fmla="*/ 370523 h 733425"/>
                    <a:gd name="connsiteX3" fmla="*/ 370523 w 733425"/>
                    <a:gd name="connsiteY3" fmla="*/ 42863 h 733425"/>
                    <a:gd name="connsiteX4" fmla="*/ 698183 w 733425"/>
                    <a:gd name="connsiteY4" fmla="*/ 370523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3425" h="733425">
                      <a:moveTo>
                        <a:pt x="698183" y="370523"/>
                      </a:moveTo>
                      <a:cubicBezTo>
                        <a:pt x="698183" y="551484"/>
                        <a:pt x="551484" y="698183"/>
                        <a:pt x="370523" y="698183"/>
                      </a:cubicBezTo>
                      <a:cubicBezTo>
                        <a:pt x="189561" y="698183"/>
                        <a:pt x="42863" y="551484"/>
                        <a:pt x="42863" y="370523"/>
                      </a:cubicBezTo>
                      <a:cubicBezTo>
                        <a:pt x="42863" y="189561"/>
                        <a:pt x="189561" y="42863"/>
                        <a:pt x="370523" y="42863"/>
                      </a:cubicBezTo>
                      <a:cubicBezTo>
                        <a:pt x="551484" y="42863"/>
                        <a:pt x="698183" y="189561"/>
                        <a:pt x="698183" y="370523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  <a:alpha val="40000"/>
                  </a:schemeClr>
                </a:solidFill>
                <a:ln w="57150" cap="rnd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5863236C-F2EE-44DB-B217-A1850DEAD2F8}"/>
                    </a:ext>
                  </a:extLst>
                </p:cNvPr>
                <p:cNvSpPr/>
                <p:nvPr/>
              </p:nvSpPr>
              <p:spPr>
                <a:xfrm rot="10943">
                  <a:off x="4076598" y="4610418"/>
                  <a:ext cx="115151" cy="1101707"/>
                </a:xfrm>
                <a:custGeom>
                  <a:avLst/>
                  <a:gdLst>
                    <a:gd name="connsiteX0" fmla="*/ 148334 w 209550"/>
                    <a:gd name="connsiteY0" fmla="*/ 21431 h 800100"/>
                    <a:gd name="connsiteX1" fmla="*/ 188339 w 209550"/>
                    <a:gd name="connsiteY1" fmla="*/ 680561 h 800100"/>
                    <a:gd name="connsiteX2" fmla="*/ 159764 w 209550"/>
                    <a:gd name="connsiteY2" fmla="*/ 756761 h 800100"/>
                    <a:gd name="connsiteX3" fmla="*/ 159764 w 209550"/>
                    <a:gd name="connsiteY3" fmla="*/ 756761 h 800100"/>
                    <a:gd name="connsiteX4" fmla="*/ 51179 w 209550"/>
                    <a:gd name="connsiteY4" fmla="*/ 757714 h 800100"/>
                    <a:gd name="connsiteX5" fmla="*/ 51179 w 209550"/>
                    <a:gd name="connsiteY5" fmla="*/ 757714 h 800100"/>
                    <a:gd name="connsiteX6" fmla="*/ 21652 w 209550"/>
                    <a:gd name="connsiteY6" fmla="*/ 681514 h 800100"/>
                    <a:gd name="connsiteX7" fmla="*/ 54037 w 209550"/>
                    <a:gd name="connsiteY7" fmla="*/ 21431 h 800100"/>
                    <a:gd name="connsiteX8" fmla="*/ 148334 w 209550"/>
                    <a:gd name="connsiteY8" fmla="*/ 21431 h 800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9550" h="800100">
                      <a:moveTo>
                        <a:pt x="148334" y="21431"/>
                      </a:moveTo>
                      <a:lnTo>
                        <a:pt x="188339" y="680561"/>
                      </a:lnTo>
                      <a:cubicBezTo>
                        <a:pt x="191197" y="709136"/>
                        <a:pt x="180719" y="736759"/>
                        <a:pt x="159764" y="756761"/>
                      </a:cubicBezTo>
                      <a:lnTo>
                        <a:pt x="159764" y="756761"/>
                      </a:lnTo>
                      <a:cubicBezTo>
                        <a:pt x="124522" y="791051"/>
                        <a:pt x="87374" y="791051"/>
                        <a:pt x="51179" y="757714"/>
                      </a:cubicBezTo>
                      <a:lnTo>
                        <a:pt x="51179" y="757714"/>
                      </a:lnTo>
                      <a:cubicBezTo>
                        <a:pt x="30224" y="738664"/>
                        <a:pt x="19747" y="710089"/>
                        <a:pt x="21652" y="681514"/>
                      </a:cubicBezTo>
                      <a:lnTo>
                        <a:pt x="54037" y="21431"/>
                      </a:lnTo>
                      <a:lnTo>
                        <a:pt x="148334" y="2143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2857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FD3D20BF-79E3-4E50-84B7-09C515DDE2BE}"/>
                    </a:ext>
                  </a:extLst>
                </p:cNvPr>
                <p:cNvSpPr/>
                <p:nvPr/>
              </p:nvSpPr>
              <p:spPr>
                <a:xfrm rot="21479930">
                  <a:off x="4048938" y="4563466"/>
                  <a:ext cx="161925" cy="123824"/>
                </a:xfrm>
                <a:custGeom>
                  <a:avLst/>
                  <a:gdLst>
                    <a:gd name="connsiteX0" fmla="*/ 81439 w 161925"/>
                    <a:gd name="connsiteY0" fmla="*/ 28099 h 123825"/>
                    <a:gd name="connsiteX1" fmla="*/ 21431 w 161925"/>
                    <a:gd name="connsiteY1" fmla="*/ 23336 h 123825"/>
                    <a:gd name="connsiteX2" fmla="*/ 22384 w 161925"/>
                    <a:gd name="connsiteY2" fmla="*/ 110014 h 123825"/>
                    <a:gd name="connsiteX3" fmla="*/ 141446 w 161925"/>
                    <a:gd name="connsiteY3" fmla="*/ 109061 h 123825"/>
                    <a:gd name="connsiteX4" fmla="*/ 141446 w 161925"/>
                    <a:gd name="connsiteY4" fmla="*/ 21431 h 123825"/>
                    <a:gd name="connsiteX5" fmla="*/ 81439 w 161925"/>
                    <a:gd name="connsiteY5" fmla="*/ 28099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1925" h="123825">
                      <a:moveTo>
                        <a:pt x="81439" y="28099"/>
                      </a:moveTo>
                      <a:cubicBezTo>
                        <a:pt x="60484" y="28099"/>
                        <a:pt x="40481" y="26194"/>
                        <a:pt x="21431" y="23336"/>
                      </a:cubicBezTo>
                      <a:lnTo>
                        <a:pt x="22384" y="110014"/>
                      </a:lnTo>
                      <a:lnTo>
                        <a:pt x="141446" y="109061"/>
                      </a:lnTo>
                      <a:lnTo>
                        <a:pt x="141446" y="21431"/>
                      </a:lnTo>
                      <a:cubicBezTo>
                        <a:pt x="121444" y="25241"/>
                        <a:pt x="101441" y="27146"/>
                        <a:pt x="81439" y="280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DC68A65B-2B9D-416C-B587-4D2E486C068F}"/>
                </a:ext>
              </a:extLst>
            </p:cNvPr>
            <p:cNvGrpSpPr/>
            <p:nvPr/>
          </p:nvGrpSpPr>
          <p:grpSpPr>
            <a:xfrm>
              <a:off x="817870" y="6402856"/>
              <a:ext cx="423071" cy="256667"/>
              <a:chOff x="781656" y="6385864"/>
              <a:chExt cx="423071" cy="256667"/>
            </a:xfrm>
          </p:grpSpPr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573F75BC-760F-444E-8C3D-4E199C067158}"/>
                  </a:ext>
                </a:extLst>
              </p:cNvPr>
              <p:cNvSpPr/>
              <p:nvPr/>
            </p:nvSpPr>
            <p:spPr>
              <a:xfrm>
                <a:off x="781656" y="6385864"/>
                <a:ext cx="420216" cy="256667"/>
              </a:xfrm>
              <a:custGeom>
                <a:avLst/>
                <a:gdLst>
                  <a:gd name="connsiteX0" fmla="*/ 945401 w 983694"/>
                  <a:gd name="connsiteY0" fmla="*/ 155299 h 600838"/>
                  <a:gd name="connsiteX1" fmla="*/ 811409 w 983694"/>
                  <a:gd name="connsiteY1" fmla="*/ 71472 h 600838"/>
                  <a:gd name="connsiteX2" fmla="*/ 493261 w 983694"/>
                  <a:gd name="connsiteY2" fmla="*/ 10086 h 600838"/>
                  <a:gd name="connsiteX3" fmla="*/ 238479 w 983694"/>
                  <a:gd name="connsiteY3" fmla="*/ 105795 h 600838"/>
                  <a:gd name="connsiteX4" fmla="*/ 139470 w 983694"/>
                  <a:gd name="connsiteY4" fmla="*/ 115696 h 600838"/>
                  <a:gd name="connsiteX5" fmla="*/ 25280 w 983694"/>
                  <a:gd name="connsiteY5" fmla="*/ 132857 h 600838"/>
                  <a:gd name="connsiteX6" fmla="*/ 198 w 983694"/>
                  <a:gd name="connsiteY6" fmla="*/ 437144 h 600838"/>
                  <a:gd name="connsiteX7" fmla="*/ 198 w 983694"/>
                  <a:gd name="connsiteY7" fmla="*/ 437144 h 600838"/>
                  <a:gd name="connsiteX8" fmla="*/ 198 w 983694"/>
                  <a:gd name="connsiteY8" fmla="*/ 437144 h 600838"/>
                  <a:gd name="connsiteX9" fmla="*/ 21320 w 983694"/>
                  <a:gd name="connsiteY9" fmla="*/ 451005 h 600838"/>
                  <a:gd name="connsiteX10" fmla="*/ 272142 w 983694"/>
                  <a:gd name="connsiteY10" fmla="*/ 549354 h 600838"/>
                  <a:gd name="connsiteX11" fmla="*/ 351349 w 983694"/>
                  <a:gd name="connsiteY11" fmla="*/ 580377 h 600838"/>
                  <a:gd name="connsiteX12" fmla="*/ 411414 w 983694"/>
                  <a:gd name="connsiteY12" fmla="*/ 596218 h 600838"/>
                  <a:gd name="connsiteX13" fmla="*/ 783026 w 983694"/>
                  <a:gd name="connsiteY13" fmla="*/ 600838 h 600838"/>
                  <a:gd name="connsiteX14" fmla="*/ 822630 w 983694"/>
                  <a:gd name="connsiteY14" fmla="*/ 583677 h 600838"/>
                  <a:gd name="connsiteX15" fmla="*/ 952661 w 983694"/>
                  <a:gd name="connsiteY15" fmla="*/ 435164 h 600838"/>
                  <a:gd name="connsiteX16" fmla="*/ 978404 w 983694"/>
                  <a:gd name="connsiteY16" fmla="*/ 390280 h 600838"/>
                  <a:gd name="connsiteX17" fmla="*/ 983684 w 983694"/>
                  <a:gd name="connsiteY17" fmla="*/ 218005 h 600838"/>
                  <a:gd name="connsiteX18" fmla="*/ 945401 w 983694"/>
                  <a:gd name="connsiteY18" fmla="*/ 155299 h 60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83694" h="600838">
                    <a:moveTo>
                      <a:pt x="945401" y="155299"/>
                    </a:moveTo>
                    <a:cubicBezTo>
                      <a:pt x="900517" y="127577"/>
                      <a:pt x="856953" y="97874"/>
                      <a:pt x="811409" y="71472"/>
                    </a:cubicBezTo>
                    <a:cubicBezTo>
                      <a:pt x="713060" y="14707"/>
                      <a:pt x="608111" y="-17636"/>
                      <a:pt x="493261" y="10086"/>
                    </a:cubicBezTo>
                    <a:cubicBezTo>
                      <a:pt x="404153" y="31208"/>
                      <a:pt x="320326" y="65531"/>
                      <a:pt x="238479" y="105795"/>
                    </a:cubicBezTo>
                    <a:cubicBezTo>
                      <a:pt x="206796" y="118996"/>
                      <a:pt x="172473" y="110415"/>
                      <a:pt x="139470" y="115696"/>
                    </a:cubicBezTo>
                    <a:cubicBezTo>
                      <a:pt x="101847" y="121636"/>
                      <a:pt x="63563" y="132857"/>
                      <a:pt x="25280" y="132857"/>
                    </a:cubicBezTo>
                    <a:cubicBezTo>
                      <a:pt x="11419" y="132857"/>
                      <a:pt x="-1782" y="424603"/>
                      <a:pt x="198" y="437144"/>
                    </a:cubicBezTo>
                    <a:cubicBezTo>
                      <a:pt x="198" y="437144"/>
                      <a:pt x="198" y="437144"/>
                      <a:pt x="198" y="437144"/>
                    </a:cubicBezTo>
                    <a:cubicBezTo>
                      <a:pt x="198" y="437144"/>
                      <a:pt x="198" y="437144"/>
                      <a:pt x="198" y="437144"/>
                    </a:cubicBezTo>
                    <a:cubicBezTo>
                      <a:pt x="4818" y="445725"/>
                      <a:pt x="13399" y="448365"/>
                      <a:pt x="21320" y="451005"/>
                    </a:cubicBezTo>
                    <a:cubicBezTo>
                      <a:pt x="105147" y="483348"/>
                      <a:pt x="188974" y="516351"/>
                      <a:pt x="272142" y="549354"/>
                    </a:cubicBezTo>
                    <a:cubicBezTo>
                      <a:pt x="298544" y="559915"/>
                      <a:pt x="324946" y="570476"/>
                      <a:pt x="351349" y="580377"/>
                    </a:cubicBezTo>
                    <a:cubicBezTo>
                      <a:pt x="370490" y="587637"/>
                      <a:pt x="389632" y="596218"/>
                      <a:pt x="411414" y="596218"/>
                    </a:cubicBezTo>
                    <a:cubicBezTo>
                      <a:pt x="535505" y="596878"/>
                      <a:pt x="658936" y="598858"/>
                      <a:pt x="783026" y="600838"/>
                    </a:cubicBezTo>
                    <a:cubicBezTo>
                      <a:pt x="799528" y="600838"/>
                      <a:pt x="811409" y="596878"/>
                      <a:pt x="822630" y="583677"/>
                    </a:cubicBezTo>
                    <a:cubicBezTo>
                      <a:pt x="865534" y="533513"/>
                      <a:pt x="909098" y="484008"/>
                      <a:pt x="952661" y="435164"/>
                    </a:cubicBezTo>
                    <a:cubicBezTo>
                      <a:pt x="964542" y="421963"/>
                      <a:pt x="973783" y="407441"/>
                      <a:pt x="978404" y="390280"/>
                    </a:cubicBezTo>
                    <a:cubicBezTo>
                      <a:pt x="963882" y="353977"/>
                      <a:pt x="983684" y="243747"/>
                      <a:pt x="983684" y="218005"/>
                    </a:cubicBezTo>
                    <a:cubicBezTo>
                      <a:pt x="984344" y="218665"/>
                      <a:pt x="955302" y="161900"/>
                      <a:pt x="945401" y="155299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D3B4A3D3-33D9-4E8E-B96F-54A85FDB2020}"/>
                  </a:ext>
                </a:extLst>
              </p:cNvPr>
              <p:cNvSpPr/>
              <p:nvPr/>
            </p:nvSpPr>
            <p:spPr>
              <a:xfrm>
                <a:off x="786252" y="6385864"/>
                <a:ext cx="418475" cy="104234"/>
              </a:xfrm>
              <a:custGeom>
                <a:avLst/>
                <a:gdLst>
                  <a:gd name="connsiteX0" fmla="*/ 937942 w 979617"/>
                  <a:gd name="connsiteY0" fmla="*/ 155299 h 244005"/>
                  <a:gd name="connsiteX1" fmla="*/ 803951 w 979617"/>
                  <a:gd name="connsiteY1" fmla="*/ 71472 h 244005"/>
                  <a:gd name="connsiteX2" fmla="*/ 485803 w 979617"/>
                  <a:gd name="connsiteY2" fmla="*/ 10086 h 244005"/>
                  <a:gd name="connsiteX3" fmla="*/ 231020 w 979617"/>
                  <a:gd name="connsiteY3" fmla="*/ 105795 h 244005"/>
                  <a:gd name="connsiteX4" fmla="*/ 132012 w 979617"/>
                  <a:gd name="connsiteY4" fmla="*/ 115696 h 244005"/>
                  <a:gd name="connsiteX5" fmla="*/ 11221 w 979617"/>
                  <a:gd name="connsiteY5" fmla="*/ 125597 h 244005"/>
                  <a:gd name="connsiteX6" fmla="*/ 0 w 979617"/>
                  <a:gd name="connsiteY6" fmla="*/ 237146 h 244005"/>
                  <a:gd name="connsiteX7" fmla="*/ 686460 w 979617"/>
                  <a:gd name="connsiteY7" fmla="*/ 243087 h 244005"/>
                  <a:gd name="connsiteX8" fmla="*/ 877877 w 979617"/>
                  <a:gd name="connsiteY8" fmla="*/ 242427 h 244005"/>
                  <a:gd name="connsiteX9" fmla="*/ 976886 w 979617"/>
                  <a:gd name="connsiteY9" fmla="*/ 218665 h 244005"/>
                  <a:gd name="connsiteX10" fmla="*/ 976886 w 979617"/>
                  <a:gd name="connsiteY10" fmla="*/ 218665 h 244005"/>
                  <a:gd name="connsiteX11" fmla="*/ 976886 w 979617"/>
                  <a:gd name="connsiteY11" fmla="*/ 218665 h 244005"/>
                  <a:gd name="connsiteX12" fmla="*/ 937942 w 979617"/>
                  <a:gd name="connsiteY12" fmla="*/ 155299 h 2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79617" h="244005">
                    <a:moveTo>
                      <a:pt x="937942" y="155299"/>
                    </a:moveTo>
                    <a:cubicBezTo>
                      <a:pt x="893058" y="127577"/>
                      <a:pt x="849494" y="97874"/>
                      <a:pt x="803951" y="71472"/>
                    </a:cubicBezTo>
                    <a:cubicBezTo>
                      <a:pt x="705602" y="14707"/>
                      <a:pt x="600653" y="-17636"/>
                      <a:pt x="485803" y="10086"/>
                    </a:cubicBezTo>
                    <a:cubicBezTo>
                      <a:pt x="396695" y="31208"/>
                      <a:pt x="312867" y="65531"/>
                      <a:pt x="231020" y="105795"/>
                    </a:cubicBezTo>
                    <a:cubicBezTo>
                      <a:pt x="199338" y="118996"/>
                      <a:pt x="165014" y="110415"/>
                      <a:pt x="132012" y="115696"/>
                    </a:cubicBezTo>
                    <a:cubicBezTo>
                      <a:pt x="94388" y="121636"/>
                      <a:pt x="50164" y="122957"/>
                      <a:pt x="11221" y="125597"/>
                    </a:cubicBezTo>
                    <a:cubicBezTo>
                      <a:pt x="11221" y="142758"/>
                      <a:pt x="4620" y="183022"/>
                      <a:pt x="0" y="237146"/>
                    </a:cubicBezTo>
                    <a:cubicBezTo>
                      <a:pt x="205278" y="233186"/>
                      <a:pt x="480522" y="247707"/>
                      <a:pt x="686460" y="243087"/>
                    </a:cubicBezTo>
                    <a:cubicBezTo>
                      <a:pt x="742565" y="241767"/>
                      <a:pt x="821772" y="245727"/>
                      <a:pt x="877877" y="242427"/>
                    </a:cubicBezTo>
                    <a:cubicBezTo>
                      <a:pt x="905599" y="241107"/>
                      <a:pt x="969625" y="206124"/>
                      <a:pt x="976886" y="218665"/>
                    </a:cubicBezTo>
                    <a:cubicBezTo>
                      <a:pt x="976886" y="218665"/>
                      <a:pt x="976886" y="218665"/>
                      <a:pt x="976886" y="218665"/>
                    </a:cubicBezTo>
                    <a:cubicBezTo>
                      <a:pt x="976886" y="218665"/>
                      <a:pt x="976886" y="218665"/>
                      <a:pt x="976886" y="218665"/>
                    </a:cubicBezTo>
                    <a:cubicBezTo>
                      <a:pt x="990747" y="200183"/>
                      <a:pt x="947843" y="161900"/>
                      <a:pt x="937942" y="155299"/>
                    </a:cubicBezTo>
                    <a:close/>
                  </a:path>
                </a:pathLst>
              </a:custGeom>
              <a:solidFill>
                <a:srgbClr val="FEAB77"/>
              </a:solidFill>
              <a:ln w="342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D1E25DC7-BF42-41B4-A68F-B39B37FF5E19}"/>
              </a:ext>
            </a:extLst>
          </p:cNvPr>
          <p:cNvGrpSpPr/>
          <p:nvPr/>
        </p:nvGrpSpPr>
        <p:grpSpPr>
          <a:xfrm>
            <a:off x="3764775" y="1272985"/>
            <a:ext cx="800154" cy="1672942"/>
            <a:chOff x="6606814" y="1137287"/>
            <a:chExt cx="1936869" cy="4049557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FB14AD74-4406-455E-A807-7F6E82E64C20}"/>
                </a:ext>
              </a:extLst>
            </p:cNvPr>
            <p:cNvGrpSpPr/>
            <p:nvPr/>
          </p:nvGrpSpPr>
          <p:grpSpPr>
            <a:xfrm>
              <a:off x="6606814" y="4305561"/>
              <a:ext cx="597326" cy="881283"/>
              <a:chOff x="6145876" y="3834134"/>
              <a:chExt cx="818634" cy="1207797"/>
            </a:xfrm>
          </p:grpSpPr>
          <p:sp>
            <p:nvSpPr>
              <p:cNvPr id="126" name="Graphic 337">
                <a:extLst>
                  <a:ext uri="{FF2B5EF4-FFF2-40B4-BE49-F238E27FC236}">
                    <a16:creationId xmlns:a16="http://schemas.microsoft.com/office/drawing/2014/main" id="{C7D73DF0-3B6C-40DF-8E32-C623C6301EDD}"/>
                  </a:ext>
                </a:extLst>
              </p:cNvPr>
              <p:cNvSpPr/>
              <p:nvPr/>
            </p:nvSpPr>
            <p:spPr>
              <a:xfrm>
                <a:off x="6145876" y="3834134"/>
                <a:ext cx="818634" cy="1207797"/>
              </a:xfrm>
              <a:custGeom>
                <a:avLst/>
                <a:gdLst>
                  <a:gd name="connsiteX0" fmla="*/ 408240 w 818634"/>
                  <a:gd name="connsiteY0" fmla="*/ 1207796 h 1207797"/>
                  <a:gd name="connsiteX1" fmla="*/ 19525 w 818634"/>
                  <a:gd name="connsiteY1" fmla="*/ 684588 h 1207797"/>
                  <a:gd name="connsiteX2" fmla="*/ 374426 w 818634"/>
                  <a:gd name="connsiteY2" fmla="*/ 28220 h 1207797"/>
                  <a:gd name="connsiteX3" fmla="*/ 446150 w 818634"/>
                  <a:gd name="connsiteY3" fmla="*/ 30602 h 1207797"/>
                  <a:gd name="connsiteX4" fmla="*/ 797336 w 818634"/>
                  <a:gd name="connsiteY4" fmla="*/ 677921 h 1207797"/>
                  <a:gd name="connsiteX5" fmla="*/ 408240 w 818634"/>
                  <a:gd name="connsiteY5" fmla="*/ 1207796 h 1207797"/>
                  <a:gd name="connsiteX6" fmla="*/ 408240 w 818634"/>
                  <a:gd name="connsiteY6" fmla="*/ 1207796 h 1207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8634" h="1207797">
                    <a:moveTo>
                      <a:pt x="408240" y="1207796"/>
                    </a:moveTo>
                    <a:cubicBezTo>
                      <a:pt x="134301" y="1207034"/>
                      <a:pt x="-64676" y="942906"/>
                      <a:pt x="19525" y="684588"/>
                    </a:cubicBezTo>
                    <a:cubicBezTo>
                      <a:pt x="97725" y="445130"/>
                      <a:pt x="238790" y="237770"/>
                      <a:pt x="374426" y="28220"/>
                    </a:cubicBezTo>
                    <a:cubicBezTo>
                      <a:pt x="400334" y="-11785"/>
                      <a:pt x="421385" y="-7689"/>
                      <a:pt x="446150" y="30602"/>
                    </a:cubicBezTo>
                    <a:cubicBezTo>
                      <a:pt x="579976" y="237389"/>
                      <a:pt x="718184" y="442653"/>
                      <a:pt x="797336" y="677921"/>
                    </a:cubicBezTo>
                    <a:cubicBezTo>
                      <a:pt x="886109" y="941192"/>
                      <a:pt x="685989" y="1208558"/>
                      <a:pt x="408240" y="1207796"/>
                    </a:cubicBezTo>
                    <a:lnTo>
                      <a:pt x="408240" y="120779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Graphic 337">
                <a:extLst>
                  <a:ext uri="{FF2B5EF4-FFF2-40B4-BE49-F238E27FC236}">
                    <a16:creationId xmlns:a16="http://schemas.microsoft.com/office/drawing/2014/main" id="{1D45E36B-6420-44B2-B63E-E520EFE6496F}"/>
                  </a:ext>
                </a:extLst>
              </p:cNvPr>
              <p:cNvSpPr/>
              <p:nvPr/>
            </p:nvSpPr>
            <p:spPr>
              <a:xfrm rot="17167018">
                <a:off x="6193063" y="4426379"/>
                <a:ext cx="289370" cy="157162"/>
              </a:xfrm>
              <a:custGeom>
                <a:avLst/>
                <a:gdLst>
                  <a:gd name="connsiteX0" fmla="*/ 289370 w 289370"/>
                  <a:gd name="connsiteY0" fmla="*/ 78582 h 157162"/>
                  <a:gd name="connsiteX1" fmla="*/ 144685 w 289370"/>
                  <a:gd name="connsiteY1" fmla="*/ 157163 h 157162"/>
                  <a:gd name="connsiteX2" fmla="*/ 0 w 289370"/>
                  <a:gd name="connsiteY2" fmla="*/ 78582 h 157162"/>
                  <a:gd name="connsiteX3" fmla="*/ 144685 w 289370"/>
                  <a:gd name="connsiteY3" fmla="*/ 0 h 157162"/>
                  <a:gd name="connsiteX4" fmla="*/ 289370 w 289370"/>
                  <a:gd name="connsiteY4" fmla="*/ 78582 h 157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9370" h="157162">
                    <a:moveTo>
                      <a:pt x="289370" y="78582"/>
                    </a:moveTo>
                    <a:cubicBezTo>
                      <a:pt x="289370" y="121981"/>
                      <a:pt x="224593" y="157163"/>
                      <a:pt x="144685" y="157163"/>
                    </a:cubicBezTo>
                    <a:cubicBezTo>
                      <a:pt x="64778" y="157163"/>
                      <a:pt x="0" y="121981"/>
                      <a:pt x="0" y="78582"/>
                    </a:cubicBezTo>
                    <a:cubicBezTo>
                      <a:pt x="0" y="35182"/>
                      <a:pt x="64778" y="0"/>
                      <a:pt x="144685" y="0"/>
                    </a:cubicBezTo>
                    <a:cubicBezTo>
                      <a:pt x="224593" y="0"/>
                      <a:pt x="289370" y="35182"/>
                      <a:pt x="289370" y="7858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435BB5BB-0B6B-48F3-AFCF-2ED384F32E3A}"/>
                </a:ext>
              </a:extLst>
            </p:cNvPr>
            <p:cNvGrpSpPr/>
            <p:nvPr/>
          </p:nvGrpSpPr>
          <p:grpSpPr>
            <a:xfrm rot="2432016">
              <a:off x="7254320" y="1137287"/>
              <a:ext cx="1289363" cy="3430077"/>
              <a:chOff x="7111715" y="1897813"/>
              <a:chExt cx="945166" cy="2514414"/>
            </a:xfrm>
          </p:grpSpPr>
          <p:sp>
            <p:nvSpPr>
              <p:cNvPr id="123" name="Graphic 363">
                <a:extLst>
                  <a:ext uri="{FF2B5EF4-FFF2-40B4-BE49-F238E27FC236}">
                    <a16:creationId xmlns:a16="http://schemas.microsoft.com/office/drawing/2014/main" id="{B5EE287F-61AE-4883-8CE0-7751DA6A9C27}"/>
                  </a:ext>
                </a:extLst>
              </p:cNvPr>
              <p:cNvSpPr/>
              <p:nvPr/>
            </p:nvSpPr>
            <p:spPr>
              <a:xfrm>
                <a:off x="7111715" y="1897813"/>
                <a:ext cx="945166" cy="2514414"/>
              </a:xfrm>
              <a:custGeom>
                <a:avLst/>
                <a:gdLst>
                  <a:gd name="connsiteX0" fmla="*/ 804863 w 945166"/>
                  <a:gd name="connsiteY0" fmla="*/ 795338 h 2514414"/>
                  <a:gd name="connsiteX1" fmla="*/ 757523 w 945166"/>
                  <a:gd name="connsiteY1" fmla="*/ 795338 h 2514414"/>
                  <a:gd name="connsiteX2" fmla="*/ 713518 w 945166"/>
                  <a:gd name="connsiteY2" fmla="*/ 691325 h 2514414"/>
                  <a:gd name="connsiteX3" fmla="*/ 713613 w 945166"/>
                  <a:gd name="connsiteY3" fmla="*/ 276416 h 2514414"/>
                  <a:gd name="connsiteX4" fmla="*/ 713518 w 945166"/>
                  <a:gd name="connsiteY4" fmla="*/ 273749 h 2514414"/>
                  <a:gd name="connsiteX5" fmla="*/ 716185 w 945166"/>
                  <a:gd name="connsiteY5" fmla="*/ 238125 h 2514414"/>
                  <a:gd name="connsiteX6" fmla="*/ 478060 w 945166"/>
                  <a:gd name="connsiteY6" fmla="*/ 0 h 2514414"/>
                  <a:gd name="connsiteX7" fmla="*/ 239935 w 945166"/>
                  <a:gd name="connsiteY7" fmla="*/ 238125 h 2514414"/>
                  <a:gd name="connsiteX8" fmla="*/ 240316 w 945166"/>
                  <a:gd name="connsiteY8" fmla="*/ 251079 h 2514414"/>
                  <a:gd name="connsiteX9" fmla="*/ 238982 w 945166"/>
                  <a:gd name="connsiteY9" fmla="*/ 282893 h 2514414"/>
                  <a:gd name="connsiteX10" fmla="*/ 234410 w 945166"/>
                  <a:gd name="connsiteY10" fmla="*/ 667607 h 2514414"/>
                  <a:gd name="connsiteX11" fmla="*/ 184690 w 945166"/>
                  <a:gd name="connsiteY11" fmla="*/ 791337 h 2514414"/>
                  <a:gd name="connsiteX12" fmla="*/ 162116 w 945166"/>
                  <a:gd name="connsiteY12" fmla="*/ 795338 h 2514414"/>
                  <a:gd name="connsiteX13" fmla="*/ 140399 w 945166"/>
                  <a:gd name="connsiteY13" fmla="*/ 795338 h 2514414"/>
                  <a:gd name="connsiteX14" fmla="*/ 0 w 945166"/>
                  <a:gd name="connsiteY14" fmla="*/ 935831 h 2514414"/>
                  <a:gd name="connsiteX15" fmla="*/ 140494 w 945166"/>
                  <a:gd name="connsiteY15" fmla="*/ 1076325 h 2514414"/>
                  <a:gd name="connsiteX16" fmla="*/ 185166 w 945166"/>
                  <a:gd name="connsiteY16" fmla="*/ 1076325 h 2514414"/>
                  <a:gd name="connsiteX17" fmla="*/ 197453 w 945166"/>
                  <a:gd name="connsiteY17" fmla="*/ 1143095 h 2514414"/>
                  <a:gd name="connsiteX18" fmla="*/ 195644 w 945166"/>
                  <a:gd name="connsiteY18" fmla="*/ 1874711 h 2514414"/>
                  <a:gd name="connsiteX19" fmla="*/ 249650 w 945166"/>
                  <a:gd name="connsiteY19" fmla="*/ 2211038 h 2514414"/>
                  <a:gd name="connsiteX20" fmla="*/ 354425 w 945166"/>
                  <a:gd name="connsiteY20" fmla="*/ 2473262 h 2514414"/>
                  <a:gd name="connsiteX21" fmla="*/ 397097 w 945166"/>
                  <a:gd name="connsiteY21" fmla="*/ 2513933 h 2514414"/>
                  <a:gd name="connsiteX22" fmla="*/ 555784 w 945166"/>
                  <a:gd name="connsiteY22" fmla="*/ 2514410 h 2514414"/>
                  <a:gd name="connsiteX23" fmla="*/ 598837 w 945166"/>
                  <a:gd name="connsiteY23" fmla="*/ 2474500 h 2514414"/>
                  <a:gd name="connsiteX24" fmla="*/ 698754 w 945166"/>
                  <a:gd name="connsiteY24" fmla="*/ 2224564 h 2514414"/>
                  <a:gd name="connsiteX25" fmla="*/ 759428 w 945166"/>
                  <a:gd name="connsiteY25" fmla="*/ 1865757 h 2514414"/>
                  <a:gd name="connsiteX26" fmla="*/ 759619 w 945166"/>
                  <a:gd name="connsiteY26" fmla="*/ 1153859 h 2514414"/>
                  <a:gd name="connsiteX27" fmla="*/ 769525 w 945166"/>
                  <a:gd name="connsiteY27" fmla="*/ 1076135 h 2514414"/>
                  <a:gd name="connsiteX28" fmla="*/ 804672 w 945166"/>
                  <a:gd name="connsiteY28" fmla="*/ 1076135 h 2514414"/>
                  <a:gd name="connsiteX29" fmla="*/ 945166 w 945166"/>
                  <a:gd name="connsiteY29" fmla="*/ 935641 h 2514414"/>
                  <a:gd name="connsiteX30" fmla="*/ 804863 w 945166"/>
                  <a:gd name="connsiteY30" fmla="*/ 795338 h 2514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45166" h="2514414">
                    <a:moveTo>
                      <a:pt x="804863" y="795338"/>
                    </a:moveTo>
                    <a:lnTo>
                      <a:pt x="757523" y="795338"/>
                    </a:lnTo>
                    <a:cubicBezTo>
                      <a:pt x="706946" y="783622"/>
                      <a:pt x="713327" y="745522"/>
                      <a:pt x="713518" y="691325"/>
                    </a:cubicBezTo>
                    <a:cubicBezTo>
                      <a:pt x="714089" y="553498"/>
                      <a:pt x="715137" y="414242"/>
                      <a:pt x="713613" y="276416"/>
                    </a:cubicBezTo>
                    <a:cubicBezTo>
                      <a:pt x="713613" y="275463"/>
                      <a:pt x="713613" y="274701"/>
                      <a:pt x="713518" y="273749"/>
                    </a:cubicBezTo>
                    <a:cubicBezTo>
                      <a:pt x="715232" y="262128"/>
                      <a:pt x="716185" y="250222"/>
                      <a:pt x="716185" y="238125"/>
                    </a:cubicBezTo>
                    <a:cubicBezTo>
                      <a:pt x="716185" y="106585"/>
                      <a:pt x="609600" y="0"/>
                      <a:pt x="478060" y="0"/>
                    </a:cubicBezTo>
                    <a:cubicBezTo>
                      <a:pt x="346520" y="0"/>
                      <a:pt x="239935" y="106585"/>
                      <a:pt x="239935" y="238125"/>
                    </a:cubicBezTo>
                    <a:cubicBezTo>
                      <a:pt x="239935" y="242506"/>
                      <a:pt x="240030" y="246793"/>
                      <a:pt x="240316" y="251079"/>
                    </a:cubicBezTo>
                    <a:cubicBezTo>
                      <a:pt x="239554" y="260318"/>
                      <a:pt x="239173" y="270891"/>
                      <a:pt x="238982" y="282893"/>
                    </a:cubicBezTo>
                    <a:cubicBezTo>
                      <a:pt x="237173" y="417386"/>
                      <a:pt x="233363" y="533019"/>
                      <a:pt x="234410" y="667607"/>
                    </a:cubicBezTo>
                    <a:cubicBezTo>
                      <a:pt x="234982" y="735997"/>
                      <a:pt x="246793" y="789432"/>
                      <a:pt x="184690" y="791337"/>
                    </a:cubicBezTo>
                    <a:cubicBezTo>
                      <a:pt x="176594" y="791623"/>
                      <a:pt x="169164" y="792956"/>
                      <a:pt x="162116" y="795338"/>
                    </a:cubicBezTo>
                    <a:lnTo>
                      <a:pt x="140399" y="795338"/>
                    </a:lnTo>
                    <a:cubicBezTo>
                      <a:pt x="63246" y="795338"/>
                      <a:pt x="0" y="858584"/>
                      <a:pt x="0" y="935831"/>
                    </a:cubicBezTo>
                    <a:cubicBezTo>
                      <a:pt x="0" y="1013079"/>
                      <a:pt x="63246" y="1076325"/>
                      <a:pt x="140494" y="1076325"/>
                    </a:cubicBezTo>
                    <a:lnTo>
                      <a:pt x="185166" y="1076325"/>
                    </a:lnTo>
                    <a:cubicBezTo>
                      <a:pt x="202406" y="1090232"/>
                      <a:pt x="197453" y="1121378"/>
                      <a:pt x="197453" y="1143095"/>
                    </a:cubicBezTo>
                    <a:cubicBezTo>
                      <a:pt x="197834" y="1415510"/>
                      <a:pt x="198311" y="1602296"/>
                      <a:pt x="195644" y="1874711"/>
                    </a:cubicBezTo>
                    <a:cubicBezTo>
                      <a:pt x="194881" y="1945862"/>
                      <a:pt x="220790" y="2146554"/>
                      <a:pt x="249650" y="2211038"/>
                    </a:cubicBezTo>
                    <a:cubicBezTo>
                      <a:pt x="291941" y="2305431"/>
                      <a:pt x="368427" y="2359914"/>
                      <a:pt x="354425" y="2473262"/>
                    </a:cubicBezTo>
                    <a:cubicBezTo>
                      <a:pt x="350711" y="2502980"/>
                      <a:pt x="370523" y="2513838"/>
                      <a:pt x="397097" y="2513933"/>
                    </a:cubicBezTo>
                    <a:cubicBezTo>
                      <a:pt x="462725" y="2514219"/>
                      <a:pt x="490252" y="2513553"/>
                      <a:pt x="555784" y="2514410"/>
                    </a:cubicBezTo>
                    <a:cubicBezTo>
                      <a:pt x="583883" y="2514695"/>
                      <a:pt x="601885" y="2503170"/>
                      <a:pt x="598837" y="2474500"/>
                    </a:cubicBezTo>
                    <a:cubicBezTo>
                      <a:pt x="588359" y="2376011"/>
                      <a:pt x="660559" y="2307050"/>
                      <a:pt x="698754" y="2224564"/>
                    </a:cubicBezTo>
                    <a:cubicBezTo>
                      <a:pt x="735044" y="2146364"/>
                      <a:pt x="761048" y="1955387"/>
                      <a:pt x="759428" y="1865757"/>
                    </a:cubicBezTo>
                    <a:cubicBezTo>
                      <a:pt x="754856" y="1600010"/>
                      <a:pt x="758000" y="1419606"/>
                      <a:pt x="759619" y="1153859"/>
                    </a:cubicBezTo>
                    <a:cubicBezTo>
                      <a:pt x="759809" y="1131380"/>
                      <a:pt x="756952" y="1091470"/>
                      <a:pt x="769525" y="1076135"/>
                    </a:cubicBezTo>
                    <a:lnTo>
                      <a:pt x="804672" y="1076135"/>
                    </a:lnTo>
                    <a:cubicBezTo>
                      <a:pt x="881920" y="1076135"/>
                      <a:pt x="945166" y="1012888"/>
                      <a:pt x="945166" y="935641"/>
                    </a:cubicBezTo>
                    <a:cubicBezTo>
                      <a:pt x="945356" y="858584"/>
                      <a:pt x="882110" y="795338"/>
                      <a:pt x="804863" y="795338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" name="Graphic 363">
                <a:extLst>
                  <a:ext uri="{FF2B5EF4-FFF2-40B4-BE49-F238E27FC236}">
                    <a16:creationId xmlns:a16="http://schemas.microsoft.com/office/drawing/2014/main" id="{B66DD5E0-AF59-4828-A495-BEB385C8036D}"/>
                  </a:ext>
                </a:extLst>
              </p:cNvPr>
              <p:cNvSpPr/>
              <p:nvPr/>
            </p:nvSpPr>
            <p:spPr>
              <a:xfrm>
                <a:off x="7397861" y="2981626"/>
                <a:ext cx="383966" cy="1354782"/>
              </a:xfrm>
              <a:custGeom>
                <a:avLst/>
                <a:gdLst>
                  <a:gd name="connsiteX0" fmla="*/ 383937 w 383966"/>
                  <a:gd name="connsiteY0" fmla="*/ 186155 h 1354782"/>
                  <a:gd name="connsiteX1" fmla="*/ 382413 w 383966"/>
                  <a:gd name="connsiteY1" fmla="*/ 186155 h 1354782"/>
                  <a:gd name="connsiteX2" fmla="*/ 383937 w 383966"/>
                  <a:gd name="connsiteY2" fmla="*/ 66520 h 1354782"/>
                  <a:gd name="connsiteX3" fmla="*/ 324216 w 383966"/>
                  <a:gd name="connsiteY3" fmla="*/ 1751 h 1354782"/>
                  <a:gd name="connsiteX4" fmla="*/ 59135 w 383966"/>
                  <a:gd name="connsiteY4" fmla="*/ 131 h 1354782"/>
                  <a:gd name="connsiteX5" fmla="*/ 175 w 383966"/>
                  <a:gd name="connsiteY5" fmla="*/ 64997 h 1354782"/>
                  <a:gd name="connsiteX6" fmla="*/ 1889 w 383966"/>
                  <a:gd name="connsiteY6" fmla="*/ 186250 h 1354782"/>
                  <a:gd name="connsiteX7" fmla="*/ 1699 w 383966"/>
                  <a:gd name="connsiteY7" fmla="*/ 186250 h 1354782"/>
                  <a:gd name="connsiteX8" fmla="*/ 1318 w 383966"/>
                  <a:gd name="connsiteY8" fmla="*/ 210443 h 1354782"/>
                  <a:gd name="connsiteX9" fmla="*/ 80 w 383966"/>
                  <a:gd name="connsiteY9" fmla="*/ 805756 h 1354782"/>
                  <a:gd name="connsiteX10" fmla="*/ 36846 w 383966"/>
                  <a:gd name="connsiteY10" fmla="*/ 1079409 h 1354782"/>
                  <a:gd name="connsiteX11" fmla="*/ 127143 w 383966"/>
                  <a:gd name="connsiteY11" fmla="*/ 1321344 h 1354782"/>
                  <a:gd name="connsiteX12" fmla="*/ 156194 w 383966"/>
                  <a:gd name="connsiteY12" fmla="*/ 1354396 h 1354782"/>
                  <a:gd name="connsiteX13" fmla="*/ 226013 w 383966"/>
                  <a:gd name="connsiteY13" fmla="*/ 1354777 h 1354782"/>
                  <a:gd name="connsiteX14" fmla="*/ 255255 w 383966"/>
                  <a:gd name="connsiteY14" fmla="*/ 1322297 h 1354782"/>
                  <a:gd name="connsiteX15" fmla="*/ 342218 w 383966"/>
                  <a:gd name="connsiteY15" fmla="*/ 1090363 h 1354782"/>
                  <a:gd name="connsiteX16" fmla="*/ 383461 w 383966"/>
                  <a:gd name="connsiteY16" fmla="*/ 798422 h 1354782"/>
                  <a:gd name="connsiteX17" fmla="*/ 383556 w 383966"/>
                  <a:gd name="connsiteY17" fmla="*/ 219111 h 1354782"/>
                  <a:gd name="connsiteX18" fmla="*/ 383937 w 383966"/>
                  <a:gd name="connsiteY18" fmla="*/ 186155 h 1354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3966" h="1354782">
                    <a:moveTo>
                      <a:pt x="383937" y="186155"/>
                    </a:moveTo>
                    <a:lnTo>
                      <a:pt x="382413" y="186155"/>
                    </a:lnTo>
                    <a:cubicBezTo>
                      <a:pt x="382794" y="146245"/>
                      <a:pt x="383271" y="106430"/>
                      <a:pt x="383937" y="66520"/>
                    </a:cubicBezTo>
                    <a:cubicBezTo>
                      <a:pt x="384604" y="21943"/>
                      <a:pt x="374031" y="322"/>
                      <a:pt x="324216" y="1751"/>
                    </a:cubicBezTo>
                    <a:cubicBezTo>
                      <a:pt x="236014" y="4418"/>
                      <a:pt x="147432" y="3751"/>
                      <a:pt x="59135" y="131"/>
                    </a:cubicBezTo>
                    <a:cubicBezTo>
                      <a:pt x="8843" y="-1964"/>
                      <a:pt x="-587" y="21086"/>
                      <a:pt x="175" y="64997"/>
                    </a:cubicBezTo>
                    <a:cubicBezTo>
                      <a:pt x="842" y="105382"/>
                      <a:pt x="1413" y="145768"/>
                      <a:pt x="1889" y="186250"/>
                    </a:cubicBezTo>
                    <a:lnTo>
                      <a:pt x="1699" y="186250"/>
                    </a:lnTo>
                    <a:cubicBezTo>
                      <a:pt x="1889" y="194632"/>
                      <a:pt x="1318" y="203204"/>
                      <a:pt x="1318" y="210443"/>
                    </a:cubicBezTo>
                    <a:cubicBezTo>
                      <a:pt x="1604" y="432090"/>
                      <a:pt x="1889" y="584109"/>
                      <a:pt x="80" y="805756"/>
                    </a:cubicBezTo>
                    <a:cubicBezTo>
                      <a:pt x="-397" y="863668"/>
                      <a:pt x="80" y="989207"/>
                      <a:pt x="36846" y="1079409"/>
                    </a:cubicBezTo>
                    <a:cubicBezTo>
                      <a:pt x="67803" y="1155323"/>
                      <a:pt x="136668" y="1229142"/>
                      <a:pt x="127143" y="1321344"/>
                    </a:cubicBezTo>
                    <a:cubicBezTo>
                      <a:pt x="124571" y="1345538"/>
                      <a:pt x="138097" y="1354396"/>
                      <a:pt x="156194" y="1354396"/>
                    </a:cubicBezTo>
                    <a:cubicBezTo>
                      <a:pt x="200867" y="1354586"/>
                      <a:pt x="181436" y="1354110"/>
                      <a:pt x="226013" y="1354777"/>
                    </a:cubicBezTo>
                    <a:cubicBezTo>
                      <a:pt x="245158" y="1355062"/>
                      <a:pt x="257350" y="1345633"/>
                      <a:pt x="255255" y="1322297"/>
                    </a:cubicBezTo>
                    <a:cubicBezTo>
                      <a:pt x="248111" y="1242191"/>
                      <a:pt x="310881" y="1155133"/>
                      <a:pt x="342218" y="1090363"/>
                    </a:cubicBezTo>
                    <a:cubicBezTo>
                      <a:pt x="383842" y="1004543"/>
                      <a:pt x="384604" y="871288"/>
                      <a:pt x="383461" y="798422"/>
                    </a:cubicBezTo>
                    <a:cubicBezTo>
                      <a:pt x="380318" y="582204"/>
                      <a:pt x="382508" y="435424"/>
                      <a:pt x="383556" y="219111"/>
                    </a:cubicBezTo>
                    <a:cubicBezTo>
                      <a:pt x="383747" y="210253"/>
                      <a:pt x="383366" y="197870"/>
                      <a:pt x="383937" y="18615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Graphic 363">
                <a:extLst>
                  <a:ext uri="{FF2B5EF4-FFF2-40B4-BE49-F238E27FC236}">
                    <a16:creationId xmlns:a16="http://schemas.microsoft.com/office/drawing/2014/main" id="{691A52D5-3C50-4FAD-8931-9182595D810D}"/>
                  </a:ext>
                </a:extLst>
              </p:cNvPr>
              <p:cNvSpPr/>
              <p:nvPr/>
            </p:nvSpPr>
            <p:spPr>
              <a:xfrm>
                <a:off x="7437374" y="3475438"/>
                <a:ext cx="298227" cy="753617"/>
              </a:xfrm>
              <a:custGeom>
                <a:avLst/>
                <a:gdLst>
                  <a:gd name="connsiteX0" fmla="*/ 220028 w 298227"/>
                  <a:gd name="connsiteY0" fmla="*/ 649891 h 753617"/>
                  <a:gd name="connsiteX1" fmla="*/ 152400 w 298227"/>
                  <a:gd name="connsiteY1" fmla="*/ 753618 h 753617"/>
                  <a:gd name="connsiteX2" fmla="*/ 91440 w 298227"/>
                  <a:gd name="connsiteY2" fmla="*/ 664083 h 753617"/>
                  <a:gd name="connsiteX3" fmla="*/ 0 w 298227"/>
                  <a:gd name="connsiteY3" fmla="*/ 367284 h 753617"/>
                  <a:gd name="connsiteX4" fmla="*/ 0 w 298227"/>
                  <a:gd name="connsiteY4" fmla="*/ 23813 h 753617"/>
                  <a:gd name="connsiteX5" fmla="*/ 23813 w 298227"/>
                  <a:gd name="connsiteY5" fmla="*/ 0 h 753617"/>
                  <a:gd name="connsiteX6" fmla="*/ 274415 w 298227"/>
                  <a:gd name="connsiteY6" fmla="*/ 0 h 753617"/>
                  <a:gd name="connsiteX7" fmla="*/ 298228 w 298227"/>
                  <a:gd name="connsiteY7" fmla="*/ 23813 h 753617"/>
                  <a:gd name="connsiteX8" fmla="*/ 298228 w 298227"/>
                  <a:gd name="connsiteY8" fmla="*/ 386525 h 753617"/>
                  <a:gd name="connsiteX9" fmla="*/ 220028 w 298227"/>
                  <a:gd name="connsiteY9" fmla="*/ 649891 h 753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8227" h="753617">
                    <a:moveTo>
                      <a:pt x="220028" y="649891"/>
                    </a:moveTo>
                    <a:lnTo>
                      <a:pt x="152400" y="753618"/>
                    </a:lnTo>
                    <a:lnTo>
                      <a:pt x="91440" y="664083"/>
                    </a:lnTo>
                    <a:cubicBezTo>
                      <a:pt x="31814" y="576548"/>
                      <a:pt x="0" y="473107"/>
                      <a:pt x="0" y="367284"/>
                    </a:cubicBezTo>
                    <a:lnTo>
                      <a:pt x="0" y="23813"/>
                    </a:lnTo>
                    <a:cubicBezTo>
                      <a:pt x="0" y="10668"/>
                      <a:pt x="10668" y="0"/>
                      <a:pt x="23813" y="0"/>
                    </a:cubicBezTo>
                    <a:lnTo>
                      <a:pt x="274415" y="0"/>
                    </a:lnTo>
                    <a:cubicBezTo>
                      <a:pt x="287560" y="0"/>
                      <a:pt x="298228" y="10668"/>
                      <a:pt x="298228" y="23813"/>
                    </a:cubicBezTo>
                    <a:lnTo>
                      <a:pt x="298228" y="386525"/>
                    </a:lnTo>
                    <a:cubicBezTo>
                      <a:pt x="298228" y="479965"/>
                      <a:pt x="271082" y="571500"/>
                      <a:pt x="220028" y="64989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4E7F8CA2-1D42-418F-9543-E77A48866184}"/>
              </a:ext>
            </a:extLst>
          </p:cNvPr>
          <p:cNvGrpSpPr/>
          <p:nvPr/>
        </p:nvGrpSpPr>
        <p:grpSpPr>
          <a:xfrm>
            <a:off x="5052374" y="2600687"/>
            <a:ext cx="2585309" cy="2946209"/>
            <a:chOff x="811277" y="1838300"/>
            <a:chExt cx="4015777" cy="4576365"/>
          </a:xfrm>
        </p:grpSpPr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69F367B2-7052-4B5E-95FD-E6DFD19F2D4F}"/>
                </a:ext>
              </a:extLst>
            </p:cNvPr>
            <p:cNvSpPr/>
            <p:nvPr/>
          </p:nvSpPr>
          <p:spPr>
            <a:xfrm>
              <a:off x="857001" y="3467100"/>
              <a:ext cx="3928737" cy="2947565"/>
            </a:xfrm>
            <a:custGeom>
              <a:avLst/>
              <a:gdLst>
                <a:gd name="connsiteX0" fmla="*/ 4531 w 3928737"/>
                <a:gd name="connsiteY0" fmla="*/ 0 h 2947565"/>
                <a:gd name="connsiteX1" fmla="*/ 3811938 w 3928737"/>
                <a:gd name="connsiteY1" fmla="*/ 0 h 2947565"/>
                <a:gd name="connsiteX2" fmla="*/ 3820059 w 3928737"/>
                <a:gd name="connsiteY2" fmla="*/ 0 h 2947565"/>
                <a:gd name="connsiteX3" fmla="*/ 3913239 w 3928737"/>
                <a:gd name="connsiteY3" fmla="*/ 0 h 2947565"/>
                <a:gd name="connsiteX4" fmla="*/ 3916093 w 3928737"/>
                <a:gd name="connsiteY4" fmla="*/ 2548 h 2947565"/>
                <a:gd name="connsiteX5" fmla="*/ 3842449 w 3928737"/>
                <a:gd name="connsiteY5" fmla="*/ 186532 h 2947565"/>
                <a:gd name="connsiteX6" fmla="*/ 3835205 w 3928737"/>
                <a:gd name="connsiteY6" fmla="*/ 199783 h 2947565"/>
                <a:gd name="connsiteX7" fmla="*/ 3827962 w 3928737"/>
                <a:gd name="connsiteY7" fmla="*/ 213034 h 2947565"/>
                <a:gd name="connsiteX8" fmla="*/ 3820718 w 3928737"/>
                <a:gd name="connsiteY8" fmla="*/ 225010 h 2947565"/>
                <a:gd name="connsiteX9" fmla="*/ 3807548 w 3928737"/>
                <a:gd name="connsiteY9" fmla="*/ 270624 h 2947565"/>
                <a:gd name="connsiteX10" fmla="*/ 3806121 w 3928737"/>
                <a:gd name="connsiteY10" fmla="*/ 287697 h 2947565"/>
                <a:gd name="connsiteX11" fmla="*/ 3805243 w 3928737"/>
                <a:gd name="connsiteY11" fmla="*/ 301713 h 2947565"/>
                <a:gd name="connsiteX12" fmla="*/ 3807548 w 3928737"/>
                <a:gd name="connsiteY12" fmla="*/ 318149 h 2947565"/>
                <a:gd name="connsiteX13" fmla="*/ 3809853 w 3928737"/>
                <a:gd name="connsiteY13" fmla="*/ 337133 h 2947565"/>
                <a:gd name="connsiteX14" fmla="*/ 3739282 w 3928737"/>
                <a:gd name="connsiteY14" fmla="*/ 458557 h 2947565"/>
                <a:gd name="connsiteX15" fmla="*/ 3727429 w 3928737"/>
                <a:gd name="connsiteY15" fmla="*/ 464800 h 2947565"/>
                <a:gd name="connsiteX16" fmla="*/ 3705588 w 3928737"/>
                <a:gd name="connsiteY16" fmla="*/ 481874 h 2947565"/>
                <a:gd name="connsiteX17" fmla="*/ 3696917 w 3928737"/>
                <a:gd name="connsiteY17" fmla="*/ 509140 h 2947565"/>
                <a:gd name="connsiteX18" fmla="*/ 3701966 w 3928737"/>
                <a:gd name="connsiteY18" fmla="*/ 602024 h 2947565"/>
                <a:gd name="connsiteX19" fmla="*/ 3702845 w 3928737"/>
                <a:gd name="connsiteY19" fmla="*/ 633622 h 2947565"/>
                <a:gd name="connsiteX20" fmla="*/ 3701966 w 3928737"/>
                <a:gd name="connsiteY20" fmla="*/ 648784 h 2947565"/>
                <a:gd name="connsiteX21" fmla="*/ 3699223 w 3928737"/>
                <a:gd name="connsiteY21" fmla="*/ 662035 h 2947565"/>
                <a:gd name="connsiteX22" fmla="*/ 3660700 w 3928737"/>
                <a:gd name="connsiteY22" fmla="*/ 736953 h 2947565"/>
                <a:gd name="connsiteX23" fmla="*/ 3660701 w 3928737"/>
                <a:gd name="connsiteY23" fmla="*/ 736953 h 2947565"/>
                <a:gd name="connsiteX24" fmla="*/ 3648299 w 3928737"/>
                <a:gd name="connsiteY24" fmla="*/ 801424 h 2947565"/>
                <a:gd name="connsiteX25" fmla="*/ 3644677 w 3928737"/>
                <a:gd name="connsiteY25" fmla="*/ 819771 h 2947565"/>
                <a:gd name="connsiteX26" fmla="*/ 3639628 w 3928737"/>
                <a:gd name="connsiteY26" fmla="*/ 851369 h 2947565"/>
                <a:gd name="connsiteX27" fmla="*/ 3635128 w 3928737"/>
                <a:gd name="connsiteY27" fmla="*/ 883605 h 2947565"/>
                <a:gd name="connsiteX28" fmla="*/ 3528230 w 3928737"/>
                <a:gd name="connsiteY28" fmla="*/ 964512 h 2947565"/>
                <a:gd name="connsiteX29" fmla="*/ 3517254 w 3928737"/>
                <a:gd name="connsiteY29" fmla="*/ 961326 h 2947565"/>
                <a:gd name="connsiteX30" fmla="*/ 3445806 w 3928737"/>
                <a:gd name="connsiteY30" fmla="*/ 961326 h 2947565"/>
                <a:gd name="connsiteX31" fmla="*/ 3437685 w 3928737"/>
                <a:gd name="connsiteY31" fmla="*/ 829709 h 2947565"/>
                <a:gd name="connsiteX32" fmla="*/ 3430441 w 3928737"/>
                <a:gd name="connsiteY32" fmla="*/ 819644 h 2947565"/>
                <a:gd name="connsiteX33" fmla="*/ 3334407 w 3928737"/>
                <a:gd name="connsiteY33" fmla="*/ 819644 h 2947565"/>
                <a:gd name="connsiteX34" fmla="*/ 3323432 w 3928737"/>
                <a:gd name="connsiteY34" fmla="*/ 825887 h 2947565"/>
                <a:gd name="connsiteX35" fmla="*/ 3282056 w 3928737"/>
                <a:gd name="connsiteY35" fmla="*/ 830983 h 2947565"/>
                <a:gd name="connsiteX36" fmla="*/ 3272508 w 3928737"/>
                <a:gd name="connsiteY36" fmla="*/ 827161 h 2947565"/>
                <a:gd name="connsiteX37" fmla="*/ 3175157 w 3928737"/>
                <a:gd name="connsiteY37" fmla="*/ 867678 h 2947565"/>
                <a:gd name="connsiteX38" fmla="*/ 3168792 w 3928737"/>
                <a:gd name="connsiteY38" fmla="*/ 879018 h 2947565"/>
                <a:gd name="connsiteX39" fmla="*/ 3166488 w 3928737"/>
                <a:gd name="connsiteY39" fmla="*/ 908068 h 2947565"/>
                <a:gd name="connsiteX40" fmla="*/ 3167365 w 3928737"/>
                <a:gd name="connsiteY40" fmla="*/ 914311 h 2947565"/>
                <a:gd name="connsiteX41" fmla="*/ 3203803 w 3928737"/>
                <a:gd name="connsiteY41" fmla="*/ 1024395 h 2947565"/>
                <a:gd name="connsiteX42" fmla="*/ 3129611 w 3928737"/>
                <a:gd name="connsiteY42" fmla="*/ 1083770 h 2947565"/>
                <a:gd name="connsiteX43" fmla="*/ 3120062 w 3928737"/>
                <a:gd name="connsiteY43" fmla="*/ 1092561 h 2947565"/>
                <a:gd name="connsiteX44" fmla="*/ 3108209 w 3928737"/>
                <a:gd name="connsiteY44" fmla="*/ 1131804 h 2947565"/>
                <a:gd name="connsiteX45" fmla="*/ 3107331 w 3928737"/>
                <a:gd name="connsiteY45" fmla="*/ 1134989 h 2947565"/>
                <a:gd name="connsiteX46" fmla="*/ 3052784 w 3928737"/>
                <a:gd name="connsiteY46" fmla="*/ 1222904 h 2947565"/>
                <a:gd name="connsiteX47" fmla="*/ 3043235 w 3928737"/>
                <a:gd name="connsiteY47" fmla="*/ 1234244 h 2947565"/>
                <a:gd name="connsiteX48" fmla="*/ 3002298 w 3928737"/>
                <a:gd name="connsiteY48" fmla="*/ 1328401 h 2947565"/>
                <a:gd name="connsiteX49" fmla="*/ 2996371 w 3928737"/>
                <a:gd name="connsiteY49" fmla="*/ 1346749 h 2947565"/>
                <a:gd name="connsiteX50" fmla="*/ 2965861 w 3928737"/>
                <a:gd name="connsiteY50" fmla="*/ 1430841 h 2947565"/>
                <a:gd name="connsiteX51" fmla="*/ 2959495 w 3928737"/>
                <a:gd name="connsiteY51" fmla="*/ 1447277 h 2947565"/>
                <a:gd name="connsiteX52" fmla="*/ 2949836 w 3928737"/>
                <a:gd name="connsiteY52" fmla="*/ 1473651 h 2947565"/>
                <a:gd name="connsiteX53" fmla="*/ 2949474 w 3928737"/>
                <a:gd name="connsiteY53" fmla="*/ 1473651 h 2947565"/>
                <a:gd name="connsiteX54" fmla="*/ 2934142 w 3928737"/>
                <a:gd name="connsiteY54" fmla="*/ 1532006 h 2947565"/>
                <a:gd name="connsiteX55" fmla="*/ 2931836 w 3928737"/>
                <a:gd name="connsiteY55" fmla="*/ 1550354 h 2947565"/>
                <a:gd name="connsiteX56" fmla="*/ 2926789 w 3928737"/>
                <a:gd name="connsiteY56" fmla="*/ 1624380 h 2947565"/>
                <a:gd name="connsiteX57" fmla="*/ 2925361 w 3928737"/>
                <a:gd name="connsiteY57" fmla="*/ 1628203 h 2947565"/>
                <a:gd name="connsiteX58" fmla="*/ 2915264 w 3928737"/>
                <a:gd name="connsiteY58" fmla="*/ 1700955 h 2947565"/>
                <a:gd name="connsiteX59" fmla="*/ 2907143 w 3928737"/>
                <a:gd name="connsiteY59" fmla="*/ 1733190 h 2947565"/>
                <a:gd name="connsiteX60" fmla="*/ 2896167 w 3928737"/>
                <a:gd name="connsiteY60" fmla="*/ 1758545 h 2947565"/>
                <a:gd name="connsiteX61" fmla="*/ 2841620 w 3928737"/>
                <a:gd name="connsiteY61" fmla="*/ 1943293 h 2947565"/>
                <a:gd name="connsiteX62" fmla="*/ 2839316 w 3928737"/>
                <a:gd name="connsiteY62" fmla="*/ 1969795 h 2947565"/>
                <a:gd name="connsiteX63" fmla="*/ 2814731 w 3928737"/>
                <a:gd name="connsiteY63" fmla="*/ 2066629 h 2947565"/>
                <a:gd name="connsiteX64" fmla="*/ 2799256 w 3928737"/>
                <a:gd name="connsiteY64" fmla="*/ 2090710 h 2947565"/>
                <a:gd name="connsiteX65" fmla="*/ 2786086 w 3928737"/>
                <a:gd name="connsiteY65" fmla="*/ 2104725 h 2947565"/>
                <a:gd name="connsiteX66" fmla="*/ 2787622 w 3928737"/>
                <a:gd name="connsiteY66" fmla="*/ 2103960 h 2947565"/>
                <a:gd name="connsiteX67" fmla="*/ 2756014 w 3928737"/>
                <a:gd name="connsiteY67" fmla="*/ 2134667 h 2947565"/>
                <a:gd name="connsiteX68" fmla="*/ 2713869 w 3928737"/>
                <a:gd name="connsiteY68" fmla="*/ 2170469 h 2947565"/>
                <a:gd name="connsiteX69" fmla="*/ 2674812 w 3928737"/>
                <a:gd name="connsiteY69" fmla="*/ 2210350 h 2947565"/>
                <a:gd name="connsiteX70" fmla="*/ 2675127 w 3928737"/>
                <a:gd name="connsiteY70" fmla="*/ 2210350 h 2947565"/>
                <a:gd name="connsiteX71" fmla="*/ 2653725 w 3928737"/>
                <a:gd name="connsiteY71" fmla="*/ 2242968 h 2947565"/>
                <a:gd name="connsiteX72" fmla="*/ 2646481 w 3928737"/>
                <a:gd name="connsiteY72" fmla="*/ 2258130 h 2947565"/>
                <a:gd name="connsiteX73" fmla="*/ 2614653 w 3928737"/>
                <a:gd name="connsiteY73" fmla="*/ 2398538 h 2947565"/>
                <a:gd name="connsiteX74" fmla="*/ 2606532 w 3928737"/>
                <a:gd name="connsiteY74" fmla="*/ 2409878 h 2947565"/>
                <a:gd name="connsiteX75" fmla="*/ 2556485 w 3928737"/>
                <a:gd name="connsiteY75" fmla="*/ 2457275 h 2947565"/>
                <a:gd name="connsiteX76" fmla="*/ 2548363 w 3928737"/>
                <a:gd name="connsiteY76" fmla="*/ 2463518 h 2947565"/>
                <a:gd name="connsiteX77" fmla="*/ 2526522 w 3928737"/>
                <a:gd name="connsiteY77" fmla="*/ 2481866 h 2947565"/>
                <a:gd name="connsiteX78" fmla="*/ 2517852 w 3928737"/>
                <a:gd name="connsiteY78" fmla="*/ 2490147 h 2947565"/>
                <a:gd name="connsiteX79" fmla="*/ 2494584 w 3928737"/>
                <a:gd name="connsiteY79" fmla="*/ 2508495 h 2947565"/>
                <a:gd name="connsiteX80" fmla="*/ 2485914 w 3928737"/>
                <a:gd name="connsiteY80" fmla="*/ 2513591 h 2947565"/>
                <a:gd name="connsiteX81" fmla="*/ 2474061 w 3928737"/>
                <a:gd name="connsiteY81" fmla="*/ 2520599 h 2947565"/>
                <a:gd name="connsiteX82" fmla="*/ 2462207 w 3928737"/>
                <a:gd name="connsiteY82" fmla="*/ 2525696 h 2947565"/>
                <a:gd name="connsiteX83" fmla="*/ 2393064 w 3928737"/>
                <a:gd name="connsiteY83" fmla="*/ 2584560 h 2947565"/>
                <a:gd name="connsiteX84" fmla="*/ 2400308 w 3928737"/>
                <a:gd name="connsiteY84" fmla="*/ 2596537 h 2947565"/>
                <a:gd name="connsiteX85" fmla="*/ 2412600 w 3928737"/>
                <a:gd name="connsiteY85" fmla="*/ 2602780 h 2947565"/>
                <a:gd name="connsiteX86" fmla="*/ 2425770 w 3928737"/>
                <a:gd name="connsiteY86" fmla="*/ 2690695 h 2947565"/>
                <a:gd name="connsiteX87" fmla="*/ 2329737 w 3928737"/>
                <a:gd name="connsiteY87" fmla="*/ 2767269 h 2947565"/>
                <a:gd name="connsiteX88" fmla="*/ 2321066 w 3928737"/>
                <a:gd name="connsiteY88" fmla="*/ 2778609 h 2947565"/>
                <a:gd name="connsiteX89" fmla="*/ 2294616 w 3928737"/>
                <a:gd name="connsiteY89" fmla="*/ 2836200 h 2947565"/>
                <a:gd name="connsiteX90" fmla="*/ 2289568 w 3928737"/>
                <a:gd name="connsiteY90" fmla="*/ 2853273 h 2947565"/>
                <a:gd name="connsiteX91" fmla="*/ 2281446 w 3928737"/>
                <a:gd name="connsiteY91" fmla="*/ 2866524 h 2947565"/>
                <a:gd name="connsiteX92" fmla="*/ 2220424 w 3928737"/>
                <a:gd name="connsiteY92" fmla="*/ 2930357 h 2947565"/>
                <a:gd name="connsiteX93" fmla="*/ 2210327 w 3928737"/>
                <a:gd name="connsiteY93" fmla="*/ 2938639 h 2947565"/>
                <a:gd name="connsiteX94" fmla="*/ 2199352 w 3928737"/>
                <a:gd name="connsiteY94" fmla="*/ 2945647 h 2947565"/>
                <a:gd name="connsiteX95" fmla="*/ 2179815 w 3928737"/>
                <a:gd name="connsiteY95" fmla="*/ 2947303 h 2947565"/>
                <a:gd name="connsiteX96" fmla="*/ 2070173 w 3928737"/>
                <a:gd name="connsiteY96" fmla="*/ 2837601 h 2947565"/>
                <a:gd name="connsiteX97" fmla="*/ 2059198 w 3928737"/>
                <a:gd name="connsiteY97" fmla="*/ 2826261 h 2947565"/>
                <a:gd name="connsiteX98" fmla="*/ 2046028 w 3928737"/>
                <a:gd name="connsiteY98" fmla="*/ 2820018 h 2947565"/>
                <a:gd name="connsiteX99" fmla="*/ 2036480 w 3928737"/>
                <a:gd name="connsiteY99" fmla="*/ 2814922 h 2947565"/>
                <a:gd name="connsiteX100" fmla="*/ 2013760 w 3928737"/>
                <a:gd name="connsiteY100" fmla="*/ 2780775 h 2947565"/>
                <a:gd name="connsiteX101" fmla="*/ 2007395 w 3928737"/>
                <a:gd name="connsiteY101" fmla="*/ 2764339 h 2947565"/>
                <a:gd name="connsiteX102" fmla="*/ 1970079 w 3928737"/>
                <a:gd name="connsiteY102" fmla="*/ 2646100 h 2947565"/>
                <a:gd name="connsiteX103" fmla="*/ 1961958 w 3928737"/>
                <a:gd name="connsiteY103" fmla="*/ 2629664 h 2947565"/>
                <a:gd name="connsiteX104" fmla="*/ 1953287 w 3928737"/>
                <a:gd name="connsiteY104" fmla="*/ 2612591 h 2947565"/>
                <a:gd name="connsiteX105" fmla="*/ 1897314 w 3928737"/>
                <a:gd name="connsiteY105" fmla="*/ 2596155 h 2947565"/>
                <a:gd name="connsiteX106" fmla="*/ 1838158 w 3928737"/>
                <a:gd name="connsiteY106" fmla="*/ 2503271 h 2947565"/>
                <a:gd name="connsiteX107" fmla="*/ 1830036 w 3928737"/>
                <a:gd name="connsiteY107" fmla="*/ 2504545 h 2947565"/>
                <a:gd name="connsiteX108" fmla="*/ 1806769 w 3928737"/>
                <a:gd name="connsiteY108" fmla="*/ 2510788 h 2947565"/>
                <a:gd name="connsiteX109" fmla="*/ 1793598 w 3928737"/>
                <a:gd name="connsiteY109" fmla="*/ 2515885 h 2947565"/>
                <a:gd name="connsiteX110" fmla="*/ 1770880 w 3928737"/>
                <a:gd name="connsiteY110" fmla="*/ 2539966 h 2947565"/>
                <a:gd name="connsiteX111" fmla="*/ 1759026 w 3928737"/>
                <a:gd name="connsiteY111" fmla="*/ 2551305 h 2947565"/>
                <a:gd name="connsiteX112" fmla="*/ 1733564 w 3928737"/>
                <a:gd name="connsiteY112" fmla="*/ 2624058 h 2947565"/>
                <a:gd name="connsiteX113" fmla="*/ 1636214 w 3928737"/>
                <a:gd name="connsiteY113" fmla="*/ 2579718 h 2947565"/>
                <a:gd name="connsiteX114" fmla="*/ 1627543 w 3928737"/>
                <a:gd name="connsiteY114" fmla="*/ 2580993 h 2947565"/>
                <a:gd name="connsiteX115" fmla="*/ 1599776 w 3928737"/>
                <a:gd name="connsiteY115" fmla="*/ 2597429 h 2947565"/>
                <a:gd name="connsiteX116" fmla="*/ 1586606 w 3928737"/>
                <a:gd name="connsiteY116" fmla="*/ 2608768 h 2947565"/>
                <a:gd name="connsiteX117" fmla="*/ 1572009 w 3928737"/>
                <a:gd name="connsiteY117" fmla="*/ 2613865 h 2947565"/>
                <a:gd name="connsiteX118" fmla="*/ 1521962 w 3928737"/>
                <a:gd name="connsiteY118" fmla="*/ 2515758 h 2947565"/>
                <a:gd name="connsiteX119" fmla="*/ 1506486 w 3928737"/>
                <a:gd name="connsiteY119" fmla="*/ 2451159 h 2947565"/>
                <a:gd name="connsiteX120" fmla="*/ 1502865 w 3928737"/>
                <a:gd name="connsiteY120" fmla="*/ 2439183 h 2947565"/>
                <a:gd name="connsiteX121" fmla="*/ 1454245 w 3928737"/>
                <a:gd name="connsiteY121" fmla="*/ 2352542 h 2947565"/>
                <a:gd name="connsiteX122" fmla="*/ 1442501 w 3928737"/>
                <a:gd name="connsiteY122" fmla="*/ 2210350 h 2947565"/>
                <a:gd name="connsiteX123" fmla="*/ 1442648 w 3928737"/>
                <a:gd name="connsiteY123" fmla="*/ 2210350 h 2947565"/>
                <a:gd name="connsiteX124" fmla="*/ 1426806 w 3928737"/>
                <a:gd name="connsiteY124" fmla="*/ 2182829 h 2947565"/>
                <a:gd name="connsiteX125" fmla="*/ 1418136 w 3928737"/>
                <a:gd name="connsiteY125" fmla="*/ 2176585 h 2947565"/>
                <a:gd name="connsiteX126" fmla="*/ 1410893 w 3928737"/>
                <a:gd name="connsiteY126" fmla="*/ 2168304 h 2947565"/>
                <a:gd name="connsiteX127" fmla="*/ 1402771 w 3928737"/>
                <a:gd name="connsiteY127" fmla="*/ 2149319 h 2947565"/>
                <a:gd name="connsiteX128" fmla="*/ 1383674 w 3928737"/>
                <a:gd name="connsiteY128" fmla="*/ 1871688 h 2947565"/>
                <a:gd name="connsiteX129" fmla="*/ 1382247 w 3928737"/>
                <a:gd name="connsiteY129" fmla="*/ 1839452 h 2947565"/>
                <a:gd name="connsiteX130" fmla="*/ 1381370 w 3928737"/>
                <a:gd name="connsiteY130" fmla="*/ 1823016 h 2947565"/>
                <a:gd name="connsiteX131" fmla="*/ 1379065 w 3928737"/>
                <a:gd name="connsiteY131" fmla="*/ 1805943 h 2947565"/>
                <a:gd name="connsiteX132" fmla="*/ 1336371 w 3928737"/>
                <a:gd name="connsiteY132" fmla="*/ 1747078 h 2947565"/>
                <a:gd name="connsiteX133" fmla="*/ 1324518 w 3928737"/>
                <a:gd name="connsiteY133" fmla="*/ 1747078 h 2947565"/>
                <a:gd name="connsiteX134" fmla="*/ 1312226 w 3928737"/>
                <a:gd name="connsiteY134" fmla="*/ 1745804 h 2947565"/>
                <a:gd name="connsiteX135" fmla="*/ 1260313 w 3928737"/>
                <a:gd name="connsiteY135" fmla="*/ 1752047 h 2947565"/>
                <a:gd name="connsiteX136" fmla="*/ 1245716 w 3928737"/>
                <a:gd name="connsiteY136" fmla="*/ 1755233 h 2947565"/>
                <a:gd name="connsiteX137" fmla="*/ 1180194 w 3928737"/>
                <a:gd name="connsiteY137" fmla="*/ 1738796 h 2947565"/>
                <a:gd name="connsiteX138" fmla="*/ 1171523 w 3928737"/>
                <a:gd name="connsiteY138" fmla="*/ 1727457 h 2947565"/>
                <a:gd name="connsiteX139" fmla="*/ 1148256 w 3928737"/>
                <a:gd name="connsiteY139" fmla="*/ 1683117 h 2947565"/>
                <a:gd name="connsiteX140" fmla="*/ 1142329 w 3928737"/>
                <a:gd name="connsiteY140" fmla="*/ 1669867 h 2947565"/>
                <a:gd name="connsiteX141" fmla="*/ 1122684 w 3928737"/>
                <a:gd name="connsiteY141" fmla="*/ 1595203 h 2947565"/>
                <a:gd name="connsiteX142" fmla="*/ 1116318 w 3928737"/>
                <a:gd name="connsiteY142" fmla="*/ 1581952 h 2947565"/>
                <a:gd name="connsiteX143" fmla="*/ 1063089 w 3928737"/>
                <a:gd name="connsiteY143" fmla="*/ 1509199 h 2947565"/>
                <a:gd name="connsiteX144" fmla="*/ 1052113 w 3928737"/>
                <a:gd name="connsiteY144" fmla="*/ 1499134 h 2947565"/>
                <a:gd name="connsiteX145" fmla="*/ 1030163 w 3928737"/>
                <a:gd name="connsiteY145" fmla="*/ 1473524 h 2947565"/>
                <a:gd name="connsiteX146" fmla="*/ 1030437 w 3928737"/>
                <a:gd name="connsiteY146" fmla="*/ 1473524 h 2947565"/>
                <a:gd name="connsiteX147" fmla="*/ 1014771 w 3928737"/>
                <a:gd name="connsiteY147" fmla="*/ 1437992 h 2947565"/>
                <a:gd name="connsiteX148" fmla="*/ 1013701 w 3928737"/>
                <a:gd name="connsiteY148" fmla="*/ 1387903 h 2947565"/>
                <a:gd name="connsiteX149" fmla="*/ 1011396 w 3928737"/>
                <a:gd name="connsiteY149" fmla="*/ 1372741 h 2947565"/>
                <a:gd name="connsiteX150" fmla="*/ 882657 w 3928737"/>
                <a:gd name="connsiteY150" fmla="*/ 1208251 h 2947565"/>
                <a:gd name="connsiteX151" fmla="*/ 869487 w 3928737"/>
                <a:gd name="connsiteY151" fmla="*/ 1202008 h 2947565"/>
                <a:gd name="connsiteX152" fmla="*/ 847646 w 3928737"/>
                <a:gd name="connsiteY152" fmla="*/ 1195765 h 2947565"/>
                <a:gd name="connsiteX153" fmla="*/ 836671 w 3928737"/>
                <a:gd name="connsiteY153" fmla="*/ 1193854 h 2947565"/>
                <a:gd name="connsiteX154" fmla="*/ 810220 w 3928737"/>
                <a:gd name="connsiteY154" fmla="*/ 1200862 h 2947565"/>
                <a:gd name="connsiteX155" fmla="*/ 801551 w 3928737"/>
                <a:gd name="connsiteY155" fmla="*/ 1212838 h 2947565"/>
                <a:gd name="connsiteX156" fmla="*/ 664140 w 3928737"/>
                <a:gd name="connsiteY156" fmla="*/ 1286865 h 2947565"/>
                <a:gd name="connsiteX157" fmla="*/ 650422 w 3928737"/>
                <a:gd name="connsiteY157" fmla="*/ 1286865 h 2947565"/>
                <a:gd name="connsiteX158" fmla="*/ 571729 w 3928737"/>
                <a:gd name="connsiteY158" fmla="*/ 1326108 h 2947565"/>
                <a:gd name="connsiteX159" fmla="*/ 548462 w 3928737"/>
                <a:gd name="connsiteY159" fmla="*/ 1294510 h 2947565"/>
                <a:gd name="connsiteX160" fmla="*/ 541218 w 3928737"/>
                <a:gd name="connsiteY160" fmla="*/ 1274251 h 2947565"/>
                <a:gd name="connsiteX161" fmla="*/ 522122 w 3928737"/>
                <a:gd name="connsiteY161" fmla="*/ 1203410 h 2947565"/>
                <a:gd name="connsiteX162" fmla="*/ 514878 w 3928737"/>
                <a:gd name="connsiteY162" fmla="*/ 1194618 h 2947565"/>
                <a:gd name="connsiteX163" fmla="*/ 507634 w 3928737"/>
                <a:gd name="connsiteY163" fmla="*/ 1179456 h 2947565"/>
                <a:gd name="connsiteX164" fmla="*/ 501268 w 3928737"/>
                <a:gd name="connsiteY164" fmla="*/ 1164294 h 2947565"/>
                <a:gd name="connsiteX165" fmla="*/ 497647 w 3928737"/>
                <a:gd name="connsiteY165" fmla="*/ 1145947 h 2947565"/>
                <a:gd name="connsiteX166" fmla="*/ 491720 w 3928737"/>
                <a:gd name="connsiteY166" fmla="*/ 1132696 h 2947565"/>
                <a:gd name="connsiteX167" fmla="*/ 461209 w 3928737"/>
                <a:gd name="connsiteY167" fmla="*/ 1078291 h 2947565"/>
                <a:gd name="connsiteX168" fmla="*/ 457587 w 3928737"/>
                <a:gd name="connsiteY168" fmla="*/ 1063129 h 2947565"/>
                <a:gd name="connsiteX169" fmla="*/ 473501 w 3928737"/>
                <a:gd name="connsiteY169" fmla="*/ 956867 h 2947565"/>
                <a:gd name="connsiteX170" fmla="*/ 469879 w 3928737"/>
                <a:gd name="connsiteY170" fmla="*/ 939793 h 2947565"/>
                <a:gd name="connsiteX171" fmla="*/ 435747 w 3928737"/>
                <a:gd name="connsiteY171" fmla="*/ 840412 h 2947565"/>
                <a:gd name="connsiteX172" fmla="*/ 429820 w 3928737"/>
                <a:gd name="connsiteY172" fmla="*/ 823976 h 2947565"/>
                <a:gd name="connsiteX173" fmla="*/ 420711 w 3928737"/>
                <a:gd name="connsiteY173" fmla="*/ 736953 h 2947565"/>
                <a:gd name="connsiteX174" fmla="*/ 420710 w 3928737"/>
                <a:gd name="connsiteY174" fmla="*/ 736953 h 2947565"/>
                <a:gd name="connsiteX175" fmla="*/ 423454 w 3928737"/>
                <a:gd name="connsiteY175" fmla="*/ 703826 h 2947565"/>
                <a:gd name="connsiteX176" fmla="*/ 426197 w 3928737"/>
                <a:gd name="connsiteY176" fmla="*/ 686753 h 2947565"/>
                <a:gd name="connsiteX177" fmla="*/ 422575 w 3928737"/>
                <a:gd name="connsiteY177" fmla="*/ 608904 h 2947565"/>
                <a:gd name="connsiteX178" fmla="*/ 413905 w 3928737"/>
                <a:gd name="connsiteY178" fmla="*/ 598838 h 2947565"/>
                <a:gd name="connsiteX179" fmla="*/ 342456 w 3928737"/>
                <a:gd name="connsiteY179" fmla="*/ 563418 h 2947565"/>
                <a:gd name="connsiteX180" fmla="*/ 332360 w 3928737"/>
                <a:gd name="connsiteY180" fmla="*/ 558321 h 2947565"/>
                <a:gd name="connsiteX181" fmla="*/ 300532 w 3928737"/>
                <a:gd name="connsiteY181" fmla="*/ 548256 h 2947565"/>
                <a:gd name="connsiteX182" fmla="*/ 289557 w 3928737"/>
                <a:gd name="connsiteY182" fmla="*/ 544433 h 2947565"/>
                <a:gd name="connsiteX183" fmla="*/ 246863 w 3928737"/>
                <a:gd name="connsiteY183" fmla="*/ 514109 h 2947565"/>
                <a:gd name="connsiteX184" fmla="*/ 235010 w 3928737"/>
                <a:gd name="connsiteY184" fmla="*/ 507866 h 2947565"/>
                <a:gd name="connsiteX185" fmla="*/ 189024 w 3928737"/>
                <a:gd name="connsiteY185" fmla="*/ 416766 h 2947565"/>
                <a:gd name="connsiteX186" fmla="*/ 151708 w 3928737"/>
                <a:gd name="connsiteY186" fmla="*/ 372426 h 2947565"/>
                <a:gd name="connsiteX187" fmla="*/ 144465 w 3928737"/>
                <a:gd name="connsiteY187" fmla="*/ 357264 h 2947565"/>
                <a:gd name="connsiteX188" fmla="*/ 14848 w 3928737"/>
                <a:gd name="connsiteY188" fmla="*/ 120660 h 2947565"/>
                <a:gd name="connsiteX189" fmla="*/ 8482 w 3928737"/>
                <a:gd name="connsiteY189" fmla="*/ 107409 h 2947565"/>
                <a:gd name="connsiteX190" fmla="*/ 360 w 3928737"/>
                <a:gd name="connsiteY190" fmla="*/ 73262 h 2947565"/>
                <a:gd name="connsiteX191" fmla="*/ 1348 w 3928737"/>
                <a:gd name="connsiteY191" fmla="*/ 41664 h 2947565"/>
                <a:gd name="connsiteX192" fmla="*/ 3103 w 3928737"/>
                <a:gd name="connsiteY192" fmla="*/ 20131 h 294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</a:cxnLst>
              <a:rect l="l" t="t" r="r" b="b"/>
              <a:pathLst>
                <a:path w="3928737" h="2947565">
                  <a:moveTo>
                    <a:pt x="4531" y="0"/>
                  </a:moveTo>
                  <a:lnTo>
                    <a:pt x="3811938" y="0"/>
                  </a:lnTo>
                  <a:cubicBezTo>
                    <a:pt x="3814682" y="0"/>
                    <a:pt x="3817755" y="0"/>
                    <a:pt x="3820059" y="0"/>
                  </a:cubicBezTo>
                  <a:lnTo>
                    <a:pt x="3913239" y="0"/>
                  </a:lnTo>
                  <a:cubicBezTo>
                    <a:pt x="3914227" y="764"/>
                    <a:pt x="3915324" y="1529"/>
                    <a:pt x="3916093" y="2548"/>
                  </a:cubicBezTo>
                  <a:cubicBezTo>
                    <a:pt x="3960762" y="87150"/>
                    <a:pt x="3875265" y="127667"/>
                    <a:pt x="3842449" y="186532"/>
                  </a:cubicBezTo>
                  <a:cubicBezTo>
                    <a:pt x="3840254" y="190227"/>
                    <a:pt x="3837510" y="194686"/>
                    <a:pt x="3835205" y="199783"/>
                  </a:cubicBezTo>
                  <a:cubicBezTo>
                    <a:pt x="3832462" y="203478"/>
                    <a:pt x="3830266" y="208574"/>
                    <a:pt x="3827962" y="213034"/>
                  </a:cubicBezTo>
                  <a:cubicBezTo>
                    <a:pt x="3825218" y="216728"/>
                    <a:pt x="3823023" y="221188"/>
                    <a:pt x="3820718" y="225010"/>
                  </a:cubicBezTo>
                  <a:cubicBezTo>
                    <a:pt x="3814791" y="238389"/>
                    <a:pt x="3810731" y="253551"/>
                    <a:pt x="3807548" y="270624"/>
                  </a:cubicBezTo>
                  <a:cubicBezTo>
                    <a:pt x="3806670" y="275720"/>
                    <a:pt x="3806121" y="281964"/>
                    <a:pt x="3806121" y="287697"/>
                  </a:cubicBezTo>
                  <a:cubicBezTo>
                    <a:pt x="3805243" y="292921"/>
                    <a:pt x="3805243" y="296616"/>
                    <a:pt x="3805243" y="301713"/>
                  </a:cubicBezTo>
                  <a:cubicBezTo>
                    <a:pt x="3805243" y="306809"/>
                    <a:pt x="3806121" y="313052"/>
                    <a:pt x="3807548" y="318149"/>
                  </a:cubicBezTo>
                  <a:cubicBezTo>
                    <a:pt x="3808974" y="325156"/>
                    <a:pt x="3809853" y="331400"/>
                    <a:pt x="3809853" y="337133"/>
                  </a:cubicBezTo>
                  <a:cubicBezTo>
                    <a:pt x="3814791" y="400967"/>
                    <a:pt x="3787024" y="451040"/>
                    <a:pt x="3739282" y="458557"/>
                  </a:cubicBezTo>
                  <a:cubicBezTo>
                    <a:pt x="3735550" y="460341"/>
                    <a:pt x="3731051" y="462252"/>
                    <a:pt x="3727429" y="464800"/>
                  </a:cubicBezTo>
                  <a:cubicBezTo>
                    <a:pt x="3720185" y="469897"/>
                    <a:pt x="3712832" y="474866"/>
                    <a:pt x="3705588" y="481874"/>
                  </a:cubicBezTo>
                  <a:cubicBezTo>
                    <a:pt x="3702845" y="490792"/>
                    <a:pt x="3696917" y="500348"/>
                    <a:pt x="3696917" y="509140"/>
                  </a:cubicBezTo>
                  <a:cubicBezTo>
                    <a:pt x="3694723" y="540738"/>
                    <a:pt x="3699662" y="571699"/>
                    <a:pt x="3701966" y="602024"/>
                  </a:cubicBezTo>
                  <a:cubicBezTo>
                    <a:pt x="3702845" y="613363"/>
                    <a:pt x="3703393" y="623556"/>
                    <a:pt x="3702845" y="633622"/>
                  </a:cubicBezTo>
                  <a:cubicBezTo>
                    <a:pt x="3702845" y="638718"/>
                    <a:pt x="3702845" y="643687"/>
                    <a:pt x="3701966" y="648784"/>
                  </a:cubicBezTo>
                  <a:cubicBezTo>
                    <a:pt x="3701088" y="652479"/>
                    <a:pt x="3699771" y="657575"/>
                    <a:pt x="3699223" y="662035"/>
                  </a:cubicBezTo>
                  <a:cubicBezTo>
                    <a:pt x="3687150" y="687772"/>
                    <a:pt x="3671456" y="710579"/>
                    <a:pt x="3660700" y="736953"/>
                  </a:cubicBezTo>
                  <a:lnTo>
                    <a:pt x="3660701" y="736953"/>
                  </a:lnTo>
                  <a:cubicBezTo>
                    <a:pt x="3652908" y="755810"/>
                    <a:pt x="3647750" y="776451"/>
                    <a:pt x="3648299" y="801424"/>
                  </a:cubicBezTo>
                  <a:cubicBezTo>
                    <a:pt x="3647420" y="807794"/>
                    <a:pt x="3646104" y="813528"/>
                    <a:pt x="3644677" y="819771"/>
                  </a:cubicBezTo>
                  <a:cubicBezTo>
                    <a:pt x="3643250" y="831111"/>
                    <a:pt x="3641055" y="841304"/>
                    <a:pt x="3639628" y="851369"/>
                  </a:cubicBezTo>
                  <a:cubicBezTo>
                    <a:pt x="3638311" y="862836"/>
                    <a:pt x="3636994" y="872902"/>
                    <a:pt x="3635128" y="883605"/>
                  </a:cubicBezTo>
                  <a:cubicBezTo>
                    <a:pt x="3640177" y="970245"/>
                    <a:pt x="3570923" y="979674"/>
                    <a:pt x="3528230" y="964512"/>
                  </a:cubicBezTo>
                  <a:cubicBezTo>
                    <a:pt x="3524499" y="963237"/>
                    <a:pt x="3520876" y="962600"/>
                    <a:pt x="3517254" y="961326"/>
                  </a:cubicBezTo>
                  <a:cubicBezTo>
                    <a:pt x="3491792" y="958141"/>
                    <a:pt x="3467647" y="977762"/>
                    <a:pt x="3445806" y="961326"/>
                  </a:cubicBezTo>
                  <a:cubicBezTo>
                    <a:pt x="3410795" y="934697"/>
                    <a:pt x="3442184" y="876470"/>
                    <a:pt x="3437685" y="829709"/>
                  </a:cubicBezTo>
                  <a:cubicBezTo>
                    <a:pt x="3435489" y="825887"/>
                    <a:pt x="3432746" y="822829"/>
                    <a:pt x="3430441" y="819644"/>
                  </a:cubicBezTo>
                  <a:cubicBezTo>
                    <a:pt x="3404978" y="792377"/>
                    <a:pt x="3363602" y="798111"/>
                    <a:pt x="3334407" y="819644"/>
                  </a:cubicBezTo>
                  <a:cubicBezTo>
                    <a:pt x="3330676" y="821427"/>
                    <a:pt x="3327055" y="823339"/>
                    <a:pt x="3323432" y="825887"/>
                  </a:cubicBezTo>
                  <a:cubicBezTo>
                    <a:pt x="3310263" y="832258"/>
                    <a:pt x="3297092" y="834806"/>
                    <a:pt x="3282056" y="830983"/>
                  </a:cubicBezTo>
                  <a:cubicBezTo>
                    <a:pt x="3279313" y="829709"/>
                    <a:pt x="3276129" y="829072"/>
                    <a:pt x="3272508" y="827161"/>
                  </a:cubicBezTo>
                  <a:cubicBezTo>
                    <a:pt x="3235302" y="823339"/>
                    <a:pt x="3209729" y="858887"/>
                    <a:pt x="3175157" y="867678"/>
                  </a:cubicBezTo>
                  <a:cubicBezTo>
                    <a:pt x="3172414" y="869462"/>
                    <a:pt x="3170219" y="874558"/>
                    <a:pt x="3168792" y="879018"/>
                  </a:cubicBezTo>
                  <a:cubicBezTo>
                    <a:pt x="3166488" y="886026"/>
                    <a:pt x="3166488" y="899276"/>
                    <a:pt x="3166488" y="908068"/>
                  </a:cubicBezTo>
                  <a:cubicBezTo>
                    <a:pt x="3166488" y="909852"/>
                    <a:pt x="3167365" y="911763"/>
                    <a:pt x="3167365" y="914311"/>
                  </a:cubicBezTo>
                  <a:cubicBezTo>
                    <a:pt x="3172414" y="958013"/>
                    <a:pt x="3213352" y="975087"/>
                    <a:pt x="3203803" y="1024395"/>
                  </a:cubicBezTo>
                  <a:cubicBezTo>
                    <a:pt x="3194255" y="1064785"/>
                    <a:pt x="3157377" y="1073704"/>
                    <a:pt x="3129611" y="1083770"/>
                  </a:cubicBezTo>
                  <a:cubicBezTo>
                    <a:pt x="3125988" y="1086827"/>
                    <a:pt x="3123245" y="1090013"/>
                    <a:pt x="3120062" y="1092561"/>
                  </a:cubicBezTo>
                  <a:cubicBezTo>
                    <a:pt x="3111831" y="1102754"/>
                    <a:pt x="3106782" y="1114731"/>
                    <a:pt x="3108209" y="1131804"/>
                  </a:cubicBezTo>
                  <a:cubicBezTo>
                    <a:pt x="3108209" y="1133078"/>
                    <a:pt x="3108209" y="1133715"/>
                    <a:pt x="3107331" y="1134989"/>
                  </a:cubicBezTo>
                  <a:cubicBezTo>
                    <a:pt x="3100087" y="1179329"/>
                    <a:pt x="3074625" y="1199587"/>
                    <a:pt x="3052784" y="1222904"/>
                  </a:cubicBezTo>
                  <a:cubicBezTo>
                    <a:pt x="3050040" y="1226726"/>
                    <a:pt x="3046418" y="1229784"/>
                    <a:pt x="3043235" y="1234244"/>
                  </a:cubicBezTo>
                  <a:cubicBezTo>
                    <a:pt x="3021395" y="1257560"/>
                    <a:pt x="3011847" y="1292981"/>
                    <a:pt x="3002298" y="1328401"/>
                  </a:cubicBezTo>
                  <a:cubicBezTo>
                    <a:pt x="2999993" y="1334772"/>
                    <a:pt x="2997799" y="1340506"/>
                    <a:pt x="2996371" y="1346749"/>
                  </a:cubicBezTo>
                  <a:cubicBezTo>
                    <a:pt x="2986384" y="1375799"/>
                    <a:pt x="2975409" y="1403065"/>
                    <a:pt x="2965861" y="1430841"/>
                  </a:cubicBezTo>
                  <a:cubicBezTo>
                    <a:pt x="2963665" y="1437211"/>
                    <a:pt x="2961251" y="1442181"/>
                    <a:pt x="2959495" y="1447277"/>
                  </a:cubicBezTo>
                  <a:cubicBezTo>
                    <a:pt x="2955982" y="1456069"/>
                    <a:pt x="2952690" y="1464860"/>
                    <a:pt x="2949836" y="1473651"/>
                  </a:cubicBezTo>
                  <a:lnTo>
                    <a:pt x="2949474" y="1473651"/>
                  </a:lnTo>
                  <a:lnTo>
                    <a:pt x="2934142" y="1532006"/>
                  </a:lnTo>
                  <a:cubicBezTo>
                    <a:pt x="2933264" y="1538377"/>
                    <a:pt x="2932715" y="1544110"/>
                    <a:pt x="2931836" y="1550354"/>
                  </a:cubicBezTo>
                  <a:cubicBezTo>
                    <a:pt x="2929532" y="1575581"/>
                    <a:pt x="2930410" y="1601573"/>
                    <a:pt x="2926789" y="1624380"/>
                  </a:cubicBezTo>
                  <a:cubicBezTo>
                    <a:pt x="2925910" y="1625654"/>
                    <a:pt x="2925361" y="1626291"/>
                    <a:pt x="2925361" y="1628203"/>
                  </a:cubicBezTo>
                  <a:cubicBezTo>
                    <a:pt x="2917130" y="1650372"/>
                    <a:pt x="2905716" y="1664260"/>
                    <a:pt x="2915264" y="1700955"/>
                  </a:cubicBezTo>
                  <a:cubicBezTo>
                    <a:pt x="2918118" y="1709874"/>
                    <a:pt x="2911643" y="1723125"/>
                    <a:pt x="2907143" y="1733190"/>
                  </a:cubicBezTo>
                  <a:cubicBezTo>
                    <a:pt x="2904289" y="1742109"/>
                    <a:pt x="2899789" y="1750264"/>
                    <a:pt x="2896167" y="1758545"/>
                  </a:cubicBezTo>
                  <a:cubicBezTo>
                    <a:pt x="2869827" y="1814862"/>
                    <a:pt x="2837120" y="1870541"/>
                    <a:pt x="2841620" y="1943293"/>
                  </a:cubicBezTo>
                  <a:cubicBezTo>
                    <a:pt x="2840742" y="1952085"/>
                    <a:pt x="2840194" y="1961513"/>
                    <a:pt x="2839316" y="1969795"/>
                  </a:cubicBezTo>
                  <a:cubicBezTo>
                    <a:pt x="2835694" y="2005343"/>
                    <a:pt x="2829767" y="2037579"/>
                    <a:pt x="2814731" y="2066629"/>
                  </a:cubicBezTo>
                  <a:cubicBezTo>
                    <a:pt x="2810231" y="2074910"/>
                    <a:pt x="2805183" y="2083192"/>
                    <a:pt x="2799256" y="2090710"/>
                  </a:cubicBezTo>
                  <a:cubicBezTo>
                    <a:pt x="2794756" y="2095933"/>
                    <a:pt x="2790585" y="2100902"/>
                    <a:pt x="2786086" y="2104725"/>
                  </a:cubicBezTo>
                  <a:lnTo>
                    <a:pt x="2787622" y="2103960"/>
                  </a:lnTo>
                  <a:lnTo>
                    <a:pt x="2756014" y="2134667"/>
                  </a:lnTo>
                  <a:cubicBezTo>
                    <a:pt x="2742185" y="2146643"/>
                    <a:pt x="2727781" y="2158206"/>
                    <a:pt x="2713869" y="2170469"/>
                  </a:cubicBezTo>
                  <a:lnTo>
                    <a:pt x="2674812" y="2210350"/>
                  </a:lnTo>
                  <a:lnTo>
                    <a:pt x="2675127" y="2210350"/>
                  </a:lnTo>
                  <a:cubicBezTo>
                    <a:pt x="2667114" y="2220288"/>
                    <a:pt x="2659871" y="2230991"/>
                    <a:pt x="2653725" y="2242968"/>
                  </a:cubicBezTo>
                  <a:cubicBezTo>
                    <a:pt x="2650981" y="2248064"/>
                    <a:pt x="2648787" y="2253033"/>
                    <a:pt x="2646481" y="2258130"/>
                  </a:cubicBezTo>
                  <a:cubicBezTo>
                    <a:pt x="2655151" y="2313681"/>
                    <a:pt x="2648787" y="2366940"/>
                    <a:pt x="2614653" y="2398538"/>
                  </a:cubicBezTo>
                  <a:cubicBezTo>
                    <a:pt x="2612019" y="2401596"/>
                    <a:pt x="2609715" y="2405418"/>
                    <a:pt x="2606532" y="2409878"/>
                  </a:cubicBezTo>
                  <a:cubicBezTo>
                    <a:pt x="2591935" y="2428225"/>
                    <a:pt x="2576460" y="2445935"/>
                    <a:pt x="2556485" y="2457275"/>
                  </a:cubicBezTo>
                  <a:cubicBezTo>
                    <a:pt x="2554289" y="2459059"/>
                    <a:pt x="2551546" y="2460970"/>
                    <a:pt x="2548363" y="2463518"/>
                  </a:cubicBezTo>
                  <a:cubicBezTo>
                    <a:pt x="2541119" y="2469889"/>
                    <a:pt x="2533766" y="2475622"/>
                    <a:pt x="2526522" y="2481866"/>
                  </a:cubicBezTo>
                  <a:cubicBezTo>
                    <a:pt x="2523779" y="2485051"/>
                    <a:pt x="2520596" y="2488236"/>
                    <a:pt x="2517852" y="2490147"/>
                  </a:cubicBezTo>
                  <a:cubicBezTo>
                    <a:pt x="2511376" y="2497155"/>
                    <a:pt x="2503255" y="2503398"/>
                    <a:pt x="2494584" y="2508495"/>
                  </a:cubicBezTo>
                  <a:cubicBezTo>
                    <a:pt x="2491841" y="2510406"/>
                    <a:pt x="2488658" y="2512317"/>
                    <a:pt x="2485914" y="2513591"/>
                  </a:cubicBezTo>
                  <a:cubicBezTo>
                    <a:pt x="2482183" y="2516777"/>
                    <a:pt x="2478561" y="2518688"/>
                    <a:pt x="2474061" y="2520599"/>
                  </a:cubicBezTo>
                  <a:cubicBezTo>
                    <a:pt x="2470329" y="2522510"/>
                    <a:pt x="2466707" y="2523784"/>
                    <a:pt x="2462207" y="2525696"/>
                  </a:cubicBezTo>
                  <a:cubicBezTo>
                    <a:pt x="2438062" y="2533977"/>
                    <a:pt x="2384942" y="2529518"/>
                    <a:pt x="2393064" y="2584560"/>
                  </a:cubicBezTo>
                  <a:cubicBezTo>
                    <a:pt x="2394381" y="2589529"/>
                    <a:pt x="2396685" y="2593352"/>
                    <a:pt x="2400308" y="2596537"/>
                  </a:cubicBezTo>
                  <a:cubicBezTo>
                    <a:pt x="2404807" y="2598321"/>
                    <a:pt x="2408978" y="2599595"/>
                    <a:pt x="2412600" y="2602780"/>
                  </a:cubicBezTo>
                  <a:cubicBezTo>
                    <a:pt x="2436745" y="2619853"/>
                    <a:pt x="2442562" y="2667378"/>
                    <a:pt x="2425770" y="2690695"/>
                  </a:cubicBezTo>
                  <a:cubicBezTo>
                    <a:pt x="2400308" y="2736308"/>
                    <a:pt x="2356626" y="2731212"/>
                    <a:pt x="2329737" y="2767269"/>
                  </a:cubicBezTo>
                  <a:cubicBezTo>
                    <a:pt x="2326994" y="2770327"/>
                    <a:pt x="2323810" y="2774150"/>
                    <a:pt x="2321066" y="2778609"/>
                  </a:cubicBezTo>
                  <a:cubicBezTo>
                    <a:pt x="2310091" y="2795173"/>
                    <a:pt x="2300543" y="2812883"/>
                    <a:pt x="2294616" y="2836200"/>
                  </a:cubicBezTo>
                  <a:cubicBezTo>
                    <a:pt x="2292311" y="2842570"/>
                    <a:pt x="2290994" y="2847539"/>
                    <a:pt x="2289568" y="2853273"/>
                  </a:cubicBezTo>
                  <a:cubicBezTo>
                    <a:pt x="2286934" y="2856968"/>
                    <a:pt x="2284629" y="2861427"/>
                    <a:pt x="2281446" y="2866524"/>
                  </a:cubicBezTo>
                  <a:cubicBezTo>
                    <a:pt x="2264105" y="2891751"/>
                    <a:pt x="2243691" y="2912647"/>
                    <a:pt x="2220424" y="2930357"/>
                  </a:cubicBezTo>
                  <a:cubicBezTo>
                    <a:pt x="2216692" y="2933543"/>
                    <a:pt x="2213949" y="2936728"/>
                    <a:pt x="2210327" y="2938639"/>
                  </a:cubicBezTo>
                  <a:cubicBezTo>
                    <a:pt x="2206595" y="2941824"/>
                    <a:pt x="2202973" y="2943736"/>
                    <a:pt x="2199352" y="2945647"/>
                  </a:cubicBezTo>
                  <a:cubicBezTo>
                    <a:pt x="2192657" y="2947431"/>
                    <a:pt x="2186181" y="2947940"/>
                    <a:pt x="2179815" y="2947303"/>
                  </a:cubicBezTo>
                  <a:cubicBezTo>
                    <a:pt x="2135366" y="2943099"/>
                    <a:pt x="2098489" y="2886145"/>
                    <a:pt x="2070173" y="2837601"/>
                  </a:cubicBezTo>
                  <a:cubicBezTo>
                    <a:pt x="2067320" y="2833779"/>
                    <a:pt x="2063698" y="2829447"/>
                    <a:pt x="2059198" y="2826261"/>
                  </a:cubicBezTo>
                  <a:cubicBezTo>
                    <a:pt x="2055577" y="2823203"/>
                    <a:pt x="2051077" y="2821292"/>
                    <a:pt x="2046028" y="2820018"/>
                  </a:cubicBezTo>
                  <a:cubicBezTo>
                    <a:pt x="2042406" y="2818744"/>
                    <a:pt x="2039662" y="2816833"/>
                    <a:pt x="2036480" y="2814922"/>
                  </a:cubicBezTo>
                  <a:cubicBezTo>
                    <a:pt x="2027809" y="2809825"/>
                    <a:pt x="2019688" y="2798485"/>
                    <a:pt x="2013760" y="2780775"/>
                  </a:cubicBezTo>
                  <a:cubicBezTo>
                    <a:pt x="2011565" y="2775679"/>
                    <a:pt x="2009151" y="2770582"/>
                    <a:pt x="2007395" y="2764339"/>
                  </a:cubicBezTo>
                  <a:cubicBezTo>
                    <a:pt x="1995103" y="2727007"/>
                    <a:pt x="1988298" y="2675150"/>
                    <a:pt x="1970079" y="2646100"/>
                  </a:cubicBezTo>
                  <a:cubicBezTo>
                    <a:pt x="1967336" y="2641004"/>
                    <a:pt x="1965141" y="2635907"/>
                    <a:pt x="1961958" y="2629664"/>
                  </a:cubicBezTo>
                  <a:cubicBezTo>
                    <a:pt x="1959214" y="2623293"/>
                    <a:pt x="1956032" y="2617687"/>
                    <a:pt x="1953287" y="2612591"/>
                  </a:cubicBezTo>
                  <a:cubicBezTo>
                    <a:pt x="1937812" y="2583413"/>
                    <a:pt x="1915972" y="2619471"/>
                    <a:pt x="1897314" y="2596155"/>
                  </a:cubicBezTo>
                  <a:cubicBezTo>
                    <a:pt x="1875473" y="2569653"/>
                    <a:pt x="1878217" y="2498175"/>
                    <a:pt x="1838158" y="2503271"/>
                  </a:cubicBezTo>
                  <a:cubicBezTo>
                    <a:pt x="1835524" y="2503271"/>
                    <a:pt x="1832341" y="2504545"/>
                    <a:pt x="1830036" y="2504545"/>
                  </a:cubicBezTo>
                  <a:cubicBezTo>
                    <a:pt x="1821366" y="2506329"/>
                    <a:pt x="1814012" y="2508240"/>
                    <a:pt x="1806769" y="2510788"/>
                  </a:cubicBezTo>
                  <a:cubicBezTo>
                    <a:pt x="1802269" y="2512062"/>
                    <a:pt x="1798098" y="2513974"/>
                    <a:pt x="1793598" y="2515885"/>
                  </a:cubicBezTo>
                  <a:cubicBezTo>
                    <a:pt x="1786354" y="2524804"/>
                    <a:pt x="1779001" y="2532958"/>
                    <a:pt x="1770880" y="2539966"/>
                  </a:cubicBezTo>
                  <a:cubicBezTo>
                    <a:pt x="1766270" y="2543788"/>
                    <a:pt x="1762648" y="2546846"/>
                    <a:pt x="1759026" y="2551305"/>
                  </a:cubicBezTo>
                  <a:cubicBezTo>
                    <a:pt x="1743113" y="2574749"/>
                    <a:pt x="1759026" y="2620236"/>
                    <a:pt x="1733564" y="2624058"/>
                  </a:cubicBezTo>
                  <a:cubicBezTo>
                    <a:pt x="1699430" y="2624058"/>
                    <a:pt x="1670786" y="2588510"/>
                    <a:pt x="1636214" y="2579718"/>
                  </a:cubicBezTo>
                  <a:cubicBezTo>
                    <a:pt x="1633470" y="2579718"/>
                    <a:pt x="1630287" y="2579718"/>
                    <a:pt x="1627543" y="2580993"/>
                  </a:cubicBezTo>
                  <a:cubicBezTo>
                    <a:pt x="1617994" y="2584178"/>
                    <a:pt x="1608447" y="2591186"/>
                    <a:pt x="1599776" y="2597429"/>
                  </a:cubicBezTo>
                  <a:cubicBezTo>
                    <a:pt x="1595276" y="2601251"/>
                    <a:pt x="1591105" y="2605583"/>
                    <a:pt x="1586606" y="2608768"/>
                  </a:cubicBezTo>
                  <a:cubicBezTo>
                    <a:pt x="1582106" y="2611954"/>
                    <a:pt x="1577058" y="2613865"/>
                    <a:pt x="1572009" y="2613865"/>
                  </a:cubicBezTo>
                  <a:cubicBezTo>
                    <a:pt x="1550168" y="2613865"/>
                    <a:pt x="1537875" y="2580355"/>
                    <a:pt x="1521962" y="2515758"/>
                  </a:cubicBezTo>
                  <a:cubicBezTo>
                    <a:pt x="1516035" y="2489128"/>
                    <a:pt x="1510986" y="2468233"/>
                    <a:pt x="1506486" y="2451159"/>
                  </a:cubicBezTo>
                  <a:cubicBezTo>
                    <a:pt x="1505170" y="2447464"/>
                    <a:pt x="1504292" y="2443005"/>
                    <a:pt x="1502865" y="2439183"/>
                  </a:cubicBezTo>
                  <a:cubicBezTo>
                    <a:pt x="1494743" y="2396882"/>
                    <a:pt x="1467415" y="2387963"/>
                    <a:pt x="1454245" y="2352542"/>
                  </a:cubicBezTo>
                  <a:cubicBezTo>
                    <a:pt x="1444477" y="2309477"/>
                    <a:pt x="1456439" y="2252014"/>
                    <a:pt x="1442501" y="2210350"/>
                  </a:cubicBezTo>
                  <a:lnTo>
                    <a:pt x="1442648" y="2210350"/>
                  </a:lnTo>
                  <a:lnTo>
                    <a:pt x="1426806" y="2182829"/>
                  </a:lnTo>
                  <a:cubicBezTo>
                    <a:pt x="1424063" y="2181045"/>
                    <a:pt x="1420880" y="2179134"/>
                    <a:pt x="1418136" y="2176585"/>
                  </a:cubicBezTo>
                  <a:cubicBezTo>
                    <a:pt x="1415393" y="2173400"/>
                    <a:pt x="1413197" y="2171489"/>
                    <a:pt x="1410893" y="2168304"/>
                  </a:cubicBezTo>
                  <a:cubicBezTo>
                    <a:pt x="1407271" y="2162060"/>
                    <a:pt x="1405076" y="2156327"/>
                    <a:pt x="1402771" y="2149319"/>
                  </a:cubicBezTo>
                  <a:cubicBezTo>
                    <a:pt x="1391796" y="2056436"/>
                    <a:pt x="1372699" y="1967884"/>
                    <a:pt x="1383674" y="1871688"/>
                  </a:cubicBezTo>
                  <a:cubicBezTo>
                    <a:pt x="1383674" y="1861495"/>
                    <a:pt x="1382687" y="1850155"/>
                    <a:pt x="1382247" y="1839452"/>
                  </a:cubicBezTo>
                  <a:cubicBezTo>
                    <a:pt x="1382247" y="1834356"/>
                    <a:pt x="1381370" y="1828113"/>
                    <a:pt x="1381370" y="1823016"/>
                  </a:cubicBezTo>
                  <a:cubicBezTo>
                    <a:pt x="1380491" y="1816645"/>
                    <a:pt x="1379942" y="1811676"/>
                    <a:pt x="1379065" y="1805943"/>
                  </a:cubicBezTo>
                  <a:cubicBezTo>
                    <a:pt x="1372808" y="1774345"/>
                    <a:pt x="1357333" y="1748352"/>
                    <a:pt x="1336371" y="1747078"/>
                  </a:cubicBezTo>
                  <a:cubicBezTo>
                    <a:pt x="1332639" y="1745804"/>
                    <a:pt x="1329018" y="1745804"/>
                    <a:pt x="1324518" y="1747078"/>
                  </a:cubicBezTo>
                  <a:cubicBezTo>
                    <a:pt x="1320896" y="1745804"/>
                    <a:pt x="1316397" y="1745804"/>
                    <a:pt x="1312226" y="1745804"/>
                  </a:cubicBezTo>
                  <a:cubicBezTo>
                    <a:pt x="1294885" y="1745804"/>
                    <a:pt x="1276666" y="1749499"/>
                    <a:pt x="1260313" y="1752047"/>
                  </a:cubicBezTo>
                  <a:cubicBezTo>
                    <a:pt x="1255813" y="1753321"/>
                    <a:pt x="1250764" y="1753959"/>
                    <a:pt x="1245716" y="1755233"/>
                  </a:cubicBezTo>
                  <a:cubicBezTo>
                    <a:pt x="1222558" y="1759055"/>
                    <a:pt x="1199290" y="1759055"/>
                    <a:pt x="1180194" y="1738796"/>
                  </a:cubicBezTo>
                  <a:cubicBezTo>
                    <a:pt x="1177450" y="1734974"/>
                    <a:pt x="1174267" y="1731916"/>
                    <a:pt x="1171523" y="1727457"/>
                  </a:cubicBezTo>
                  <a:cubicBezTo>
                    <a:pt x="1162853" y="1715353"/>
                    <a:pt x="1155500" y="1700191"/>
                    <a:pt x="1148256" y="1683117"/>
                  </a:cubicBezTo>
                  <a:cubicBezTo>
                    <a:pt x="1145951" y="1679422"/>
                    <a:pt x="1144634" y="1674326"/>
                    <a:pt x="1142329" y="1669867"/>
                  </a:cubicBezTo>
                  <a:cubicBezTo>
                    <a:pt x="1139476" y="1645785"/>
                    <a:pt x="1132781" y="1618519"/>
                    <a:pt x="1122684" y="1595203"/>
                  </a:cubicBezTo>
                  <a:cubicBezTo>
                    <a:pt x="1120488" y="1591508"/>
                    <a:pt x="1118074" y="1586411"/>
                    <a:pt x="1116318" y="1581952"/>
                  </a:cubicBezTo>
                  <a:cubicBezTo>
                    <a:pt x="1106331" y="1550226"/>
                    <a:pt x="1083612" y="1527547"/>
                    <a:pt x="1063089" y="1509199"/>
                  </a:cubicBezTo>
                  <a:cubicBezTo>
                    <a:pt x="1059357" y="1506142"/>
                    <a:pt x="1055735" y="1502319"/>
                    <a:pt x="1052113" y="1499134"/>
                  </a:cubicBezTo>
                  <a:cubicBezTo>
                    <a:pt x="1043992" y="1490979"/>
                    <a:pt x="1036419" y="1482698"/>
                    <a:pt x="1030163" y="1473524"/>
                  </a:cubicBezTo>
                  <a:lnTo>
                    <a:pt x="1030437" y="1473524"/>
                  </a:lnTo>
                  <a:lnTo>
                    <a:pt x="1014771" y="1437992"/>
                  </a:lnTo>
                  <a:cubicBezTo>
                    <a:pt x="1011671" y="1424120"/>
                    <a:pt x="1011012" y="1407843"/>
                    <a:pt x="1013701" y="1387903"/>
                  </a:cubicBezTo>
                  <a:cubicBezTo>
                    <a:pt x="1012823" y="1382806"/>
                    <a:pt x="1012274" y="1377837"/>
                    <a:pt x="1011396" y="1372741"/>
                  </a:cubicBezTo>
                  <a:cubicBezTo>
                    <a:pt x="978690" y="1308907"/>
                    <a:pt x="935009" y="1235518"/>
                    <a:pt x="882657" y="1208251"/>
                  </a:cubicBezTo>
                  <a:cubicBezTo>
                    <a:pt x="878157" y="1206468"/>
                    <a:pt x="873987" y="1204557"/>
                    <a:pt x="869487" y="1202008"/>
                  </a:cubicBezTo>
                  <a:cubicBezTo>
                    <a:pt x="863121" y="1200224"/>
                    <a:pt x="854890" y="1197039"/>
                    <a:pt x="847646" y="1195765"/>
                  </a:cubicBezTo>
                  <a:cubicBezTo>
                    <a:pt x="843915" y="1194491"/>
                    <a:pt x="840293" y="1193854"/>
                    <a:pt x="836671" y="1193854"/>
                  </a:cubicBezTo>
                  <a:cubicBezTo>
                    <a:pt x="826574" y="1187611"/>
                    <a:pt x="817025" y="1192070"/>
                    <a:pt x="810220" y="1200862"/>
                  </a:cubicBezTo>
                  <a:cubicBezTo>
                    <a:pt x="806599" y="1204047"/>
                    <a:pt x="803855" y="1207742"/>
                    <a:pt x="801551" y="1212838"/>
                  </a:cubicBezTo>
                  <a:cubicBezTo>
                    <a:pt x="788380" y="1329930"/>
                    <a:pt x="726041" y="1334899"/>
                    <a:pt x="664140" y="1286865"/>
                  </a:cubicBezTo>
                  <a:cubicBezTo>
                    <a:pt x="659531" y="1285591"/>
                    <a:pt x="654592" y="1285591"/>
                    <a:pt x="650422" y="1286865"/>
                  </a:cubicBezTo>
                  <a:cubicBezTo>
                    <a:pt x="619033" y="1293236"/>
                    <a:pt x="596753" y="1342544"/>
                    <a:pt x="571729" y="1326108"/>
                  </a:cubicBezTo>
                  <a:cubicBezTo>
                    <a:pt x="561632" y="1317826"/>
                    <a:pt x="554389" y="1307251"/>
                    <a:pt x="548462" y="1294510"/>
                  </a:cubicBezTo>
                  <a:cubicBezTo>
                    <a:pt x="545718" y="1287502"/>
                    <a:pt x="543523" y="1281259"/>
                    <a:pt x="541218" y="1274251"/>
                  </a:cubicBezTo>
                  <a:cubicBezTo>
                    <a:pt x="539901" y="1242653"/>
                    <a:pt x="532548" y="1220483"/>
                    <a:pt x="522122" y="1203410"/>
                  </a:cubicBezTo>
                  <a:cubicBezTo>
                    <a:pt x="519926" y="1200352"/>
                    <a:pt x="517183" y="1197167"/>
                    <a:pt x="514878" y="1194618"/>
                  </a:cubicBezTo>
                  <a:cubicBezTo>
                    <a:pt x="512134" y="1189522"/>
                    <a:pt x="509939" y="1184553"/>
                    <a:pt x="507634" y="1179456"/>
                  </a:cubicBezTo>
                  <a:cubicBezTo>
                    <a:pt x="505439" y="1174360"/>
                    <a:pt x="503025" y="1169391"/>
                    <a:pt x="501268" y="1164294"/>
                  </a:cubicBezTo>
                  <a:cubicBezTo>
                    <a:pt x="500391" y="1157286"/>
                    <a:pt x="499951" y="1152190"/>
                    <a:pt x="497647" y="1145947"/>
                  </a:cubicBezTo>
                  <a:cubicBezTo>
                    <a:pt x="496220" y="1140978"/>
                    <a:pt x="494025" y="1137155"/>
                    <a:pt x="491720" y="1132696"/>
                  </a:cubicBezTo>
                  <a:cubicBezTo>
                    <a:pt x="479867" y="1115623"/>
                    <a:pt x="468453" y="1097275"/>
                    <a:pt x="461209" y="1078291"/>
                  </a:cubicBezTo>
                  <a:cubicBezTo>
                    <a:pt x="459892" y="1073194"/>
                    <a:pt x="458465" y="1068225"/>
                    <a:pt x="457587" y="1063129"/>
                  </a:cubicBezTo>
                  <a:cubicBezTo>
                    <a:pt x="458904" y="1024523"/>
                    <a:pt x="476684" y="990376"/>
                    <a:pt x="473501" y="956867"/>
                  </a:cubicBezTo>
                  <a:cubicBezTo>
                    <a:pt x="472624" y="950496"/>
                    <a:pt x="471307" y="945527"/>
                    <a:pt x="469879" y="939793"/>
                  </a:cubicBezTo>
                  <a:cubicBezTo>
                    <a:pt x="459015" y="905520"/>
                    <a:pt x="449466" y="873284"/>
                    <a:pt x="435747" y="840412"/>
                  </a:cubicBezTo>
                  <a:cubicBezTo>
                    <a:pt x="433442" y="835315"/>
                    <a:pt x="432125" y="829072"/>
                    <a:pt x="429820" y="823976"/>
                  </a:cubicBezTo>
                  <a:cubicBezTo>
                    <a:pt x="422577" y="796709"/>
                    <a:pt x="419613" y="766895"/>
                    <a:pt x="420711" y="736953"/>
                  </a:cubicBezTo>
                  <a:lnTo>
                    <a:pt x="420710" y="736953"/>
                  </a:lnTo>
                  <a:cubicBezTo>
                    <a:pt x="421039" y="725868"/>
                    <a:pt x="422027" y="714783"/>
                    <a:pt x="423454" y="703826"/>
                  </a:cubicBezTo>
                  <a:cubicBezTo>
                    <a:pt x="424441" y="698730"/>
                    <a:pt x="424771" y="692486"/>
                    <a:pt x="426197" y="686753"/>
                  </a:cubicBezTo>
                  <a:cubicBezTo>
                    <a:pt x="437172" y="658212"/>
                    <a:pt x="437172" y="630946"/>
                    <a:pt x="422575" y="608904"/>
                  </a:cubicBezTo>
                  <a:cubicBezTo>
                    <a:pt x="419832" y="605081"/>
                    <a:pt x="417528" y="602024"/>
                    <a:pt x="413905" y="598838"/>
                  </a:cubicBezTo>
                  <a:cubicBezTo>
                    <a:pt x="394808" y="581765"/>
                    <a:pt x="365724" y="574757"/>
                    <a:pt x="342456" y="563418"/>
                  </a:cubicBezTo>
                  <a:cubicBezTo>
                    <a:pt x="338725" y="562143"/>
                    <a:pt x="335104" y="560232"/>
                    <a:pt x="332360" y="558321"/>
                  </a:cubicBezTo>
                  <a:cubicBezTo>
                    <a:pt x="321494" y="555263"/>
                    <a:pt x="310629" y="552078"/>
                    <a:pt x="300532" y="548256"/>
                  </a:cubicBezTo>
                  <a:cubicBezTo>
                    <a:pt x="296800" y="546981"/>
                    <a:pt x="293178" y="546344"/>
                    <a:pt x="289557" y="544433"/>
                  </a:cubicBezTo>
                  <a:cubicBezTo>
                    <a:pt x="276057" y="532456"/>
                    <a:pt x="261460" y="522391"/>
                    <a:pt x="246863" y="514109"/>
                  </a:cubicBezTo>
                  <a:cubicBezTo>
                    <a:pt x="242253" y="512325"/>
                    <a:pt x="238631" y="510414"/>
                    <a:pt x="235010" y="507866"/>
                  </a:cubicBezTo>
                  <a:cubicBezTo>
                    <a:pt x="204938" y="501623"/>
                    <a:pt x="192646" y="456646"/>
                    <a:pt x="189024" y="416766"/>
                  </a:cubicBezTo>
                  <a:cubicBezTo>
                    <a:pt x="189024" y="389500"/>
                    <a:pt x="160817" y="393195"/>
                    <a:pt x="151708" y="372426"/>
                  </a:cubicBezTo>
                  <a:cubicBezTo>
                    <a:pt x="148964" y="367330"/>
                    <a:pt x="146769" y="362361"/>
                    <a:pt x="144465" y="357264"/>
                  </a:cubicBezTo>
                  <a:cubicBezTo>
                    <a:pt x="114063" y="259157"/>
                    <a:pt x="85418" y="170733"/>
                    <a:pt x="14848" y="120660"/>
                  </a:cubicBezTo>
                  <a:cubicBezTo>
                    <a:pt x="12652" y="116965"/>
                    <a:pt x="10237" y="112505"/>
                    <a:pt x="8482" y="107409"/>
                  </a:cubicBezTo>
                  <a:cubicBezTo>
                    <a:pt x="3982" y="97343"/>
                    <a:pt x="2116" y="86003"/>
                    <a:pt x="360" y="73262"/>
                  </a:cubicBezTo>
                  <a:cubicBezTo>
                    <a:pt x="-518" y="61922"/>
                    <a:pt x="360" y="51092"/>
                    <a:pt x="1348" y="41664"/>
                  </a:cubicBezTo>
                  <a:cubicBezTo>
                    <a:pt x="2665" y="31471"/>
                    <a:pt x="2665" y="23954"/>
                    <a:pt x="3103" y="2013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1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8" name="Graphic 8">
              <a:extLst>
                <a:ext uri="{FF2B5EF4-FFF2-40B4-BE49-F238E27FC236}">
                  <a16:creationId xmlns:a16="http://schemas.microsoft.com/office/drawing/2014/main" id="{5CE543B6-65F6-4D87-9E46-C98515A77A00}"/>
                </a:ext>
              </a:extLst>
            </p:cNvPr>
            <p:cNvSpPr/>
            <p:nvPr/>
          </p:nvSpPr>
          <p:spPr>
            <a:xfrm>
              <a:off x="857000" y="1838300"/>
              <a:ext cx="3915623" cy="1628546"/>
            </a:xfrm>
            <a:custGeom>
              <a:avLst/>
              <a:gdLst>
                <a:gd name="connsiteX0" fmla="*/ 2924012 w 8225337"/>
                <a:gd name="connsiteY0" fmla="*/ 1853526 h 4446604"/>
                <a:gd name="connsiteX1" fmla="*/ 2819237 w 8225337"/>
                <a:gd name="connsiteY1" fmla="*/ 1934489 h 4446604"/>
                <a:gd name="connsiteX2" fmla="*/ 2798282 w 8225337"/>
                <a:gd name="connsiteY2" fmla="*/ 1936394 h 4446604"/>
                <a:gd name="connsiteX3" fmla="*/ 2778279 w 8225337"/>
                <a:gd name="connsiteY3" fmla="*/ 1939251 h 4446604"/>
                <a:gd name="connsiteX4" fmla="*/ 2752562 w 8225337"/>
                <a:gd name="connsiteY4" fmla="*/ 1942109 h 4446604"/>
                <a:gd name="connsiteX5" fmla="*/ 2579207 w 8225337"/>
                <a:gd name="connsiteY5" fmla="*/ 1987829 h 4446604"/>
                <a:gd name="connsiteX6" fmla="*/ 2563967 w 8225337"/>
                <a:gd name="connsiteY6" fmla="*/ 2003069 h 4446604"/>
                <a:gd name="connsiteX7" fmla="*/ 2538249 w 8225337"/>
                <a:gd name="connsiteY7" fmla="*/ 2204047 h 4446604"/>
                <a:gd name="connsiteX8" fmla="*/ 2527772 w 8225337"/>
                <a:gd name="connsiteY8" fmla="*/ 2222144 h 4446604"/>
                <a:gd name="connsiteX9" fmla="*/ 2491577 w 8225337"/>
                <a:gd name="connsiteY9" fmla="*/ 2258339 h 4446604"/>
                <a:gd name="connsiteX10" fmla="*/ 2473479 w 8225337"/>
                <a:gd name="connsiteY10" fmla="*/ 2276436 h 4446604"/>
                <a:gd name="connsiteX11" fmla="*/ 2452524 w 8225337"/>
                <a:gd name="connsiteY11" fmla="*/ 2325014 h 4446604"/>
                <a:gd name="connsiteX12" fmla="*/ 2442999 w 8225337"/>
                <a:gd name="connsiteY12" fmla="*/ 2350732 h 4446604"/>
                <a:gd name="connsiteX13" fmla="*/ 2391564 w 8225337"/>
                <a:gd name="connsiteY13" fmla="*/ 2473604 h 4446604"/>
                <a:gd name="connsiteX14" fmla="*/ 2383944 w 8225337"/>
                <a:gd name="connsiteY14" fmla="*/ 2491702 h 4446604"/>
                <a:gd name="connsiteX15" fmla="*/ 2378229 w 8225337"/>
                <a:gd name="connsiteY15" fmla="*/ 2516467 h 4446604"/>
                <a:gd name="connsiteX16" fmla="*/ 2279169 w 8225337"/>
                <a:gd name="connsiteY16" fmla="*/ 2639339 h 4446604"/>
                <a:gd name="connsiteX17" fmla="*/ 2258214 w 8225337"/>
                <a:gd name="connsiteY17" fmla="*/ 2656484 h 4446604"/>
                <a:gd name="connsiteX18" fmla="*/ 2237259 w 8225337"/>
                <a:gd name="connsiteY18" fmla="*/ 2700299 h 4446604"/>
                <a:gd name="connsiteX19" fmla="*/ 2237259 w 8225337"/>
                <a:gd name="connsiteY19" fmla="*/ 2717444 h 4446604"/>
                <a:gd name="connsiteX20" fmla="*/ 2232497 w 8225337"/>
                <a:gd name="connsiteY20" fmla="*/ 2743161 h 4446604"/>
                <a:gd name="connsiteX21" fmla="*/ 2196302 w 8225337"/>
                <a:gd name="connsiteY21" fmla="*/ 2770784 h 4446604"/>
                <a:gd name="connsiteX22" fmla="*/ 2173442 w 8225337"/>
                <a:gd name="connsiteY22" fmla="*/ 2776499 h 4446604"/>
                <a:gd name="connsiteX23" fmla="*/ 2153439 w 8225337"/>
                <a:gd name="connsiteY23" fmla="*/ 2782214 h 4446604"/>
                <a:gd name="connsiteX24" fmla="*/ 2133437 w 8225337"/>
                <a:gd name="connsiteY24" fmla="*/ 2787929 h 4446604"/>
                <a:gd name="connsiteX25" fmla="*/ 2101052 w 8225337"/>
                <a:gd name="connsiteY25" fmla="*/ 2803169 h 4446604"/>
                <a:gd name="connsiteX26" fmla="*/ 2088669 w 8225337"/>
                <a:gd name="connsiteY26" fmla="*/ 2815552 h 4446604"/>
                <a:gd name="connsiteX27" fmla="*/ 2090574 w 8225337"/>
                <a:gd name="connsiteY27" fmla="*/ 2930804 h 4446604"/>
                <a:gd name="connsiteX28" fmla="*/ 2172489 w 8225337"/>
                <a:gd name="connsiteY28" fmla="*/ 2917469 h 4446604"/>
                <a:gd name="connsiteX29" fmla="*/ 2197254 w 8225337"/>
                <a:gd name="connsiteY29" fmla="*/ 2911754 h 4446604"/>
                <a:gd name="connsiteX30" fmla="*/ 2326794 w 8225337"/>
                <a:gd name="connsiteY30" fmla="*/ 2906039 h 4446604"/>
                <a:gd name="connsiteX31" fmla="*/ 2349654 w 8225337"/>
                <a:gd name="connsiteY31" fmla="*/ 2903182 h 4446604"/>
                <a:gd name="connsiteX32" fmla="*/ 2436332 w 8225337"/>
                <a:gd name="connsiteY32" fmla="*/ 2889846 h 4446604"/>
                <a:gd name="connsiteX33" fmla="*/ 2461097 w 8225337"/>
                <a:gd name="connsiteY33" fmla="*/ 2889846 h 4446604"/>
                <a:gd name="connsiteX34" fmla="*/ 2680172 w 8225337"/>
                <a:gd name="connsiteY34" fmla="*/ 2940329 h 4446604"/>
                <a:gd name="connsiteX35" fmla="*/ 2705889 w 8225337"/>
                <a:gd name="connsiteY35" fmla="*/ 2942234 h 4446604"/>
                <a:gd name="connsiteX36" fmla="*/ 2822094 w 8225337"/>
                <a:gd name="connsiteY36" fmla="*/ 2878417 h 4446604"/>
                <a:gd name="connsiteX37" fmla="*/ 2931632 w 8225337"/>
                <a:gd name="connsiteY37" fmla="*/ 2733636 h 4446604"/>
                <a:gd name="connsiteX38" fmla="*/ 2944967 w 8225337"/>
                <a:gd name="connsiteY38" fmla="*/ 2721254 h 4446604"/>
                <a:gd name="connsiteX39" fmla="*/ 2957349 w 8225337"/>
                <a:gd name="connsiteY39" fmla="*/ 2683154 h 4446604"/>
                <a:gd name="connsiteX40" fmla="*/ 2955444 w 8225337"/>
                <a:gd name="connsiteY40" fmla="*/ 2703157 h 4446604"/>
                <a:gd name="connsiteX41" fmla="*/ 2937347 w 8225337"/>
                <a:gd name="connsiteY41" fmla="*/ 2753639 h 4446604"/>
                <a:gd name="connsiteX42" fmla="*/ 2932584 w 8225337"/>
                <a:gd name="connsiteY42" fmla="*/ 2770784 h 4446604"/>
                <a:gd name="connsiteX43" fmla="*/ 2881149 w 8225337"/>
                <a:gd name="connsiteY43" fmla="*/ 2857461 h 4446604"/>
                <a:gd name="connsiteX44" fmla="*/ 2871624 w 8225337"/>
                <a:gd name="connsiteY44" fmla="*/ 2877464 h 4446604"/>
                <a:gd name="connsiteX45" fmla="*/ 2862099 w 8225337"/>
                <a:gd name="connsiteY45" fmla="*/ 2895561 h 4446604"/>
                <a:gd name="connsiteX46" fmla="*/ 2851622 w 8225337"/>
                <a:gd name="connsiteY46" fmla="*/ 2907944 h 4446604"/>
                <a:gd name="connsiteX47" fmla="*/ 2798282 w 8225337"/>
                <a:gd name="connsiteY47" fmla="*/ 2959379 h 4446604"/>
                <a:gd name="connsiteX48" fmla="*/ 2781137 w 8225337"/>
                <a:gd name="connsiteY48" fmla="*/ 2966999 h 4446604"/>
                <a:gd name="connsiteX49" fmla="*/ 2763039 w 8225337"/>
                <a:gd name="connsiteY49" fmla="*/ 2969857 h 4446604"/>
                <a:gd name="connsiteX50" fmla="*/ 2732559 w 8225337"/>
                <a:gd name="connsiteY50" fmla="*/ 2974619 h 4446604"/>
                <a:gd name="connsiteX51" fmla="*/ 2704937 w 8225337"/>
                <a:gd name="connsiteY51" fmla="*/ 2969857 h 4446604"/>
                <a:gd name="connsiteX52" fmla="*/ 2555394 w 8225337"/>
                <a:gd name="connsiteY52" fmla="*/ 2974619 h 4446604"/>
                <a:gd name="connsiteX53" fmla="*/ 2601114 w 8225337"/>
                <a:gd name="connsiteY53" fmla="*/ 2974619 h 4446604"/>
                <a:gd name="connsiteX54" fmla="*/ 2567777 w 8225337"/>
                <a:gd name="connsiteY54" fmla="*/ 2980334 h 4446604"/>
                <a:gd name="connsiteX55" fmla="*/ 2550632 w 8225337"/>
                <a:gd name="connsiteY55" fmla="*/ 3001289 h 4446604"/>
                <a:gd name="connsiteX56" fmla="*/ 2530629 w 8225337"/>
                <a:gd name="connsiteY56" fmla="*/ 3019386 h 4446604"/>
                <a:gd name="connsiteX57" fmla="*/ 2482052 w 8225337"/>
                <a:gd name="connsiteY57" fmla="*/ 3040342 h 4446604"/>
                <a:gd name="connsiteX58" fmla="*/ 2360132 w 8225337"/>
                <a:gd name="connsiteY58" fmla="*/ 3034627 h 4446604"/>
                <a:gd name="connsiteX59" fmla="*/ 2337272 w 8225337"/>
                <a:gd name="connsiteY59" fmla="*/ 3039389 h 4446604"/>
                <a:gd name="connsiteX60" fmla="*/ 2142009 w 8225337"/>
                <a:gd name="connsiteY60" fmla="*/ 3158452 h 4446604"/>
                <a:gd name="connsiteX61" fmla="*/ 2119149 w 8225337"/>
                <a:gd name="connsiteY61" fmla="*/ 3163214 h 4446604"/>
                <a:gd name="connsiteX62" fmla="*/ 2088669 w 8225337"/>
                <a:gd name="connsiteY62" fmla="*/ 3160357 h 4446604"/>
                <a:gd name="connsiteX63" fmla="*/ 2061047 w 8225337"/>
                <a:gd name="connsiteY63" fmla="*/ 3142259 h 4446604"/>
                <a:gd name="connsiteX64" fmla="*/ 1870547 w 8225337"/>
                <a:gd name="connsiteY64" fmla="*/ 3094634 h 4446604"/>
                <a:gd name="connsiteX65" fmla="*/ 1815302 w 8225337"/>
                <a:gd name="connsiteY65" fmla="*/ 3053677 h 4446604"/>
                <a:gd name="connsiteX66" fmla="*/ 1797204 w 8225337"/>
                <a:gd name="connsiteY66" fmla="*/ 3040342 h 4446604"/>
                <a:gd name="connsiteX67" fmla="*/ 1693382 w 8225337"/>
                <a:gd name="connsiteY67" fmla="*/ 2981286 h 4446604"/>
                <a:gd name="connsiteX68" fmla="*/ 1662902 w 8225337"/>
                <a:gd name="connsiteY68" fmla="*/ 2933661 h 4446604"/>
                <a:gd name="connsiteX69" fmla="*/ 1647662 w 8225337"/>
                <a:gd name="connsiteY69" fmla="*/ 2907944 h 4446604"/>
                <a:gd name="connsiteX70" fmla="*/ 1630517 w 8225337"/>
                <a:gd name="connsiteY70" fmla="*/ 2885084 h 4446604"/>
                <a:gd name="connsiteX71" fmla="*/ 1613372 w 8225337"/>
                <a:gd name="connsiteY71" fmla="*/ 2880321 h 4446604"/>
                <a:gd name="connsiteX72" fmla="*/ 1561937 w 8225337"/>
                <a:gd name="connsiteY72" fmla="*/ 2883179 h 4446604"/>
                <a:gd name="connsiteX73" fmla="*/ 1536219 w 8225337"/>
                <a:gd name="connsiteY73" fmla="*/ 2885084 h 4446604"/>
                <a:gd name="connsiteX74" fmla="*/ 1403822 w 8225337"/>
                <a:gd name="connsiteY74" fmla="*/ 2892704 h 4446604"/>
                <a:gd name="connsiteX75" fmla="*/ 1393344 w 8225337"/>
                <a:gd name="connsiteY75" fmla="*/ 2915564 h 4446604"/>
                <a:gd name="connsiteX76" fmla="*/ 1352387 w 8225337"/>
                <a:gd name="connsiteY76" fmla="*/ 3055582 h 4446604"/>
                <a:gd name="connsiteX77" fmla="*/ 1314287 w 8225337"/>
                <a:gd name="connsiteY77" fmla="*/ 3083204 h 4446604"/>
                <a:gd name="connsiteX78" fmla="*/ 1297142 w 8225337"/>
                <a:gd name="connsiteY78" fmla="*/ 3098444 h 4446604"/>
                <a:gd name="connsiteX79" fmla="*/ 1284759 w 8225337"/>
                <a:gd name="connsiteY79" fmla="*/ 3116542 h 4446604"/>
                <a:gd name="connsiteX80" fmla="*/ 1356197 w 8225337"/>
                <a:gd name="connsiteY80" fmla="*/ 3345142 h 4446604"/>
                <a:gd name="connsiteX81" fmla="*/ 1366674 w 8225337"/>
                <a:gd name="connsiteY81" fmla="*/ 3370859 h 4446604"/>
                <a:gd name="connsiteX82" fmla="*/ 1237134 w 8225337"/>
                <a:gd name="connsiteY82" fmla="*/ 3569932 h 4446604"/>
                <a:gd name="connsiteX83" fmla="*/ 1221894 w 8225337"/>
                <a:gd name="connsiteY83" fmla="*/ 3590886 h 4446604"/>
                <a:gd name="connsiteX84" fmla="*/ 1206654 w 8225337"/>
                <a:gd name="connsiteY84" fmla="*/ 3608032 h 4446604"/>
                <a:gd name="connsiteX85" fmla="*/ 960909 w 8225337"/>
                <a:gd name="connsiteY85" fmla="*/ 3816629 h 4446604"/>
                <a:gd name="connsiteX86" fmla="*/ 939954 w 8225337"/>
                <a:gd name="connsiteY86" fmla="*/ 3826154 h 4446604"/>
                <a:gd name="connsiteX87" fmla="*/ 917094 w 8225337"/>
                <a:gd name="connsiteY87" fmla="*/ 3830917 h 4446604"/>
                <a:gd name="connsiteX88" fmla="*/ 698019 w 8225337"/>
                <a:gd name="connsiteY88" fmla="*/ 3805199 h 4446604"/>
                <a:gd name="connsiteX89" fmla="*/ 682779 w 8225337"/>
                <a:gd name="connsiteY89" fmla="*/ 3794721 h 4446604"/>
                <a:gd name="connsiteX90" fmla="*/ 635154 w 8225337"/>
                <a:gd name="connsiteY90" fmla="*/ 3761384 h 4446604"/>
                <a:gd name="connsiteX91" fmla="*/ 609437 w 8225337"/>
                <a:gd name="connsiteY91" fmla="*/ 3749002 h 4446604"/>
                <a:gd name="connsiteX92" fmla="*/ 574194 w 8225337"/>
                <a:gd name="connsiteY92" fmla="*/ 3736619 h 4446604"/>
                <a:gd name="connsiteX93" fmla="*/ 556097 w 8225337"/>
                <a:gd name="connsiteY93" fmla="*/ 3736619 h 4446604"/>
                <a:gd name="connsiteX94" fmla="*/ 537999 w 8225337"/>
                <a:gd name="connsiteY94" fmla="*/ 3738524 h 4446604"/>
                <a:gd name="connsiteX95" fmla="*/ 556097 w 8225337"/>
                <a:gd name="connsiteY95" fmla="*/ 3725189 h 4446604"/>
                <a:gd name="connsiteX96" fmla="*/ 578957 w 8225337"/>
                <a:gd name="connsiteY96" fmla="*/ 3719474 h 4446604"/>
                <a:gd name="connsiteX97" fmla="*/ 621819 w 8225337"/>
                <a:gd name="connsiteY97" fmla="*/ 3704234 h 4446604"/>
                <a:gd name="connsiteX98" fmla="*/ 646584 w 8225337"/>
                <a:gd name="connsiteY98" fmla="*/ 3702329 h 4446604"/>
                <a:gd name="connsiteX99" fmla="*/ 771362 w 8225337"/>
                <a:gd name="connsiteY99" fmla="*/ 3702329 h 4446604"/>
                <a:gd name="connsiteX100" fmla="*/ 797079 w 8225337"/>
                <a:gd name="connsiteY100" fmla="*/ 3697567 h 4446604"/>
                <a:gd name="connsiteX101" fmla="*/ 929477 w 8225337"/>
                <a:gd name="connsiteY101" fmla="*/ 3626129 h 4446604"/>
                <a:gd name="connsiteX102" fmla="*/ 949479 w 8225337"/>
                <a:gd name="connsiteY102" fmla="*/ 3605174 h 4446604"/>
                <a:gd name="connsiteX103" fmla="*/ 975197 w 8225337"/>
                <a:gd name="connsiteY103" fmla="*/ 3365144 h 4446604"/>
                <a:gd name="connsiteX104" fmla="*/ 964719 w 8225337"/>
                <a:gd name="connsiteY104" fmla="*/ 3337521 h 4446604"/>
                <a:gd name="connsiteX105" fmla="*/ 982817 w 8225337"/>
                <a:gd name="connsiteY105" fmla="*/ 3200361 h 4446604"/>
                <a:gd name="connsiteX106" fmla="*/ 996152 w 8225337"/>
                <a:gd name="connsiteY106" fmla="*/ 3179407 h 4446604"/>
                <a:gd name="connsiteX107" fmla="*/ 1061874 w 8225337"/>
                <a:gd name="connsiteY107" fmla="*/ 3029864 h 4446604"/>
                <a:gd name="connsiteX108" fmla="*/ 1063779 w 8225337"/>
                <a:gd name="connsiteY108" fmla="*/ 3004146 h 4446604"/>
                <a:gd name="connsiteX109" fmla="*/ 1069494 w 8225337"/>
                <a:gd name="connsiteY109" fmla="*/ 2823171 h 4446604"/>
                <a:gd name="connsiteX110" fmla="*/ 1077114 w 8225337"/>
                <a:gd name="connsiteY110" fmla="*/ 2800311 h 4446604"/>
                <a:gd name="connsiteX111" fmla="*/ 1081877 w 8225337"/>
                <a:gd name="connsiteY111" fmla="*/ 2775546 h 4446604"/>
                <a:gd name="connsiteX112" fmla="*/ 1087592 w 8225337"/>
                <a:gd name="connsiteY112" fmla="*/ 2752686 h 4446604"/>
                <a:gd name="connsiteX113" fmla="*/ 1118072 w 8225337"/>
                <a:gd name="connsiteY113" fmla="*/ 2724111 h 4446604"/>
                <a:gd name="connsiteX114" fmla="*/ 1139027 w 8225337"/>
                <a:gd name="connsiteY114" fmla="*/ 2711729 h 4446604"/>
                <a:gd name="connsiteX115" fmla="*/ 1152362 w 8225337"/>
                <a:gd name="connsiteY115" fmla="*/ 2699346 h 4446604"/>
                <a:gd name="connsiteX116" fmla="*/ 1207607 w 8225337"/>
                <a:gd name="connsiteY116" fmla="*/ 2600286 h 4446604"/>
                <a:gd name="connsiteX117" fmla="*/ 1227609 w 8225337"/>
                <a:gd name="connsiteY117" fmla="*/ 2583142 h 4446604"/>
                <a:gd name="connsiteX118" fmla="*/ 1245707 w 8225337"/>
                <a:gd name="connsiteY118" fmla="*/ 2563139 h 4446604"/>
                <a:gd name="connsiteX119" fmla="*/ 1266662 w 8225337"/>
                <a:gd name="connsiteY119" fmla="*/ 2555519 h 4446604"/>
                <a:gd name="connsiteX120" fmla="*/ 1332384 w 8225337"/>
                <a:gd name="connsiteY120" fmla="*/ 2563139 h 4446604"/>
                <a:gd name="connsiteX121" fmla="*/ 1357149 w 8225337"/>
                <a:gd name="connsiteY121" fmla="*/ 2565996 h 4446604"/>
                <a:gd name="connsiteX122" fmla="*/ 1560984 w 8225337"/>
                <a:gd name="connsiteY122" fmla="*/ 2576474 h 4446604"/>
                <a:gd name="connsiteX123" fmla="*/ 1585749 w 8225337"/>
                <a:gd name="connsiteY123" fmla="*/ 2703157 h 4446604"/>
                <a:gd name="connsiteX124" fmla="*/ 1599084 w 8225337"/>
                <a:gd name="connsiteY124" fmla="*/ 2718396 h 4446604"/>
                <a:gd name="connsiteX125" fmla="*/ 1649567 w 8225337"/>
                <a:gd name="connsiteY125" fmla="*/ 2728874 h 4446604"/>
                <a:gd name="connsiteX126" fmla="*/ 1670522 w 8225337"/>
                <a:gd name="connsiteY126" fmla="*/ 2730779 h 4446604"/>
                <a:gd name="connsiteX127" fmla="*/ 1800062 w 8225337"/>
                <a:gd name="connsiteY127" fmla="*/ 2726017 h 4446604"/>
                <a:gd name="connsiteX128" fmla="*/ 1821017 w 8225337"/>
                <a:gd name="connsiteY128" fmla="*/ 2726017 h 4446604"/>
                <a:gd name="connsiteX129" fmla="*/ 1963892 w 8225337"/>
                <a:gd name="connsiteY129" fmla="*/ 2690774 h 4446604"/>
                <a:gd name="connsiteX130" fmla="*/ 1991514 w 8225337"/>
                <a:gd name="connsiteY130" fmla="*/ 2677439 h 4446604"/>
                <a:gd name="connsiteX131" fmla="*/ 2116292 w 8225337"/>
                <a:gd name="connsiteY131" fmla="*/ 2581236 h 4446604"/>
                <a:gd name="connsiteX132" fmla="*/ 2129627 w 8225337"/>
                <a:gd name="connsiteY132" fmla="*/ 2564092 h 4446604"/>
                <a:gd name="connsiteX133" fmla="*/ 2190587 w 8225337"/>
                <a:gd name="connsiteY133" fmla="*/ 2454554 h 4446604"/>
                <a:gd name="connsiteX134" fmla="*/ 2198207 w 8225337"/>
                <a:gd name="connsiteY134" fmla="*/ 2431694 h 4446604"/>
                <a:gd name="connsiteX135" fmla="*/ 2300124 w 8225337"/>
                <a:gd name="connsiteY135" fmla="*/ 2278342 h 4446604"/>
                <a:gd name="connsiteX136" fmla="*/ 2317269 w 8225337"/>
                <a:gd name="connsiteY136" fmla="*/ 2263102 h 4446604"/>
                <a:gd name="connsiteX137" fmla="*/ 2362989 w 8225337"/>
                <a:gd name="connsiteY137" fmla="*/ 2204999 h 4446604"/>
                <a:gd name="connsiteX138" fmla="*/ 2373467 w 8225337"/>
                <a:gd name="connsiteY138" fmla="*/ 2187854 h 4446604"/>
                <a:gd name="connsiteX139" fmla="*/ 2469669 w 8225337"/>
                <a:gd name="connsiteY139" fmla="*/ 1996401 h 4446604"/>
                <a:gd name="connsiteX140" fmla="*/ 2483004 w 8225337"/>
                <a:gd name="connsiteY140" fmla="*/ 1973542 h 4446604"/>
                <a:gd name="connsiteX141" fmla="*/ 2562062 w 8225337"/>
                <a:gd name="connsiteY141" fmla="*/ 1919249 h 4446604"/>
                <a:gd name="connsiteX142" fmla="*/ 2583017 w 8225337"/>
                <a:gd name="connsiteY142" fmla="*/ 1914486 h 4446604"/>
                <a:gd name="connsiteX143" fmla="*/ 2710652 w 8225337"/>
                <a:gd name="connsiteY143" fmla="*/ 1906867 h 4446604"/>
                <a:gd name="connsiteX144" fmla="*/ 2736369 w 8225337"/>
                <a:gd name="connsiteY144" fmla="*/ 1906867 h 4446604"/>
                <a:gd name="connsiteX145" fmla="*/ 2782089 w 8225337"/>
                <a:gd name="connsiteY145" fmla="*/ 1908772 h 4446604"/>
                <a:gd name="connsiteX146" fmla="*/ 2804949 w 8225337"/>
                <a:gd name="connsiteY146" fmla="*/ 1904009 h 4446604"/>
                <a:gd name="connsiteX147" fmla="*/ 2917344 w 8225337"/>
                <a:gd name="connsiteY147" fmla="*/ 1860194 h 4446604"/>
                <a:gd name="connsiteX148" fmla="*/ 2924012 w 8225337"/>
                <a:gd name="connsiteY148" fmla="*/ 1853526 h 4446604"/>
                <a:gd name="connsiteX149" fmla="*/ 6679719 w 8225337"/>
                <a:gd name="connsiteY149" fmla="*/ 3301327 h 4446604"/>
                <a:gd name="connsiteX150" fmla="*/ 6670194 w 8225337"/>
                <a:gd name="connsiteY150" fmla="*/ 3362286 h 4446604"/>
                <a:gd name="connsiteX151" fmla="*/ 6680672 w 8225337"/>
                <a:gd name="connsiteY151" fmla="*/ 3383242 h 4446604"/>
                <a:gd name="connsiteX152" fmla="*/ 6911177 w 8225337"/>
                <a:gd name="connsiteY152" fmla="*/ 3449917 h 4446604"/>
                <a:gd name="connsiteX153" fmla="*/ 6570182 w 8225337"/>
                <a:gd name="connsiteY153" fmla="*/ 3337521 h 4446604"/>
                <a:gd name="connsiteX154" fmla="*/ 6557799 w 8225337"/>
                <a:gd name="connsiteY154" fmla="*/ 3320377 h 4446604"/>
                <a:gd name="connsiteX155" fmla="*/ 6486362 w 8225337"/>
                <a:gd name="connsiteY155" fmla="*/ 3247034 h 4446604"/>
                <a:gd name="connsiteX156" fmla="*/ 6478742 w 8225337"/>
                <a:gd name="connsiteY156" fmla="*/ 3242271 h 4446604"/>
                <a:gd name="connsiteX157" fmla="*/ 6417782 w 8225337"/>
                <a:gd name="connsiteY157" fmla="*/ 3214649 h 4446604"/>
                <a:gd name="connsiteX158" fmla="*/ 6412067 w 8225337"/>
                <a:gd name="connsiteY158" fmla="*/ 3211792 h 4446604"/>
                <a:gd name="connsiteX159" fmla="*/ 6402542 w 8225337"/>
                <a:gd name="connsiteY159" fmla="*/ 3204171 h 4446604"/>
                <a:gd name="connsiteX160" fmla="*/ 6387302 w 8225337"/>
                <a:gd name="connsiteY160" fmla="*/ 3188932 h 4446604"/>
                <a:gd name="connsiteX161" fmla="*/ 6384444 w 8225337"/>
                <a:gd name="connsiteY161" fmla="*/ 3184169 h 4446604"/>
                <a:gd name="connsiteX162" fmla="*/ 6372062 w 8225337"/>
                <a:gd name="connsiteY162" fmla="*/ 3151784 h 4446604"/>
                <a:gd name="connsiteX163" fmla="*/ 6370157 w 8225337"/>
                <a:gd name="connsiteY163" fmla="*/ 3134639 h 4446604"/>
                <a:gd name="connsiteX164" fmla="*/ 6380634 w 8225337"/>
                <a:gd name="connsiteY164" fmla="*/ 3116542 h 4446604"/>
                <a:gd name="connsiteX165" fmla="*/ 6391112 w 8225337"/>
                <a:gd name="connsiteY165" fmla="*/ 2915564 h 4446604"/>
                <a:gd name="connsiteX166" fmla="*/ 6313007 w 8225337"/>
                <a:gd name="connsiteY166" fmla="*/ 2867939 h 4446604"/>
                <a:gd name="connsiteX167" fmla="*/ 6293004 w 8225337"/>
                <a:gd name="connsiteY167" fmla="*/ 2847936 h 4446604"/>
                <a:gd name="connsiteX168" fmla="*/ 6279669 w 8225337"/>
                <a:gd name="connsiteY168" fmla="*/ 2826982 h 4446604"/>
                <a:gd name="connsiteX169" fmla="*/ 6211090 w 8225337"/>
                <a:gd name="connsiteY169" fmla="*/ 2726969 h 4446604"/>
                <a:gd name="connsiteX170" fmla="*/ 6197754 w 8225337"/>
                <a:gd name="connsiteY170" fmla="*/ 2706967 h 4446604"/>
                <a:gd name="connsiteX171" fmla="*/ 6035829 w 8225337"/>
                <a:gd name="connsiteY171" fmla="*/ 2599334 h 4446604"/>
                <a:gd name="connsiteX172" fmla="*/ 6014874 w 8225337"/>
                <a:gd name="connsiteY172" fmla="*/ 2596477 h 4446604"/>
                <a:gd name="connsiteX173" fmla="*/ 5948199 w 8225337"/>
                <a:gd name="connsiteY173" fmla="*/ 2583142 h 4446604"/>
                <a:gd name="connsiteX174" fmla="*/ 5925340 w 8225337"/>
                <a:gd name="connsiteY174" fmla="*/ 2580284 h 4446604"/>
                <a:gd name="connsiteX175" fmla="*/ 5835804 w 8225337"/>
                <a:gd name="connsiteY175" fmla="*/ 2572664 h 4446604"/>
                <a:gd name="connsiteX176" fmla="*/ 5810087 w 8225337"/>
                <a:gd name="connsiteY176" fmla="*/ 2570759 h 4446604"/>
                <a:gd name="connsiteX177" fmla="*/ 5642447 w 8225337"/>
                <a:gd name="connsiteY177" fmla="*/ 2624099 h 4446604"/>
                <a:gd name="connsiteX178" fmla="*/ 5624349 w 8225337"/>
                <a:gd name="connsiteY178" fmla="*/ 2639339 h 4446604"/>
                <a:gd name="connsiteX179" fmla="*/ 5604347 w 8225337"/>
                <a:gd name="connsiteY179" fmla="*/ 2660294 h 4446604"/>
                <a:gd name="connsiteX180" fmla="*/ 5492904 w 8225337"/>
                <a:gd name="connsiteY180" fmla="*/ 2787929 h 4446604"/>
                <a:gd name="connsiteX181" fmla="*/ 5475759 w 8225337"/>
                <a:gd name="connsiteY181" fmla="*/ 2857461 h 4446604"/>
                <a:gd name="connsiteX182" fmla="*/ 5473854 w 8225337"/>
                <a:gd name="connsiteY182" fmla="*/ 2882227 h 4446604"/>
                <a:gd name="connsiteX183" fmla="*/ 5458615 w 8225337"/>
                <a:gd name="connsiteY183" fmla="*/ 2915564 h 4446604"/>
                <a:gd name="connsiteX184" fmla="*/ 5438612 w 8225337"/>
                <a:gd name="connsiteY184" fmla="*/ 2927946 h 4446604"/>
                <a:gd name="connsiteX185" fmla="*/ 5421467 w 8225337"/>
                <a:gd name="connsiteY185" fmla="*/ 2932709 h 4446604"/>
                <a:gd name="connsiteX186" fmla="*/ 5398607 w 8225337"/>
                <a:gd name="connsiteY186" fmla="*/ 2945092 h 4446604"/>
                <a:gd name="connsiteX187" fmla="*/ 5377652 w 8225337"/>
                <a:gd name="connsiteY187" fmla="*/ 2954617 h 4446604"/>
                <a:gd name="connsiteX188" fmla="*/ 5327169 w 8225337"/>
                <a:gd name="connsiteY188" fmla="*/ 3044152 h 4446604"/>
                <a:gd name="connsiteX189" fmla="*/ 5337647 w 8225337"/>
                <a:gd name="connsiteY189" fmla="*/ 3069869 h 4446604"/>
                <a:gd name="connsiteX190" fmla="*/ 5393844 w 8225337"/>
                <a:gd name="connsiteY190" fmla="*/ 3184169 h 4446604"/>
                <a:gd name="connsiteX191" fmla="*/ 5389082 w 8225337"/>
                <a:gd name="connsiteY191" fmla="*/ 3205124 h 4446604"/>
                <a:gd name="connsiteX192" fmla="*/ 5378604 w 8225337"/>
                <a:gd name="connsiteY192" fmla="*/ 3232746 h 4446604"/>
                <a:gd name="connsiteX193" fmla="*/ 5353840 w 8225337"/>
                <a:gd name="connsiteY193" fmla="*/ 3252749 h 4446604"/>
                <a:gd name="connsiteX194" fmla="*/ 5332884 w 8225337"/>
                <a:gd name="connsiteY194" fmla="*/ 3272752 h 4446604"/>
                <a:gd name="connsiteX195" fmla="*/ 5299547 w 8225337"/>
                <a:gd name="connsiteY195" fmla="*/ 3428961 h 4446604"/>
                <a:gd name="connsiteX196" fmla="*/ 5310024 w 8225337"/>
                <a:gd name="connsiteY196" fmla="*/ 3451821 h 4446604"/>
                <a:gd name="connsiteX197" fmla="*/ 5346219 w 8225337"/>
                <a:gd name="connsiteY197" fmla="*/ 3495636 h 4446604"/>
                <a:gd name="connsiteX198" fmla="*/ 5370984 w 8225337"/>
                <a:gd name="connsiteY198" fmla="*/ 3653752 h 4446604"/>
                <a:gd name="connsiteX199" fmla="*/ 5378604 w 8225337"/>
                <a:gd name="connsiteY199" fmla="*/ 3679469 h 4446604"/>
                <a:gd name="connsiteX200" fmla="*/ 5384319 w 8225337"/>
                <a:gd name="connsiteY200" fmla="*/ 3707092 h 4446604"/>
                <a:gd name="connsiteX201" fmla="*/ 5389082 w 8225337"/>
                <a:gd name="connsiteY201" fmla="*/ 3732809 h 4446604"/>
                <a:gd name="connsiteX202" fmla="*/ 5378604 w 8225337"/>
                <a:gd name="connsiteY202" fmla="*/ 3893782 h 4446604"/>
                <a:gd name="connsiteX203" fmla="*/ 5366222 w 8225337"/>
                <a:gd name="connsiteY203" fmla="*/ 3914736 h 4446604"/>
                <a:gd name="connsiteX204" fmla="*/ 5322407 w 8225337"/>
                <a:gd name="connsiteY204" fmla="*/ 4024274 h 4446604"/>
                <a:gd name="connsiteX205" fmla="*/ 5332884 w 8225337"/>
                <a:gd name="connsiteY205" fmla="*/ 4041419 h 4446604"/>
                <a:gd name="connsiteX206" fmla="*/ 5363365 w 8225337"/>
                <a:gd name="connsiteY206" fmla="*/ 4092854 h 4446604"/>
                <a:gd name="connsiteX207" fmla="*/ 5365269 w 8225337"/>
                <a:gd name="connsiteY207" fmla="*/ 4125239 h 4446604"/>
                <a:gd name="connsiteX208" fmla="*/ 5347172 w 8225337"/>
                <a:gd name="connsiteY208" fmla="*/ 4224299 h 4446604"/>
                <a:gd name="connsiteX209" fmla="*/ 5295737 w 8225337"/>
                <a:gd name="connsiteY209" fmla="*/ 4120477 h 4446604"/>
                <a:gd name="connsiteX210" fmla="*/ 5285259 w 8225337"/>
                <a:gd name="connsiteY210" fmla="*/ 4100474 h 4446604"/>
                <a:gd name="connsiteX211" fmla="*/ 5244302 w 8225337"/>
                <a:gd name="connsiteY211" fmla="*/ 4042371 h 4446604"/>
                <a:gd name="connsiteX212" fmla="*/ 5230967 w 8225337"/>
                <a:gd name="connsiteY212" fmla="*/ 4024274 h 4446604"/>
                <a:gd name="connsiteX213" fmla="*/ 5213822 w 8225337"/>
                <a:gd name="connsiteY213" fmla="*/ 4003319 h 4446604"/>
                <a:gd name="connsiteX214" fmla="*/ 5201440 w 8225337"/>
                <a:gd name="connsiteY214" fmla="*/ 3980459 h 4446604"/>
                <a:gd name="connsiteX215" fmla="*/ 5190962 w 8225337"/>
                <a:gd name="connsiteY215" fmla="*/ 3957599 h 4446604"/>
                <a:gd name="connsiteX216" fmla="*/ 5189057 w 8225337"/>
                <a:gd name="connsiteY216" fmla="*/ 3932834 h 4446604"/>
                <a:gd name="connsiteX217" fmla="*/ 5242397 w 8225337"/>
                <a:gd name="connsiteY217" fmla="*/ 3704234 h 4446604"/>
                <a:gd name="connsiteX218" fmla="*/ 5232872 w 8225337"/>
                <a:gd name="connsiteY218" fmla="*/ 3655657 h 4446604"/>
                <a:gd name="connsiteX219" fmla="*/ 5230967 w 8225337"/>
                <a:gd name="connsiteY219" fmla="*/ 3635654 h 4446604"/>
                <a:gd name="connsiteX220" fmla="*/ 5221442 w 8225337"/>
                <a:gd name="connsiteY220" fmla="*/ 3622319 h 4446604"/>
                <a:gd name="connsiteX221" fmla="*/ 5152862 w 8225337"/>
                <a:gd name="connsiteY221" fmla="*/ 3371811 h 4446604"/>
                <a:gd name="connsiteX222" fmla="*/ 5165244 w 8225337"/>
                <a:gd name="connsiteY222" fmla="*/ 3350857 h 4446604"/>
                <a:gd name="connsiteX223" fmla="*/ 5081424 w 8225337"/>
                <a:gd name="connsiteY223" fmla="*/ 3083204 h 4446604"/>
                <a:gd name="connsiteX224" fmla="*/ 5058565 w 8225337"/>
                <a:gd name="connsiteY224" fmla="*/ 3065107 h 4446604"/>
                <a:gd name="connsiteX225" fmla="*/ 4924262 w 8225337"/>
                <a:gd name="connsiteY225" fmla="*/ 2998432 h 4446604"/>
                <a:gd name="connsiteX226" fmla="*/ 4903307 w 8225337"/>
                <a:gd name="connsiteY226" fmla="*/ 2993669 h 4446604"/>
                <a:gd name="connsiteX227" fmla="*/ 4802342 w 8225337"/>
                <a:gd name="connsiteY227" fmla="*/ 2960332 h 4446604"/>
                <a:gd name="connsiteX228" fmla="*/ 4789959 w 8225337"/>
                <a:gd name="connsiteY228" fmla="*/ 2945092 h 4446604"/>
                <a:gd name="connsiteX229" fmla="*/ 4723284 w 8225337"/>
                <a:gd name="connsiteY229" fmla="*/ 2883179 h 4446604"/>
                <a:gd name="connsiteX230" fmla="*/ 4700424 w 8225337"/>
                <a:gd name="connsiteY230" fmla="*/ 2870796 h 4446604"/>
                <a:gd name="connsiteX231" fmla="*/ 4462299 w 8225337"/>
                <a:gd name="connsiteY231" fmla="*/ 2918421 h 4446604"/>
                <a:gd name="connsiteX232" fmla="*/ 4447059 w 8225337"/>
                <a:gd name="connsiteY232" fmla="*/ 2928899 h 4446604"/>
                <a:gd name="connsiteX233" fmla="*/ 4421342 w 8225337"/>
                <a:gd name="connsiteY233" fmla="*/ 2956521 h 4446604"/>
                <a:gd name="connsiteX234" fmla="*/ 4396577 w 8225337"/>
                <a:gd name="connsiteY234" fmla="*/ 2956521 h 4446604"/>
                <a:gd name="connsiteX235" fmla="*/ 4305137 w 8225337"/>
                <a:gd name="connsiteY235" fmla="*/ 2912707 h 4446604"/>
                <a:gd name="connsiteX236" fmla="*/ 4284182 w 8225337"/>
                <a:gd name="connsiteY236" fmla="*/ 2895561 h 4446604"/>
                <a:gd name="connsiteX237" fmla="*/ 4244177 w 8225337"/>
                <a:gd name="connsiteY237" fmla="*/ 2862224 h 4446604"/>
                <a:gd name="connsiteX238" fmla="*/ 4216554 w 8225337"/>
                <a:gd name="connsiteY238" fmla="*/ 2854604 h 4446604"/>
                <a:gd name="connsiteX239" fmla="*/ 4196552 w 8225337"/>
                <a:gd name="connsiteY239" fmla="*/ 2844127 h 4446604"/>
                <a:gd name="connsiteX240" fmla="*/ 4120352 w 8225337"/>
                <a:gd name="connsiteY240" fmla="*/ 2775546 h 4446604"/>
                <a:gd name="connsiteX241" fmla="*/ 4094634 w 8225337"/>
                <a:gd name="connsiteY241" fmla="*/ 2765069 h 4446604"/>
                <a:gd name="connsiteX242" fmla="*/ 3925089 w 8225337"/>
                <a:gd name="connsiteY242" fmla="*/ 2657436 h 4446604"/>
                <a:gd name="connsiteX243" fmla="*/ 4128924 w 8225337"/>
                <a:gd name="connsiteY243" fmla="*/ 2726017 h 4446604"/>
                <a:gd name="connsiteX244" fmla="*/ 4149879 w 8225337"/>
                <a:gd name="connsiteY244" fmla="*/ 2728874 h 4446604"/>
                <a:gd name="connsiteX245" fmla="*/ 4384194 w 8225337"/>
                <a:gd name="connsiteY245" fmla="*/ 2790786 h 4446604"/>
                <a:gd name="connsiteX246" fmla="*/ 4409912 w 8225337"/>
                <a:gd name="connsiteY246" fmla="*/ 2788882 h 4446604"/>
                <a:gd name="connsiteX247" fmla="*/ 4483254 w 8225337"/>
                <a:gd name="connsiteY247" fmla="*/ 2653627 h 4446604"/>
                <a:gd name="connsiteX248" fmla="*/ 4676612 w 8225337"/>
                <a:gd name="connsiteY248" fmla="*/ 2765069 h 4446604"/>
                <a:gd name="connsiteX249" fmla="*/ 4701377 w 8225337"/>
                <a:gd name="connsiteY249" fmla="*/ 2766974 h 4446604"/>
                <a:gd name="connsiteX250" fmla="*/ 4745192 w 8225337"/>
                <a:gd name="connsiteY250" fmla="*/ 2742209 h 4446604"/>
                <a:gd name="connsiteX251" fmla="*/ 4765194 w 8225337"/>
                <a:gd name="connsiteY251" fmla="*/ 2731732 h 4446604"/>
                <a:gd name="connsiteX252" fmla="*/ 4862349 w 8225337"/>
                <a:gd name="connsiteY252" fmla="*/ 2779357 h 4446604"/>
                <a:gd name="connsiteX253" fmla="*/ 4883304 w 8225337"/>
                <a:gd name="connsiteY253" fmla="*/ 2789834 h 4446604"/>
                <a:gd name="connsiteX254" fmla="*/ 4909022 w 8225337"/>
                <a:gd name="connsiteY254" fmla="*/ 2797454 h 4446604"/>
                <a:gd name="connsiteX255" fmla="*/ 4988079 w 8225337"/>
                <a:gd name="connsiteY255" fmla="*/ 2911754 h 4446604"/>
                <a:gd name="connsiteX256" fmla="*/ 5028084 w 8225337"/>
                <a:gd name="connsiteY256" fmla="*/ 2937471 h 4446604"/>
                <a:gd name="connsiteX257" fmla="*/ 5056659 w 8225337"/>
                <a:gd name="connsiteY257" fmla="*/ 2934614 h 4446604"/>
                <a:gd name="connsiteX258" fmla="*/ 5264304 w 8225337"/>
                <a:gd name="connsiteY258" fmla="*/ 2937471 h 4446604"/>
                <a:gd name="connsiteX259" fmla="*/ 5330979 w 8225337"/>
                <a:gd name="connsiteY259" fmla="*/ 2815552 h 4446604"/>
                <a:gd name="connsiteX260" fmla="*/ 5336694 w 8225337"/>
                <a:gd name="connsiteY260" fmla="*/ 2794596 h 4446604"/>
                <a:gd name="connsiteX261" fmla="*/ 5367174 w 8225337"/>
                <a:gd name="connsiteY261" fmla="*/ 2710777 h 4446604"/>
                <a:gd name="connsiteX262" fmla="*/ 5387177 w 8225337"/>
                <a:gd name="connsiteY262" fmla="*/ 2689821 h 4446604"/>
                <a:gd name="connsiteX263" fmla="*/ 5397654 w 8225337"/>
                <a:gd name="connsiteY263" fmla="*/ 2666961 h 4446604"/>
                <a:gd name="connsiteX264" fmla="*/ 5458615 w 8225337"/>
                <a:gd name="connsiteY264" fmla="*/ 2555519 h 4446604"/>
                <a:gd name="connsiteX265" fmla="*/ 5473854 w 8225337"/>
                <a:gd name="connsiteY265" fmla="*/ 2534564 h 4446604"/>
                <a:gd name="connsiteX266" fmla="*/ 5644352 w 8225337"/>
                <a:gd name="connsiteY266" fmla="*/ 2480271 h 4446604"/>
                <a:gd name="connsiteX267" fmla="*/ 5545292 w 8225337"/>
                <a:gd name="connsiteY267" fmla="*/ 2345969 h 4446604"/>
                <a:gd name="connsiteX268" fmla="*/ 5540529 w 8225337"/>
                <a:gd name="connsiteY268" fmla="*/ 2312632 h 4446604"/>
                <a:gd name="connsiteX269" fmla="*/ 5563390 w 8225337"/>
                <a:gd name="connsiteY269" fmla="*/ 2282152 h 4446604"/>
                <a:gd name="connsiteX270" fmla="*/ 5690072 w 8225337"/>
                <a:gd name="connsiteY270" fmla="*/ 2230717 h 4446604"/>
                <a:gd name="connsiteX271" fmla="*/ 5634827 w 8225337"/>
                <a:gd name="connsiteY271" fmla="*/ 2151659 h 4446604"/>
                <a:gd name="connsiteX272" fmla="*/ 5609109 w 8225337"/>
                <a:gd name="connsiteY272" fmla="*/ 2139277 h 4446604"/>
                <a:gd name="connsiteX273" fmla="*/ 5507192 w 8225337"/>
                <a:gd name="connsiteY273" fmla="*/ 2055456 h 4446604"/>
                <a:gd name="connsiteX274" fmla="*/ 5501477 w 8225337"/>
                <a:gd name="connsiteY274" fmla="*/ 2034501 h 4446604"/>
                <a:gd name="connsiteX275" fmla="*/ 5526242 w 8225337"/>
                <a:gd name="connsiteY275" fmla="*/ 1942109 h 4446604"/>
                <a:gd name="connsiteX276" fmla="*/ 5401465 w 8225337"/>
                <a:gd name="connsiteY276" fmla="*/ 1832572 h 4446604"/>
                <a:gd name="connsiteX277" fmla="*/ 5393844 w 8225337"/>
                <a:gd name="connsiteY277" fmla="*/ 1809711 h 4446604"/>
                <a:gd name="connsiteX278" fmla="*/ 5384319 w 8225337"/>
                <a:gd name="connsiteY278" fmla="*/ 1789709 h 4446604"/>
                <a:gd name="connsiteX279" fmla="*/ 5371937 w 8225337"/>
                <a:gd name="connsiteY279" fmla="*/ 1768754 h 4446604"/>
                <a:gd name="connsiteX280" fmla="*/ 5245254 w 8225337"/>
                <a:gd name="connsiteY280" fmla="*/ 1817331 h 4446604"/>
                <a:gd name="connsiteX281" fmla="*/ 5228109 w 8225337"/>
                <a:gd name="connsiteY281" fmla="*/ 1840192 h 4446604"/>
                <a:gd name="connsiteX282" fmla="*/ 5208107 w 8225337"/>
                <a:gd name="connsiteY282" fmla="*/ 1858289 h 4446604"/>
                <a:gd name="connsiteX283" fmla="*/ 5190009 w 8225337"/>
                <a:gd name="connsiteY283" fmla="*/ 1879244 h 4446604"/>
                <a:gd name="connsiteX284" fmla="*/ 5177627 w 8225337"/>
                <a:gd name="connsiteY284" fmla="*/ 1906867 h 4446604"/>
                <a:gd name="connsiteX285" fmla="*/ 5164292 w 8225337"/>
                <a:gd name="connsiteY285" fmla="*/ 1920201 h 4446604"/>
                <a:gd name="connsiteX286" fmla="*/ 5143337 w 8225337"/>
                <a:gd name="connsiteY286" fmla="*/ 1927822 h 4446604"/>
                <a:gd name="connsiteX287" fmla="*/ 5112857 w 8225337"/>
                <a:gd name="connsiteY287" fmla="*/ 1914486 h 4446604"/>
                <a:gd name="connsiteX288" fmla="*/ 5099522 w 8225337"/>
                <a:gd name="connsiteY288" fmla="*/ 1853526 h 4446604"/>
                <a:gd name="connsiteX289" fmla="*/ 5086187 w 8225337"/>
                <a:gd name="connsiteY289" fmla="*/ 1832572 h 4446604"/>
                <a:gd name="connsiteX290" fmla="*/ 5088092 w 8225337"/>
                <a:gd name="connsiteY290" fmla="*/ 1745894 h 4446604"/>
                <a:gd name="connsiteX291" fmla="*/ 4892829 w 8225337"/>
                <a:gd name="connsiteY291" fmla="*/ 1623974 h 4446604"/>
                <a:gd name="connsiteX292" fmla="*/ 4880447 w 8225337"/>
                <a:gd name="connsiteY292" fmla="*/ 1610639 h 4446604"/>
                <a:gd name="connsiteX293" fmla="*/ 4862349 w 8225337"/>
                <a:gd name="connsiteY293" fmla="*/ 1590636 h 4446604"/>
                <a:gd name="connsiteX294" fmla="*/ 4746144 w 8225337"/>
                <a:gd name="connsiteY294" fmla="*/ 1509674 h 4446604"/>
                <a:gd name="connsiteX295" fmla="*/ 4736619 w 8225337"/>
                <a:gd name="connsiteY295" fmla="*/ 1484909 h 4446604"/>
                <a:gd name="connsiteX296" fmla="*/ 4736619 w 8225337"/>
                <a:gd name="connsiteY296" fmla="*/ 1350606 h 4446604"/>
                <a:gd name="connsiteX297" fmla="*/ 4716617 w 8225337"/>
                <a:gd name="connsiteY297" fmla="*/ 1340129 h 4446604"/>
                <a:gd name="connsiteX298" fmla="*/ 4440392 w 8225337"/>
                <a:gd name="connsiteY298" fmla="*/ 1355369 h 4446604"/>
                <a:gd name="connsiteX299" fmla="*/ 4420389 w 8225337"/>
                <a:gd name="connsiteY299" fmla="*/ 1360131 h 4446604"/>
                <a:gd name="connsiteX300" fmla="*/ 4380384 w 8225337"/>
                <a:gd name="connsiteY300" fmla="*/ 1367751 h 4446604"/>
                <a:gd name="connsiteX301" fmla="*/ 4355619 w 8225337"/>
                <a:gd name="connsiteY301" fmla="*/ 1369656 h 4446604"/>
                <a:gd name="connsiteX302" fmla="*/ 4155594 w 8225337"/>
                <a:gd name="connsiteY302" fmla="*/ 1417281 h 4446604"/>
                <a:gd name="connsiteX303" fmla="*/ 4132734 w 8225337"/>
                <a:gd name="connsiteY303" fmla="*/ 1422044 h 4446604"/>
                <a:gd name="connsiteX304" fmla="*/ 4071774 w 8225337"/>
                <a:gd name="connsiteY304" fmla="*/ 1396326 h 4446604"/>
                <a:gd name="connsiteX305" fmla="*/ 3951759 w 8225337"/>
                <a:gd name="connsiteY305" fmla="*/ 1320126 h 4446604"/>
                <a:gd name="connsiteX306" fmla="*/ 3934614 w 8225337"/>
                <a:gd name="connsiteY306" fmla="*/ 1312506 h 4446604"/>
                <a:gd name="connsiteX307" fmla="*/ 3921279 w 8225337"/>
                <a:gd name="connsiteY307" fmla="*/ 1294409 h 4446604"/>
                <a:gd name="connsiteX308" fmla="*/ 4007004 w 8225337"/>
                <a:gd name="connsiteY308" fmla="*/ 1194397 h 4446604"/>
                <a:gd name="connsiteX309" fmla="*/ 4002242 w 8225337"/>
                <a:gd name="connsiteY309" fmla="*/ 1240117 h 4446604"/>
                <a:gd name="connsiteX310" fmla="*/ 4015577 w 8225337"/>
                <a:gd name="connsiteY310" fmla="*/ 1253451 h 4446604"/>
                <a:gd name="connsiteX311" fmla="*/ 4084157 w 8225337"/>
                <a:gd name="connsiteY311" fmla="*/ 1274406 h 4446604"/>
                <a:gd name="connsiteX312" fmla="*/ 4107017 w 8225337"/>
                <a:gd name="connsiteY312" fmla="*/ 1276311 h 4446604"/>
                <a:gd name="connsiteX313" fmla="*/ 4227032 w 8225337"/>
                <a:gd name="connsiteY313" fmla="*/ 1225829 h 4446604"/>
                <a:gd name="connsiteX314" fmla="*/ 4247034 w 8225337"/>
                <a:gd name="connsiteY314" fmla="*/ 1205826 h 4446604"/>
                <a:gd name="connsiteX315" fmla="*/ 4434677 w 8225337"/>
                <a:gd name="connsiteY315" fmla="*/ 1078191 h 4446604"/>
                <a:gd name="connsiteX316" fmla="*/ 4475634 w 8225337"/>
                <a:gd name="connsiteY316" fmla="*/ 1049616 h 4446604"/>
                <a:gd name="connsiteX317" fmla="*/ 4493732 w 8225337"/>
                <a:gd name="connsiteY317" fmla="*/ 1046759 h 4446604"/>
                <a:gd name="connsiteX318" fmla="*/ 4521354 w 8225337"/>
                <a:gd name="connsiteY318" fmla="*/ 1041996 h 4446604"/>
                <a:gd name="connsiteX319" fmla="*/ 4548977 w 8225337"/>
                <a:gd name="connsiteY319" fmla="*/ 1039139 h 4446604"/>
                <a:gd name="connsiteX320" fmla="*/ 4627082 w 8225337"/>
                <a:gd name="connsiteY320" fmla="*/ 1056284 h 4446604"/>
                <a:gd name="connsiteX321" fmla="*/ 4652799 w 8225337"/>
                <a:gd name="connsiteY321" fmla="*/ 1063904 h 4446604"/>
                <a:gd name="connsiteX322" fmla="*/ 4708044 w 8225337"/>
                <a:gd name="connsiteY322" fmla="*/ 1051522 h 4446604"/>
                <a:gd name="connsiteX323" fmla="*/ 4736619 w 8225337"/>
                <a:gd name="connsiteY323" fmla="*/ 1045806 h 4446604"/>
                <a:gd name="connsiteX324" fmla="*/ 4764242 w 8225337"/>
                <a:gd name="connsiteY324" fmla="*/ 1036281 h 4446604"/>
                <a:gd name="connsiteX325" fmla="*/ 4794722 w 8225337"/>
                <a:gd name="connsiteY325" fmla="*/ 1025804 h 4446604"/>
                <a:gd name="connsiteX326" fmla="*/ 4941407 w 8225337"/>
                <a:gd name="connsiteY326" fmla="*/ 951509 h 4446604"/>
                <a:gd name="connsiteX327" fmla="*/ 4804247 w 8225337"/>
                <a:gd name="connsiteY327" fmla="*/ 844829 h 4446604"/>
                <a:gd name="connsiteX328" fmla="*/ 4783292 w 8225337"/>
                <a:gd name="connsiteY328" fmla="*/ 829589 h 4446604"/>
                <a:gd name="connsiteX329" fmla="*/ 4760432 w 8225337"/>
                <a:gd name="connsiteY329" fmla="*/ 781011 h 4446604"/>
                <a:gd name="connsiteX330" fmla="*/ 4758527 w 8225337"/>
                <a:gd name="connsiteY330" fmla="*/ 750531 h 4446604"/>
                <a:gd name="connsiteX331" fmla="*/ 4580409 w 8225337"/>
                <a:gd name="connsiteY331" fmla="*/ 643851 h 4446604"/>
                <a:gd name="connsiteX332" fmla="*/ 4562312 w 8225337"/>
                <a:gd name="connsiteY332" fmla="*/ 630516 h 4446604"/>
                <a:gd name="connsiteX333" fmla="*/ 4518497 w 8225337"/>
                <a:gd name="connsiteY333" fmla="*/ 592416 h 4446604"/>
                <a:gd name="connsiteX334" fmla="*/ 4505162 w 8225337"/>
                <a:gd name="connsiteY334" fmla="*/ 574319 h 4446604"/>
                <a:gd name="connsiteX335" fmla="*/ 4514687 w 8225337"/>
                <a:gd name="connsiteY335" fmla="*/ 520979 h 4446604"/>
                <a:gd name="connsiteX336" fmla="*/ 4532784 w 8225337"/>
                <a:gd name="connsiteY336" fmla="*/ 515264 h 4446604"/>
                <a:gd name="connsiteX337" fmla="*/ 4674707 w 8225337"/>
                <a:gd name="connsiteY337" fmla="*/ 364769 h 4446604"/>
                <a:gd name="connsiteX338" fmla="*/ 4659467 w 8225337"/>
                <a:gd name="connsiteY338" fmla="*/ 343814 h 4446604"/>
                <a:gd name="connsiteX339" fmla="*/ 4555644 w 8225337"/>
                <a:gd name="connsiteY339" fmla="*/ 299999 h 4446604"/>
                <a:gd name="connsiteX340" fmla="*/ 4537547 w 8225337"/>
                <a:gd name="connsiteY340" fmla="*/ 299999 h 4446604"/>
                <a:gd name="connsiteX341" fmla="*/ 4501352 w 8225337"/>
                <a:gd name="connsiteY341" fmla="*/ 301904 h 4446604"/>
                <a:gd name="connsiteX342" fmla="*/ 4475634 w 8225337"/>
                <a:gd name="connsiteY342" fmla="*/ 311429 h 4446604"/>
                <a:gd name="connsiteX343" fmla="*/ 4401339 w 8225337"/>
                <a:gd name="connsiteY343" fmla="*/ 344766 h 4446604"/>
                <a:gd name="connsiteX344" fmla="*/ 4378479 w 8225337"/>
                <a:gd name="connsiteY344" fmla="*/ 347624 h 4446604"/>
                <a:gd name="connsiteX345" fmla="*/ 4334664 w 8225337"/>
                <a:gd name="connsiteY345" fmla="*/ 335241 h 4446604"/>
                <a:gd name="connsiteX346" fmla="*/ 4316567 w 8225337"/>
                <a:gd name="connsiteY346" fmla="*/ 317144 h 4446604"/>
                <a:gd name="connsiteX347" fmla="*/ 4306089 w 8225337"/>
                <a:gd name="connsiteY347" fmla="*/ 292379 h 4446604"/>
                <a:gd name="connsiteX348" fmla="*/ 4318472 w 8225337"/>
                <a:gd name="connsiteY348" fmla="*/ 287616 h 4446604"/>
                <a:gd name="connsiteX349" fmla="*/ 4339427 w 8225337"/>
                <a:gd name="connsiteY349" fmla="*/ 278091 h 4446604"/>
                <a:gd name="connsiteX350" fmla="*/ 4354667 w 8225337"/>
                <a:gd name="connsiteY350" fmla="*/ 259994 h 4446604"/>
                <a:gd name="connsiteX351" fmla="*/ 4369907 w 8225337"/>
                <a:gd name="connsiteY351" fmla="*/ 239991 h 4446604"/>
                <a:gd name="connsiteX352" fmla="*/ 4489922 w 8225337"/>
                <a:gd name="connsiteY352" fmla="*/ 170459 h 4446604"/>
                <a:gd name="connsiteX353" fmla="*/ 4591839 w 8225337"/>
                <a:gd name="connsiteY353" fmla="*/ 76161 h 4446604"/>
                <a:gd name="connsiteX354" fmla="*/ 4619462 w 8225337"/>
                <a:gd name="connsiteY354" fmla="*/ 79019 h 4446604"/>
                <a:gd name="connsiteX355" fmla="*/ 4712807 w 8225337"/>
                <a:gd name="connsiteY355" fmla="*/ 165696 h 4446604"/>
                <a:gd name="connsiteX356" fmla="*/ 4728047 w 8225337"/>
                <a:gd name="connsiteY356" fmla="*/ 185699 h 4446604"/>
                <a:gd name="connsiteX357" fmla="*/ 4741382 w 8225337"/>
                <a:gd name="connsiteY357" fmla="*/ 211416 h 4446604"/>
                <a:gd name="connsiteX358" fmla="*/ 4754717 w 8225337"/>
                <a:gd name="connsiteY358" fmla="*/ 239039 h 4446604"/>
                <a:gd name="connsiteX359" fmla="*/ 4779482 w 8225337"/>
                <a:gd name="connsiteY359" fmla="*/ 279044 h 4446604"/>
                <a:gd name="connsiteX360" fmla="*/ 4794722 w 8225337"/>
                <a:gd name="connsiteY360" fmla="*/ 297141 h 4446604"/>
                <a:gd name="connsiteX361" fmla="*/ 4983317 w 8225337"/>
                <a:gd name="connsiteY361" fmla="*/ 427634 h 4446604"/>
                <a:gd name="connsiteX362" fmla="*/ 4985222 w 8225337"/>
                <a:gd name="connsiteY362" fmla="*/ 448589 h 4446604"/>
                <a:gd name="connsiteX363" fmla="*/ 4944265 w 8225337"/>
                <a:gd name="connsiteY363" fmla="*/ 563841 h 4446604"/>
                <a:gd name="connsiteX364" fmla="*/ 4949027 w 8225337"/>
                <a:gd name="connsiteY364" fmla="*/ 584796 h 4446604"/>
                <a:gd name="connsiteX365" fmla="*/ 5164292 w 8225337"/>
                <a:gd name="connsiteY365" fmla="*/ 721956 h 4446604"/>
                <a:gd name="connsiteX366" fmla="*/ 5187152 w 8225337"/>
                <a:gd name="connsiteY366" fmla="*/ 732434 h 4446604"/>
                <a:gd name="connsiteX367" fmla="*/ 5402417 w 8225337"/>
                <a:gd name="connsiteY367" fmla="*/ 864831 h 4446604"/>
                <a:gd name="connsiteX368" fmla="*/ 5415752 w 8225337"/>
                <a:gd name="connsiteY368" fmla="*/ 878166 h 4446604"/>
                <a:gd name="connsiteX369" fmla="*/ 5446232 w 8225337"/>
                <a:gd name="connsiteY369" fmla="*/ 931506 h 4446604"/>
                <a:gd name="connsiteX370" fmla="*/ 5455757 w 8225337"/>
                <a:gd name="connsiteY370" fmla="*/ 960081 h 4446604"/>
                <a:gd name="connsiteX371" fmla="*/ 5405274 w 8225337"/>
                <a:gd name="connsiteY371" fmla="*/ 1092479 h 4446604"/>
                <a:gd name="connsiteX372" fmla="*/ 5380509 w 8225337"/>
                <a:gd name="connsiteY372" fmla="*/ 1102956 h 4446604"/>
                <a:gd name="connsiteX373" fmla="*/ 5136669 w 8225337"/>
                <a:gd name="connsiteY373" fmla="*/ 1130579 h 4446604"/>
                <a:gd name="connsiteX374" fmla="*/ 5108094 w 8225337"/>
                <a:gd name="connsiteY374" fmla="*/ 1136294 h 4446604"/>
                <a:gd name="connsiteX375" fmla="*/ 5082377 w 8225337"/>
                <a:gd name="connsiteY375" fmla="*/ 1146772 h 4446604"/>
                <a:gd name="connsiteX376" fmla="*/ 5061422 w 8225337"/>
                <a:gd name="connsiteY376" fmla="*/ 1162011 h 4446604"/>
                <a:gd name="connsiteX377" fmla="*/ 5038562 w 8225337"/>
                <a:gd name="connsiteY377" fmla="*/ 1197254 h 4446604"/>
                <a:gd name="connsiteX378" fmla="*/ 5033799 w 8225337"/>
                <a:gd name="connsiteY378" fmla="*/ 1218209 h 4446604"/>
                <a:gd name="connsiteX379" fmla="*/ 5039515 w 8225337"/>
                <a:gd name="connsiteY379" fmla="*/ 1239164 h 4446604"/>
                <a:gd name="connsiteX380" fmla="*/ 5003319 w 8225337"/>
                <a:gd name="connsiteY380" fmla="*/ 1362036 h 4446604"/>
                <a:gd name="connsiteX381" fmla="*/ 5233824 w 8225337"/>
                <a:gd name="connsiteY381" fmla="*/ 1436331 h 4446604"/>
                <a:gd name="connsiteX382" fmla="*/ 5262399 w 8225337"/>
                <a:gd name="connsiteY382" fmla="*/ 1438236 h 4446604"/>
                <a:gd name="connsiteX383" fmla="*/ 5338599 w 8225337"/>
                <a:gd name="connsiteY383" fmla="*/ 1442999 h 4446604"/>
                <a:gd name="connsiteX384" fmla="*/ 5424324 w 8225337"/>
                <a:gd name="connsiteY384" fmla="*/ 1499197 h 4446604"/>
                <a:gd name="connsiteX385" fmla="*/ 5413847 w 8225337"/>
                <a:gd name="connsiteY385" fmla="*/ 1517294 h 4446604"/>
                <a:gd name="connsiteX386" fmla="*/ 5406227 w 8225337"/>
                <a:gd name="connsiteY386" fmla="*/ 1537297 h 4446604"/>
                <a:gd name="connsiteX387" fmla="*/ 5587202 w 8225337"/>
                <a:gd name="connsiteY387" fmla="*/ 1539201 h 4446604"/>
                <a:gd name="connsiteX388" fmla="*/ 5615777 w 8225337"/>
                <a:gd name="connsiteY388" fmla="*/ 1539201 h 4446604"/>
                <a:gd name="connsiteX389" fmla="*/ 5768177 w 8225337"/>
                <a:gd name="connsiteY389" fmla="*/ 1621117 h 4446604"/>
                <a:gd name="connsiteX390" fmla="*/ 5788179 w 8225337"/>
                <a:gd name="connsiteY390" fmla="*/ 1671599 h 4446604"/>
                <a:gd name="connsiteX391" fmla="*/ 5716742 w 8225337"/>
                <a:gd name="connsiteY391" fmla="*/ 1760181 h 4446604"/>
                <a:gd name="connsiteX392" fmla="*/ 5713884 w 8225337"/>
                <a:gd name="connsiteY392" fmla="*/ 1778279 h 4446604"/>
                <a:gd name="connsiteX393" fmla="*/ 5983442 w 8225337"/>
                <a:gd name="connsiteY393" fmla="*/ 1854479 h 4446604"/>
                <a:gd name="connsiteX394" fmla="*/ 5980584 w 8225337"/>
                <a:gd name="connsiteY394" fmla="*/ 2006879 h 4446604"/>
                <a:gd name="connsiteX395" fmla="*/ 5977727 w 8225337"/>
                <a:gd name="connsiteY395" fmla="*/ 2029739 h 4446604"/>
                <a:gd name="connsiteX396" fmla="*/ 6029162 w 8225337"/>
                <a:gd name="connsiteY396" fmla="*/ 2157374 h 4446604"/>
                <a:gd name="connsiteX397" fmla="*/ 6041544 w 8225337"/>
                <a:gd name="connsiteY397" fmla="*/ 2174519 h 4446604"/>
                <a:gd name="connsiteX398" fmla="*/ 6128222 w 8225337"/>
                <a:gd name="connsiteY398" fmla="*/ 2286914 h 4446604"/>
                <a:gd name="connsiteX399" fmla="*/ 6140604 w 8225337"/>
                <a:gd name="connsiteY399" fmla="*/ 2309774 h 4446604"/>
                <a:gd name="connsiteX400" fmla="*/ 6134890 w 8225337"/>
                <a:gd name="connsiteY400" fmla="*/ 2391689 h 4446604"/>
                <a:gd name="connsiteX401" fmla="*/ 6140604 w 8225337"/>
                <a:gd name="connsiteY401" fmla="*/ 2416454 h 4446604"/>
                <a:gd name="connsiteX402" fmla="*/ 6219662 w 8225337"/>
                <a:gd name="connsiteY402" fmla="*/ 2536469 h 4446604"/>
                <a:gd name="connsiteX403" fmla="*/ 6349202 w 8225337"/>
                <a:gd name="connsiteY403" fmla="*/ 2696489 h 4446604"/>
                <a:gd name="connsiteX404" fmla="*/ 6370157 w 8225337"/>
                <a:gd name="connsiteY404" fmla="*/ 2709824 h 4446604"/>
                <a:gd name="connsiteX405" fmla="*/ 6449215 w 8225337"/>
                <a:gd name="connsiteY405" fmla="*/ 2808884 h 4446604"/>
                <a:gd name="connsiteX406" fmla="*/ 6462549 w 8225337"/>
                <a:gd name="connsiteY406" fmla="*/ 2828886 h 4446604"/>
                <a:gd name="connsiteX407" fmla="*/ 6473027 w 8225337"/>
                <a:gd name="connsiteY407" fmla="*/ 2842221 h 4446604"/>
                <a:gd name="connsiteX408" fmla="*/ 6579707 w 8225337"/>
                <a:gd name="connsiteY408" fmla="*/ 2906039 h 4446604"/>
                <a:gd name="connsiteX409" fmla="*/ 6607329 w 8225337"/>
                <a:gd name="connsiteY409" fmla="*/ 2939377 h 4446604"/>
                <a:gd name="connsiteX410" fmla="*/ 6573992 w 8225337"/>
                <a:gd name="connsiteY410" fmla="*/ 3073679 h 4446604"/>
                <a:gd name="connsiteX411" fmla="*/ 6572087 w 8225337"/>
                <a:gd name="connsiteY411" fmla="*/ 3098444 h 4446604"/>
                <a:gd name="connsiteX412" fmla="*/ 6599709 w 8225337"/>
                <a:gd name="connsiteY412" fmla="*/ 3192742 h 4446604"/>
                <a:gd name="connsiteX413" fmla="*/ 6604472 w 8225337"/>
                <a:gd name="connsiteY413" fmla="*/ 3197504 h 4446604"/>
                <a:gd name="connsiteX414" fmla="*/ 6680672 w 8225337"/>
                <a:gd name="connsiteY414" fmla="*/ 3297517 h 4446604"/>
                <a:gd name="connsiteX415" fmla="*/ 6679719 w 8225337"/>
                <a:gd name="connsiteY415" fmla="*/ 3301327 h 4446604"/>
                <a:gd name="connsiteX416" fmla="*/ 7928447 w 8225337"/>
                <a:gd name="connsiteY416" fmla="*/ 4060469 h 4446604"/>
                <a:gd name="connsiteX417" fmla="*/ 7954165 w 8225337"/>
                <a:gd name="connsiteY417" fmla="*/ 4142384 h 4446604"/>
                <a:gd name="connsiteX418" fmla="*/ 7971309 w 8225337"/>
                <a:gd name="connsiteY418" fmla="*/ 4162386 h 4446604"/>
                <a:gd name="connsiteX419" fmla="*/ 7991312 w 8225337"/>
                <a:gd name="connsiteY419" fmla="*/ 4180484 h 4446604"/>
                <a:gd name="connsiteX420" fmla="*/ 8108469 w 8225337"/>
                <a:gd name="connsiteY420" fmla="*/ 4287164 h 4446604"/>
                <a:gd name="connsiteX421" fmla="*/ 7974167 w 8225337"/>
                <a:gd name="connsiteY421" fmla="*/ 4221442 h 4446604"/>
                <a:gd name="connsiteX422" fmla="*/ 7949402 w 8225337"/>
                <a:gd name="connsiteY422" fmla="*/ 4209059 h 4446604"/>
                <a:gd name="connsiteX423" fmla="*/ 7929399 w 8225337"/>
                <a:gd name="connsiteY423" fmla="*/ 4193819 h 4446604"/>
                <a:gd name="connsiteX424" fmla="*/ 7900824 w 8225337"/>
                <a:gd name="connsiteY424" fmla="*/ 4150957 h 4446604"/>
                <a:gd name="connsiteX425" fmla="*/ 7890347 w 8225337"/>
                <a:gd name="connsiteY425" fmla="*/ 4126192 h 4446604"/>
                <a:gd name="connsiteX426" fmla="*/ 7880822 w 8225337"/>
                <a:gd name="connsiteY426" fmla="*/ 4108094 h 4446604"/>
                <a:gd name="connsiteX427" fmla="*/ 7852247 w 8225337"/>
                <a:gd name="connsiteY427" fmla="*/ 4003319 h 4446604"/>
                <a:gd name="connsiteX428" fmla="*/ 7791287 w 8225337"/>
                <a:gd name="connsiteY428" fmla="*/ 3921404 h 4446604"/>
                <a:gd name="connsiteX429" fmla="*/ 7777952 w 8225337"/>
                <a:gd name="connsiteY429" fmla="*/ 3904259 h 4446604"/>
                <a:gd name="connsiteX430" fmla="*/ 7669367 w 8225337"/>
                <a:gd name="connsiteY430" fmla="*/ 3835679 h 4446604"/>
                <a:gd name="connsiteX431" fmla="*/ 7651269 w 8225337"/>
                <a:gd name="connsiteY431" fmla="*/ 3815677 h 4446604"/>
                <a:gd name="connsiteX432" fmla="*/ 7636029 w 8225337"/>
                <a:gd name="connsiteY432" fmla="*/ 3792817 h 4446604"/>
                <a:gd name="connsiteX433" fmla="*/ 7595072 w 8225337"/>
                <a:gd name="connsiteY433" fmla="*/ 3568027 h 4446604"/>
                <a:gd name="connsiteX434" fmla="*/ 7587452 w 8225337"/>
                <a:gd name="connsiteY434" fmla="*/ 3543261 h 4446604"/>
                <a:gd name="connsiteX435" fmla="*/ 7575069 w 8225337"/>
                <a:gd name="connsiteY435" fmla="*/ 3518496 h 4446604"/>
                <a:gd name="connsiteX436" fmla="*/ 7564592 w 8225337"/>
                <a:gd name="connsiteY436" fmla="*/ 3492779 h 4446604"/>
                <a:gd name="connsiteX437" fmla="*/ 7500774 w 8225337"/>
                <a:gd name="connsiteY437" fmla="*/ 3342284 h 4446604"/>
                <a:gd name="connsiteX438" fmla="*/ 7495059 w 8225337"/>
                <a:gd name="connsiteY438" fmla="*/ 3319424 h 4446604"/>
                <a:gd name="connsiteX439" fmla="*/ 7444577 w 8225337"/>
                <a:gd name="connsiteY439" fmla="*/ 3192742 h 4446604"/>
                <a:gd name="connsiteX440" fmla="*/ 7316942 w 8225337"/>
                <a:gd name="connsiteY440" fmla="*/ 3250844 h 4446604"/>
                <a:gd name="connsiteX441" fmla="*/ 7307417 w 8225337"/>
                <a:gd name="connsiteY441" fmla="*/ 3273704 h 4446604"/>
                <a:gd name="connsiteX442" fmla="*/ 7281699 w 8225337"/>
                <a:gd name="connsiteY442" fmla="*/ 3322282 h 4446604"/>
                <a:gd name="connsiteX443" fmla="*/ 7271222 w 8225337"/>
                <a:gd name="connsiteY443" fmla="*/ 3334664 h 4446604"/>
                <a:gd name="connsiteX444" fmla="*/ 7143587 w 8225337"/>
                <a:gd name="connsiteY444" fmla="*/ 3301327 h 4446604"/>
                <a:gd name="connsiteX445" fmla="*/ 7252172 w 8225337"/>
                <a:gd name="connsiteY445" fmla="*/ 3231794 h 4446604"/>
                <a:gd name="connsiteX446" fmla="*/ 7259792 w 8225337"/>
                <a:gd name="connsiteY446" fmla="*/ 3208934 h 4446604"/>
                <a:gd name="connsiteX447" fmla="*/ 7284557 w 8225337"/>
                <a:gd name="connsiteY447" fmla="*/ 3070821 h 4446604"/>
                <a:gd name="connsiteX448" fmla="*/ 7302654 w 8225337"/>
                <a:gd name="connsiteY448" fmla="*/ 3060344 h 4446604"/>
                <a:gd name="connsiteX449" fmla="*/ 7449340 w 8225337"/>
                <a:gd name="connsiteY449" fmla="*/ 3060344 h 4446604"/>
                <a:gd name="connsiteX450" fmla="*/ 7476962 w 8225337"/>
                <a:gd name="connsiteY450" fmla="*/ 3066059 h 4446604"/>
                <a:gd name="connsiteX451" fmla="*/ 7588404 w 8225337"/>
                <a:gd name="connsiteY451" fmla="*/ 3252749 h 4446604"/>
                <a:gd name="connsiteX452" fmla="*/ 7597929 w 8225337"/>
                <a:gd name="connsiteY452" fmla="*/ 3280371 h 4446604"/>
                <a:gd name="connsiteX453" fmla="*/ 7698894 w 8225337"/>
                <a:gd name="connsiteY453" fmla="*/ 3488969 h 4446604"/>
                <a:gd name="connsiteX454" fmla="*/ 7701752 w 8225337"/>
                <a:gd name="connsiteY454" fmla="*/ 3509924 h 4446604"/>
                <a:gd name="connsiteX455" fmla="*/ 7701752 w 8225337"/>
                <a:gd name="connsiteY455" fmla="*/ 3530879 h 4446604"/>
                <a:gd name="connsiteX456" fmla="*/ 7756997 w 8225337"/>
                <a:gd name="connsiteY456" fmla="*/ 3759479 h 4446604"/>
                <a:gd name="connsiteX457" fmla="*/ 7777952 w 8225337"/>
                <a:gd name="connsiteY457" fmla="*/ 3771861 h 4446604"/>
                <a:gd name="connsiteX458" fmla="*/ 7797954 w 8225337"/>
                <a:gd name="connsiteY458" fmla="*/ 3782339 h 4446604"/>
                <a:gd name="connsiteX459" fmla="*/ 7919874 w 8225337"/>
                <a:gd name="connsiteY459" fmla="*/ 3894734 h 4446604"/>
                <a:gd name="connsiteX460" fmla="*/ 7924637 w 8225337"/>
                <a:gd name="connsiteY460" fmla="*/ 3919499 h 4446604"/>
                <a:gd name="connsiteX461" fmla="*/ 7924637 w 8225337"/>
                <a:gd name="connsiteY461" fmla="*/ 4023321 h 4446604"/>
                <a:gd name="connsiteX462" fmla="*/ 7927494 w 8225337"/>
                <a:gd name="connsiteY462" fmla="*/ 4044277 h 4446604"/>
                <a:gd name="connsiteX463" fmla="*/ 7928447 w 8225337"/>
                <a:gd name="connsiteY463" fmla="*/ 4060469 h 4446604"/>
                <a:gd name="connsiteX464" fmla="*/ 6504 w 8225337"/>
                <a:gd name="connsiteY464" fmla="*/ 4409084 h 4446604"/>
                <a:gd name="connsiteX465" fmla="*/ 9362 w 8225337"/>
                <a:gd name="connsiteY465" fmla="*/ 4439564 h 4446604"/>
                <a:gd name="connsiteX466" fmla="*/ 7980834 w 8225337"/>
                <a:gd name="connsiteY466" fmla="*/ 4439564 h 4446604"/>
                <a:gd name="connsiteX467" fmla="*/ 7997979 w 8225337"/>
                <a:gd name="connsiteY467" fmla="*/ 4439564 h 4446604"/>
                <a:gd name="connsiteX468" fmla="*/ 8056082 w 8225337"/>
                <a:gd name="connsiteY468" fmla="*/ 4441469 h 4446604"/>
                <a:gd name="connsiteX469" fmla="*/ 8074179 w 8225337"/>
                <a:gd name="connsiteY469" fmla="*/ 4441469 h 4446604"/>
                <a:gd name="connsiteX470" fmla="*/ 8198957 w 8225337"/>
                <a:gd name="connsiteY470" fmla="*/ 4435754 h 4446604"/>
                <a:gd name="connsiteX471" fmla="*/ 8044652 w 8225337"/>
                <a:gd name="connsiteY471" fmla="*/ 4158577 h 4446604"/>
                <a:gd name="connsiteX472" fmla="*/ 8029412 w 8225337"/>
                <a:gd name="connsiteY472" fmla="*/ 4138574 h 4446604"/>
                <a:gd name="connsiteX473" fmla="*/ 8014172 w 8225337"/>
                <a:gd name="connsiteY473" fmla="*/ 4118571 h 4446604"/>
                <a:gd name="connsiteX474" fmla="*/ 7998932 w 8225337"/>
                <a:gd name="connsiteY474" fmla="*/ 4100474 h 4446604"/>
                <a:gd name="connsiteX475" fmla="*/ 7971309 w 8225337"/>
                <a:gd name="connsiteY475" fmla="*/ 4031894 h 4446604"/>
                <a:gd name="connsiteX476" fmla="*/ 7968452 w 8225337"/>
                <a:gd name="connsiteY476" fmla="*/ 4006177 h 4446604"/>
                <a:gd name="connsiteX477" fmla="*/ 7966547 w 8225337"/>
                <a:gd name="connsiteY477" fmla="*/ 3985221 h 4446604"/>
                <a:gd name="connsiteX478" fmla="*/ 7971309 w 8225337"/>
                <a:gd name="connsiteY478" fmla="*/ 3960457 h 4446604"/>
                <a:gd name="connsiteX479" fmla="*/ 7976072 w 8225337"/>
                <a:gd name="connsiteY479" fmla="*/ 3931882 h 4446604"/>
                <a:gd name="connsiteX480" fmla="*/ 7828434 w 8225337"/>
                <a:gd name="connsiteY480" fmla="*/ 3749002 h 4446604"/>
                <a:gd name="connsiteX481" fmla="*/ 7803669 w 8225337"/>
                <a:gd name="connsiteY481" fmla="*/ 3739477 h 4446604"/>
                <a:gd name="connsiteX482" fmla="*/ 7757949 w 8225337"/>
                <a:gd name="connsiteY482" fmla="*/ 3713759 h 4446604"/>
                <a:gd name="connsiteX483" fmla="*/ 7739852 w 8225337"/>
                <a:gd name="connsiteY483" fmla="*/ 3672802 h 4446604"/>
                <a:gd name="connsiteX484" fmla="*/ 7750329 w 8225337"/>
                <a:gd name="connsiteY484" fmla="*/ 3532784 h 4446604"/>
                <a:gd name="connsiteX485" fmla="*/ 7752234 w 8225337"/>
                <a:gd name="connsiteY485" fmla="*/ 3485159 h 4446604"/>
                <a:gd name="connsiteX486" fmla="*/ 7750329 w 8225337"/>
                <a:gd name="connsiteY486" fmla="*/ 3462299 h 4446604"/>
                <a:gd name="connsiteX487" fmla="*/ 7744615 w 8225337"/>
                <a:gd name="connsiteY487" fmla="*/ 3442296 h 4446604"/>
                <a:gd name="connsiteX488" fmla="*/ 7637934 w 8225337"/>
                <a:gd name="connsiteY488" fmla="*/ 3232746 h 4446604"/>
                <a:gd name="connsiteX489" fmla="*/ 7630315 w 8225337"/>
                <a:gd name="connsiteY489" fmla="*/ 3205124 h 4446604"/>
                <a:gd name="connsiteX490" fmla="*/ 7619837 w 8225337"/>
                <a:gd name="connsiteY490" fmla="*/ 3157499 h 4446604"/>
                <a:gd name="connsiteX491" fmla="*/ 7610312 w 8225337"/>
                <a:gd name="connsiteY491" fmla="*/ 3108921 h 4446604"/>
                <a:gd name="connsiteX492" fmla="*/ 7386474 w 8225337"/>
                <a:gd name="connsiteY492" fmla="*/ 2987002 h 4446604"/>
                <a:gd name="connsiteX493" fmla="*/ 7363615 w 8225337"/>
                <a:gd name="connsiteY493" fmla="*/ 2991764 h 4446604"/>
                <a:gd name="connsiteX494" fmla="*/ 7214072 w 8225337"/>
                <a:gd name="connsiteY494" fmla="*/ 2991764 h 4446604"/>
                <a:gd name="connsiteX495" fmla="*/ 7196927 w 8225337"/>
                <a:gd name="connsiteY495" fmla="*/ 3189884 h 4446604"/>
                <a:gd name="connsiteX496" fmla="*/ 7181687 w 8225337"/>
                <a:gd name="connsiteY496" fmla="*/ 3205124 h 4446604"/>
                <a:gd name="connsiteX497" fmla="*/ 6980709 w 8225337"/>
                <a:gd name="connsiteY497" fmla="*/ 3205124 h 4446604"/>
                <a:gd name="connsiteX498" fmla="*/ 6957849 w 8225337"/>
                <a:gd name="connsiteY498" fmla="*/ 3195599 h 4446604"/>
                <a:gd name="connsiteX499" fmla="*/ 6871172 w 8225337"/>
                <a:gd name="connsiteY499" fmla="*/ 3187979 h 4446604"/>
                <a:gd name="connsiteX500" fmla="*/ 6851169 w 8225337"/>
                <a:gd name="connsiteY500" fmla="*/ 3193694 h 4446604"/>
                <a:gd name="connsiteX501" fmla="*/ 6647334 w 8225337"/>
                <a:gd name="connsiteY501" fmla="*/ 3132734 h 4446604"/>
                <a:gd name="connsiteX502" fmla="*/ 6633999 w 8225337"/>
                <a:gd name="connsiteY502" fmla="*/ 3115589 h 4446604"/>
                <a:gd name="connsiteX503" fmla="*/ 6629237 w 8225337"/>
                <a:gd name="connsiteY503" fmla="*/ 3071774 h 4446604"/>
                <a:gd name="connsiteX504" fmla="*/ 6631142 w 8225337"/>
                <a:gd name="connsiteY504" fmla="*/ 3062249 h 4446604"/>
                <a:gd name="connsiteX505" fmla="*/ 6707342 w 8225337"/>
                <a:gd name="connsiteY505" fmla="*/ 2896514 h 4446604"/>
                <a:gd name="connsiteX506" fmla="*/ 6552084 w 8225337"/>
                <a:gd name="connsiteY506" fmla="*/ 2806979 h 4446604"/>
                <a:gd name="connsiteX507" fmla="*/ 6532082 w 8225337"/>
                <a:gd name="connsiteY507" fmla="*/ 2793644 h 4446604"/>
                <a:gd name="connsiteX508" fmla="*/ 6507317 w 8225337"/>
                <a:gd name="connsiteY508" fmla="*/ 2734589 h 4446604"/>
                <a:gd name="connsiteX509" fmla="*/ 6505412 w 8225337"/>
                <a:gd name="connsiteY509" fmla="*/ 2729827 h 4446604"/>
                <a:gd name="connsiteX510" fmla="*/ 6391112 w 8225337"/>
                <a:gd name="connsiteY510" fmla="*/ 2597429 h 4446604"/>
                <a:gd name="connsiteX511" fmla="*/ 6371109 w 8225337"/>
                <a:gd name="connsiteY511" fmla="*/ 2580284 h 4446604"/>
                <a:gd name="connsiteX512" fmla="*/ 6285384 w 8225337"/>
                <a:gd name="connsiteY512" fmla="*/ 2438361 h 4446604"/>
                <a:gd name="connsiteX513" fmla="*/ 6273002 w 8225337"/>
                <a:gd name="connsiteY513" fmla="*/ 2410739 h 4446604"/>
                <a:gd name="connsiteX514" fmla="*/ 6209184 w 8225337"/>
                <a:gd name="connsiteY514" fmla="*/ 2284057 h 4446604"/>
                <a:gd name="connsiteX515" fmla="*/ 6195849 w 8225337"/>
                <a:gd name="connsiteY515" fmla="*/ 2259292 h 4446604"/>
                <a:gd name="connsiteX516" fmla="*/ 6142509 w 8225337"/>
                <a:gd name="connsiteY516" fmla="*/ 2131657 h 4446604"/>
                <a:gd name="connsiteX517" fmla="*/ 6137747 w 8225337"/>
                <a:gd name="connsiteY517" fmla="*/ 2104034 h 4446604"/>
                <a:gd name="connsiteX518" fmla="*/ 6127269 w 8225337"/>
                <a:gd name="connsiteY518" fmla="*/ 1992592 h 4446604"/>
                <a:gd name="connsiteX519" fmla="*/ 6124412 w 8225337"/>
                <a:gd name="connsiteY519" fmla="*/ 1986876 h 4446604"/>
                <a:gd name="connsiteX520" fmla="*/ 6103457 w 8225337"/>
                <a:gd name="connsiteY520" fmla="*/ 1877339 h 4446604"/>
                <a:gd name="connsiteX521" fmla="*/ 6086312 w 8225337"/>
                <a:gd name="connsiteY521" fmla="*/ 1828761 h 4446604"/>
                <a:gd name="connsiteX522" fmla="*/ 6063452 w 8225337"/>
                <a:gd name="connsiteY522" fmla="*/ 1790661 h 4446604"/>
                <a:gd name="connsiteX523" fmla="*/ 5949152 w 8225337"/>
                <a:gd name="connsiteY523" fmla="*/ 1512531 h 4446604"/>
                <a:gd name="connsiteX524" fmla="*/ 5944390 w 8225337"/>
                <a:gd name="connsiteY524" fmla="*/ 1472526 h 4446604"/>
                <a:gd name="connsiteX525" fmla="*/ 5892954 w 8225337"/>
                <a:gd name="connsiteY525" fmla="*/ 1326794 h 4446604"/>
                <a:gd name="connsiteX526" fmla="*/ 5860569 w 8225337"/>
                <a:gd name="connsiteY526" fmla="*/ 1290599 h 4446604"/>
                <a:gd name="connsiteX527" fmla="*/ 5832947 w 8225337"/>
                <a:gd name="connsiteY527" fmla="*/ 1269644 h 4446604"/>
                <a:gd name="connsiteX528" fmla="*/ 5872952 w 8225337"/>
                <a:gd name="connsiteY528" fmla="*/ 1284884 h 4446604"/>
                <a:gd name="connsiteX529" fmla="*/ 5842472 w 8225337"/>
                <a:gd name="connsiteY529" fmla="*/ 1275359 h 4446604"/>
                <a:gd name="connsiteX530" fmla="*/ 5554817 w 8225337"/>
                <a:gd name="connsiteY530" fmla="*/ 1061047 h 4446604"/>
                <a:gd name="connsiteX531" fmla="*/ 5539577 w 8225337"/>
                <a:gd name="connsiteY531" fmla="*/ 1038186 h 4446604"/>
                <a:gd name="connsiteX532" fmla="*/ 5472902 w 8225337"/>
                <a:gd name="connsiteY532" fmla="*/ 826731 h 4446604"/>
                <a:gd name="connsiteX533" fmla="*/ 5455757 w 8225337"/>
                <a:gd name="connsiteY533" fmla="*/ 809586 h 4446604"/>
                <a:gd name="connsiteX534" fmla="*/ 5350982 w 8225337"/>
                <a:gd name="connsiteY534" fmla="*/ 738149 h 4446604"/>
                <a:gd name="connsiteX535" fmla="*/ 5333837 w 8225337"/>
                <a:gd name="connsiteY535" fmla="*/ 728624 h 4446604"/>
                <a:gd name="connsiteX536" fmla="*/ 5288117 w 8225337"/>
                <a:gd name="connsiteY536" fmla="*/ 701001 h 4446604"/>
                <a:gd name="connsiteX537" fmla="*/ 5270019 w 8225337"/>
                <a:gd name="connsiteY537" fmla="*/ 688619 h 4446604"/>
                <a:gd name="connsiteX538" fmla="*/ 5221442 w 8225337"/>
                <a:gd name="connsiteY538" fmla="*/ 660996 h 4446604"/>
                <a:gd name="connsiteX539" fmla="*/ 5203344 w 8225337"/>
                <a:gd name="connsiteY539" fmla="*/ 653376 h 4446604"/>
                <a:gd name="connsiteX540" fmla="*/ 5178579 w 8225337"/>
                <a:gd name="connsiteY540" fmla="*/ 642899 h 4446604"/>
                <a:gd name="connsiteX541" fmla="*/ 5153815 w 8225337"/>
                <a:gd name="connsiteY541" fmla="*/ 635279 h 4446604"/>
                <a:gd name="connsiteX542" fmla="*/ 5009034 w 8225337"/>
                <a:gd name="connsiteY542" fmla="*/ 546696 h 4446604"/>
                <a:gd name="connsiteX543" fmla="*/ 5024274 w 8225337"/>
                <a:gd name="connsiteY543" fmla="*/ 528599 h 4446604"/>
                <a:gd name="connsiteX544" fmla="*/ 5049992 w 8225337"/>
                <a:gd name="connsiteY544" fmla="*/ 519074 h 4446604"/>
                <a:gd name="connsiteX545" fmla="*/ 5077615 w 8225337"/>
                <a:gd name="connsiteY545" fmla="*/ 386676 h 4446604"/>
                <a:gd name="connsiteX546" fmla="*/ 4876637 w 8225337"/>
                <a:gd name="connsiteY546" fmla="*/ 271424 h 4446604"/>
                <a:gd name="connsiteX547" fmla="*/ 4858539 w 8225337"/>
                <a:gd name="connsiteY547" fmla="*/ 254279 h 4446604"/>
                <a:gd name="connsiteX548" fmla="*/ 4803294 w 8225337"/>
                <a:gd name="connsiteY548" fmla="*/ 167601 h 4446604"/>
                <a:gd name="connsiteX549" fmla="*/ 4792817 w 8225337"/>
                <a:gd name="connsiteY549" fmla="*/ 141884 h 4446604"/>
                <a:gd name="connsiteX550" fmla="*/ 4775672 w 8225337"/>
                <a:gd name="connsiteY550" fmla="*/ 121881 h 4446604"/>
                <a:gd name="connsiteX551" fmla="*/ 4648037 w 8225337"/>
                <a:gd name="connsiteY551" fmla="*/ 25679 h 4446604"/>
                <a:gd name="connsiteX552" fmla="*/ 4627082 w 8225337"/>
                <a:gd name="connsiteY552" fmla="*/ 13296 h 4446604"/>
                <a:gd name="connsiteX553" fmla="*/ 4604222 w 8225337"/>
                <a:gd name="connsiteY553" fmla="*/ 2819 h 4446604"/>
                <a:gd name="connsiteX554" fmla="*/ 4334664 w 8225337"/>
                <a:gd name="connsiteY554" fmla="*/ 165696 h 4446604"/>
                <a:gd name="connsiteX555" fmla="*/ 4311804 w 8225337"/>
                <a:gd name="connsiteY555" fmla="*/ 182841 h 4446604"/>
                <a:gd name="connsiteX556" fmla="*/ 4284182 w 8225337"/>
                <a:gd name="connsiteY556" fmla="*/ 192366 h 4446604"/>
                <a:gd name="connsiteX557" fmla="*/ 4264179 w 8225337"/>
                <a:gd name="connsiteY557" fmla="*/ 199986 h 4446604"/>
                <a:gd name="connsiteX558" fmla="*/ 4216554 w 8225337"/>
                <a:gd name="connsiteY558" fmla="*/ 251421 h 4446604"/>
                <a:gd name="connsiteX559" fmla="*/ 4203219 w 8225337"/>
                <a:gd name="connsiteY559" fmla="*/ 276186 h 4446604"/>
                <a:gd name="connsiteX560" fmla="*/ 4125114 w 8225337"/>
                <a:gd name="connsiteY560" fmla="*/ 454304 h 4446604"/>
                <a:gd name="connsiteX561" fmla="*/ 4107969 w 8225337"/>
                <a:gd name="connsiteY561" fmla="*/ 479069 h 4446604"/>
                <a:gd name="connsiteX562" fmla="*/ 4089872 w 8225337"/>
                <a:gd name="connsiteY562" fmla="*/ 504786 h 4446604"/>
                <a:gd name="connsiteX563" fmla="*/ 3972714 w 8225337"/>
                <a:gd name="connsiteY563" fmla="*/ 529551 h 4446604"/>
                <a:gd name="connsiteX564" fmla="*/ 3848889 w 8225337"/>
                <a:gd name="connsiteY564" fmla="*/ 669569 h 4446604"/>
                <a:gd name="connsiteX565" fmla="*/ 3831744 w 8225337"/>
                <a:gd name="connsiteY565" fmla="*/ 667664 h 4446604"/>
                <a:gd name="connsiteX566" fmla="*/ 3783167 w 8225337"/>
                <a:gd name="connsiteY566" fmla="*/ 658139 h 4446604"/>
                <a:gd name="connsiteX567" fmla="*/ 3755544 w 8225337"/>
                <a:gd name="connsiteY567" fmla="*/ 650519 h 4446604"/>
                <a:gd name="connsiteX568" fmla="*/ 3707919 w 8225337"/>
                <a:gd name="connsiteY568" fmla="*/ 614324 h 4446604"/>
                <a:gd name="connsiteX569" fmla="*/ 3683154 w 8225337"/>
                <a:gd name="connsiteY569" fmla="*/ 597179 h 4446604"/>
                <a:gd name="connsiteX570" fmla="*/ 3629814 w 8225337"/>
                <a:gd name="connsiteY570" fmla="*/ 487641 h 4446604"/>
                <a:gd name="connsiteX571" fmla="*/ 3425979 w 8225337"/>
                <a:gd name="connsiteY571" fmla="*/ 554316 h 4446604"/>
                <a:gd name="connsiteX572" fmla="*/ 3407882 w 8225337"/>
                <a:gd name="connsiteY572" fmla="*/ 552411 h 4446604"/>
                <a:gd name="connsiteX573" fmla="*/ 3349779 w 8225337"/>
                <a:gd name="connsiteY573" fmla="*/ 527646 h 4446604"/>
                <a:gd name="connsiteX574" fmla="*/ 3322157 w 8225337"/>
                <a:gd name="connsiteY574" fmla="*/ 510501 h 4446604"/>
                <a:gd name="connsiteX575" fmla="*/ 3291677 w 8225337"/>
                <a:gd name="connsiteY575" fmla="*/ 502881 h 4446604"/>
                <a:gd name="connsiteX576" fmla="*/ 3186902 w 8225337"/>
                <a:gd name="connsiteY576" fmla="*/ 650519 h 4446604"/>
                <a:gd name="connsiteX577" fmla="*/ 3154517 w 8225337"/>
                <a:gd name="connsiteY577" fmla="*/ 747674 h 4446604"/>
                <a:gd name="connsiteX578" fmla="*/ 3146897 w 8225337"/>
                <a:gd name="connsiteY578" fmla="*/ 765771 h 4446604"/>
                <a:gd name="connsiteX579" fmla="*/ 3044979 w 8225337"/>
                <a:gd name="connsiteY579" fmla="*/ 896264 h 4446604"/>
                <a:gd name="connsiteX580" fmla="*/ 2986877 w 8225337"/>
                <a:gd name="connsiteY580" fmla="*/ 1151534 h 4446604"/>
                <a:gd name="connsiteX581" fmla="*/ 2968779 w 8225337"/>
                <a:gd name="connsiteY581" fmla="*/ 1161059 h 4446604"/>
                <a:gd name="connsiteX582" fmla="*/ 2953539 w 8225337"/>
                <a:gd name="connsiteY582" fmla="*/ 1173441 h 4446604"/>
                <a:gd name="connsiteX583" fmla="*/ 2936394 w 8225337"/>
                <a:gd name="connsiteY583" fmla="*/ 1202016 h 4446604"/>
                <a:gd name="connsiteX584" fmla="*/ 2896389 w 8225337"/>
                <a:gd name="connsiteY584" fmla="*/ 1620164 h 4446604"/>
                <a:gd name="connsiteX585" fmla="*/ 2893532 w 8225337"/>
                <a:gd name="connsiteY585" fmla="*/ 1668742 h 4446604"/>
                <a:gd name="connsiteX586" fmla="*/ 2891627 w 8225337"/>
                <a:gd name="connsiteY586" fmla="*/ 1693506 h 4446604"/>
                <a:gd name="connsiteX587" fmla="*/ 2886864 w 8225337"/>
                <a:gd name="connsiteY587" fmla="*/ 1719224 h 4446604"/>
                <a:gd name="connsiteX588" fmla="*/ 2797329 w 8225337"/>
                <a:gd name="connsiteY588" fmla="*/ 1807806 h 4446604"/>
                <a:gd name="connsiteX589" fmla="*/ 2772564 w 8225337"/>
                <a:gd name="connsiteY589" fmla="*/ 1807806 h 4446604"/>
                <a:gd name="connsiteX590" fmla="*/ 2746847 w 8225337"/>
                <a:gd name="connsiteY590" fmla="*/ 1809711 h 4446604"/>
                <a:gd name="connsiteX591" fmla="*/ 2638262 w 8225337"/>
                <a:gd name="connsiteY591" fmla="*/ 1800186 h 4446604"/>
                <a:gd name="connsiteX592" fmla="*/ 2607782 w 8225337"/>
                <a:gd name="connsiteY592" fmla="*/ 1795424 h 4446604"/>
                <a:gd name="connsiteX593" fmla="*/ 2470622 w 8225337"/>
                <a:gd name="connsiteY593" fmla="*/ 1820189 h 4446604"/>
                <a:gd name="connsiteX594" fmla="*/ 2452524 w 8225337"/>
                <a:gd name="connsiteY594" fmla="*/ 1837334 h 4446604"/>
                <a:gd name="connsiteX595" fmla="*/ 2403947 w 8225337"/>
                <a:gd name="connsiteY595" fmla="*/ 1904009 h 4446604"/>
                <a:gd name="connsiteX596" fmla="*/ 2391564 w 8225337"/>
                <a:gd name="connsiteY596" fmla="*/ 1924011 h 4446604"/>
                <a:gd name="connsiteX597" fmla="*/ 2350607 w 8225337"/>
                <a:gd name="connsiteY597" fmla="*/ 2036406 h 4446604"/>
                <a:gd name="connsiteX598" fmla="*/ 2337272 w 8225337"/>
                <a:gd name="connsiteY598" fmla="*/ 2056409 h 4446604"/>
                <a:gd name="connsiteX599" fmla="*/ 2225829 w 8225337"/>
                <a:gd name="connsiteY599" fmla="*/ 2165947 h 4446604"/>
                <a:gd name="connsiteX600" fmla="*/ 2202969 w 8225337"/>
                <a:gd name="connsiteY600" fmla="*/ 2181186 h 4446604"/>
                <a:gd name="connsiteX601" fmla="*/ 2122007 w 8225337"/>
                <a:gd name="connsiteY601" fmla="*/ 2348827 h 4446604"/>
                <a:gd name="connsiteX602" fmla="*/ 2117244 w 8225337"/>
                <a:gd name="connsiteY602" fmla="*/ 2371686 h 4446604"/>
                <a:gd name="connsiteX603" fmla="*/ 1847687 w 8225337"/>
                <a:gd name="connsiteY603" fmla="*/ 2619336 h 4446604"/>
                <a:gd name="connsiteX604" fmla="*/ 1820064 w 8225337"/>
                <a:gd name="connsiteY604" fmla="*/ 2628861 h 4446604"/>
                <a:gd name="connsiteX605" fmla="*/ 1774344 w 8225337"/>
                <a:gd name="connsiteY605" fmla="*/ 2638386 h 4446604"/>
                <a:gd name="connsiteX606" fmla="*/ 1751484 w 8225337"/>
                <a:gd name="connsiteY606" fmla="*/ 2641244 h 4446604"/>
                <a:gd name="connsiteX607" fmla="*/ 1696239 w 8225337"/>
                <a:gd name="connsiteY607" fmla="*/ 2630767 h 4446604"/>
                <a:gd name="connsiteX608" fmla="*/ 1678142 w 8225337"/>
                <a:gd name="connsiteY608" fmla="*/ 2612669 h 4446604"/>
                <a:gd name="connsiteX609" fmla="*/ 1390487 w 8225337"/>
                <a:gd name="connsiteY609" fmla="*/ 2501227 h 4446604"/>
                <a:gd name="connsiteX610" fmla="*/ 1361912 w 8225337"/>
                <a:gd name="connsiteY610" fmla="*/ 2501227 h 4446604"/>
                <a:gd name="connsiteX611" fmla="*/ 1197129 w 8225337"/>
                <a:gd name="connsiteY611" fmla="*/ 2442172 h 4446604"/>
                <a:gd name="connsiteX612" fmla="*/ 1148552 w 8225337"/>
                <a:gd name="connsiteY612" fmla="*/ 2489796 h 4446604"/>
                <a:gd name="connsiteX613" fmla="*/ 1133312 w 8225337"/>
                <a:gd name="connsiteY613" fmla="*/ 2520277 h 4446604"/>
                <a:gd name="connsiteX614" fmla="*/ 1093307 w 8225337"/>
                <a:gd name="connsiteY614" fmla="*/ 2626957 h 4446604"/>
                <a:gd name="connsiteX615" fmla="*/ 1078067 w 8225337"/>
                <a:gd name="connsiteY615" fmla="*/ 2640292 h 4446604"/>
                <a:gd name="connsiteX616" fmla="*/ 1062827 w 8225337"/>
                <a:gd name="connsiteY616" fmla="*/ 2663152 h 4446604"/>
                <a:gd name="connsiteX617" fmla="*/ 1049492 w 8225337"/>
                <a:gd name="connsiteY617" fmla="*/ 2686011 h 4446604"/>
                <a:gd name="connsiteX618" fmla="*/ 1041872 w 8225337"/>
                <a:gd name="connsiteY618" fmla="*/ 2713634 h 4446604"/>
                <a:gd name="connsiteX619" fmla="*/ 1029489 w 8225337"/>
                <a:gd name="connsiteY619" fmla="*/ 2733636 h 4446604"/>
                <a:gd name="connsiteX620" fmla="*/ 965672 w 8225337"/>
                <a:gd name="connsiteY620" fmla="*/ 2815552 h 4446604"/>
                <a:gd name="connsiteX621" fmla="*/ 958052 w 8225337"/>
                <a:gd name="connsiteY621" fmla="*/ 2838411 h 4446604"/>
                <a:gd name="connsiteX622" fmla="*/ 991389 w 8225337"/>
                <a:gd name="connsiteY622" fmla="*/ 2998432 h 4446604"/>
                <a:gd name="connsiteX623" fmla="*/ 983769 w 8225337"/>
                <a:gd name="connsiteY623" fmla="*/ 3024149 h 4446604"/>
                <a:gd name="connsiteX624" fmla="*/ 912332 w 8225337"/>
                <a:gd name="connsiteY624" fmla="*/ 3173692 h 4446604"/>
                <a:gd name="connsiteX625" fmla="*/ 899949 w 8225337"/>
                <a:gd name="connsiteY625" fmla="*/ 3198457 h 4446604"/>
                <a:gd name="connsiteX626" fmla="*/ 886614 w 8225337"/>
                <a:gd name="connsiteY626" fmla="*/ 3379432 h 4446604"/>
                <a:gd name="connsiteX627" fmla="*/ 892329 w 8225337"/>
                <a:gd name="connsiteY627" fmla="*/ 3405149 h 4446604"/>
                <a:gd name="connsiteX628" fmla="*/ 884709 w 8225337"/>
                <a:gd name="connsiteY628" fmla="*/ 3522307 h 4446604"/>
                <a:gd name="connsiteX629" fmla="*/ 866612 w 8225337"/>
                <a:gd name="connsiteY629" fmla="*/ 3537546 h 4446604"/>
                <a:gd name="connsiteX630" fmla="*/ 717069 w 8225337"/>
                <a:gd name="connsiteY630" fmla="*/ 3590886 h 4446604"/>
                <a:gd name="connsiteX631" fmla="*/ 696114 w 8225337"/>
                <a:gd name="connsiteY631" fmla="*/ 3598507 h 4446604"/>
                <a:gd name="connsiteX632" fmla="*/ 629439 w 8225337"/>
                <a:gd name="connsiteY632" fmla="*/ 3613746 h 4446604"/>
                <a:gd name="connsiteX633" fmla="*/ 606579 w 8225337"/>
                <a:gd name="connsiteY633" fmla="*/ 3619461 h 4446604"/>
                <a:gd name="connsiteX634" fmla="*/ 517044 w 8225337"/>
                <a:gd name="connsiteY634" fmla="*/ 3665182 h 4446604"/>
                <a:gd name="connsiteX635" fmla="*/ 492279 w 8225337"/>
                <a:gd name="connsiteY635" fmla="*/ 3674707 h 4446604"/>
                <a:gd name="connsiteX636" fmla="*/ 396077 w 8225337"/>
                <a:gd name="connsiteY636" fmla="*/ 3811867 h 4446604"/>
                <a:gd name="connsiteX637" fmla="*/ 317972 w 8225337"/>
                <a:gd name="connsiteY637" fmla="*/ 3878542 h 4446604"/>
                <a:gd name="connsiteX638" fmla="*/ 302732 w 8225337"/>
                <a:gd name="connsiteY638" fmla="*/ 3901402 h 4446604"/>
                <a:gd name="connsiteX639" fmla="*/ 31269 w 8225337"/>
                <a:gd name="connsiteY639" fmla="*/ 4257637 h 4446604"/>
                <a:gd name="connsiteX640" fmla="*/ 17934 w 8225337"/>
                <a:gd name="connsiteY640" fmla="*/ 4277639 h 4446604"/>
                <a:gd name="connsiteX641" fmla="*/ 789 w 8225337"/>
                <a:gd name="connsiteY641" fmla="*/ 4329074 h 4446604"/>
                <a:gd name="connsiteX642" fmla="*/ 2694 w 8225337"/>
                <a:gd name="connsiteY642" fmla="*/ 4376699 h 4446604"/>
                <a:gd name="connsiteX643" fmla="*/ 6504 w 8225337"/>
                <a:gd name="connsiteY643" fmla="*/ 4409084 h 444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</a:cxnLst>
              <a:rect l="l" t="t" r="r" b="b"/>
              <a:pathLst>
                <a:path w="8225337" h="4446604">
                  <a:moveTo>
                    <a:pt x="2924012" y="1853526"/>
                  </a:moveTo>
                  <a:cubicBezTo>
                    <a:pt x="2914487" y="1906867"/>
                    <a:pt x="2863052" y="1927822"/>
                    <a:pt x="2819237" y="1934489"/>
                  </a:cubicBezTo>
                  <a:cubicBezTo>
                    <a:pt x="2811617" y="1934489"/>
                    <a:pt x="2805902" y="1936394"/>
                    <a:pt x="2798282" y="1936394"/>
                  </a:cubicBezTo>
                  <a:cubicBezTo>
                    <a:pt x="2792567" y="1938299"/>
                    <a:pt x="2784947" y="1938299"/>
                    <a:pt x="2778279" y="1939251"/>
                  </a:cubicBezTo>
                  <a:cubicBezTo>
                    <a:pt x="2768754" y="1941156"/>
                    <a:pt x="2761134" y="1941156"/>
                    <a:pt x="2752562" y="1942109"/>
                  </a:cubicBezTo>
                  <a:cubicBezTo>
                    <a:pt x="2694459" y="1947824"/>
                    <a:pt x="2635404" y="1964969"/>
                    <a:pt x="2579207" y="1987829"/>
                  </a:cubicBezTo>
                  <a:cubicBezTo>
                    <a:pt x="2573492" y="1990686"/>
                    <a:pt x="2568729" y="1997354"/>
                    <a:pt x="2563967" y="2003069"/>
                  </a:cubicBezTo>
                  <a:cubicBezTo>
                    <a:pt x="2535392" y="2066886"/>
                    <a:pt x="2563967" y="2148802"/>
                    <a:pt x="2538249" y="2204047"/>
                  </a:cubicBezTo>
                  <a:cubicBezTo>
                    <a:pt x="2535392" y="2209761"/>
                    <a:pt x="2532534" y="2216429"/>
                    <a:pt x="2527772" y="2222144"/>
                  </a:cubicBezTo>
                  <a:cubicBezTo>
                    <a:pt x="2515389" y="2234527"/>
                    <a:pt x="2503007" y="2246909"/>
                    <a:pt x="2491577" y="2258339"/>
                  </a:cubicBezTo>
                  <a:cubicBezTo>
                    <a:pt x="2485862" y="2264054"/>
                    <a:pt x="2479194" y="2270722"/>
                    <a:pt x="2473479" y="2276436"/>
                  </a:cubicBezTo>
                  <a:cubicBezTo>
                    <a:pt x="2463954" y="2291677"/>
                    <a:pt x="2458239" y="2308822"/>
                    <a:pt x="2452524" y="2325014"/>
                  </a:cubicBezTo>
                  <a:cubicBezTo>
                    <a:pt x="2447762" y="2334539"/>
                    <a:pt x="2444904" y="2342159"/>
                    <a:pt x="2442999" y="2350732"/>
                  </a:cubicBezTo>
                  <a:cubicBezTo>
                    <a:pt x="2424902" y="2393594"/>
                    <a:pt x="2404899" y="2432647"/>
                    <a:pt x="2391564" y="2473604"/>
                  </a:cubicBezTo>
                  <a:cubicBezTo>
                    <a:pt x="2388707" y="2478367"/>
                    <a:pt x="2385849" y="2485986"/>
                    <a:pt x="2383944" y="2491702"/>
                  </a:cubicBezTo>
                  <a:cubicBezTo>
                    <a:pt x="2381087" y="2499321"/>
                    <a:pt x="2379182" y="2506942"/>
                    <a:pt x="2378229" y="2516467"/>
                  </a:cubicBezTo>
                  <a:cubicBezTo>
                    <a:pt x="2367752" y="2575521"/>
                    <a:pt x="2324889" y="2608859"/>
                    <a:pt x="2279169" y="2639339"/>
                  </a:cubicBezTo>
                  <a:cubicBezTo>
                    <a:pt x="2271549" y="2645054"/>
                    <a:pt x="2265834" y="2649817"/>
                    <a:pt x="2258214" y="2656484"/>
                  </a:cubicBezTo>
                  <a:cubicBezTo>
                    <a:pt x="2240117" y="2666009"/>
                    <a:pt x="2237259" y="2682202"/>
                    <a:pt x="2237259" y="2700299"/>
                  </a:cubicBezTo>
                  <a:cubicBezTo>
                    <a:pt x="2237259" y="2706014"/>
                    <a:pt x="2237259" y="2712682"/>
                    <a:pt x="2237259" y="2717444"/>
                  </a:cubicBezTo>
                  <a:cubicBezTo>
                    <a:pt x="2237259" y="2727921"/>
                    <a:pt x="2235354" y="2735542"/>
                    <a:pt x="2232497" y="2743161"/>
                  </a:cubicBezTo>
                  <a:cubicBezTo>
                    <a:pt x="2222019" y="2748877"/>
                    <a:pt x="2207732" y="2763164"/>
                    <a:pt x="2196302" y="2770784"/>
                  </a:cubicBezTo>
                  <a:cubicBezTo>
                    <a:pt x="2188682" y="2773642"/>
                    <a:pt x="2181062" y="2775546"/>
                    <a:pt x="2173442" y="2776499"/>
                  </a:cubicBezTo>
                  <a:cubicBezTo>
                    <a:pt x="2167727" y="2778404"/>
                    <a:pt x="2161059" y="2779357"/>
                    <a:pt x="2153439" y="2782214"/>
                  </a:cubicBezTo>
                  <a:cubicBezTo>
                    <a:pt x="2147724" y="2784119"/>
                    <a:pt x="2140104" y="2785071"/>
                    <a:pt x="2133437" y="2787929"/>
                  </a:cubicBezTo>
                  <a:cubicBezTo>
                    <a:pt x="2121054" y="2789834"/>
                    <a:pt x="2110577" y="2795549"/>
                    <a:pt x="2101052" y="2803169"/>
                  </a:cubicBezTo>
                  <a:cubicBezTo>
                    <a:pt x="2096289" y="2807932"/>
                    <a:pt x="2093432" y="2810789"/>
                    <a:pt x="2088669" y="2815552"/>
                  </a:cubicBezTo>
                  <a:cubicBezTo>
                    <a:pt x="2050569" y="2843174"/>
                    <a:pt x="2062952" y="2897467"/>
                    <a:pt x="2090574" y="2930804"/>
                  </a:cubicBezTo>
                  <a:cubicBezTo>
                    <a:pt x="2122959" y="2958427"/>
                    <a:pt x="2148677" y="2917469"/>
                    <a:pt x="2172489" y="2917469"/>
                  </a:cubicBezTo>
                  <a:cubicBezTo>
                    <a:pt x="2180109" y="2914611"/>
                    <a:pt x="2187729" y="2912707"/>
                    <a:pt x="2197254" y="2911754"/>
                  </a:cubicBezTo>
                  <a:cubicBezTo>
                    <a:pt x="2238212" y="2901277"/>
                    <a:pt x="2281074" y="2901277"/>
                    <a:pt x="2326794" y="2906039"/>
                  </a:cubicBezTo>
                  <a:cubicBezTo>
                    <a:pt x="2334414" y="2906039"/>
                    <a:pt x="2342034" y="2904134"/>
                    <a:pt x="2349654" y="2903182"/>
                  </a:cubicBezTo>
                  <a:cubicBezTo>
                    <a:pt x="2378229" y="2900324"/>
                    <a:pt x="2407757" y="2893657"/>
                    <a:pt x="2436332" y="2889846"/>
                  </a:cubicBezTo>
                  <a:cubicBezTo>
                    <a:pt x="2443952" y="2889846"/>
                    <a:pt x="2453477" y="2889846"/>
                    <a:pt x="2461097" y="2889846"/>
                  </a:cubicBezTo>
                  <a:cubicBezTo>
                    <a:pt x="2535392" y="2891752"/>
                    <a:pt x="2603019" y="2933661"/>
                    <a:pt x="2680172" y="2940329"/>
                  </a:cubicBezTo>
                  <a:cubicBezTo>
                    <a:pt x="2689697" y="2942234"/>
                    <a:pt x="2697317" y="2942234"/>
                    <a:pt x="2705889" y="2942234"/>
                  </a:cubicBezTo>
                  <a:cubicBezTo>
                    <a:pt x="2748752" y="2939377"/>
                    <a:pt x="2787804" y="2922232"/>
                    <a:pt x="2822094" y="2878417"/>
                  </a:cubicBezTo>
                  <a:cubicBezTo>
                    <a:pt x="2858289" y="2830792"/>
                    <a:pt x="2890674" y="2776499"/>
                    <a:pt x="2931632" y="2733636"/>
                  </a:cubicBezTo>
                  <a:cubicBezTo>
                    <a:pt x="2936394" y="2728874"/>
                    <a:pt x="2941157" y="2726017"/>
                    <a:pt x="2944967" y="2721254"/>
                  </a:cubicBezTo>
                  <a:cubicBezTo>
                    <a:pt x="2950682" y="2710777"/>
                    <a:pt x="2957349" y="2696489"/>
                    <a:pt x="2957349" y="2683154"/>
                  </a:cubicBezTo>
                  <a:cubicBezTo>
                    <a:pt x="2957349" y="2688869"/>
                    <a:pt x="2957349" y="2696489"/>
                    <a:pt x="2955444" y="2703157"/>
                  </a:cubicBezTo>
                  <a:cubicBezTo>
                    <a:pt x="2949729" y="2720302"/>
                    <a:pt x="2943062" y="2736494"/>
                    <a:pt x="2937347" y="2753639"/>
                  </a:cubicBezTo>
                  <a:cubicBezTo>
                    <a:pt x="2935442" y="2759354"/>
                    <a:pt x="2934489" y="2764117"/>
                    <a:pt x="2932584" y="2770784"/>
                  </a:cubicBezTo>
                  <a:cubicBezTo>
                    <a:pt x="2917344" y="2806027"/>
                    <a:pt x="2891627" y="2825077"/>
                    <a:pt x="2881149" y="2857461"/>
                  </a:cubicBezTo>
                  <a:cubicBezTo>
                    <a:pt x="2878292" y="2863177"/>
                    <a:pt x="2875434" y="2870796"/>
                    <a:pt x="2871624" y="2877464"/>
                  </a:cubicBezTo>
                  <a:cubicBezTo>
                    <a:pt x="2868767" y="2885084"/>
                    <a:pt x="2865909" y="2890799"/>
                    <a:pt x="2862099" y="2895561"/>
                  </a:cubicBezTo>
                  <a:cubicBezTo>
                    <a:pt x="2859242" y="2900324"/>
                    <a:pt x="2854479" y="2903182"/>
                    <a:pt x="2851622" y="2907944"/>
                  </a:cubicBezTo>
                  <a:cubicBezTo>
                    <a:pt x="2831619" y="2927946"/>
                    <a:pt x="2818284" y="2940329"/>
                    <a:pt x="2798282" y="2959379"/>
                  </a:cubicBezTo>
                  <a:cubicBezTo>
                    <a:pt x="2792567" y="2962236"/>
                    <a:pt x="2787804" y="2964142"/>
                    <a:pt x="2781137" y="2966999"/>
                  </a:cubicBezTo>
                  <a:cubicBezTo>
                    <a:pt x="2776374" y="2968904"/>
                    <a:pt x="2770659" y="2969857"/>
                    <a:pt x="2763039" y="2969857"/>
                  </a:cubicBezTo>
                  <a:cubicBezTo>
                    <a:pt x="2753514" y="2969857"/>
                    <a:pt x="2743037" y="2971761"/>
                    <a:pt x="2732559" y="2974619"/>
                  </a:cubicBezTo>
                  <a:cubicBezTo>
                    <a:pt x="2723034" y="2972714"/>
                    <a:pt x="2714462" y="2971761"/>
                    <a:pt x="2704937" y="2969857"/>
                  </a:cubicBezTo>
                  <a:cubicBezTo>
                    <a:pt x="2654454" y="2966999"/>
                    <a:pt x="2607782" y="2966999"/>
                    <a:pt x="2555394" y="2974619"/>
                  </a:cubicBezTo>
                  <a:cubicBezTo>
                    <a:pt x="2567777" y="2987002"/>
                    <a:pt x="2587779" y="2974619"/>
                    <a:pt x="2601114" y="2974619"/>
                  </a:cubicBezTo>
                  <a:cubicBezTo>
                    <a:pt x="2587779" y="2974619"/>
                    <a:pt x="2575397" y="2974619"/>
                    <a:pt x="2567777" y="2980334"/>
                  </a:cubicBezTo>
                  <a:cubicBezTo>
                    <a:pt x="2563014" y="2987954"/>
                    <a:pt x="2557299" y="2995574"/>
                    <a:pt x="2550632" y="3001289"/>
                  </a:cubicBezTo>
                  <a:cubicBezTo>
                    <a:pt x="2544917" y="3008909"/>
                    <a:pt x="2538249" y="3013671"/>
                    <a:pt x="2530629" y="3019386"/>
                  </a:cubicBezTo>
                  <a:cubicBezTo>
                    <a:pt x="2515389" y="3032721"/>
                    <a:pt x="2502054" y="3040342"/>
                    <a:pt x="2482052" y="3040342"/>
                  </a:cubicBezTo>
                  <a:cubicBezTo>
                    <a:pt x="2439189" y="3032721"/>
                    <a:pt x="2398232" y="3027959"/>
                    <a:pt x="2360132" y="3034627"/>
                  </a:cubicBezTo>
                  <a:cubicBezTo>
                    <a:pt x="2352512" y="3034627"/>
                    <a:pt x="2344892" y="3036532"/>
                    <a:pt x="2337272" y="3039389"/>
                  </a:cubicBezTo>
                  <a:cubicBezTo>
                    <a:pt x="2251547" y="3041294"/>
                    <a:pt x="2205827" y="3128924"/>
                    <a:pt x="2142009" y="3158452"/>
                  </a:cubicBezTo>
                  <a:cubicBezTo>
                    <a:pt x="2134389" y="3161309"/>
                    <a:pt x="2126769" y="3161309"/>
                    <a:pt x="2119149" y="3163214"/>
                  </a:cubicBezTo>
                  <a:cubicBezTo>
                    <a:pt x="2108672" y="3163214"/>
                    <a:pt x="2098194" y="3163214"/>
                    <a:pt x="2088669" y="3160357"/>
                  </a:cubicBezTo>
                  <a:cubicBezTo>
                    <a:pt x="2079144" y="3157499"/>
                    <a:pt x="2070572" y="3150832"/>
                    <a:pt x="2061047" y="3142259"/>
                  </a:cubicBezTo>
                  <a:cubicBezTo>
                    <a:pt x="2009612" y="3088919"/>
                    <a:pt x="1943889" y="3081299"/>
                    <a:pt x="1870547" y="3094634"/>
                  </a:cubicBezTo>
                  <a:cubicBezTo>
                    <a:pt x="1844829" y="3094634"/>
                    <a:pt x="1838162" y="3068917"/>
                    <a:pt x="1815302" y="3053677"/>
                  </a:cubicBezTo>
                  <a:cubicBezTo>
                    <a:pt x="1809587" y="3048914"/>
                    <a:pt x="1802919" y="3044152"/>
                    <a:pt x="1797204" y="3040342"/>
                  </a:cubicBezTo>
                  <a:cubicBezTo>
                    <a:pt x="1764819" y="3017482"/>
                    <a:pt x="1730529" y="3002242"/>
                    <a:pt x="1693382" y="2981286"/>
                  </a:cubicBezTo>
                  <a:cubicBezTo>
                    <a:pt x="1673379" y="2967952"/>
                    <a:pt x="1667664" y="2953664"/>
                    <a:pt x="1662902" y="2933661"/>
                  </a:cubicBezTo>
                  <a:cubicBezTo>
                    <a:pt x="1658139" y="2926042"/>
                    <a:pt x="1653377" y="2916517"/>
                    <a:pt x="1647662" y="2907944"/>
                  </a:cubicBezTo>
                  <a:cubicBezTo>
                    <a:pt x="1642899" y="2900324"/>
                    <a:pt x="1637184" y="2892704"/>
                    <a:pt x="1630517" y="2885084"/>
                  </a:cubicBezTo>
                  <a:cubicBezTo>
                    <a:pt x="1625754" y="2882227"/>
                    <a:pt x="1620039" y="2880321"/>
                    <a:pt x="1613372" y="2880321"/>
                  </a:cubicBezTo>
                  <a:cubicBezTo>
                    <a:pt x="1596227" y="2880321"/>
                    <a:pt x="1578129" y="2882227"/>
                    <a:pt x="1561937" y="2883179"/>
                  </a:cubicBezTo>
                  <a:cubicBezTo>
                    <a:pt x="1552412" y="2885084"/>
                    <a:pt x="1544792" y="2885084"/>
                    <a:pt x="1536219" y="2885084"/>
                  </a:cubicBezTo>
                  <a:cubicBezTo>
                    <a:pt x="1488594" y="2880321"/>
                    <a:pt x="1429539" y="2833649"/>
                    <a:pt x="1403822" y="2892704"/>
                  </a:cubicBezTo>
                  <a:cubicBezTo>
                    <a:pt x="1399059" y="2898419"/>
                    <a:pt x="1396202" y="2906039"/>
                    <a:pt x="1393344" y="2915564"/>
                  </a:cubicBezTo>
                  <a:cubicBezTo>
                    <a:pt x="1378104" y="2958427"/>
                    <a:pt x="1376199" y="3012719"/>
                    <a:pt x="1352387" y="3055582"/>
                  </a:cubicBezTo>
                  <a:cubicBezTo>
                    <a:pt x="1339052" y="3068917"/>
                    <a:pt x="1324764" y="3075584"/>
                    <a:pt x="1314287" y="3083204"/>
                  </a:cubicBezTo>
                  <a:cubicBezTo>
                    <a:pt x="1308572" y="3087967"/>
                    <a:pt x="1301904" y="3092729"/>
                    <a:pt x="1297142" y="3098444"/>
                  </a:cubicBezTo>
                  <a:cubicBezTo>
                    <a:pt x="1291427" y="3103207"/>
                    <a:pt x="1287617" y="3108921"/>
                    <a:pt x="1284759" y="3116542"/>
                  </a:cubicBezTo>
                  <a:cubicBezTo>
                    <a:pt x="1266662" y="3197504"/>
                    <a:pt x="1312382" y="3277514"/>
                    <a:pt x="1356197" y="3345142"/>
                  </a:cubicBezTo>
                  <a:cubicBezTo>
                    <a:pt x="1360959" y="3354667"/>
                    <a:pt x="1365722" y="3363239"/>
                    <a:pt x="1366674" y="3370859"/>
                  </a:cubicBezTo>
                  <a:cubicBezTo>
                    <a:pt x="1383819" y="3448011"/>
                    <a:pt x="1298094" y="3520402"/>
                    <a:pt x="1237134" y="3569932"/>
                  </a:cubicBezTo>
                  <a:cubicBezTo>
                    <a:pt x="1231419" y="3575646"/>
                    <a:pt x="1226657" y="3583267"/>
                    <a:pt x="1221894" y="3590886"/>
                  </a:cubicBezTo>
                  <a:cubicBezTo>
                    <a:pt x="1217132" y="3596602"/>
                    <a:pt x="1212369" y="3604221"/>
                    <a:pt x="1206654" y="3608032"/>
                  </a:cubicBezTo>
                  <a:cubicBezTo>
                    <a:pt x="1081877" y="3621367"/>
                    <a:pt x="1036157" y="3735667"/>
                    <a:pt x="960909" y="3816629"/>
                  </a:cubicBezTo>
                  <a:cubicBezTo>
                    <a:pt x="955194" y="3819486"/>
                    <a:pt x="947574" y="3824249"/>
                    <a:pt x="939954" y="3826154"/>
                  </a:cubicBezTo>
                  <a:cubicBezTo>
                    <a:pt x="932334" y="3829011"/>
                    <a:pt x="924714" y="3830917"/>
                    <a:pt x="917094" y="3830917"/>
                  </a:cubicBezTo>
                  <a:cubicBezTo>
                    <a:pt x="845657" y="3830917"/>
                    <a:pt x="752312" y="3871874"/>
                    <a:pt x="698019" y="3805199"/>
                  </a:cubicBezTo>
                  <a:cubicBezTo>
                    <a:pt x="693257" y="3802342"/>
                    <a:pt x="688494" y="3797579"/>
                    <a:pt x="682779" y="3794721"/>
                  </a:cubicBezTo>
                  <a:cubicBezTo>
                    <a:pt x="667539" y="3782339"/>
                    <a:pt x="652299" y="3769957"/>
                    <a:pt x="635154" y="3761384"/>
                  </a:cubicBezTo>
                  <a:cubicBezTo>
                    <a:pt x="625629" y="3756621"/>
                    <a:pt x="618009" y="3751859"/>
                    <a:pt x="609437" y="3749002"/>
                  </a:cubicBezTo>
                  <a:cubicBezTo>
                    <a:pt x="598959" y="3739477"/>
                    <a:pt x="586577" y="3736619"/>
                    <a:pt x="574194" y="3736619"/>
                  </a:cubicBezTo>
                  <a:cubicBezTo>
                    <a:pt x="568479" y="3734714"/>
                    <a:pt x="561812" y="3736619"/>
                    <a:pt x="556097" y="3736619"/>
                  </a:cubicBezTo>
                  <a:cubicBezTo>
                    <a:pt x="550382" y="3736619"/>
                    <a:pt x="543714" y="3738524"/>
                    <a:pt x="537999" y="3738524"/>
                  </a:cubicBezTo>
                  <a:cubicBezTo>
                    <a:pt x="542762" y="3732809"/>
                    <a:pt x="550382" y="3728999"/>
                    <a:pt x="556097" y="3725189"/>
                  </a:cubicBezTo>
                  <a:cubicBezTo>
                    <a:pt x="563717" y="3722332"/>
                    <a:pt x="571337" y="3720427"/>
                    <a:pt x="578957" y="3719474"/>
                  </a:cubicBezTo>
                  <a:cubicBezTo>
                    <a:pt x="594197" y="3714711"/>
                    <a:pt x="607532" y="3711854"/>
                    <a:pt x="621819" y="3704234"/>
                  </a:cubicBezTo>
                  <a:cubicBezTo>
                    <a:pt x="629439" y="3704234"/>
                    <a:pt x="638964" y="3704234"/>
                    <a:pt x="646584" y="3702329"/>
                  </a:cubicBezTo>
                  <a:cubicBezTo>
                    <a:pt x="687542" y="3702329"/>
                    <a:pt x="730404" y="3707092"/>
                    <a:pt x="771362" y="3702329"/>
                  </a:cubicBezTo>
                  <a:cubicBezTo>
                    <a:pt x="780887" y="3700424"/>
                    <a:pt x="788507" y="3699471"/>
                    <a:pt x="797079" y="3697567"/>
                  </a:cubicBezTo>
                  <a:cubicBezTo>
                    <a:pt x="847562" y="3684232"/>
                    <a:pt x="891377" y="3661371"/>
                    <a:pt x="929477" y="3626129"/>
                  </a:cubicBezTo>
                  <a:cubicBezTo>
                    <a:pt x="935192" y="3618509"/>
                    <a:pt x="942812" y="3612794"/>
                    <a:pt x="949479" y="3605174"/>
                  </a:cubicBezTo>
                  <a:cubicBezTo>
                    <a:pt x="1022822" y="3543261"/>
                    <a:pt x="1056159" y="3434677"/>
                    <a:pt x="975197" y="3365144"/>
                  </a:cubicBezTo>
                  <a:cubicBezTo>
                    <a:pt x="970434" y="3355619"/>
                    <a:pt x="967577" y="3347046"/>
                    <a:pt x="964719" y="3337521"/>
                  </a:cubicBezTo>
                  <a:cubicBezTo>
                    <a:pt x="951384" y="3291802"/>
                    <a:pt x="959004" y="3241319"/>
                    <a:pt x="982817" y="3200361"/>
                  </a:cubicBezTo>
                  <a:cubicBezTo>
                    <a:pt x="987579" y="3194646"/>
                    <a:pt x="992342" y="3187027"/>
                    <a:pt x="996152" y="3179407"/>
                  </a:cubicBezTo>
                  <a:cubicBezTo>
                    <a:pt x="1026632" y="3136544"/>
                    <a:pt x="1049492" y="3090824"/>
                    <a:pt x="1061874" y="3029864"/>
                  </a:cubicBezTo>
                  <a:cubicBezTo>
                    <a:pt x="1061874" y="3022244"/>
                    <a:pt x="1063779" y="3012719"/>
                    <a:pt x="1063779" y="3004146"/>
                  </a:cubicBezTo>
                  <a:cubicBezTo>
                    <a:pt x="1065684" y="2945092"/>
                    <a:pt x="1058064" y="2881274"/>
                    <a:pt x="1069494" y="2823171"/>
                  </a:cubicBezTo>
                  <a:cubicBezTo>
                    <a:pt x="1072352" y="2815552"/>
                    <a:pt x="1075209" y="2807932"/>
                    <a:pt x="1077114" y="2800311"/>
                  </a:cubicBezTo>
                  <a:cubicBezTo>
                    <a:pt x="1079019" y="2792692"/>
                    <a:pt x="1079972" y="2783167"/>
                    <a:pt x="1081877" y="2775546"/>
                  </a:cubicBezTo>
                  <a:cubicBezTo>
                    <a:pt x="1083782" y="2767927"/>
                    <a:pt x="1084734" y="2760307"/>
                    <a:pt x="1087592" y="2752686"/>
                  </a:cubicBezTo>
                  <a:cubicBezTo>
                    <a:pt x="1093307" y="2740304"/>
                    <a:pt x="1107594" y="2732684"/>
                    <a:pt x="1118072" y="2724111"/>
                  </a:cubicBezTo>
                  <a:cubicBezTo>
                    <a:pt x="1125692" y="2719349"/>
                    <a:pt x="1131407" y="2716492"/>
                    <a:pt x="1139027" y="2711729"/>
                  </a:cubicBezTo>
                  <a:cubicBezTo>
                    <a:pt x="1144742" y="2706967"/>
                    <a:pt x="1149504" y="2702204"/>
                    <a:pt x="1152362" y="2699346"/>
                  </a:cubicBezTo>
                  <a:cubicBezTo>
                    <a:pt x="1172364" y="2666009"/>
                    <a:pt x="1178079" y="2625052"/>
                    <a:pt x="1207607" y="2600286"/>
                  </a:cubicBezTo>
                  <a:cubicBezTo>
                    <a:pt x="1213322" y="2594571"/>
                    <a:pt x="1220942" y="2589809"/>
                    <a:pt x="1227609" y="2583142"/>
                  </a:cubicBezTo>
                  <a:cubicBezTo>
                    <a:pt x="1233324" y="2577427"/>
                    <a:pt x="1239992" y="2570759"/>
                    <a:pt x="1245707" y="2563139"/>
                  </a:cubicBezTo>
                  <a:cubicBezTo>
                    <a:pt x="1251422" y="2558377"/>
                    <a:pt x="1259042" y="2557424"/>
                    <a:pt x="1266662" y="2555519"/>
                  </a:cubicBezTo>
                  <a:cubicBezTo>
                    <a:pt x="1286664" y="2552661"/>
                    <a:pt x="1309524" y="2558377"/>
                    <a:pt x="1332384" y="2563139"/>
                  </a:cubicBezTo>
                  <a:cubicBezTo>
                    <a:pt x="1341909" y="2565044"/>
                    <a:pt x="1349529" y="2565996"/>
                    <a:pt x="1357149" y="2565996"/>
                  </a:cubicBezTo>
                  <a:cubicBezTo>
                    <a:pt x="1422872" y="2556471"/>
                    <a:pt x="1494309" y="2543136"/>
                    <a:pt x="1560984" y="2576474"/>
                  </a:cubicBezTo>
                  <a:cubicBezTo>
                    <a:pt x="1606704" y="2604096"/>
                    <a:pt x="1566699" y="2665057"/>
                    <a:pt x="1585749" y="2703157"/>
                  </a:cubicBezTo>
                  <a:cubicBezTo>
                    <a:pt x="1588607" y="2708871"/>
                    <a:pt x="1593369" y="2713634"/>
                    <a:pt x="1599084" y="2718396"/>
                  </a:cubicBezTo>
                  <a:cubicBezTo>
                    <a:pt x="1609562" y="2726017"/>
                    <a:pt x="1626707" y="2730779"/>
                    <a:pt x="1649567" y="2728874"/>
                  </a:cubicBezTo>
                  <a:cubicBezTo>
                    <a:pt x="1657187" y="2728874"/>
                    <a:pt x="1664807" y="2730779"/>
                    <a:pt x="1670522" y="2730779"/>
                  </a:cubicBezTo>
                  <a:cubicBezTo>
                    <a:pt x="1714337" y="2728874"/>
                    <a:pt x="1757199" y="2726017"/>
                    <a:pt x="1800062" y="2726017"/>
                  </a:cubicBezTo>
                  <a:cubicBezTo>
                    <a:pt x="1805777" y="2726017"/>
                    <a:pt x="1813397" y="2727921"/>
                    <a:pt x="1821017" y="2726017"/>
                  </a:cubicBezTo>
                  <a:cubicBezTo>
                    <a:pt x="1868642" y="2726017"/>
                    <a:pt x="1915314" y="2703157"/>
                    <a:pt x="1963892" y="2690774"/>
                  </a:cubicBezTo>
                  <a:cubicBezTo>
                    <a:pt x="1973417" y="2686011"/>
                    <a:pt x="1981989" y="2681249"/>
                    <a:pt x="1991514" y="2677439"/>
                  </a:cubicBezTo>
                  <a:cubicBezTo>
                    <a:pt x="2039139" y="2652674"/>
                    <a:pt x="2081049" y="2621242"/>
                    <a:pt x="2116292" y="2581236"/>
                  </a:cubicBezTo>
                  <a:cubicBezTo>
                    <a:pt x="2121054" y="2576474"/>
                    <a:pt x="2125817" y="2570759"/>
                    <a:pt x="2129627" y="2564092"/>
                  </a:cubicBezTo>
                  <a:cubicBezTo>
                    <a:pt x="2157249" y="2528849"/>
                    <a:pt x="2182967" y="2495511"/>
                    <a:pt x="2190587" y="2454554"/>
                  </a:cubicBezTo>
                  <a:cubicBezTo>
                    <a:pt x="2193444" y="2446934"/>
                    <a:pt x="2195349" y="2439314"/>
                    <a:pt x="2198207" y="2431694"/>
                  </a:cubicBezTo>
                  <a:cubicBezTo>
                    <a:pt x="2218209" y="2367877"/>
                    <a:pt x="2238212" y="2306917"/>
                    <a:pt x="2300124" y="2278342"/>
                  </a:cubicBezTo>
                  <a:cubicBezTo>
                    <a:pt x="2305839" y="2273579"/>
                    <a:pt x="2312507" y="2267864"/>
                    <a:pt x="2317269" y="2263102"/>
                  </a:cubicBezTo>
                  <a:cubicBezTo>
                    <a:pt x="2334414" y="2245957"/>
                    <a:pt x="2349654" y="2227859"/>
                    <a:pt x="2362989" y="2204999"/>
                  </a:cubicBezTo>
                  <a:cubicBezTo>
                    <a:pt x="2365847" y="2200236"/>
                    <a:pt x="2370609" y="2194522"/>
                    <a:pt x="2373467" y="2187854"/>
                  </a:cubicBezTo>
                  <a:cubicBezTo>
                    <a:pt x="2426807" y="2131657"/>
                    <a:pt x="2452524" y="2076411"/>
                    <a:pt x="2469669" y="1996401"/>
                  </a:cubicBezTo>
                  <a:cubicBezTo>
                    <a:pt x="2472527" y="1988781"/>
                    <a:pt x="2477289" y="1981161"/>
                    <a:pt x="2483004" y="1973542"/>
                  </a:cubicBezTo>
                  <a:cubicBezTo>
                    <a:pt x="2503007" y="1945919"/>
                    <a:pt x="2530629" y="1927822"/>
                    <a:pt x="2562062" y="1919249"/>
                  </a:cubicBezTo>
                  <a:cubicBezTo>
                    <a:pt x="2567777" y="1917344"/>
                    <a:pt x="2575397" y="1916392"/>
                    <a:pt x="2583017" y="1914486"/>
                  </a:cubicBezTo>
                  <a:cubicBezTo>
                    <a:pt x="2625879" y="1904961"/>
                    <a:pt x="2668742" y="1904961"/>
                    <a:pt x="2710652" y="1906867"/>
                  </a:cubicBezTo>
                  <a:cubicBezTo>
                    <a:pt x="2720177" y="1906867"/>
                    <a:pt x="2727797" y="1906867"/>
                    <a:pt x="2736369" y="1906867"/>
                  </a:cubicBezTo>
                  <a:cubicBezTo>
                    <a:pt x="2751609" y="1909724"/>
                    <a:pt x="2766849" y="1909724"/>
                    <a:pt x="2782089" y="1908772"/>
                  </a:cubicBezTo>
                  <a:cubicBezTo>
                    <a:pt x="2789709" y="1906867"/>
                    <a:pt x="2797329" y="1905914"/>
                    <a:pt x="2804949" y="1904009"/>
                  </a:cubicBezTo>
                  <a:cubicBezTo>
                    <a:pt x="2845907" y="1888769"/>
                    <a:pt x="2878292" y="1875434"/>
                    <a:pt x="2917344" y="1860194"/>
                  </a:cubicBezTo>
                  <a:cubicBezTo>
                    <a:pt x="2923059" y="1856384"/>
                    <a:pt x="2924012" y="1855431"/>
                    <a:pt x="2924012" y="1853526"/>
                  </a:cubicBezTo>
                  <a:moveTo>
                    <a:pt x="6679719" y="3301327"/>
                  </a:moveTo>
                  <a:cubicBezTo>
                    <a:pt x="6661622" y="3316567"/>
                    <a:pt x="6669242" y="3342284"/>
                    <a:pt x="6670194" y="3362286"/>
                  </a:cubicBezTo>
                  <a:cubicBezTo>
                    <a:pt x="6673052" y="3369907"/>
                    <a:pt x="6675909" y="3375621"/>
                    <a:pt x="6680672" y="3383242"/>
                  </a:cubicBezTo>
                  <a:cubicBezTo>
                    <a:pt x="6739727" y="3449917"/>
                    <a:pt x="6831167" y="3423246"/>
                    <a:pt x="6911177" y="3449917"/>
                  </a:cubicBezTo>
                  <a:cubicBezTo>
                    <a:pt x="6786399" y="3490874"/>
                    <a:pt x="6641619" y="3449917"/>
                    <a:pt x="6570182" y="3337521"/>
                  </a:cubicBezTo>
                  <a:cubicBezTo>
                    <a:pt x="6565419" y="3332759"/>
                    <a:pt x="6562562" y="3327044"/>
                    <a:pt x="6557799" y="3320377"/>
                  </a:cubicBezTo>
                  <a:cubicBezTo>
                    <a:pt x="6539702" y="3291802"/>
                    <a:pt x="6516842" y="3261321"/>
                    <a:pt x="6486362" y="3247034"/>
                  </a:cubicBezTo>
                  <a:cubicBezTo>
                    <a:pt x="6483504" y="3245129"/>
                    <a:pt x="6481599" y="3244177"/>
                    <a:pt x="6478742" y="3242271"/>
                  </a:cubicBezTo>
                  <a:cubicBezTo>
                    <a:pt x="6458740" y="3232746"/>
                    <a:pt x="6435879" y="3228936"/>
                    <a:pt x="6417782" y="3214649"/>
                  </a:cubicBezTo>
                  <a:cubicBezTo>
                    <a:pt x="6415877" y="3212744"/>
                    <a:pt x="6413019" y="3211792"/>
                    <a:pt x="6412067" y="3211792"/>
                  </a:cubicBezTo>
                  <a:cubicBezTo>
                    <a:pt x="6409209" y="3208934"/>
                    <a:pt x="6406352" y="3206077"/>
                    <a:pt x="6402542" y="3204171"/>
                  </a:cubicBezTo>
                  <a:cubicBezTo>
                    <a:pt x="6396827" y="3199409"/>
                    <a:pt x="6392065" y="3193694"/>
                    <a:pt x="6387302" y="3188932"/>
                  </a:cubicBezTo>
                  <a:cubicBezTo>
                    <a:pt x="6385397" y="3187027"/>
                    <a:pt x="6385397" y="3186074"/>
                    <a:pt x="6384444" y="3184169"/>
                  </a:cubicBezTo>
                  <a:cubicBezTo>
                    <a:pt x="6378729" y="3173692"/>
                    <a:pt x="6373967" y="3163214"/>
                    <a:pt x="6372062" y="3151784"/>
                  </a:cubicBezTo>
                  <a:cubicBezTo>
                    <a:pt x="6372062" y="3146069"/>
                    <a:pt x="6370157" y="3139402"/>
                    <a:pt x="6370157" y="3134639"/>
                  </a:cubicBezTo>
                  <a:cubicBezTo>
                    <a:pt x="6373015" y="3128924"/>
                    <a:pt x="6377777" y="3122257"/>
                    <a:pt x="6380634" y="3116542"/>
                  </a:cubicBezTo>
                  <a:cubicBezTo>
                    <a:pt x="6458740" y="3065107"/>
                    <a:pt x="6405399" y="2989859"/>
                    <a:pt x="6391112" y="2915564"/>
                  </a:cubicBezTo>
                  <a:cubicBezTo>
                    <a:pt x="6385397" y="2882227"/>
                    <a:pt x="6339677" y="2887942"/>
                    <a:pt x="6313007" y="2867939"/>
                  </a:cubicBezTo>
                  <a:cubicBezTo>
                    <a:pt x="6305387" y="2862224"/>
                    <a:pt x="6299672" y="2855557"/>
                    <a:pt x="6293004" y="2847936"/>
                  </a:cubicBezTo>
                  <a:cubicBezTo>
                    <a:pt x="6288242" y="2842221"/>
                    <a:pt x="6283479" y="2834602"/>
                    <a:pt x="6279669" y="2826982"/>
                  </a:cubicBezTo>
                  <a:cubicBezTo>
                    <a:pt x="6256809" y="2793644"/>
                    <a:pt x="6233949" y="2760307"/>
                    <a:pt x="6211090" y="2726969"/>
                  </a:cubicBezTo>
                  <a:cubicBezTo>
                    <a:pt x="6206327" y="2721254"/>
                    <a:pt x="6201565" y="2713634"/>
                    <a:pt x="6197754" y="2706967"/>
                  </a:cubicBezTo>
                  <a:cubicBezTo>
                    <a:pt x="6161559" y="2638386"/>
                    <a:pt x="6109172" y="2605049"/>
                    <a:pt x="6035829" y="2599334"/>
                  </a:cubicBezTo>
                  <a:cubicBezTo>
                    <a:pt x="6028209" y="2597429"/>
                    <a:pt x="6022494" y="2597429"/>
                    <a:pt x="6014874" y="2596477"/>
                  </a:cubicBezTo>
                  <a:cubicBezTo>
                    <a:pt x="5990109" y="2591714"/>
                    <a:pt x="5971059" y="2579332"/>
                    <a:pt x="5948199" y="2583142"/>
                  </a:cubicBezTo>
                  <a:cubicBezTo>
                    <a:pt x="5940579" y="2581236"/>
                    <a:pt x="5932959" y="2580284"/>
                    <a:pt x="5925340" y="2580284"/>
                  </a:cubicBezTo>
                  <a:cubicBezTo>
                    <a:pt x="5894859" y="2575521"/>
                    <a:pt x="5866284" y="2572664"/>
                    <a:pt x="5835804" y="2572664"/>
                  </a:cubicBezTo>
                  <a:cubicBezTo>
                    <a:pt x="5826279" y="2570759"/>
                    <a:pt x="5818659" y="2570759"/>
                    <a:pt x="5810087" y="2570759"/>
                  </a:cubicBezTo>
                  <a:cubicBezTo>
                    <a:pt x="5749127" y="2572664"/>
                    <a:pt x="5690072" y="2585999"/>
                    <a:pt x="5642447" y="2624099"/>
                  </a:cubicBezTo>
                  <a:cubicBezTo>
                    <a:pt x="5636732" y="2628861"/>
                    <a:pt x="5630065" y="2634577"/>
                    <a:pt x="5624349" y="2639339"/>
                  </a:cubicBezTo>
                  <a:cubicBezTo>
                    <a:pt x="5618634" y="2645054"/>
                    <a:pt x="5611015" y="2652674"/>
                    <a:pt x="5604347" y="2660294"/>
                  </a:cubicBezTo>
                  <a:cubicBezTo>
                    <a:pt x="5578629" y="2713634"/>
                    <a:pt x="5525290" y="2741257"/>
                    <a:pt x="5492904" y="2787929"/>
                  </a:cubicBezTo>
                  <a:cubicBezTo>
                    <a:pt x="5475759" y="2807932"/>
                    <a:pt x="5475759" y="2833649"/>
                    <a:pt x="5475759" y="2857461"/>
                  </a:cubicBezTo>
                  <a:cubicBezTo>
                    <a:pt x="5475759" y="2866986"/>
                    <a:pt x="5475759" y="2874607"/>
                    <a:pt x="5473854" y="2882227"/>
                  </a:cubicBezTo>
                  <a:cubicBezTo>
                    <a:pt x="5471949" y="2895561"/>
                    <a:pt x="5464329" y="2909849"/>
                    <a:pt x="5458615" y="2915564"/>
                  </a:cubicBezTo>
                  <a:cubicBezTo>
                    <a:pt x="5452899" y="2920327"/>
                    <a:pt x="5445279" y="2925089"/>
                    <a:pt x="5438612" y="2927946"/>
                  </a:cubicBezTo>
                  <a:cubicBezTo>
                    <a:pt x="5432897" y="2929852"/>
                    <a:pt x="5426229" y="2930804"/>
                    <a:pt x="5421467" y="2932709"/>
                  </a:cubicBezTo>
                  <a:cubicBezTo>
                    <a:pt x="5413847" y="2937471"/>
                    <a:pt x="5406227" y="2940329"/>
                    <a:pt x="5398607" y="2945092"/>
                  </a:cubicBezTo>
                  <a:cubicBezTo>
                    <a:pt x="5390987" y="2947949"/>
                    <a:pt x="5385272" y="2950807"/>
                    <a:pt x="5377652" y="2954617"/>
                  </a:cubicBezTo>
                  <a:cubicBezTo>
                    <a:pt x="5339552" y="2964142"/>
                    <a:pt x="5319549" y="3005099"/>
                    <a:pt x="5327169" y="3044152"/>
                  </a:cubicBezTo>
                  <a:cubicBezTo>
                    <a:pt x="5329074" y="3053677"/>
                    <a:pt x="5332884" y="3062249"/>
                    <a:pt x="5337647" y="3069869"/>
                  </a:cubicBezTo>
                  <a:cubicBezTo>
                    <a:pt x="5363365" y="3107969"/>
                    <a:pt x="5415752" y="3135592"/>
                    <a:pt x="5393844" y="3184169"/>
                  </a:cubicBezTo>
                  <a:cubicBezTo>
                    <a:pt x="5391940" y="3191789"/>
                    <a:pt x="5390987" y="3197504"/>
                    <a:pt x="5389082" y="3205124"/>
                  </a:cubicBezTo>
                  <a:cubicBezTo>
                    <a:pt x="5384319" y="3214649"/>
                    <a:pt x="5381462" y="3223221"/>
                    <a:pt x="5378604" y="3232746"/>
                  </a:cubicBezTo>
                  <a:cubicBezTo>
                    <a:pt x="5369079" y="3238461"/>
                    <a:pt x="5361459" y="3245129"/>
                    <a:pt x="5353840" y="3252749"/>
                  </a:cubicBezTo>
                  <a:cubicBezTo>
                    <a:pt x="5346219" y="3258464"/>
                    <a:pt x="5338599" y="3265132"/>
                    <a:pt x="5332884" y="3272752"/>
                  </a:cubicBezTo>
                  <a:cubicBezTo>
                    <a:pt x="5304309" y="3320377"/>
                    <a:pt x="5285259" y="3380384"/>
                    <a:pt x="5299547" y="3428961"/>
                  </a:cubicBezTo>
                  <a:cubicBezTo>
                    <a:pt x="5302404" y="3436582"/>
                    <a:pt x="5305262" y="3446107"/>
                    <a:pt x="5310024" y="3451821"/>
                  </a:cubicBezTo>
                  <a:cubicBezTo>
                    <a:pt x="5312882" y="3476586"/>
                    <a:pt x="5346219" y="3476586"/>
                    <a:pt x="5346219" y="3495636"/>
                  </a:cubicBezTo>
                  <a:cubicBezTo>
                    <a:pt x="5346219" y="3549929"/>
                    <a:pt x="5351934" y="3597554"/>
                    <a:pt x="5370984" y="3653752"/>
                  </a:cubicBezTo>
                  <a:cubicBezTo>
                    <a:pt x="5373842" y="3663277"/>
                    <a:pt x="5375747" y="3671849"/>
                    <a:pt x="5378604" y="3679469"/>
                  </a:cubicBezTo>
                  <a:cubicBezTo>
                    <a:pt x="5380509" y="3688994"/>
                    <a:pt x="5383367" y="3697567"/>
                    <a:pt x="5384319" y="3707092"/>
                  </a:cubicBezTo>
                  <a:cubicBezTo>
                    <a:pt x="5386224" y="3714711"/>
                    <a:pt x="5387177" y="3724236"/>
                    <a:pt x="5389082" y="3732809"/>
                  </a:cubicBezTo>
                  <a:cubicBezTo>
                    <a:pt x="5391940" y="3786149"/>
                    <a:pt x="5398607" y="3839489"/>
                    <a:pt x="5378604" y="3893782"/>
                  </a:cubicBezTo>
                  <a:cubicBezTo>
                    <a:pt x="5375747" y="3901402"/>
                    <a:pt x="5370984" y="3907117"/>
                    <a:pt x="5366222" y="3914736"/>
                  </a:cubicBezTo>
                  <a:cubicBezTo>
                    <a:pt x="5340504" y="3948074"/>
                    <a:pt x="5297642" y="3970934"/>
                    <a:pt x="5322407" y="4024274"/>
                  </a:cubicBezTo>
                  <a:cubicBezTo>
                    <a:pt x="5325265" y="4029989"/>
                    <a:pt x="5328122" y="4034752"/>
                    <a:pt x="5332884" y="4041419"/>
                  </a:cubicBezTo>
                  <a:cubicBezTo>
                    <a:pt x="5343362" y="4058564"/>
                    <a:pt x="5358602" y="4073804"/>
                    <a:pt x="5363365" y="4092854"/>
                  </a:cubicBezTo>
                  <a:cubicBezTo>
                    <a:pt x="5365269" y="4103332"/>
                    <a:pt x="5366222" y="4113809"/>
                    <a:pt x="5365269" y="4125239"/>
                  </a:cubicBezTo>
                  <a:cubicBezTo>
                    <a:pt x="5365269" y="4157624"/>
                    <a:pt x="5359554" y="4190961"/>
                    <a:pt x="5347172" y="4224299"/>
                  </a:cubicBezTo>
                  <a:cubicBezTo>
                    <a:pt x="5330027" y="4189057"/>
                    <a:pt x="5313834" y="4154767"/>
                    <a:pt x="5295737" y="4120477"/>
                  </a:cubicBezTo>
                  <a:cubicBezTo>
                    <a:pt x="5292879" y="4112857"/>
                    <a:pt x="5290022" y="4107142"/>
                    <a:pt x="5285259" y="4100474"/>
                  </a:cubicBezTo>
                  <a:cubicBezTo>
                    <a:pt x="5272877" y="4080471"/>
                    <a:pt x="5257637" y="4062374"/>
                    <a:pt x="5244302" y="4042371"/>
                  </a:cubicBezTo>
                  <a:cubicBezTo>
                    <a:pt x="5239540" y="4036657"/>
                    <a:pt x="5234777" y="4029989"/>
                    <a:pt x="5230967" y="4024274"/>
                  </a:cubicBezTo>
                  <a:cubicBezTo>
                    <a:pt x="5225252" y="4018559"/>
                    <a:pt x="5218584" y="4010939"/>
                    <a:pt x="5213822" y="4003319"/>
                  </a:cubicBezTo>
                  <a:cubicBezTo>
                    <a:pt x="5208107" y="3995699"/>
                    <a:pt x="5204297" y="3988079"/>
                    <a:pt x="5201440" y="3980459"/>
                  </a:cubicBezTo>
                  <a:cubicBezTo>
                    <a:pt x="5198582" y="3974744"/>
                    <a:pt x="5193819" y="3965219"/>
                    <a:pt x="5190962" y="3957599"/>
                  </a:cubicBezTo>
                  <a:cubicBezTo>
                    <a:pt x="5188104" y="3948074"/>
                    <a:pt x="5186199" y="3940454"/>
                    <a:pt x="5189057" y="3932834"/>
                  </a:cubicBezTo>
                  <a:cubicBezTo>
                    <a:pt x="5262399" y="3871874"/>
                    <a:pt x="5333837" y="3785196"/>
                    <a:pt x="5242397" y="3704234"/>
                  </a:cubicBezTo>
                  <a:cubicBezTo>
                    <a:pt x="5234777" y="3690899"/>
                    <a:pt x="5234777" y="3668992"/>
                    <a:pt x="5232872" y="3655657"/>
                  </a:cubicBezTo>
                  <a:cubicBezTo>
                    <a:pt x="5232872" y="3648036"/>
                    <a:pt x="5232872" y="3642321"/>
                    <a:pt x="5230967" y="3635654"/>
                  </a:cubicBezTo>
                  <a:cubicBezTo>
                    <a:pt x="5229062" y="3630892"/>
                    <a:pt x="5226204" y="3626129"/>
                    <a:pt x="5221442" y="3622319"/>
                  </a:cubicBezTo>
                  <a:cubicBezTo>
                    <a:pt x="5155719" y="3568979"/>
                    <a:pt x="5089997" y="3441344"/>
                    <a:pt x="5152862" y="3371811"/>
                  </a:cubicBezTo>
                  <a:cubicBezTo>
                    <a:pt x="5157624" y="3364192"/>
                    <a:pt x="5162387" y="3356571"/>
                    <a:pt x="5165244" y="3350857"/>
                  </a:cubicBezTo>
                  <a:cubicBezTo>
                    <a:pt x="5203344" y="3269894"/>
                    <a:pt x="5145242" y="3159404"/>
                    <a:pt x="5081424" y="3083204"/>
                  </a:cubicBezTo>
                  <a:cubicBezTo>
                    <a:pt x="5073804" y="3077489"/>
                    <a:pt x="5066184" y="3070821"/>
                    <a:pt x="5058565" y="3065107"/>
                  </a:cubicBezTo>
                  <a:cubicBezTo>
                    <a:pt x="5017607" y="3032721"/>
                    <a:pt x="4967124" y="3010814"/>
                    <a:pt x="4924262" y="2998432"/>
                  </a:cubicBezTo>
                  <a:cubicBezTo>
                    <a:pt x="4916642" y="2996527"/>
                    <a:pt x="4909022" y="2995574"/>
                    <a:pt x="4903307" y="2993669"/>
                  </a:cubicBezTo>
                  <a:cubicBezTo>
                    <a:pt x="4868064" y="2986049"/>
                    <a:pt x="4831869" y="2978429"/>
                    <a:pt x="4802342" y="2960332"/>
                  </a:cubicBezTo>
                  <a:cubicBezTo>
                    <a:pt x="4797579" y="2954617"/>
                    <a:pt x="4794722" y="2949854"/>
                    <a:pt x="4789959" y="2945092"/>
                  </a:cubicBezTo>
                  <a:cubicBezTo>
                    <a:pt x="4769004" y="2920327"/>
                    <a:pt x="4746144" y="2899371"/>
                    <a:pt x="4723284" y="2883179"/>
                  </a:cubicBezTo>
                  <a:cubicBezTo>
                    <a:pt x="4715664" y="2878417"/>
                    <a:pt x="4708044" y="2873654"/>
                    <a:pt x="4700424" y="2870796"/>
                  </a:cubicBezTo>
                  <a:cubicBezTo>
                    <a:pt x="4610889" y="2794596"/>
                    <a:pt x="4530879" y="2835554"/>
                    <a:pt x="4462299" y="2918421"/>
                  </a:cubicBezTo>
                  <a:cubicBezTo>
                    <a:pt x="4457537" y="2921279"/>
                    <a:pt x="4451822" y="2926042"/>
                    <a:pt x="4447059" y="2928899"/>
                  </a:cubicBezTo>
                  <a:cubicBezTo>
                    <a:pt x="4437534" y="2936519"/>
                    <a:pt x="4429914" y="2946044"/>
                    <a:pt x="4421342" y="2956521"/>
                  </a:cubicBezTo>
                  <a:cubicBezTo>
                    <a:pt x="4413722" y="2956521"/>
                    <a:pt x="4404197" y="2956521"/>
                    <a:pt x="4396577" y="2956521"/>
                  </a:cubicBezTo>
                  <a:cubicBezTo>
                    <a:pt x="4364192" y="2953664"/>
                    <a:pt x="4333712" y="2941282"/>
                    <a:pt x="4305137" y="2912707"/>
                  </a:cubicBezTo>
                  <a:cubicBezTo>
                    <a:pt x="4299422" y="2907944"/>
                    <a:pt x="4291802" y="2902229"/>
                    <a:pt x="4284182" y="2895561"/>
                  </a:cubicBezTo>
                  <a:cubicBezTo>
                    <a:pt x="4270847" y="2885084"/>
                    <a:pt x="4256559" y="2872702"/>
                    <a:pt x="4244177" y="2862224"/>
                  </a:cubicBezTo>
                  <a:cubicBezTo>
                    <a:pt x="4234652" y="2859367"/>
                    <a:pt x="4227032" y="2856509"/>
                    <a:pt x="4216554" y="2854604"/>
                  </a:cubicBezTo>
                  <a:cubicBezTo>
                    <a:pt x="4210839" y="2851746"/>
                    <a:pt x="4203219" y="2848889"/>
                    <a:pt x="4196552" y="2844127"/>
                  </a:cubicBezTo>
                  <a:cubicBezTo>
                    <a:pt x="4168929" y="2828886"/>
                    <a:pt x="4145117" y="2806027"/>
                    <a:pt x="4120352" y="2775546"/>
                  </a:cubicBezTo>
                  <a:cubicBezTo>
                    <a:pt x="4110827" y="2772689"/>
                    <a:pt x="4102254" y="2769832"/>
                    <a:pt x="4094634" y="2765069"/>
                  </a:cubicBezTo>
                  <a:cubicBezTo>
                    <a:pt x="4033674" y="2737446"/>
                    <a:pt x="3977477" y="2703157"/>
                    <a:pt x="3925089" y="2657436"/>
                  </a:cubicBezTo>
                  <a:cubicBezTo>
                    <a:pt x="3990812" y="2680296"/>
                    <a:pt x="4060344" y="2715539"/>
                    <a:pt x="4128924" y="2726017"/>
                  </a:cubicBezTo>
                  <a:cubicBezTo>
                    <a:pt x="4134639" y="2727921"/>
                    <a:pt x="4142259" y="2727921"/>
                    <a:pt x="4149879" y="2728874"/>
                  </a:cubicBezTo>
                  <a:cubicBezTo>
                    <a:pt x="4230842" y="2734589"/>
                    <a:pt x="4307994" y="2789834"/>
                    <a:pt x="4384194" y="2790786"/>
                  </a:cubicBezTo>
                  <a:cubicBezTo>
                    <a:pt x="4393719" y="2790786"/>
                    <a:pt x="4402292" y="2790786"/>
                    <a:pt x="4409912" y="2788882"/>
                  </a:cubicBezTo>
                  <a:cubicBezTo>
                    <a:pt x="4443249" y="2741257"/>
                    <a:pt x="4397529" y="2653627"/>
                    <a:pt x="4483254" y="2653627"/>
                  </a:cubicBezTo>
                  <a:cubicBezTo>
                    <a:pt x="4562312" y="2661246"/>
                    <a:pt x="4608032" y="2735542"/>
                    <a:pt x="4676612" y="2765069"/>
                  </a:cubicBezTo>
                  <a:cubicBezTo>
                    <a:pt x="4684232" y="2766974"/>
                    <a:pt x="4693757" y="2767927"/>
                    <a:pt x="4701377" y="2766974"/>
                  </a:cubicBezTo>
                  <a:cubicBezTo>
                    <a:pt x="4718522" y="2765069"/>
                    <a:pt x="4733762" y="2757449"/>
                    <a:pt x="4745192" y="2742209"/>
                  </a:cubicBezTo>
                  <a:cubicBezTo>
                    <a:pt x="4752812" y="2736494"/>
                    <a:pt x="4758527" y="2732684"/>
                    <a:pt x="4765194" y="2731732"/>
                  </a:cubicBezTo>
                  <a:cubicBezTo>
                    <a:pt x="4795674" y="2726017"/>
                    <a:pt x="4828059" y="2757449"/>
                    <a:pt x="4862349" y="2779357"/>
                  </a:cubicBezTo>
                  <a:cubicBezTo>
                    <a:pt x="4869969" y="2782214"/>
                    <a:pt x="4875684" y="2786977"/>
                    <a:pt x="4883304" y="2789834"/>
                  </a:cubicBezTo>
                  <a:cubicBezTo>
                    <a:pt x="4892829" y="2792692"/>
                    <a:pt x="4901402" y="2794596"/>
                    <a:pt x="4909022" y="2797454"/>
                  </a:cubicBezTo>
                  <a:cubicBezTo>
                    <a:pt x="4954742" y="2817457"/>
                    <a:pt x="4974744" y="2864129"/>
                    <a:pt x="4988079" y="2911754"/>
                  </a:cubicBezTo>
                  <a:cubicBezTo>
                    <a:pt x="4993794" y="2925089"/>
                    <a:pt x="5013797" y="2931757"/>
                    <a:pt x="5028084" y="2937471"/>
                  </a:cubicBezTo>
                  <a:cubicBezTo>
                    <a:pt x="5037609" y="2942234"/>
                    <a:pt x="5048087" y="2937471"/>
                    <a:pt x="5056659" y="2934614"/>
                  </a:cubicBezTo>
                  <a:cubicBezTo>
                    <a:pt x="5125240" y="2917469"/>
                    <a:pt x="5198582" y="2998432"/>
                    <a:pt x="5264304" y="2937471"/>
                  </a:cubicBezTo>
                  <a:cubicBezTo>
                    <a:pt x="5264304" y="2945092"/>
                    <a:pt x="5315740" y="2864129"/>
                    <a:pt x="5330979" y="2815552"/>
                  </a:cubicBezTo>
                  <a:cubicBezTo>
                    <a:pt x="5332884" y="2809836"/>
                    <a:pt x="5335742" y="2802217"/>
                    <a:pt x="5336694" y="2794596"/>
                  </a:cubicBezTo>
                  <a:cubicBezTo>
                    <a:pt x="5346219" y="2764117"/>
                    <a:pt x="5353840" y="2735542"/>
                    <a:pt x="5367174" y="2710777"/>
                  </a:cubicBezTo>
                  <a:cubicBezTo>
                    <a:pt x="5372890" y="2701252"/>
                    <a:pt x="5379557" y="2695536"/>
                    <a:pt x="5387177" y="2689821"/>
                  </a:cubicBezTo>
                  <a:cubicBezTo>
                    <a:pt x="5390034" y="2682202"/>
                    <a:pt x="5394797" y="2674582"/>
                    <a:pt x="5397654" y="2666961"/>
                  </a:cubicBezTo>
                  <a:cubicBezTo>
                    <a:pt x="5417657" y="2628861"/>
                    <a:pt x="5433849" y="2590761"/>
                    <a:pt x="5458615" y="2555519"/>
                  </a:cubicBezTo>
                  <a:cubicBezTo>
                    <a:pt x="5463377" y="2547899"/>
                    <a:pt x="5468140" y="2542184"/>
                    <a:pt x="5473854" y="2534564"/>
                  </a:cubicBezTo>
                  <a:cubicBezTo>
                    <a:pt x="5525290" y="2486939"/>
                    <a:pt x="5605299" y="2526944"/>
                    <a:pt x="5644352" y="2480271"/>
                  </a:cubicBezTo>
                  <a:cubicBezTo>
                    <a:pt x="5703407" y="2419311"/>
                    <a:pt x="5578629" y="2385974"/>
                    <a:pt x="5545292" y="2345969"/>
                  </a:cubicBezTo>
                  <a:cubicBezTo>
                    <a:pt x="5539577" y="2335492"/>
                    <a:pt x="5537672" y="2323109"/>
                    <a:pt x="5540529" y="2312632"/>
                  </a:cubicBezTo>
                  <a:cubicBezTo>
                    <a:pt x="5543387" y="2300249"/>
                    <a:pt x="5551007" y="2289772"/>
                    <a:pt x="5563390" y="2282152"/>
                  </a:cubicBezTo>
                  <a:cubicBezTo>
                    <a:pt x="5591965" y="2244052"/>
                    <a:pt x="5644352" y="2230717"/>
                    <a:pt x="5690072" y="2230717"/>
                  </a:cubicBezTo>
                  <a:cubicBezTo>
                    <a:pt x="5690072" y="2197379"/>
                    <a:pt x="5670069" y="2164042"/>
                    <a:pt x="5634827" y="2151659"/>
                  </a:cubicBezTo>
                  <a:cubicBezTo>
                    <a:pt x="5625302" y="2146897"/>
                    <a:pt x="5617682" y="2142134"/>
                    <a:pt x="5609109" y="2139277"/>
                  </a:cubicBezTo>
                  <a:cubicBezTo>
                    <a:pt x="5569104" y="2119274"/>
                    <a:pt x="5530052" y="2099272"/>
                    <a:pt x="5507192" y="2055456"/>
                  </a:cubicBezTo>
                  <a:cubicBezTo>
                    <a:pt x="5502429" y="2049742"/>
                    <a:pt x="5501477" y="2042122"/>
                    <a:pt x="5501477" y="2034501"/>
                  </a:cubicBezTo>
                  <a:cubicBezTo>
                    <a:pt x="5499572" y="2004022"/>
                    <a:pt x="5526242" y="1972589"/>
                    <a:pt x="5526242" y="1942109"/>
                  </a:cubicBezTo>
                  <a:cubicBezTo>
                    <a:pt x="5526242" y="1887817"/>
                    <a:pt x="5429087" y="1894484"/>
                    <a:pt x="5401465" y="1832572"/>
                  </a:cubicBezTo>
                  <a:cubicBezTo>
                    <a:pt x="5398607" y="1824951"/>
                    <a:pt x="5396702" y="1817331"/>
                    <a:pt x="5393844" y="1809711"/>
                  </a:cubicBezTo>
                  <a:cubicBezTo>
                    <a:pt x="5390987" y="1802092"/>
                    <a:pt x="5389082" y="1796376"/>
                    <a:pt x="5384319" y="1789709"/>
                  </a:cubicBezTo>
                  <a:cubicBezTo>
                    <a:pt x="5381462" y="1780184"/>
                    <a:pt x="5376699" y="1774469"/>
                    <a:pt x="5371937" y="1768754"/>
                  </a:cubicBezTo>
                  <a:cubicBezTo>
                    <a:pt x="5315740" y="1712556"/>
                    <a:pt x="5277640" y="1779231"/>
                    <a:pt x="5245254" y="1817331"/>
                  </a:cubicBezTo>
                  <a:cubicBezTo>
                    <a:pt x="5240492" y="1824951"/>
                    <a:pt x="5234777" y="1832572"/>
                    <a:pt x="5228109" y="1840192"/>
                  </a:cubicBezTo>
                  <a:cubicBezTo>
                    <a:pt x="5222394" y="1845906"/>
                    <a:pt x="5215727" y="1853526"/>
                    <a:pt x="5208107" y="1858289"/>
                  </a:cubicBezTo>
                  <a:cubicBezTo>
                    <a:pt x="5202392" y="1864004"/>
                    <a:pt x="5195724" y="1870672"/>
                    <a:pt x="5190009" y="1879244"/>
                  </a:cubicBezTo>
                  <a:cubicBezTo>
                    <a:pt x="5185247" y="1886864"/>
                    <a:pt x="5180484" y="1896389"/>
                    <a:pt x="5177627" y="1906867"/>
                  </a:cubicBezTo>
                  <a:cubicBezTo>
                    <a:pt x="5175722" y="1912581"/>
                    <a:pt x="5171912" y="1917344"/>
                    <a:pt x="5164292" y="1920201"/>
                  </a:cubicBezTo>
                  <a:cubicBezTo>
                    <a:pt x="5158577" y="1924964"/>
                    <a:pt x="5150957" y="1927822"/>
                    <a:pt x="5143337" y="1927822"/>
                  </a:cubicBezTo>
                  <a:cubicBezTo>
                    <a:pt x="5126192" y="1930679"/>
                    <a:pt x="5112857" y="1927822"/>
                    <a:pt x="5112857" y="1914486"/>
                  </a:cubicBezTo>
                  <a:cubicBezTo>
                    <a:pt x="5112857" y="1888769"/>
                    <a:pt x="5108094" y="1868767"/>
                    <a:pt x="5099522" y="1853526"/>
                  </a:cubicBezTo>
                  <a:cubicBezTo>
                    <a:pt x="5096665" y="1845906"/>
                    <a:pt x="5089997" y="1838286"/>
                    <a:pt x="5086187" y="1832572"/>
                  </a:cubicBezTo>
                  <a:cubicBezTo>
                    <a:pt x="5073804" y="1800186"/>
                    <a:pt x="5106190" y="1759229"/>
                    <a:pt x="5088092" y="1745894"/>
                  </a:cubicBezTo>
                  <a:cubicBezTo>
                    <a:pt x="5034752" y="1684934"/>
                    <a:pt x="4943312" y="1692554"/>
                    <a:pt x="4892829" y="1623974"/>
                  </a:cubicBezTo>
                  <a:cubicBezTo>
                    <a:pt x="4888067" y="1619211"/>
                    <a:pt x="4885209" y="1614449"/>
                    <a:pt x="4880447" y="1610639"/>
                  </a:cubicBezTo>
                  <a:cubicBezTo>
                    <a:pt x="4874732" y="1603019"/>
                    <a:pt x="4868064" y="1597304"/>
                    <a:pt x="4862349" y="1590636"/>
                  </a:cubicBezTo>
                  <a:cubicBezTo>
                    <a:pt x="4807104" y="1577301"/>
                    <a:pt x="4766147" y="1547774"/>
                    <a:pt x="4746144" y="1509674"/>
                  </a:cubicBezTo>
                  <a:cubicBezTo>
                    <a:pt x="4743287" y="1502054"/>
                    <a:pt x="4740429" y="1494434"/>
                    <a:pt x="4736619" y="1484909"/>
                  </a:cubicBezTo>
                  <a:cubicBezTo>
                    <a:pt x="4704234" y="1434426"/>
                    <a:pt x="4784244" y="1401089"/>
                    <a:pt x="4736619" y="1350606"/>
                  </a:cubicBezTo>
                  <a:cubicBezTo>
                    <a:pt x="4730904" y="1345844"/>
                    <a:pt x="4723284" y="1342986"/>
                    <a:pt x="4716617" y="1340129"/>
                  </a:cubicBezTo>
                  <a:cubicBezTo>
                    <a:pt x="4637559" y="1307744"/>
                    <a:pt x="4530879" y="1360131"/>
                    <a:pt x="4440392" y="1355369"/>
                  </a:cubicBezTo>
                  <a:cubicBezTo>
                    <a:pt x="4434677" y="1357274"/>
                    <a:pt x="4427057" y="1358226"/>
                    <a:pt x="4420389" y="1360131"/>
                  </a:cubicBezTo>
                  <a:cubicBezTo>
                    <a:pt x="4408007" y="1362989"/>
                    <a:pt x="4394672" y="1364894"/>
                    <a:pt x="4380384" y="1367751"/>
                  </a:cubicBezTo>
                  <a:cubicBezTo>
                    <a:pt x="4372764" y="1367751"/>
                    <a:pt x="4365144" y="1369656"/>
                    <a:pt x="4355619" y="1369656"/>
                  </a:cubicBezTo>
                  <a:cubicBezTo>
                    <a:pt x="4276562" y="1362036"/>
                    <a:pt x="4216554" y="1348701"/>
                    <a:pt x="4155594" y="1417281"/>
                  </a:cubicBezTo>
                  <a:cubicBezTo>
                    <a:pt x="4147974" y="1420139"/>
                    <a:pt x="4140354" y="1422044"/>
                    <a:pt x="4132734" y="1422044"/>
                  </a:cubicBezTo>
                  <a:cubicBezTo>
                    <a:pt x="4109874" y="1423949"/>
                    <a:pt x="4087014" y="1416329"/>
                    <a:pt x="4071774" y="1396326"/>
                  </a:cubicBezTo>
                  <a:cubicBezTo>
                    <a:pt x="4039389" y="1355369"/>
                    <a:pt x="4013672" y="1307744"/>
                    <a:pt x="3951759" y="1320126"/>
                  </a:cubicBezTo>
                  <a:cubicBezTo>
                    <a:pt x="3946044" y="1318222"/>
                    <a:pt x="3939377" y="1315364"/>
                    <a:pt x="3934614" y="1312506"/>
                  </a:cubicBezTo>
                  <a:cubicBezTo>
                    <a:pt x="3928899" y="1307744"/>
                    <a:pt x="3924137" y="1302029"/>
                    <a:pt x="3921279" y="1294409"/>
                  </a:cubicBezTo>
                  <a:cubicBezTo>
                    <a:pt x="3901277" y="1254404"/>
                    <a:pt x="3974619" y="1227734"/>
                    <a:pt x="4007004" y="1194397"/>
                  </a:cubicBezTo>
                  <a:cubicBezTo>
                    <a:pt x="3996527" y="1214399"/>
                    <a:pt x="3996527" y="1229639"/>
                    <a:pt x="4002242" y="1240117"/>
                  </a:cubicBezTo>
                  <a:cubicBezTo>
                    <a:pt x="4005099" y="1245831"/>
                    <a:pt x="4009862" y="1250594"/>
                    <a:pt x="4015577" y="1253451"/>
                  </a:cubicBezTo>
                  <a:cubicBezTo>
                    <a:pt x="4036532" y="1263929"/>
                    <a:pt x="4061297" y="1271549"/>
                    <a:pt x="4084157" y="1274406"/>
                  </a:cubicBezTo>
                  <a:cubicBezTo>
                    <a:pt x="4091777" y="1276311"/>
                    <a:pt x="4099397" y="1276311"/>
                    <a:pt x="4107017" y="1276311"/>
                  </a:cubicBezTo>
                  <a:cubicBezTo>
                    <a:pt x="4162262" y="1285836"/>
                    <a:pt x="4196552" y="1259167"/>
                    <a:pt x="4227032" y="1225829"/>
                  </a:cubicBezTo>
                  <a:cubicBezTo>
                    <a:pt x="4232747" y="1218209"/>
                    <a:pt x="4239414" y="1212494"/>
                    <a:pt x="4247034" y="1205826"/>
                  </a:cubicBezTo>
                  <a:cubicBezTo>
                    <a:pt x="4321329" y="1152486"/>
                    <a:pt x="4454679" y="1226781"/>
                    <a:pt x="4434677" y="1078191"/>
                  </a:cubicBezTo>
                  <a:cubicBezTo>
                    <a:pt x="4427057" y="1058189"/>
                    <a:pt x="4460394" y="1058189"/>
                    <a:pt x="4475634" y="1049616"/>
                  </a:cubicBezTo>
                  <a:cubicBezTo>
                    <a:pt x="4481349" y="1047711"/>
                    <a:pt x="4488017" y="1046759"/>
                    <a:pt x="4493732" y="1046759"/>
                  </a:cubicBezTo>
                  <a:cubicBezTo>
                    <a:pt x="4503257" y="1044854"/>
                    <a:pt x="4511829" y="1043901"/>
                    <a:pt x="4521354" y="1041996"/>
                  </a:cubicBezTo>
                  <a:cubicBezTo>
                    <a:pt x="4530879" y="1041996"/>
                    <a:pt x="4539452" y="1040091"/>
                    <a:pt x="4548977" y="1039139"/>
                  </a:cubicBezTo>
                  <a:cubicBezTo>
                    <a:pt x="4573742" y="1033424"/>
                    <a:pt x="4600412" y="1044854"/>
                    <a:pt x="4627082" y="1056284"/>
                  </a:cubicBezTo>
                  <a:cubicBezTo>
                    <a:pt x="4636607" y="1059141"/>
                    <a:pt x="4644227" y="1061999"/>
                    <a:pt x="4652799" y="1063904"/>
                  </a:cubicBezTo>
                  <a:cubicBezTo>
                    <a:pt x="4669944" y="1059141"/>
                    <a:pt x="4688994" y="1056284"/>
                    <a:pt x="4708044" y="1051522"/>
                  </a:cubicBezTo>
                  <a:cubicBezTo>
                    <a:pt x="4717569" y="1049616"/>
                    <a:pt x="4728047" y="1046759"/>
                    <a:pt x="4736619" y="1045806"/>
                  </a:cubicBezTo>
                  <a:cubicBezTo>
                    <a:pt x="4746144" y="1042949"/>
                    <a:pt x="4754717" y="1040091"/>
                    <a:pt x="4764242" y="1036281"/>
                  </a:cubicBezTo>
                  <a:cubicBezTo>
                    <a:pt x="4774719" y="1033424"/>
                    <a:pt x="4784244" y="1030566"/>
                    <a:pt x="4794722" y="1025804"/>
                  </a:cubicBezTo>
                  <a:cubicBezTo>
                    <a:pt x="4842347" y="992466"/>
                    <a:pt x="4941407" y="1012469"/>
                    <a:pt x="4941407" y="951509"/>
                  </a:cubicBezTo>
                  <a:cubicBezTo>
                    <a:pt x="4947122" y="890549"/>
                    <a:pt x="4855682" y="878166"/>
                    <a:pt x="4804247" y="844829"/>
                  </a:cubicBezTo>
                  <a:cubicBezTo>
                    <a:pt x="4796627" y="840066"/>
                    <a:pt x="4789007" y="834351"/>
                    <a:pt x="4783292" y="829589"/>
                  </a:cubicBezTo>
                  <a:cubicBezTo>
                    <a:pt x="4770909" y="817206"/>
                    <a:pt x="4763289" y="801966"/>
                    <a:pt x="4760432" y="781011"/>
                  </a:cubicBezTo>
                  <a:cubicBezTo>
                    <a:pt x="4762337" y="770534"/>
                    <a:pt x="4760432" y="760056"/>
                    <a:pt x="4758527" y="750531"/>
                  </a:cubicBezTo>
                  <a:cubicBezTo>
                    <a:pt x="4745192" y="671474"/>
                    <a:pt x="4631844" y="684809"/>
                    <a:pt x="4580409" y="643851"/>
                  </a:cubicBezTo>
                  <a:cubicBezTo>
                    <a:pt x="4574694" y="639089"/>
                    <a:pt x="4568027" y="634326"/>
                    <a:pt x="4562312" y="630516"/>
                  </a:cubicBezTo>
                  <a:cubicBezTo>
                    <a:pt x="4545167" y="618134"/>
                    <a:pt x="4529927" y="605751"/>
                    <a:pt x="4518497" y="592416"/>
                  </a:cubicBezTo>
                  <a:cubicBezTo>
                    <a:pt x="4513734" y="586701"/>
                    <a:pt x="4508972" y="580034"/>
                    <a:pt x="4505162" y="574319"/>
                  </a:cubicBezTo>
                  <a:cubicBezTo>
                    <a:pt x="4482302" y="560984"/>
                    <a:pt x="4502304" y="534314"/>
                    <a:pt x="4514687" y="520979"/>
                  </a:cubicBezTo>
                  <a:cubicBezTo>
                    <a:pt x="4520402" y="518121"/>
                    <a:pt x="4527069" y="516216"/>
                    <a:pt x="4532784" y="515264"/>
                  </a:cubicBezTo>
                  <a:cubicBezTo>
                    <a:pt x="4613747" y="535266"/>
                    <a:pt x="4685184" y="446684"/>
                    <a:pt x="4674707" y="364769"/>
                  </a:cubicBezTo>
                  <a:cubicBezTo>
                    <a:pt x="4669944" y="357149"/>
                    <a:pt x="4665182" y="351434"/>
                    <a:pt x="4659467" y="343814"/>
                  </a:cubicBezTo>
                  <a:cubicBezTo>
                    <a:pt x="4633749" y="319049"/>
                    <a:pt x="4593744" y="298094"/>
                    <a:pt x="4555644" y="299999"/>
                  </a:cubicBezTo>
                  <a:cubicBezTo>
                    <a:pt x="4549929" y="298094"/>
                    <a:pt x="4543262" y="299999"/>
                    <a:pt x="4537547" y="299999"/>
                  </a:cubicBezTo>
                  <a:cubicBezTo>
                    <a:pt x="4524212" y="299999"/>
                    <a:pt x="4511829" y="299999"/>
                    <a:pt x="4501352" y="301904"/>
                  </a:cubicBezTo>
                  <a:cubicBezTo>
                    <a:pt x="4491827" y="303809"/>
                    <a:pt x="4484207" y="307619"/>
                    <a:pt x="4475634" y="311429"/>
                  </a:cubicBezTo>
                  <a:cubicBezTo>
                    <a:pt x="4450869" y="323811"/>
                    <a:pt x="4425152" y="340004"/>
                    <a:pt x="4401339" y="344766"/>
                  </a:cubicBezTo>
                  <a:cubicBezTo>
                    <a:pt x="4393719" y="347624"/>
                    <a:pt x="4386099" y="347624"/>
                    <a:pt x="4378479" y="347624"/>
                  </a:cubicBezTo>
                  <a:cubicBezTo>
                    <a:pt x="4365144" y="347624"/>
                    <a:pt x="4349904" y="344766"/>
                    <a:pt x="4334664" y="335241"/>
                  </a:cubicBezTo>
                  <a:cubicBezTo>
                    <a:pt x="4327044" y="330479"/>
                    <a:pt x="4321329" y="324764"/>
                    <a:pt x="4316567" y="317144"/>
                  </a:cubicBezTo>
                  <a:cubicBezTo>
                    <a:pt x="4311804" y="309524"/>
                    <a:pt x="4308947" y="301904"/>
                    <a:pt x="4306089" y="292379"/>
                  </a:cubicBezTo>
                  <a:cubicBezTo>
                    <a:pt x="4306089" y="292379"/>
                    <a:pt x="4311804" y="290474"/>
                    <a:pt x="4318472" y="287616"/>
                  </a:cubicBezTo>
                  <a:cubicBezTo>
                    <a:pt x="4324187" y="285711"/>
                    <a:pt x="4333712" y="281901"/>
                    <a:pt x="4339427" y="278091"/>
                  </a:cubicBezTo>
                  <a:cubicBezTo>
                    <a:pt x="4345142" y="272376"/>
                    <a:pt x="4349904" y="265709"/>
                    <a:pt x="4354667" y="259994"/>
                  </a:cubicBezTo>
                  <a:cubicBezTo>
                    <a:pt x="4360382" y="254279"/>
                    <a:pt x="4365144" y="246659"/>
                    <a:pt x="4369907" y="239991"/>
                  </a:cubicBezTo>
                  <a:cubicBezTo>
                    <a:pt x="4398482" y="191414"/>
                    <a:pt x="4438487" y="170459"/>
                    <a:pt x="4489922" y="170459"/>
                  </a:cubicBezTo>
                  <a:cubicBezTo>
                    <a:pt x="4535642" y="170459"/>
                    <a:pt x="4529927" y="83781"/>
                    <a:pt x="4591839" y="76161"/>
                  </a:cubicBezTo>
                  <a:cubicBezTo>
                    <a:pt x="4601364" y="76161"/>
                    <a:pt x="4609937" y="78066"/>
                    <a:pt x="4619462" y="79019"/>
                  </a:cubicBezTo>
                  <a:cubicBezTo>
                    <a:pt x="4660419" y="99021"/>
                    <a:pt x="4686137" y="130454"/>
                    <a:pt x="4712807" y="165696"/>
                  </a:cubicBezTo>
                  <a:cubicBezTo>
                    <a:pt x="4717569" y="171411"/>
                    <a:pt x="4722332" y="179031"/>
                    <a:pt x="4728047" y="185699"/>
                  </a:cubicBezTo>
                  <a:cubicBezTo>
                    <a:pt x="4732809" y="195224"/>
                    <a:pt x="4737572" y="203796"/>
                    <a:pt x="4741382" y="211416"/>
                  </a:cubicBezTo>
                  <a:cubicBezTo>
                    <a:pt x="4746144" y="220941"/>
                    <a:pt x="4750907" y="229514"/>
                    <a:pt x="4754717" y="239039"/>
                  </a:cubicBezTo>
                  <a:cubicBezTo>
                    <a:pt x="4762337" y="252374"/>
                    <a:pt x="4769957" y="266661"/>
                    <a:pt x="4779482" y="279044"/>
                  </a:cubicBezTo>
                  <a:cubicBezTo>
                    <a:pt x="4784244" y="284759"/>
                    <a:pt x="4789007" y="291426"/>
                    <a:pt x="4794722" y="297141"/>
                  </a:cubicBezTo>
                  <a:cubicBezTo>
                    <a:pt x="4850919" y="353339"/>
                    <a:pt x="4949979" y="347624"/>
                    <a:pt x="4983317" y="427634"/>
                  </a:cubicBezTo>
                  <a:cubicBezTo>
                    <a:pt x="4985222" y="435254"/>
                    <a:pt x="4985222" y="442874"/>
                    <a:pt x="4985222" y="448589"/>
                  </a:cubicBezTo>
                  <a:cubicBezTo>
                    <a:pt x="4954742" y="486689"/>
                    <a:pt x="4941407" y="527646"/>
                    <a:pt x="4944265" y="563841"/>
                  </a:cubicBezTo>
                  <a:cubicBezTo>
                    <a:pt x="4946169" y="571461"/>
                    <a:pt x="4946169" y="577176"/>
                    <a:pt x="4949027" y="584796"/>
                  </a:cubicBezTo>
                  <a:cubicBezTo>
                    <a:pt x="4944265" y="709574"/>
                    <a:pt x="5089044" y="681951"/>
                    <a:pt x="5164292" y="721956"/>
                  </a:cubicBezTo>
                  <a:cubicBezTo>
                    <a:pt x="5171912" y="726719"/>
                    <a:pt x="5179532" y="729576"/>
                    <a:pt x="5187152" y="732434"/>
                  </a:cubicBezTo>
                  <a:cubicBezTo>
                    <a:pt x="5260494" y="770534"/>
                    <a:pt x="5331932" y="823874"/>
                    <a:pt x="5402417" y="864831"/>
                  </a:cubicBezTo>
                  <a:cubicBezTo>
                    <a:pt x="5407179" y="869594"/>
                    <a:pt x="5411942" y="874356"/>
                    <a:pt x="5415752" y="878166"/>
                  </a:cubicBezTo>
                  <a:cubicBezTo>
                    <a:pt x="5428134" y="893406"/>
                    <a:pt x="5438612" y="911504"/>
                    <a:pt x="5446232" y="931506"/>
                  </a:cubicBezTo>
                  <a:cubicBezTo>
                    <a:pt x="5450994" y="941031"/>
                    <a:pt x="5451947" y="951509"/>
                    <a:pt x="5455757" y="960081"/>
                  </a:cubicBezTo>
                  <a:cubicBezTo>
                    <a:pt x="5461472" y="1031519"/>
                    <a:pt x="5440517" y="1069619"/>
                    <a:pt x="5405274" y="1092479"/>
                  </a:cubicBezTo>
                  <a:cubicBezTo>
                    <a:pt x="5397654" y="1097241"/>
                    <a:pt x="5390034" y="1100099"/>
                    <a:pt x="5380509" y="1102956"/>
                  </a:cubicBezTo>
                  <a:cubicBezTo>
                    <a:pt x="5299547" y="1127722"/>
                    <a:pt x="5212869" y="1120101"/>
                    <a:pt x="5136669" y="1130579"/>
                  </a:cubicBezTo>
                  <a:cubicBezTo>
                    <a:pt x="5127144" y="1132484"/>
                    <a:pt x="5116667" y="1135341"/>
                    <a:pt x="5108094" y="1136294"/>
                  </a:cubicBezTo>
                  <a:cubicBezTo>
                    <a:pt x="5098569" y="1139151"/>
                    <a:pt x="5090949" y="1142009"/>
                    <a:pt x="5082377" y="1146772"/>
                  </a:cubicBezTo>
                  <a:cubicBezTo>
                    <a:pt x="5074757" y="1151534"/>
                    <a:pt x="5067137" y="1156297"/>
                    <a:pt x="5061422" y="1162011"/>
                  </a:cubicBezTo>
                  <a:cubicBezTo>
                    <a:pt x="5050944" y="1171536"/>
                    <a:pt x="5043324" y="1182966"/>
                    <a:pt x="5038562" y="1197254"/>
                  </a:cubicBezTo>
                  <a:cubicBezTo>
                    <a:pt x="5036657" y="1202969"/>
                    <a:pt x="5033799" y="1210589"/>
                    <a:pt x="5033799" y="1218209"/>
                  </a:cubicBezTo>
                  <a:cubicBezTo>
                    <a:pt x="5035704" y="1223924"/>
                    <a:pt x="5038562" y="1231544"/>
                    <a:pt x="5039515" y="1239164"/>
                  </a:cubicBezTo>
                  <a:cubicBezTo>
                    <a:pt x="5056659" y="1301076"/>
                    <a:pt x="4950932" y="1327747"/>
                    <a:pt x="5003319" y="1362036"/>
                  </a:cubicBezTo>
                  <a:cubicBezTo>
                    <a:pt x="5076662" y="1409661"/>
                    <a:pt x="5148099" y="1435379"/>
                    <a:pt x="5233824" y="1436331"/>
                  </a:cubicBezTo>
                  <a:cubicBezTo>
                    <a:pt x="5244302" y="1438236"/>
                    <a:pt x="5253827" y="1438236"/>
                    <a:pt x="5262399" y="1438236"/>
                  </a:cubicBezTo>
                  <a:cubicBezTo>
                    <a:pt x="5290022" y="1440142"/>
                    <a:pt x="5315740" y="1441094"/>
                    <a:pt x="5338599" y="1442999"/>
                  </a:cubicBezTo>
                  <a:cubicBezTo>
                    <a:pt x="5366222" y="1448714"/>
                    <a:pt x="5437659" y="1442999"/>
                    <a:pt x="5424324" y="1499197"/>
                  </a:cubicBezTo>
                  <a:cubicBezTo>
                    <a:pt x="5421467" y="1504911"/>
                    <a:pt x="5418609" y="1511579"/>
                    <a:pt x="5413847" y="1517294"/>
                  </a:cubicBezTo>
                  <a:cubicBezTo>
                    <a:pt x="5410990" y="1523009"/>
                    <a:pt x="5408132" y="1529676"/>
                    <a:pt x="5406227" y="1537297"/>
                  </a:cubicBezTo>
                  <a:cubicBezTo>
                    <a:pt x="5464329" y="1557299"/>
                    <a:pt x="5530052" y="1537297"/>
                    <a:pt x="5587202" y="1539201"/>
                  </a:cubicBezTo>
                  <a:cubicBezTo>
                    <a:pt x="5597679" y="1539201"/>
                    <a:pt x="5607204" y="1539201"/>
                    <a:pt x="5615777" y="1539201"/>
                  </a:cubicBezTo>
                  <a:cubicBezTo>
                    <a:pt x="5678642" y="1542059"/>
                    <a:pt x="5735792" y="1562061"/>
                    <a:pt x="5768177" y="1621117"/>
                  </a:cubicBezTo>
                  <a:cubicBezTo>
                    <a:pt x="5775797" y="1636356"/>
                    <a:pt x="5781512" y="1653501"/>
                    <a:pt x="5788179" y="1671599"/>
                  </a:cubicBezTo>
                  <a:cubicBezTo>
                    <a:pt x="5782465" y="1712556"/>
                    <a:pt x="5730077" y="1735417"/>
                    <a:pt x="5716742" y="1760181"/>
                  </a:cubicBezTo>
                  <a:cubicBezTo>
                    <a:pt x="5713884" y="1765897"/>
                    <a:pt x="5711979" y="1772564"/>
                    <a:pt x="5713884" y="1778279"/>
                  </a:cubicBezTo>
                  <a:cubicBezTo>
                    <a:pt x="5787227" y="1860194"/>
                    <a:pt x="5898669" y="1801139"/>
                    <a:pt x="5983442" y="1854479"/>
                  </a:cubicBezTo>
                  <a:cubicBezTo>
                    <a:pt x="6047259" y="1895436"/>
                    <a:pt x="5993919" y="1953539"/>
                    <a:pt x="5980584" y="2006879"/>
                  </a:cubicBezTo>
                  <a:cubicBezTo>
                    <a:pt x="5978679" y="2014499"/>
                    <a:pt x="5977727" y="2022119"/>
                    <a:pt x="5977727" y="2029739"/>
                  </a:cubicBezTo>
                  <a:cubicBezTo>
                    <a:pt x="6023447" y="2057361"/>
                    <a:pt x="6017732" y="2110702"/>
                    <a:pt x="6029162" y="2157374"/>
                  </a:cubicBezTo>
                  <a:cubicBezTo>
                    <a:pt x="6032019" y="2164994"/>
                    <a:pt x="6034877" y="2169757"/>
                    <a:pt x="6041544" y="2174519"/>
                  </a:cubicBezTo>
                  <a:cubicBezTo>
                    <a:pt x="6094884" y="2192617"/>
                    <a:pt x="6102504" y="2245957"/>
                    <a:pt x="6128222" y="2286914"/>
                  </a:cubicBezTo>
                  <a:cubicBezTo>
                    <a:pt x="6132984" y="2294534"/>
                    <a:pt x="6135842" y="2302154"/>
                    <a:pt x="6140604" y="2309774"/>
                  </a:cubicBezTo>
                  <a:cubicBezTo>
                    <a:pt x="6131079" y="2342159"/>
                    <a:pt x="6130127" y="2368829"/>
                    <a:pt x="6134890" y="2391689"/>
                  </a:cubicBezTo>
                  <a:cubicBezTo>
                    <a:pt x="6136794" y="2401214"/>
                    <a:pt x="6137747" y="2408834"/>
                    <a:pt x="6140604" y="2416454"/>
                  </a:cubicBezTo>
                  <a:cubicBezTo>
                    <a:pt x="6160607" y="2454554"/>
                    <a:pt x="6193944" y="2501227"/>
                    <a:pt x="6219662" y="2536469"/>
                  </a:cubicBezTo>
                  <a:cubicBezTo>
                    <a:pt x="6265382" y="2589809"/>
                    <a:pt x="6265382" y="2678392"/>
                    <a:pt x="6349202" y="2696489"/>
                  </a:cubicBezTo>
                  <a:cubicBezTo>
                    <a:pt x="6354917" y="2701252"/>
                    <a:pt x="6362537" y="2706014"/>
                    <a:pt x="6370157" y="2709824"/>
                  </a:cubicBezTo>
                  <a:cubicBezTo>
                    <a:pt x="6403494" y="2734589"/>
                    <a:pt x="6429212" y="2764117"/>
                    <a:pt x="6449215" y="2808884"/>
                  </a:cubicBezTo>
                  <a:cubicBezTo>
                    <a:pt x="6453977" y="2814599"/>
                    <a:pt x="6458740" y="2822219"/>
                    <a:pt x="6462549" y="2828886"/>
                  </a:cubicBezTo>
                  <a:cubicBezTo>
                    <a:pt x="6465407" y="2833649"/>
                    <a:pt x="6470169" y="2838411"/>
                    <a:pt x="6473027" y="2842221"/>
                  </a:cubicBezTo>
                  <a:cubicBezTo>
                    <a:pt x="6488267" y="2886036"/>
                    <a:pt x="6541607" y="2886036"/>
                    <a:pt x="6579707" y="2906039"/>
                  </a:cubicBezTo>
                  <a:cubicBezTo>
                    <a:pt x="6593042" y="2913659"/>
                    <a:pt x="6607329" y="2926994"/>
                    <a:pt x="6607329" y="2939377"/>
                  </a:cubicBezTo>
                  <a:cubicBezTo>
                    <a:pt x="6599709" y="2987002"/>
                    <a:pt x="6561609" y="3021292"/>
                    <a:pt x="6573992" y="3073679"/>
                  </a:cubicBezTo>
                  <a:cubicBezTo>
                    <a:pt x="6572087" y="3081299"/>
                    <a:pt x="6572087" y="3090824"/>
                    <a:pt x="6572087" y="3098444"/>
                  </a:cubicBezTo>
                  <a:cubicBezTo>
                    <a:pt x="6570182" y="3130829"/>
                    <a:pt x="6577802" y="3162261"/>
                    <a:pt x="6599709" y="3192742"/>
                  </a:cubicBezTo>
                  <a:cubicBezTo>
                    <a:pt x="6601615" y="3194646"/>
                    <a:pt x="6602567" y="3195599"/>
                    <a:pt x="6604472" y="3197504"/>
                  </a:cubicBezTo>
                  <a:cubicBezTo>
                    <a:pt x="6647334" y="3225127"/>
                    <a:pt x="6744490" y="3230842"/>
                    <a:pt x="6680672" y="3297517"/>
                  </a:cubicBezTo>
                  <a:cubicBezTo>
                    <a:pt x="6683529" y="3297517"/>
                    <a:pt x="6681624" y="3300374"/>
                    <a:pt x="6679719" y="3301327"/>
                  </a:cubicBezTo>
                  <a:moveTo>
                    <a:pt x="7928447" y="4060469"/>
                  </a:moveTo>
                  <a:cubicBezTo>
                    <a:pt x="7930352" y="4093807"/>
                    <a:pt x="7938924" y="4121429"/>
                    <a:pt x="7954165" y="4142384"/>
                  </a:cubicBezTo>
                  <a:cubicBezTo>
                    <a:pt x="7958927" y="4150004"/>
                    <a:pt x="7964642" y="4155719"/>
                    <a:pt x="7971309" y="4162386"/>
                  </a:cubicBezTo>
                  <a:cubicBezTo>
                    <a:pt x="7977024" y="4168102"/>
                    <a:pt x="7983692" y="4174769"/>
                    <a:pt x="7991312" y="4180484"/>
                  </a:cubicBezTo>
                  <a:cubicBezTo>
                    <a:pt x="8029412" y="4218584"/>
                    <a:pt x="8049415" y="4272877"/>
                    <a:pt x="8108469" y="4287164"/>
                  </a:cubicBezTo>
                  <a:cubicBezTo>
                    <a:pt x="8049415" y="4307167"/>
                    <a:pt x="8009409" y="4251922"/>
                    <a:pt x="7974167" y="4221442"/>
                  </a:cubicBezTo>
                  <a:cubicBezTo>
                    <a:pt x="7964642" y="4216679"/>
                    <a:pt x="7957022" y="4213822"/>
                    <a:pt x="7949402" y="4209059"/>
                  </a:cubicBezTo>
                  <a:cubicBezTo>
                    <a:pt x="7943687" y="4204297"/>
                    <a:pt x="7936067" y="4198582"/>
                    <a:pt x="7929399" y="4193819"/>
                  </a:cubicBezTo>
                  <a:cubicBezTo>
                    <a:pt x="7918922" y="4181436"/>
                    <a:pt x="7908444" y="4168102"/>
                    <a:pt x="7900824" y="4150957"/>
                  </a:cubicBezTo>
                  <a:cubicBezTo>
                    <a:pt x="7896062" y="4143336"/>
                    <a:pt x="7893204" y="4135717"/>
                    <a:pt x="7890347" y="4126192"/>
                  </a:cubicBezTo>
                  <a:cubicBezTo>
                    <a:pt x="7887490" y="4120477"/>
                    <a:pt x="7884632" y="4113809"/>
                    <a:pt x="7880822" y="4108094"/>
                  </a:cubicBezTo>
                  <a:cubicBezTo>
                    <a:pt x="7868440" y="4075709"/>
                    <a:pt x="7859867" y="4039514"/>
                    <a:pt x="7852247" y="4003319"/>
                  </a:cubicBezTo>
                  <a:cubicBezTo>
                    <a:pt x="7838912" y="3968077"/>
                    <a:pt x="7806527" y="3955694"/>
                    <a:pt x="7791287" y="3921404"/>
                  </a:cubicBezTo>
                  <a:cubicBezTo>
                    <a:pt x="7786524" y="3915689"/>
                    <a:pt x="7781762" y="3909021"/>
                    <a:pt x="7777952" y="3904259"/>
                  </a:cubicBezTo>
                  <a:cubicBezTo>
                    <a:pt x="7752234" y="3876636"/>
                    <a:pt x="7715087" y="3853777"/>
                    <a:pt x="7669367" y="3835679"/>
                  </a:cubicBezTo>
                  <a:cubicBezTo>
                    <a:pt x="7663652" y="3829964"/>
                    <a:pt x="7656984" y="3822344"/>
                    <a:pt x="7651269" y="3815677"/>
                  </a:cubicBezTo>
                  <a:cubicBezTo>
                    <a:pt x="7645554" y="3808057"/>
                    <a:pt x="7640792" y="3800436"/>
                    <a:pt x="7636029" y="3792817"/>
                  </a:cubicBezTo>
                  <a:cubicBezTo>
                    <a:pt x="7587452" y="3719474"/>
                    <a:pt x="7610312" y="3642321"/>
                    <a:pt x="7595072" y="3568027"/>
                  </a:cubicBezTo>
                  <a:cubicBezTo>
                    <a:pt x="7593167" y="3558502"/>
                    <a:pt x="7590309" y="3550882"/>
                    <a:pt x="7587452" y="3543261"/>
                  </a:cubicBezTo>
                  <a:cubicBezTo>
                    <a:pt x="7584594" y="3535642"/>
                    <a:pt x="7579832" y="3526117"/>
                    <a:pt x="7575069" y="3518496"/>
                  </a:cubicBezTo>
                  <a:cubicBezTo>
                    <a:pt x="7572212" y="3508971"/>
                    <a:pt x="7567449" y="3501352"/>
                    <a:pt x="7564592" y="3492779"/>
                  </a:cubicBezTo>
                  <a:cubicBezTo>
                    <a:pt x="7534112" y="3442296"/>
                    <a:pt x="7516015" y="3395624"/>
                    <a:pt x="7500774" y="3342284"/>
                  </a:cubicBezTo>
                  <a:cubicBezTo>
                    <a:pt x="7498869" y="3334664"/>
                    <a:pt x="7496012" y="3327044"/>
                    <a:pt x="7495059" y="3319424"/>
                  </a:cubicBezTo>
                  <a:cubicBezTo>
                    <a:pt x="7472199" y="3279419"/>
                    <a:pt x="7492202" y="3227032"/>
                    <a:pt x="7444577" y="3192742"/>
                  </a:cubicBezTo>
                  <a:cubicBezTo>
                    <a:pt x="7386474" y="3145117"/>
                    <a:pt x="7327419" y="3192742"/>
                    <a:pt x="7316942" y="3250844"/>
                  </a:cubicBezTo>
                  <a:cubicBezTo>
                    <a:pt x="7314084" y="3258464"/>
                    <a:pt x="7311227" y="3266084"/>
                    <a:pt x="7307417" y="3273704"/>
                  </a:cubicBezTo>
                  <a:cubicBezTo>
                    <a:pt x="7301702" y="3290849"/>
                    <a:pt x="7292177" y="3307042"/>
                    <a:pt x="7281699" y="3322282"/>
                  </a:cubicBezTo>
                  <a:cubicBezTo>
                    <a:pt x="7278842" y="3327044"/>
                    <a:pt x="7274079" y="3331807"/>
                    <a:pt x="7271222" y="3334664"/>
                  </a:cubicBezTo>
                  <a:cubicBezTo>
                    <a:pt x="7235027" y="3374669"/>
                    <a:pt x="7169304" y="3340379"/>
                    <a:pt x="7143587" y="3301327"/>
                  </a:cubicBezTo>
                  <a:cubicBezTo>
                    <a:pt x="7189307" y="3293707"/>
                    <a:pt x="7235027" y="3280371"/>
                    <a:pt x="7252172" y="3231794"/>
                  </a:cubicBezTo>
                  <a:cubicBezTo>
                    <a:pt x="7255029" y="3224174"/>
                    <a:pt x="7257887" y="3216554"/>
                    <a:pt x="7259792" y="3208934"/>
                  </a:cubicBezTo>
                  <a:cubicBezTo>
                    <a:pt x="7261697" y="3161309"/>
                    <a:pt x="7255029" y="3096539"/>
                    <a:pt x="7284557" y="3070821"/>
                  </a:cubicBezTo>
                  <a:cubicBezTo>
                    <a:pt x="7289319" y="3066059"/>
                    <a:pt x="7295034" y="3063202"/>
                    <a:pt x="7302654" y="3060344"/>
                  </a:cubicBezTo>
                  <a:cubicBezTo>
                    <a:pt x="7348374" y="3057486"/>
                    <a:pt x="7401715" y="3052724"/>
                    <a:pt x="7449340" y="3060344"/>
                  </a:cubicBezTo>
                  <a:cubicBezTo>
                    <a:pt x="7458865" y="3062249"/>
                    <a:pt x="7467437" y="3063202"/>
                    <a:pt x="7476962" y="3066059"/>
                  </a:cubicBezTo>
                  <a:cubicBezTo>
                    <a:pt x="7565544" y="3078442"/>
                    <a:pt x="7565544" y="3180359"/>
                    <a:pt x="7588404" y="3252749"/>
                  </a:cubicBezTo>
                  <a:cubicBezTo>
                    <a:pt x="7591262" y="3262274"/>
                    <a:pt x="7594119" y="3270846"/>
                    <a:pt x="7597929" y="3280371"/>
                  </a:cubicBezTo>
                  <a:cubicBezTo>
                    <a:pt x="7625552" y="3353714"/>
                    <a:pt x="7666509" y="3420389"/>
                    <a:pt x="7698894" y="3488969"/>
                  </a:cubicBezTo>
                  <a:cubicBezTo>
                    <a:pt x="7700799" y="3496589"/>
                    <a:pt x="7700799" y="3502304"/>
                    <a:pt x="7701752" y="3509924"/>
                  </a:cubicBezTo>
                  <a:cubicBezTo>
                    <a:pt x="7701752" y="3517544"/>
                    <a:pt x="7701752" y="3523259"/>
                    <a:pt x="7701752" y="3530879"/>
                  </a:cubicBezTo>
                  <a:cubicBezTo>
                    <a:pt x="7699847" y="3619461"/>
                    <a:pt x="7673177" y="3713759"/>
                    <a:pt x="7756997" y="3759479"/>
                  </a:cubicBezTo>
                  <a:cubicBezTo>
                    <a:pt x="7764617" y="3764242"/>
                    <a:pt x="7770332" y="3767099"/>
                    <a:pt x="7777952" y="3771861"/>
                  </a:cubicBezTo>
                  <a:cubicBezTo>
                    <a:pt x="7783667" y="3774719"/>
                    <a:pt x="7791287" y="3777577"/>
                    <a:pt x="7797954" y="3782339"/>
                  </a:cubicBezTo>
                  <a:cubicBezTo>
                    <a:pt x="7866534" y="3792817"/>
                    <a:pt x="7906540" y="3838536"/>
                    <a:pt x="7919874" y="3894734"/>
                  </a:cubicBezTo>
                  <a:cubicBezTo>
                    <a:pt x="7921779" y="3902354"/>
                    <a:pt x="7922732" y="3909974"/>
                    <a:pt x="7924637" y="3919499"/>
                  </a:cubicBezTo>
                  <a:cubicBezTo>
                    <a:pt x="7937972" y="3954742"/>
                    <a:pt x="7922732" y="3989032"/>
                    <a:pt x="7924637" y="4023321"/>
                  </a:cubicBezTo>
                  <a:cubicBezTo>
                    <a:pt x="7924637" y="4030942"/>
                    <a:pt x="7924637" y="4036657"/>
                    <a:pt x="7927494" y="4044277"/>
                  </a:cubicBezTo>
                  <a:cubicBezTo>
                    <a:pt x="7925590" y="4049992"/>
                    <a:pt x="7926542" y="4056659"/>
                    <a:pt x="7928447" y="4060469"/>
                  </a:cubicBezTo>
                  <a:moveTo>
                    <a:pt x="6504" y="4409084"/>
                  </a:moveTo>
                  <a:lnTo>
                    <a:pt x="9362" y="4439564"/>
                  </a:lnTo>
                  <a:lnTo>
                    <a:pt x="7980834" y="4439564"/>
                  </a:lnTo>
                  <a:cubicBezTo>
                    <a:pt x="7986549" y="4439564"/>
                    <a:pt x="7993217" y="4439564"/>
                    <a:pt x="7997979" y="4439564"/>
                  </a:cubicBezTo>
                  <a:cubicBezTo>
                    <a:pt x="8017982" y="4441469"/>
                    <a:pt x="8036079" y="4441469"/>
                    <a:pt x="8056082" y="4441469"/>
                  </a:cubicBezTo>
                  <a:cubicBezTo>
                    <a:pt x="8061797" y="4441469"/>
                    <a:pt x="8068465" y="4441469"/>
                    <a:pt x="8074179" y="4441469"/>
                  </a:cubicBezTo>
                  <a:cubicBezTo>
                    <a:pt x="8121804" y="4443374"/>
                    <a:pt x="8178954" y="4454804"/>
                    <a:pt x="8198957" y="4435754"/>
                  </a:cubicBezTo>
                  <a:cubicBezTo>
                    <a:pt x="8292302" y="4308119"/>
                    <a:pt x="8113232" y="4247159"/>
                    <a:pt x="8044652" y="4158577"/>
                  </a:cubicBezTo>
                  <a:cubicBezTo>
                    <a:pt x="8039890" y="4152861"/>
                    <a:pt x="8034174" y="4146194"/>
                    <a:pt x="8029412" y="4138574"/>
                  </a:cubicBezTo>
                  <a:cubicBezTo>
                    <a:pt x="8023697" y="4132859"/>
                    <a:pt x="8018934" y="4125239"/>
                    <a:pt x="8014172" y="4118571"/>
                  </a:cubicBezTo>
                  <a:cubicBezTo>
                    <a:pt x="8008457" y="4112857"/>
                    <a:pt x="8003694" y="4106189"/>
                    <a:pt x="7998932" y="4100474"/>
                  </a:cubicBezTo>
                  <a:cubicBezTo>
                    <a:pt x="7986549" y="4080471"/>
                    <a:pt x="7977977" y="4057611"/>
                    <a:pt x="7971309" y="4031894"/>
                  </a:cubicBezTo>
                  <a:cubicBezTo>
                    <a:pt x="7969404" y="4024274"/>
                    <a:pt x="7968452" y="4014749"/>
                    <a:pt x="7968452" y="4006177"/>
                  </a:cubicBezTo>
                  <a:cubicBezTo>
                    <a:pt x="7966547" y="3998557"/>
                    <a:pt x="7966547" y="3992842"/>
                    <a:pt x="7966547" y="3985221"/>
                  </a:cubicBezTo>
                  <a:cubicBezTo>
                    <a:pt x="7966547" y="3977602"/>
                    <a:pt x="7968452" y="3968077"/>
                    <a:pt x="7971309" y="3960457"/>
                  </a:cubicBezTo>
                  <a:cubicBezTo>
                    <a:pt x="7974167" y="3949979"/>
                    <a:pt x="7976072" y="3940454"/>
                    <a:pt x="7976072" y="3931882"/>
                  </a:cubicBezTo>
                  <a:cubicBezTo>
                    <a:pt x="7986549" y="3835679"/>
                    <a:pt x="7928447" y="3760432"/>
                    <a:pt x="7828434" y="3749002"/>
                  </a:cubicBezTo>
                  <a:cubicBezTo>
                    <a:pt x="7820815" y="3746144"/>
                    <a:pt x="7811290" y="3743286"/>
                    <a:pt x="7803669" y="3739477"/>
                  </a:cubicBezTo>
                  <a:cubicBezTo>
                    <a:pt x="7788429" y="3731857"/>
                    <a:pt x="7773190" y="3724236"/>
                    <a:pt x="7757949" y="3713759"/>
                  </a:cubicBezTo>
                  <a:cubicBezTo>
                    <a:pt x="7752234" y="3700424"/>
                    <a:pt x="7739852" y="3686136"/>
                    <a:pt x="7739852" y="3672802"/>
                  </a:cubicBezTo>
                  <a:cubicBezTo>
                    <a:pt x="7735090" y="3625177"/>
                    <a:pt x="7745567" y="3578504"/>
                    <a:pt x="7750329" y="3532784"/>
                  </a:cubicBezTo>
                  <a:cubicBezTo>
                    <a:pt x="7752234" y="3515639"/>
                    <a:pt x="7753187" y="3500399"/>
                    <a:pt x="7752234" y="3485159"/>
                  </a:cubicBezTo>
                  <a:cubicBezTo>
                    <a:pt x="7752234" y="3477539"/>
                    <a:pt x="7752234" y="3469919"/>
                    <a:pt x="7750329" y="3462299"/>
                  </a:cubicBezTo>
                  <a:cubicBezTo>
                    <a:pt x="7748424" y="3456584"/>
                    <a:pt x="7745567" y="3448964"/>
                    <a:pt x="7744615" y="3442296"/>
                  </a:cubicBezTo>
                  <a:cubicBezTo>
                    <a:pt x="7700799" y="3375621"/>
                    <a:pt x="7635077" y="3322282"/>
                    <a:pt x="7637934" y="3232746"/>
                  </a:cubicBezTo>
                  <a:cubicBezTo>
                    <a:pt x="7636029" y="3223221"/>
                    <a:pt x="7633172" y="3214649"/>
                    <a:pt x="7630315" y="3205124"/>
                  </a:cubicBezTo>
                  <a:cubicBezTo>
                    <a:pt x="7627457" y="3187979"/>
                    <a:pt x="7622694" y="3172739"/>
                    <a:pt x="7619837" y="3157499"/>
                  </a:cubicBezTo>
                  <a:cubicBezTo>
                    <a:pt x="7616979" y="3140354"/>
                    <a:pt x="7614122" y="3125114"/>
                    <a:pt x="7610312" y="3108921"/>
                  </a:cubicBezTo>
                  <a:cubicBezTo>
                    <a:pt x="7620790" y="2978429"/>
                    <a:pt x="7476009" y="2964142"/>
                    <a:pt x="7386474" y="2987002"/>
                  </a:cubicBezTo>
                  <a:cubicBezTo>
                    <a:pt x="7378854" y="2988907"/>
                    <a:pt x="7371234" y="2989859"/>
                    <a:pt x="7363615" y="2991764"/>
                  </a:cubicBezTo>
                  <a:cubicBezTo>
                    <a:pt x="7310274" y="2996527"/>
                    <a:pt x="7259792" y="2966999"/>
                    <a:pt x="7214072" y="2991764"/>
                  </a:cubicBezTo>
                  <a:cubicBezTo>
                    <a:pt x="7140729" y="3031769"/>
                    <a:pt x="7206452" y="3119399"/>
                    <a:pt x="7196927" y="3189884"/>
                  </a:cubicBezTo>
                  <a:cubicBezTo>
                    <a:pt x="7192165" y="3195599"/>
                    <a:pt x="7186449" y="3200361"/>
                    <a:pt x="7181687" y="3205124"/>
                  </a:cubicBezTo>
                  <a:cubicBezTo>
                    <a:pt x="7128347" y="3246082"/>
                    <a:pt x="7041669" y="3237509"/>
                    <a:pt x="6980709" y="3205124"/>
                  </a:cubicBezTo>
                  <a:cubicBezTo>
                    <a:pt x="6973090" y="3202267"/>
                    <a:pt x="6965469" y="3199409"/>
                    <a:pt x="6957849" y="3195599"/>
                  </a:cubicBezTo>
                  <a:cubicBezTo>
                    <a:pt x="6930227" y="3186074"/>
                    <a:pt x="6902604" y="3182264"/>
                    <a:pt x="6871172" y="3187979"/>
                  </a:cubicBezTo>
                  <a:cubicBezTo>
                    <a:pt x="6865457" y="3189884"/>
                    <a:pt x="6858790" y="3190836"/>
                    <a:pt x="6851169" y="3193694"/>
                  </a:cubicBezTo>
                  <a:cubicBezTo>
                    <a:pt x="6773065" y="3199409"/>
                    <a:pt x="6719724" y="3146069"/>
                    <a:pt x="6647334" y="3132734"/>
                  </a:cubicBezTo>
                  <a:cubicBezTo>
                    <a:pt x="6641619" y="3129877"/>
                    <a:pt x="6636857" y="3122257"/>
                    <a:pt x="6633999" y="3115589"/>
                  </a:cubicBezTo>
                  <a:cubicBezTo>
                    <a:pt x="6629237" y="3105111"/>
                    <a:pt x="6629237" y="3085109"/>
                    <a:pt x="6629237" y="3071774"/>
                  </a:cubicBezTo>
                  <a:cubicBezTo>
                    <a:pt x="6629237" y="3068917"/>
                    <a:pt x="6631142" y="3066059"/>
                    <a:pt x="6631142" y="3062249"/>
                  </a:cubicBezTo>
                  <a:cubicBezTo>
                    <a:pt x="6641619" y="2996527"/>
                    <a:pt x="6727344" y="2970809"/>
                    <a:pt x="6707342" y="2896514"/>
                  </a:cubicBezTo>
                  <a:cubicBezTo>
                    <a:pt x="6687340" y="2835554"/>
                    <a:pt x="6610187" y="2822219"/>
                    <a:pt x="6552084" y="2806979"/>
                  </a:cubicBezTo>
                  <a:cubicBezTo>
                    <a:pt x="6544465" y="2802217"/>
                    <a:pt x="6538749" y="2797454"/>
                    <a:pt x="6532082" y="2793644"/>
                  </a:cubicBezTo>
                  <a:cubicBezTo>
                    <a:pt x="6514937" y="2778404"/>
                    <a:pt x="6504459" y="2760307"/>
                    <a:pt x="6507317" y="2734589"/>
                  </a:cubicBezTo>
                  <a:cubicBezTo>
                    <a:pt x="6507317" y="2732684"/>
                    <a:pt x="6507317" y="2731732"/>
                    <a:pt x="6505412" y="2729827"/>
                  </a:cubicBezTo>
                  <a:cubicBezTo>
                    <a:pt x="6490172" y="2663152"/>
                    <a:pt x="6436832" y="2632671"/>
                    <a:pt x="6391112" y="2597429"/>
                  </a:cubicBezTo>
                  <a:cubicBezTo>
                    <a:pt x="6385397" y="2591714"/>
                    <a:pt x="6377777" y="2586952"/>
                    <a:pt x="6371109" y="2580284"/>
                  </a:cubicBezTo>
                  <a:cubicBezTo>
                    <a:pt x="6325390" y="2545042"/>
                    <a:pt x="6305387" y="2491702"/>
                    <a:pt x="6285384" y="2438361"/>
                  </a:cubicBezTo>
                  <a:cubicBezTo>
                    <a:pt x="6280622" y="2428836"/>
                    <a:pt x="6275859" y="2420264"/>
                    <a:pt x="6273002" y="2410739"/>
                  </a:cubicBezTo>
                  <a:cubicBezTo>
                    <a:pt x="6252047" y="2366924"/>
                    <a:pt x="6229187" y="2325967"/>
                    <a:pt x="6209184" y="2284057"/>
                  </a:cubicBezTo>
                  <a:cubicBezTo>
                    <a:pt x="6204422" y="2274532"/>
                    <a:pt x="6199659" y="2266911"/>
                    <a:pt x="6195849" y="2259292"/>
                  </a:cubicBezTo>
                  <a:cubicBezTo>
                    <a:pt x="6172990" y="2219286"/>
                    <a:pt x="6152034" y="2178329"/>
                    <a:pt x="6142509" y="2131657"/>
                  </a:cubicBezTo>
                  <a:cubicBezTo>
                    <a:pt x="6140604" y="2122132"/>
                    <a:pt x="6139652" y="2113559"/>
                    <a:pt x="6137747" y="2104034"/>
                  </a:cubicBezTo>
                  <a:cubicBezTo>
                    <a:pt x="6132984" y="2065934"/>
                    <a:pt x="6134890" y="2026881"/>
                    <a:pt x="6127269" y="1992592"/>
                  </a:cubicBezTo>
                  <a:cubicBezTo>
                    <a:pt x="6125365" y="1990686"/>
                    <a:pt x="6124412" y="1989734"/>
                    <a:pt x="6124412" y="1986876"/>
                  </a:cubicBezTo>
                  <a:cubicBezTo>
                    <a:pt x="6107267" y="1953539"/>
                    <a:pt x="6083454" y="1932584"/>
                    <a:pt x="6103457" y="1877339"/>
                  </a:cubicBezTo>
                  <a:cubicBezTo>
                    <a:pt x="6109172" y="1864004"/>
                    <a:pt x="6095837" y="1844001"/>
                    <a:pt x="6086312" y="1828761"/>
                  </a:cubicBezTo>
                  <a:cubicBezTo>
                    <a:pt x="6080597" y="1815426"/>
                    <a:pt x="6071072" y="1803044"/>
                    <a:pt x="6063452" y="1790661"/>
                  </a:cubicBezTo>
                  <a:cubicBezTo>
                    <a:pt x="6008207" y="1705889"/>
                    <a:pt x="5939627" y="1622069"/>
                    <a:pt x="5949152" y="1512531"/>
                  </a:cubicBezTo>
                  <a:cubicBezTo>
                    <a:pt x="5947247" y="1499197"/>
                    <a:pt x="5946294" y="1484909"/>
                    <a:pt x="5944390" y="1472526"/>
                  </a:cubicBezTo>
                  <a:cubicBezTo>
                    <a:pt x="5936769" y="1419186"/>
                    <a:pt x="5924387" y="1370609"/>
                    <a:pt x="5892954" y="1326794"/>
                  </a:cubicBezTo>
                  <a:cubicBezTo>
                    <a:pt x="5883429" y="1314411"/>
                    <a:pt x="5872952" y="1302029"/>
                    <a:pt x="5860569" y="1290599"/>
                  </a:cubicBezTo>
                  <a:cubicBezTo>
                    <a:pt x="5851044" y="1282979"/>
                    <a:pt x="5842472" y="1275359"/>
                    <a:pt x="5832947" y="1269644"/>
                  </a:cubicBezTo>
                  <a:cubicBezTo>
                    <a:pt x="5846282" y="1277264"/>
                    <a:pt x="5858665" y="1277264"/>
                    <a:pt x="5872952" y="1284884"/>
                  </a:cubicBezTo>
                  <a:cubicBezTo>
                    <a:pt x="5862474" y="1282026"/>
                    <a:pt x="5852949" y="1279169"/>
                    <a:pt x="5842472" y="1275359"/>
                  </a:cubicBezTo>
                  <a:cubicBezTo>
                    <a:pt x="5753890" y="1202016"/>
                    <a:pt x="5623397" y="1156297"/>
                    <a:pt x="5554817" y="1061047"/>
                  </a:cubicBezTo>
                  <a:cubicBezTo>
                    <a:pt x="5549102" y="1053426"/>
                    <a:pt x="5544340" y="1045806"/>
                    <a:pt x="5539577" y="1038186"/>
                  </a:cubicBezTo>
                  <a:cubicBezTo>
                    <a:pt x="5557674" y="954366"/>
                    <a:pt x="5544340" y="874356"/>
                    <a:pt x="5472902" y="826731"/>
                  </a:cubicBezTo>
                  <a:cubicBezTo>
                    <a:pt x="5467187" y="821969"/>
                    <a:pt x="5462424" y="816254"/>
                    <a:pt x="5455757" y="809586"/>
                  </a:cubicBezTo>
                  <a:cubicBezTo>
                    <a:pt x="5425277" y="781964"/>
                    <a:pt x="5392892" y="755294"/>
                    <a:pt x="5350982" y="738149"/>
                  </a:cubicBezTo>
                  <a:cubicBezTo>
                    <a:pt x="5346219" y="735291"/>
                    <a:pt x="5340504" y="732434"/>
                    <a:pt x="5333837" y="728624"/>
                  </a:cubicBezTo>
                  <a:cubicBezTo>
                    <a:pt x="5318597" y="719099"/>
                    <a:pt x="5303357" y="710526"/>
                    <a:pt x="5288117" y="701001"/>
                  </a:cubicBezTo>
                  <a:cubicBezTo>
                    <a:pt x="5282402" y="696239"/>
                    <a:pt x="5275734" y="691476"/>
                    <a:pt x="5270019" y="688619"/>
                  </a:cubicBezTo>
                  <a:cubicBezTo>
                    <a:pt x="5256684" y="678141"/>
                    <a:pt x="5239540" y="668616"/>
                    <a:pt x="5221442" y="660996"/>
                  </a:cubicBezTo>
                  <a:cubicBezTo>
                    <a:pt x="5215727" y="658139"/>
                    <a:pt x="5209059" y="655281"/>
                    <a:pt x="5203344" y="653376"/>
                  </a:cubicBezTo>
                  <a:cubicBezTo>
                    <a:pt x="5195724" y="648614"/>
                    <a:pt x="5188104" y="645756"/>
                    <a:pt x="5178579" y="642899"/>
                  </a:cubicBezTo>
                  <a:cubicBezTo>
                    <a:pt x="5170959" y="640041"/>
                    <a:pt x="5163340" y="638136"/>
                    <a:pt x="5153815" y="635279"/>
                  </a:cubicBezTo>
                  <a:cubicBezTo>
                    <a:pt x="5103332" y="622896"/>
                    <a:pt x="4991890" y="629564"/>
                    <a:pt x="5009034" y="546696"/>
                  </a:cubicBezTo>
                  <a:cubicBezTo>
                    <a:pt x="5011892" y="539076"/>
                    <a:pt x="5016654" y="533361"/>
                    <a:pt x="5024274" y="528599"/>
                  </a:cubicBezTo>
                  <a:cubicBezTo>
                    <a:pt x="5033799" y="525741"/>
                    <a:pt x="5042372" y="523836"/>
                    <a:pt x="5049992" y="519074"/>
                  </a:cubicBezTo>
                  <a:cubicBezTo>
                    <a:pt x="5100474" y="493356"/>
                    <a:pt x="5112857" y="421919"/>
                    <a:pt x="5077615" y="386676"/>
                  </a:cubicBezTo>
                  <a:cubicBezTo>
                    <a:pt x="5024274" y="318096"/>
                    <a:pt x="4932834" y="325716"/>
                    <a:pt x="4876637" y="271424"/>
                  </a:cubicBezTo>
                  <a:cubicBezTo>
                    <a:pt x="4870922" y="266661"/>
                    <a:pt x="4864254" y="260946"/>
                    <a:pt x="4858539" y="254279"/>
                  </a:cubicBezTo>
                  <a:cubicBezTo>
                    <a:pt x="4835679" y="229514"/>
                    <a:pt x="4815677" y="202844"/>
                    <a:pt x="4803294" y="167601"/>
                  </a:cubicBezTo>
                  <a:cubicBezTo>
                    <a:pt x="4798532" y="158076"/>
                    <a:pt x="4795674" y="150456"/>
                    <a:pt x="4792817" y="141884"/>
                  </a:cubicBezTo>
                  <a:cubicBezTo>
                    <a:pt x="4787102" y="136169"/>
                    <a:pt x="4782339" y="129501"/>
                    <a:pt x="4775672" y="121881"/>
                  </a:cubicBezTo>
                  <a:cubicBezTo>
                    <a:pt x="4739477" y="83781"/>
                    <a:pt x="4696614" y="52349"/>
                    <a:pt x="4648037" y="25679"/>
                  </a:cubicBezTo>
                  <a:cubicBezTo>
                    <a:pt x="4640417" y="20916"/>
                    <a:pt x="4634702" y="16154"/>
                    <a:pt x="4627082" y="13296"/>
                  </a:cubicBezTo>
                  <a:cubicBezTo>
                    <a:pt x="4619462" y="8534"/>
                    <a:pt x="4611842" y="5676"/>
                    <a:pt x="4604222" y="2819"/>
                  </a:cubicBezTo>
                  <a:cubicBezTo>
                    <a:pt x="4492779" y="-18136"/>
                    <a:pt x="4401339" y="81876"/>
                    <a:pt x="4334664" y="165696"/>
                  </a:cubicBezTo>
                  <a:cubicBezTo>
                    <a:pt x="4328949" y="171411"/>
                    <a:pt x="4321329" y="178079"/>
                    <a:pt x="4311804" y="182841"/>
                  </a:cubicBezTo>
                  <a:cubicBezTo>
                    <a:pt x="4304184" y="187604"/>
                    <a:pt x="4294659" y="190461"/>
                    <a:pt x="4284182" y="192366"/>
                  </a:cubicBezTo>
                  <a:cubicBezTo>
                    <a:pt x="4276562" y="194271"/>
                    <a:pt x="4270847" y="197129"/>
                    <a:pt x="4264179" y="199986"/>
                  </a:cubicBezTo>
                  <a:cubicBezTo>
                    <a:pt x="4246082" y="207606"/>
                    <a:pt x="4228937" y="224751"/>
                    <a:pt x="4216554" y="251421"/>
                  </a:cubicBezTo>
                  <a:cubicBezTo>
                    <a:pt x="4211792" y="259041"/>
                    <a:pt x="4207029" y="266661"/>
                    <a:pt x="4203219" y="276186"/>
                  </a:cubicBezTo>
                  <a:cubicBezTo>
                    <a:pt x="4177502" y="332384"/>
                    <a:pt x="4163214" y="410489"/>
                    <a:pt x="4125114" y="454304"/>
                  </a:cubicBezTo>
                  <a:cubicBezTo>
                    <a:pt x="4119399" y="461924"/>
                    <a:pt x="4114637" y="469544"/>
                    <a:pt x="4107969" y="479069"/>
                  </a:cubicBezTo>
                  <a:cubicBezTo>
                    <a:pt x="4102254" y="488594"/>
                    <a:pt x="4095587" y="497166"/>
                    <a:pt x="4089872" y="504786"/>
                  </a:cubicBezTo>
                  <a:cubicBezTo>
                    <a:pt x="4057487" y="548601"/>
                    <a:pt x="4011767" y="494309"/>
                    <a:pt x="3972714" y="529551"/>
                  </a:cubicBezTo>
                  <a:cubicBezTo>
                    <a:pt x="3926994" y="569556"/>
                    <a:pt x="3932709" y="677189"/>
                    <a:pt x="3848889" y="669569"/>
                  </a:cubicBezTo>
                  <a:cubicBezTo>
                    <a:pt x="3843174" y="669569"/>
                    <a:pt x="3836507" y="667664"/>
                    <a:pt x="3831744" y="667664"/>
                  </a:cubicBezTo>
                  <a:cubicBezTo>
                    <a:pt x="3813647" y="664806"/>
                    <a:pt x="3798407" y="661949"/>
                    <a:pt x="3783167" y="658139"/>
                  </a:cubicBezTo>
                  <a:cubicBezTo>
                    <a:pt x="3773642" y="656234"/>
                    <a:pt x="3765069" y="653376"/>
                    <a:pt x="3755544" y="650519"/>
                  </a:cubicBezTo>
                  <a:cubicBezTo>
                    <a:pt x="3740304" y="637184"/>
                    <a:pt x="3725064" y="624801"/>
                    <a:pt x="3707919" y="614324"/>
                  </a:cubicBezTo>
                  <a:cubicBezTo>
                    <a:pt x="3698394" y="608609"/>
                    <a:pt x="3690774" y="603846"/>
                    <a:pt x="3683154" y="597179"/>
                  </a:cubicBezTo>
                  <a:cubicBezTo>
                    <a:pt x="3649817" y="561936"/>
                    <a:pt x="3683154" y="493356"/>
                    <a:pt x="3629814" y="487641"/>
                  </a:cubicBezTo>
                  <a:cubicBezTo>
                    <a:pt x="3558377" y="487641"/>
                    <a:pt x="3498369" y="540981"/>
                    <a:pt x="3425979" y="554316"/>
                  </a:cubicBezTo>
                  <a:cubicBezTo>
                    <a:pt x="3420264" y="554316"/>
                    <a:pt x="3413597" y="554316"/>
                    <a:pt x="3407882" y="552411"/>
                  </a:cubicBezTo>
                  <a:cubicBezTo>
                    <a:pt x="3387879" y="547649"/>
                    <a:pt x="3367877" y="537171"/>
                    <a:pt x="3349779" y="527646"/>
                  </a:cubicBezTo>
                  <a:cubicBezTo>
                    <a:pt x="3340254" y="521931"/>
                    <a:pt x="3331682" y="515264"/>
                    <a:pt x="3322157" y="510501"/>
                  </a:cubicBezTo>
                  <a:cubicBezTo>
                    <a:pt x="3312632" y="505739"/>
                    <a:pt x="3302154" y="502881"/>
                    <a:pt x="3291677" y="502881"/>
                  </a:cubicBezTo>
                  <a:cubicBezTo>
                    <a:pt x="3245957" y="502881"/>
                    <a:pt x="3220239" y="553364"/>
                    <a:pt x="3186902" y="650519"/>
                  </a:cubicBezTo>
                  <a:cubicBezTo>
                    <a:pt x="3174519" y="690524"/>
                    <a:pt x="3164042" y="721956"/>
                    <a:pt x="3154517" y="747674"/>
                  </a:cubicBezTo>
                  <a:cubicBezTo>
                    <a:pt x="3151659" y="753389"/>
                    <a:pt x="3149754" y="760056"/>
                    <a:pt x="3146897" y="765771"/>
                  </a:cubicBezTo>
                  <a:cubicBezTo>
                    <a:pt x="3129752" y="829589"/>
                    <a:pt x="3072602" y="842924"/>
                    <a:pt x="3044979" y="896264"/>
                  </a:cubicBezTo>
                  <a:cubicBezTo>
                    <a:pt x="3019262" y="977226"/>
                    <a:pt x="3064982" y="1092479"/>
                    <a:pt x="2986877" y="1151534"/>
                  </a:cubicBezTo>
                  <a:cubicBezTo>
                    <a:pt x="2981162" y="1154391"/>
                    <a:pt x="2974494" y="1157249"/>
                    <a:pt x="2968779" y="1161059"/>
                  </a:cubicBezTo>
                  <a:cubicBezTo>
                    <a:pt x="2963064" y="1165822"/>
                    <a:pt x="2958302" y="1168679"/>
                    <a:pt x="2953539" y="1173441"/>
                  </a:cubicBezTo>
                  <a:cubicBezTo>
                    <a:pt x="2945919" y="1182966"/>
                    <a:pt x="2941157" y="1191539"/>
                    <a:pt x="2936394" y="1202016"/>
                  </a:cubicBezTo>
                  <a:cubicBezTo>
                    <a:pt x="2913534" y="1342034"/>
                    <a:pt x="2873529" y="1475384"/>
                    <a:pt x="2896389" y="1620164"/>
                  </a:cubicBezTo>
                  <a:cubicBezTo>
                    <a:pt x="2896389" y="1635404"/>
                    <a:pt x="2894484" y="1652549"/>
                    <a:pt x="2893532" y="1668742"/>
                  </a:cubicBezTo>
                  <a:cubicBezTo>
                    <a:pt x="2893532" y="1676361"/>
                    <a:pt x="2891627" y="1685886"/>
                    <a:pt x="2891627" y="1693506"/>
                  </a:cubicBezTo>
                  <a:cubicBezTo>
                    <a:pt x="2889722" y="1703031"/>
                    <a:pt x="2888769" y="1710651"/>
                    <a:pt x="2886864" y="1719224"/>
                  </a:cubicBezTo>
                  <a:cubicBezTo>
                    <a:pt x="2873529" y="1766849"/>
                    <a:pt x="2841144" y="1805901"/>
                    <a:pt x="2797329" y="1807806"/>
                  </a:cubicBezTo>
                  <a:cubicBezTo>
                    <a:pt x="2789709" y="1809711"/>
                    <a:pt x="2782089" y="1809711"/>
                    <a:pt x="2772564" y="1807806"/>
                  </a:cubicBezTo>
                  <a:cubicBezTo>
                    <a:pt x="2764944" y="1809711"/>
                    <a:pt x="2755419" y="1809711"/>
                    <a:pt x="2746847" y="1809711"/>
                  </a:cubicBezTo>
                  <a:cubicBezTo>
                    <a:pt x="2710652" y="1809711"/>
                    <a:pt x="2672552" y="1803997"/>
                    <a:pt x="2638262" y="1800186"/>
                  </a:cubicBezTo>
                  <a:cubicBezTo>
                    <a:pt x="2628737" y="1798281"/>
                    <a:pt x="2618259" y="1797329"/>
                    <a:pt x="2607782" y="1795424"/>
                  </a:cubicBezTo>
                  <a:cubicBezTo>
                    <a:pt x="2559204" y="1789709"/>
                    <a:pt x="2510627" y="1789709"/>
                    <a:pt x="2470622" y="1820189"/>
                  </a:cubicBezTo>
                  <a:cubicBezTo>
                    <a:pt x="2464907" y="1825904"/>
                    <a:pt x="2458239" y="1830667"/>
                    <a:pt x="2452524" y="1837334"/>
                  </a:cubicBezTo>
                  <a:cubicBezTo>
                    <a:pt x="2434427" y="1855431"/>
                    <a:pt x="2419187" y="1878292"/>
                    <a:pt x="2403947" y="1904009"/>
                  </a:cubicBezTo>
                  <a:cubicBezTo>
                    <a:pt x="2399184" y="1909724"/>
                    <a:pt x="2396327" y="1917344"/>
                    <a:pt x="2391564" y="1924011"/>
                  </a:cubicBezTo>
                  <a:cubicBezTo>
                    <a:pt x="2385849" y="1960206"/>
                    <a:pt x="2371562" y="2001164"/>
                    <a:pt x="2350607" y="2036406"/>
                  </a:cubicBezTo>
                  <a:cubicBezTo>
                    <a:pt x="2345844" y="2042122"/>
                    <a:pt x="2341082" y="2049742"/>
                    <a:pt x="2337272" y="2056409"/>
                  </a:cubicBezTo>
                  <a:cubicBezTo>
                    <a:pt x="2316317" y="2104034"/>
                    <a:pt x="2268692" y="2138324"/>
                    <a:pt x="2225829" y="2165947"/>
                  </a:cubicBezTo>
                  <a:cubicBezTo>
                    <a:pt x="2218209" y="2170709"/>
                    <a:pt x="2210589" y="2176424"/>
                    <a:pt x="2202969" y="2181186"/>
                  </a:cubicBezTo>
                  <a:cubicBezTo>
                    <a:pt x="2147724" y="2221192"/>
                    <a:pt x="2105814" y="2262149"/>
                    <a:pt x="2122007" y="2348827"/>
                  </a:cubicBezTo>
                  <a:cubicBezTo>
                    <a:pt x="2120102" y="2356447"/>
                    <a:pt x="2119149" y="2364067"/>
                    <a:pt x="2117244" y="2371686"/>
                  </a:cubicBezTo>
                  <a:cubicBezTo>
                    <a:pt x="2048664" y="2467889"/>
                    <a:pt x="1957224" y="2578379"/>
                    <a:pt x="1847687" y="2619336"/>
                  </a:cubicBezTo>
                  <a:cubicBezTo>
                    <a:pt x="1838162" y="2622194"/>
                    <a:pt x="1829589" y="2625052"/>
                    <a:pt x="1820064" y="2628861"/>
                  </a:cubicBezTo>
                  <a:cubicBezTo>
                    <a:pt x="1806729" y="2631719"/>
                    <a:pt x="1789584" y="2636482"/>
                    <a:pt x="1774344" y="2638386"/>
                  </a:cubicBezTo>
                  <a:cubicBezTo>
                    <a:pt x="1766724" y="2640292"/>
                    <a:pt x="1759104" y="2641244"/>
                    <a:pt x="1751484" y="2641244"/>
                  </a:cubicBezTo>
                  <a:cubicBezTo>
                    <a:pt x="1730529" y="2650769"/>
                    <a:pt x="1710527" y="2644102"/>
                    <a:pt x="1696239" y="2630767"/>
                  </a:cubicBezTo>
                  <a:cubicBezTo>
                    <a:pt x="1688619" y="2626004"/>
                    <a:pt x="1682904" y="2620289"/>
                    <a:pt x="1678142" y="2612669"/>
                  </a:cubicBezTo>
                  <a:cubicBezTo>
                    <a:pt x="1650519" y="2436457"/>
                    <a:pt x="1520027" y="2428836"/>
                    <a:pt x="1390487" y="2501227"/>
                  </a:cubicBezTo>
                  <a:cubicBezTo>
                    <a:pt x="1380962" y="2503132"/>
                    <a:pt x="1370484" y="2503132"/>
                    <a:pt x="1361912" y="2501227"/>
                  </a:cubicBezTo>
                  <a:cubicBezTo>
                    <a:pt x="1296189" y="2491702"/>
                    <a:pt x="1249517" y="2417407"/>
                    <a:pt x="1197129" y="2442172"/>
                  </a:cubicBezTo>
                  <a:cubicBezTo>
                    <a:pt x="1176174" y="2454554"/>
                    <a:pt x="1160934" y="2470746"/>
                    <a:pt x="1148552" y="2489796"/>
                  </a:cubicBezTo>
                  <a:cubicBezTo>
                    <a:pt x="1142837" y="2500274"/>
                    <a:pt x="1138074" y="2509799"/>
                    <a:pt x="1133312" y="2520277"/>
                  </a:cubicBezTo>
                  <a:cubicBezTo>
                    <a:pt x="1130454" y="2567902"/>
                    <a:pt x="1115214" y="2601239"/>
                    <a:pt x="1093307" y="2626957"/>
                  </a:cubicBezTo>
                  <a:cubicBezTo>
                    <a:pt x="1088544" y="2631719"/>
                    <a:pt x="1082829" y="2636482"/>
                    <a:pt x="1078067" y="2640292"/>
                  </a:cubicBezTo>
                  <a:cubicBezTo>
                    <a:pt x="1072352" y="2647911"/>
                    <a:pt x="1067589" y="2655532"/>
                    <a:pt x="1062827" y="2663152"/>
                  </a:cubicBezTo>
                  <a:cubicBezTo>
                    <a:pt x="1058064" y="2670771"/>
                    <a:pt x="1053302" y="2678392"/>
                    <a:pt x="1049492" y="2686011"/>
                  </a:cubicBezTo>
                  <a:cubicBezTo>
                    <a:pt x="1047587" y="2696489"/>
                    <a:pt x="1046634" y="2704109"/>
                    <a:pt x="1041872" y="2713634"/>
                  </a:cubicBezTo>
                  <a:cubicBezTo>
                    <a:pt x="1039014" y="2721254"/>
                    <a:pt x="1034252" y="2726969"/>
                    <a:pt x="1029489" y="2733636"/>
                  </a:cubicBezTo>
                  <a:cubicBezTo>
                    <a:pt x="1004724" y="2759354"/>
                    <a:pt x="980912" y="2786977"/>
                    <a:pt x="965672" y="2815552"/>
                  </a:cubicBezTo>
                  <a:cubicBezTo>
                    <a:pt x="962814" y="2823171"/>
                    <a:pt x="959957" y="2830792"/>
                    <a:pt x="958052" y="2838411"/>
                  </a:cubicBezTo>
                  <a:cubicBezTo>
                    <a:pt x="960909" y="2896514"/>
                    <a:pt x="998057" y="2947949"/>
                    <a:pt x="991389" y="2998432"/>
                  </a:cubicBezTo>
                  <a:cubicBezTo>
                    <a:pt x="989484" y="3007957"/>
                    <a:pt x="986627" y="3015577"/>
                    <a:pt x="983769" y="3024149"/>
                  </a:cubicBezTo>
                  <a:cubicBezTo>
                    <a:pt x="960909" y="3075584"/>
                    <a:pt x="940907" y="3124161"/>
                    <a:pt x="912332" y="3173692"/>
                  </a:cubicBezTo>
                  <a:cubicBezTo>
                    <a:pt x="907569" y="3181311"/>
                    <a:pt x="904712" y="3190836"/>
                    <a:pt x="899949" y="3198457"/>
                  </a:cubicBezTo>
                  <a:cubicBezTo>
                    <a:pt x="878994" y="3254654"/>
                    <a:pt x="875184" y="3318471"/>
                    <a:pt x="886614" y="3379432"/>
                  </a:cubicBezTo>
                  <a:cubicBezTo>
                    <a:pt x="888519" y="3387052"/>
                    <a:pt x="889472" y="3396577"/>
                    <a:pt x="892329" y="3405149"/>
                  </a:cubicBezTo>
                  <a:cubicBezTo>
                    <a:pt x="915189" y="3448011"/>
                    <a:pt x="915189" y="3488969"/>
                    <a:pt x="884709" y="3522307"/>
                  </a:cubicBezTo>
                  <a:cubicBezTo>
                    <a:pt x="878994" y="3528021"/>
                    <a:pt x="874232" y="3532784"/>
                    <a:pt x="866612" y="3537546"/>
                  </a:cubicBezTo>
                  <a:cubicBezTo>
                    <a:pt x="826607" y="3563264"/>
                    <a:pt x="765647" y="3573742"/>
                    <a:pt x="717069" y="3590886"/>
                  </a:cubicBezTo>
                  <a:cubicBezTo>
                    <a:pt x="709449" y="3592792"/>
                    <a:pt x="701829" y="3595649"/>
                    <a:pt x="696114" y="3598507"/>
                  </a:cubicBezTo>
                  <a:cubicBezTo>
                    <a:pt x="673254" y="3603269"/>
                    <a:pt x="650394" y="3608032"/>
                    <a:pt x="629439" y="3613746"/>
                  </a:cubicBezTo>
                  <a:cubicBezTo>
                    <a:pt x="621819" y="3615652"/>
                    <a:pt x="614199" y="3616604"/>
                    <a:pt x="606579" y="3619461"/>
                  </a:cubicBezTo>
                  <a:cubicBezTo>
                    <a:pt x="578004" y="3637559"/>
                    <a:pt x="547524" y="3652799"/>
                    <a:pt x="517044" y="3665182"/>
                  </a:cubicBezTo>
                  <a:cubicBezTo>
                    <a:pt x="507519" y="3668039"/>
                    <a:pt x="499899" y="3670896"/>
                    <a:pt x="492279" y="3674707"/>
                  </a:cubicBezTo>
                  <a:cubicBezTo>
                    <a:pt x="429414" y="3684232"/>
                    <a:pt x="403697" y="3751859"/>
                    <a:pt x="396077" y="3811867"/>
                  </a:cubicBezTo>
                  <a:cubicBezTo>
                    <a:pt x="396077" y="3852824"/>
                    <a:pt x="337022" y="3847109"/>
                    <a:pt x="317972" y="3878542"/>
                  </a:cubicBezTo>
                  <a:cubicBezTo>
                    <a:pt x="312257" y="3886161"/>
                    <a:pt x="307494" y="3893782"/>
                    <a:pt x="302732" y="3901402"/>
                  </a:cubicBezTo>
                  <a:cubicBezTo>
                    <a:pt x="238914" y="4049039"/>
                    <a:pt x="178907" y="4182389"/>
                    <a:pt x="31269" y="4257637"/>
                  </a:cubicBezTo>
                  <a:cubicBezTo>
                    <a:pt x="26507" y="4263352"/>
                    <a:pt x="21744" y="4270019"/>
                    <a:pt x="17934" y="4277639"/>
                  </a:cubicBezTo>
                  <a:cubicBezTo>
                    <a:pt x="8409" y="4292879"/>
                    <a:pt x="4599" y="4310024"/>
                    <a:pt x="789" y="4329074"/>
                  </a:cubicBezTo>
                  <a:cubicBezTo>
                    <a:pt x="-1116" y="4346219"/>
                    <a:pt x="789" y="4362412"/>
                    <a:pt x="2694" y="4376699"/>
                  </a:cubicBezTo>
                  <a:cubicBezTo>
                    <a:pt x="5552" y="4391939"/>
                    <a:pt x="5552" y="4403369"/>
                    <a:pt x="6504" y="4409084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28B1F483-DE46-4C65-ADA0-FED6BD0A4360}"/>
                </a:ext>
              </a:extLst>
            </p:cNvPr>
            <p:cNvSpPr/>
            <p:nvPr/>
          </p:nvSpPr>
          <p:spPr>
            <a:xfrm flipH="1">
              <a:off x="811277" y="3428745"/>
              <a:ext cx="4015777" cy="1382620"/>
            </a:xfrm>
            <a:custGeom>
              <a:avLst/>
              <a:gdLst>
                <a:gd name="connsiteX0" fmla="*/ 1006219 w 4015777"/>
                <a:gd name="connsiteY0" fmla="*/ 180715 h 1382620"/>
                <a:gd name="connsiteX1" fmla="*/ 1729654 w 4015777"/>
                <a:gd name="connsiteY1" fmla="*/ 342579 h 1382620"/>
                <a:gd name="connsiteX2" fmla="*/ 1516758 w 4015777"/>
                <a:gd name="connsiteY2" fmla="*/ 1143539 h 1382620"/>
                <a:gd name="connsiteX3" fmla="*/ 585462 w 4015777"/>
                <a:gd name="connsiteY3" fmla="*/ 1177484 h 1382620"/>
                <a:gd name="connsiteX4" fmla="*/ 385798 w 4015777"/>
                <a:gd name="connsiteY4" fmla="*/ 310937 h 1382620"/>
                <a:gd name="connsiteX5" fmla="*/ 1006219 w 4015777"/>
                <a:gd name="connsiteY5" fmla="*/ 180715 h 1382620"/>
                <a:gd name="connsiteX6" fmla="*/ 3009558 w 4015777"/>
                <a:gd name="connsiteY6" fmla="*/ 180715 h 1382620"/>
                <a:gd name="connsiteX7" fmla="*/ 3629979 w 4015777"/>
                <a:gd name="connsiteY7" fmla="*/ 310937 h 1382620"/>
                <a:gd name="connsiteX8" fmla="*/ 3430315 w 4015777"/>
                <a:gd name="connsiteY8" fmla="*/ 1177484 h 1382620"/>
                <a:gd name="connsiteX9" fmla="*/ 2499019 w 4015777"/>
                <a:gd name="connsiteY9" fmla="*/ 1143539 h 1382620"/>
                <a:gd name="connsiteX10" fmla="*/ 2286123 w 4015777"/>
                <a:gd name="connsiteY10" fmla="*/ 342579 h 1382620"/>
                <a:gd name="connsiteX11" fmla="*/ 3009558 w 4015777"/>
                <a:gd name="connsiteY11" fmla="*/ 180715 h 1382620"/>
                <a:gd name="connsiteX12" fmla="*/ 3013016 w 4015777"/>
                <a:gd name="connsiteY12" fmla="*/ 280 h 1382620"/>
                <a:gd name="connsiteX13" fmla="*/ 2192841 w 4015777"/>
                <a:gd name="connsiteY13" fmla="*/ 166078 h 1382620"/>
                <a:gd name="connsiteX14" fmla="*/ 2048527 w 4015777"/>
                <a:gd name="connsiteY14" fmla="*/ 169653 h 1382620"/>
                <a:gd name="connsiteX15" fmla="*/ 2019725 w 4015777"/>
                <a:gd name="connsiteY15" fmla="*/ 169498 h 1382620"/>
                <a:gd name="connsiteX16" fmla="*/ 2019727 w 4015777"/>
                <a:gd name="connsiteY16" fmla="*/ 169370 h 1382620"/>
                <a:gd name="connsiteX17" fmla="*/ 2007889 w 4015777"/>
                <a:gd name="connsiteY17" fmla="*/ 169434 h 1382620"/>
                <a:gd name="connsiteX18" fmla="*/ 1996050 w 4015777"/>
                <a:gd name="connsiteY18" fmla="*/ 169370 h 1382620"/>
                <a:gd name="connsiteX19" fmla="*/ 1996052 w 4015777"/>
                <a:gd name="connsiteY19" fmla="*/ 169498 h 1382620"/>
                <a:gd name="connsiteX20" fmla="*/ 1967250 w 4015777"/>
                <a:gd name="connsiteY20" fmla="*/ 169653 h 1382620"/>
                <a:gd name="connsiteX21" fmla="*/ 1822936 w 4015777"/>
                <a:gd name="connsiteY21" fmla="*/ 166078 h 1382620"/>
                <a:gd name="connsiteX22" fmla="*/ 1002761 w 4015777"/>
                <a:gd name="connsiteY22" fmla="*/ 280 h 1382620"/>
                <a:gd name="connsiteX23" fmla="*/ 233079 w 4015777"/>
                <a:gd name="connsiteY23" fmla="*/ 155720 h 1382620"/>
                <a:gd name="connsiteX24" fmla="*/ 15573 w 4015777"/>
                <a:gd name="connsiteY24" fmla="*/ 197150 h 1382620"/>
                <a:gd name="connsiteX25" fmla="*/ 20753 w 4015777"/>
                <a:gd name="connsiteY25" fmla="*/ 373225 h 1382620"/>
                <a:gd name="connsiteX26" fmla="*/ 176113 w 4015777"/>
                <a:gd name="connsiteY26" fmla="*/ 450905 h 1382620"/>
                <a:gd name="connsiteX27" fmla="*/ 393618 w 4015777"/>
                <a:gd name="connsiteY27" fmla="*/ 1258781 h 1382620"/>
                <a:gd name="connsiteX28" fmla="*/ 1641682 w 4015777"/>
                <a:gd name="connsiteY28" fmla="*/ 1269138 h 1382620"/>
                <a:gd name="connsiteX29" fmla="*/ 1888253 w 4015777"/>
                <a:gd name="connsiteY29" fmla="*/ 550736 h 1382620"/>
                <a:gd name="connsiteX30" fmla="*/ 1933157 w 4015777"/>
                <a:gd name="connsiteY30" fmla="*/ 519195 h 1382620"/>
                <a:gd name="connsiteX31" fmla="*/ 2007889 w 4015777"/>
                <a:gd name="connsiteY31" fmla="*/ 514345 h 1382620"/>
                <a:gd name="connsiteX32" fmla="*/ 2082620 w 4015777"/>
                <a:gd name="connsiteY32" fmla="*/ 519195 h 1382620"/>
                <a:gd name="connsiteX33" fmla="*/ 2127524 w 4015777"/>
                <a:gd name="connsiteY33" fmla="*/ 550736 h 1382620"/>
                <a:gd name="connsiteX34" fmla="*/ 2374095 w 4015777"/>
                <a:gd name="connsiteY34" fmla="*/ 1269138 h 1382620"/>
                <a:gd name="connsiteX35" fmla="*/ 3622159 w 4015777"/>
                <a:gd name="connsiteY35" fmla="*/ 1258781 h 1382620"/>
                <a:gd name="connsiteX36" fmla="*/ 3839664 w 4015777"/>
                <a:gd name="connsiteY36" fmla="*/ 450905 h 1382620"/>
                <a:gd name="connsiteX37" fmla="*/ 3995024 w 4015777"/>
                <a:gd name="connsiteY37" fmla="*/ 373225 h 1382620"/>
                <a:gd name="connsiteX38" fmla="*/ 4000204 w 4015777"/>
                <a:gd name="connsiteY38" fmla="*/ 197150 h 1382620"/>
                <a:gd name="connsiteX39" fmla="*/ 3782698 w 4015777"/>
                <a:gd name="connsiteY39" fmla="*/ 155720 h 1382620"/>
                <a:gd name="connsiteX40" fmla="*/ 3013016 w 4015777"/>
                <a:gd name="connsiteY40" fmla="*/ 280 h 138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015777" h="1382620">
                  <a:moveTo>
                    <a:pt x="1006219" y="180715"/>
                  </a:moveTo>
                  <a:cubicBezTo>
                    <a:pt x="1269984" y="180066"/>
                    <a:pt x="1698803" y="298069"/>
                    <a:pt x="1729654" y="342579"/>
                  </a:cubicBezTo>
                  <a:cubicBezTo>
                    <a:pt x="1770503" y="446741"/>
                    <a:pt x="1609656" y="1093199"/>
                    <a:pt x="1516758" y="1143539"/>
                  </a:cubicBezTo>
                  <a:cubicBezTo>
                    <a:pt x="1280295" y="1226388"/>
                    <a:pt x="701080" y="1251134"/>
                    <a:pt x="585462" y="1177484"/>
                  </a:cubicBezTo>
                  <a:cubicBezTo>
                    <a:pt x="399619" y="1035096"/>
                    <a:pt x="321928" y="369629"/>
                    <a:pt x="385798" y="310937"/>
                  </a:cubicBezTo>
                  <a:cubicBezTo>
                    <a:pt x="467734" y="219418"/>
                    <a:pt x="742454" y="181364"/>
                    <a:pt x="1006219" y="180715"/>
                  </a:cubicBezTo>
                  <a:close/>
                  <a:moveTo>
                    <a:pt x="3009558" y="180715"/>
                  </a:moveTo>
                  <a:cubicBezTo>
                    <a:pt x="3273323" y="181364"/>
                    <a:pt x="3548043" y="219418"/>
                    <a:pt x="3629979" y="310937"/>
                  </a:cubicBezTo>
                  <a:cubicBezTo>
                    <a:pt x="3693849" y="369629"/>
                    <a:pt x="3616158" y="1035096"/>
                    <a:pt x="3430315" y="1177484"/>
                  </a:cubicBezTo>
                  <a:cubicBezTo>
                    <a:pt x="3314697" y="1251134"/>
                    <a:pt x="2735482" y="1226388"/>
                    <a:pt x="2499019" y="1143539"/>
                  </a:cubicBezTo>
                  <a:cubicBezTo>
                    <a:pt x="2406121" y="1093199"/>
                    <a:pt x="2245274" y="446741"/>
                    <a:pt x="2286123" y="342579"/>
                  </a:cubicBezTo>
                  <a:cubicBezTo>
                    <a:pt x="2316974" y="298069"/>
                    <a:pt x="2745793" y="180066"/>
                    <a:pt x="3009558" y="180715"/>
                  </a:cubicBezTo>
                  <a:close/>
                  <a:moveTo>
                    <a:pt x="3013016" y="280"/>
                  </a:moveTo>
                  <a:cubicBezTo>
                    <a:pt x="2734019" y="6254"/>
                    <a:pt x="2424156" y="60778"/>
                    <a:pt x="2192841" y="166078"/>
                  </a:cubicBezTo>
                  <a:cubicBezTo>
                    <a:pt x="2178443" y="174405"/>
                    <a:pt x="2107517" y="171075"/>
                    <a:pt x="2048527" y="169653"/>
                  </a:cubicBezTo>
                  <a:lnTo>
                    <a:pt x="2019725" y="169498"/>
                  </a:lnTo>
                  <a:lnTo>
                    <a:pt x="2019727" y="169370"/>
                  </a:lnTo>
                  <a:lnTo>
                    <a:pt x="2007889" y="169434"/>
                  </a:lnTo>
                  <a:lnTo>
                    <a:pt x="1996050" y="169370"/>
                  </a:lnTo>
                  <a:lnTo>
                    <a:pt x="1996052" y="169498"/>
                  </a:lnTo>
                  <a:lnTo>
                    <a:pt x="1967250" y="169653"/>
                  </a:lnTo>
                  <a:cubicBezTo>
                    <a:pt x="1908260" y="171075"/>
                    <a:pt x="1837334" y="174405"/>
                    <a:pt x="1822936" y="166078"/>
                  </a:cubicBezTo>
                  <a:cubicBezTo>
                    <a:pt x="1591621" y="60778"/>
                    <a:pt x="1281758" y="6254"/>
                    <a:pt x="1002761" y="280"/>
                  </a:cubicBezTo>
                  <a:cubicBezTo>
                    <a:pt x="723765" y="-5693"/>
                    <a:pt x="407955" y="85061"/>
                    <a:pt x="233079" y="155720"/>
                  </a:cubicBezTo>
                  <a:cubicBezTo>
                    <a:pt x="184430" y="175376"/>
                    <a:pt x="43071" y="154675"/>
                    <a:pt x="15573" y="197150"/>
                  </a:cubicBezTo>
                  <a:cubicBezTo>
                    <a:pt x="-12605" y="244026"/>
                    <a:pt x="2615" y="347064"/>
                    <a:pt x="20753" y="373225"/>
                  </a:cubicBezTo>
                  <a:cubicBezTo>
                    <a:pt x="63908" y="425766"/>
                    <a:pt x="170958" y="419443"/>
                    <a:pt x="176113" y="450905"/>
                  </a:cubicBezTo>
                  <a:cubicBezTo>
                    <a:pt x="186470" y="692577"/>
                    <a:pt x="248615" y="1011930"/>
                    <a:pt x="393618" y="1258781"/>
                  </a:cubicBezTo>
                  <a:cubicBezTo>
                    <a:pt x="523086" y="1440036"/>
                    <a:pt x="1512215" y="1403783"/>
                    <a:pt x="1641682" y="1269138"/>
                  </a:cubicBezTo>
                  <a:cubicBezTo>
                    <a:pt x="1698453" y="1214944"/>
                    <a:pt x="1879622" y="876993"/>
                    <a:pt x="1888253" y="550736"/>
                  </a:cubicBezTo>
                  <a:cubicBezTo>
                    <a:pt x="1889287" y="531551"/>
                    <a:pt x="1908181" y="523185"/>
                    <a:pt x="1933157" y="519195"/>
                  </a:cubicBezTo>
                  <a:lnTo>
                    <a:pt x="2007889" y="514345"/>
                  </a:lnTo>
                  <a:lnTo>
                    <a:pt x="2082620" y="519195"/>
                  </a:lnTo>
                  <a:cubicBezTo>
                    <a:pt x="2107596" y="523185"/>
                    <a:pt x="2126490" y="531551"/>
                    <a:pt x="2127524" y="550736"/>
                  </a:cubicBezTo>
                  <a:cubicBezTo>
                    <a:pt x="2136155" y="876993"/>
                    <a:pt x="2317324" y="1214944"/>
                    <a:pt x="2374095" y="1269138"/>
                  </a:cubicBezTo>
                  <a:cubicBezTo>
                    <a:pt x="2503562" y="1403783"/>
                    <a:pt x="3492691" y="1440036"/>
                    <a:pt x="3622159" y="1258781"/>
                  </a:cubicBezTo>
                  <a:cubicBezTo>
                    <a:pt x="3767162" y="1011930"/>
                    <a:pt x="3829307" y="692577"/>
                    <a:pt x="3839664" y="450905"/>
                  </a:cubicBezTo>
                  <a:cubicBezTo>
                    <a:pt x="3844819" y="419443"/>
                    <a:pt x="3951869" y="425766"/>
                    <a:pt x="3995024" y="373225"/>
                  </a:cubicBezTo>
                  <a:cubicBezTo>
                    <a:pt x="4013162" y="347064"/>
                    <a:pt x="4028382" y="244026"/>
                    <a:pt x="4000204" y="197150"/>
                  </a:cubicBezTo>
                  <a:cubicBezTo>
                    <a:pt x="3972706" y="154675"/>
                    <a:pt x="3831347" y="175376"/>
                    <a:pt x="3782698" y="155720"/>
                  </a:cubicBezTo>
                  <a:cubicBezTo>
                    <a:pt x="3607822" y="85061"/>
                    <a:pt x="3292012" y="-5693"/>
                    <a:pt x="3013016" y="28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FE34EC7B-1F0D-48BA-9F11-8744C4A04876}"/>
                </a:ext>
              </a:extLst>
            </p:cNvPr>
            <p:cNvSpPr/>
            <p:nvPr/>
          </p:nvSpPr>
          <p:spPr>
            <a:xfrm flipH="1">
              <a:off x="1176997" y="3612427"/>
              <a:ext cx="1372386" cy="1040518"/>
            </a:xfrm>
            <a:custGeom>
              <a:avLst/>
              <a:gdLst>
                <a:gd name="connsiteX0" fmla="*/ 729953 w 1372386"/>
                <a:gd name="connsiteY0" fmla="*/ 3 h 1040518"/>
                <a:gd name="connsiteX1" fmla="*/ 6518 w 1372386"/>
                <a:gd name="connsiteY1" fmla="*/ 161866 h 1040518"/>
                <a:gd name="connsiteX2" fmla="*/ 219414 w 1372386"/>
                <a:gd name="connsiteY2" fmla="*/ 962827 h 1040518"/>
                <a:gd name="connsiteX3" fmla="*/ 1150709 w 1372386"/>
                <a:gd name="connsiteY3" fmla="*/ 996772 h 1040518"/>
                <a:gd name="connsiteX4" fmla="*/ 1215266 w 1372386"/>
                <a:gd name="connsiteY4" fmla="*/ 921064 h 1040518"/>
                <a:gd name="connsiteX5" fmla="*/ 1228614 w 1372386"/>
                <a:gd name="connsiteY5" fmla="*/ 896534 h 1040518"/>
                <a:gd name="connsiteX6" fmla="*/ 1223216 w 1372386"/>
                <a:gd name="connsiteY6" fmla="*/ 865730 h 1040518"/>
                <a:gd name="connsiteX7" fmla="*/ 1216947 w 1372386"/>
                <a:gd name="connsiteY7" fmla="*/ 814510 h 1040518"/>
                <a:gd name="connsiteX8" fmla="*/ 1220569 w 1372386"/>
                <a:gd name="connsiteY8" fmla="*/ 797436 h 1040518"/>
                <a:gd name="connsiteX9" fmla="*/ 1254701 w 1372386"/>
                <a:gd name="connsiteY9" fmla="*/ 698055 h 1040518"/>
                <a:gd name="connsiteX10" fmla="*/ 1260628 w 1372386"/>
                <a:gd name="connsiteY10" fmla="*/ 681619 h 1040518"/>
                <a:gd name="connsiteX11" fmla="*/ 1269737 w 1372386"/>
                <a:gd name="connsiteY11" fmla="*/ 594596 h 1040518"/>
                <a:gd name="connsiteX12" fmla="*/ 1269738 w 1372386"/>
                <a:gd name="connsiteY12" fmla="*/ 594596 h 1040518"/>
                <a:gd name="connsiteX13" fmla="*/ 1266994 w 1372386"/>
                <a:gd name="connsiteY13" fmla="*/ 561469 h 1040518"/>
                <a:gd name="connsiteX14" fmla="*/ 1264251 w 1372386"/>
                <a:gd name="connsiteY14" fmla="*/ 544396 h 1040518"/>
                <a:gd name="connsiteX15" fmla="*/ 1267873 w 1372386"/>
                <a:gd name="connsiteY15" fmla="*/ 466547 h 1040518"/>
                <a:gd name="connsiteX16" fmla="*/ 1276543 w 1372386"/>
                <a:gd name="connsiteY16" fmla="*/ 456481 h 1040518"/>
                <a:gd name="connsiteX17" fmla="*/ 1347992 w 1372386"/>
                <a:gd name="connsiteY17" fmla="*/ 421061 h 1040518"/>
                <a:gd name="connsiteX18" fmla="*/ 1358088 w 1372386"/>
                <a:gd name="connsiteY18" fmla="*/ 415964 h 1040518"/>
                <a:gd name="connsiteX19" fmla="*/ 1361046 w 1372386"/>
                <a:gd name="connsiteY19" fmla="*/ 415029 h 1040518"/>
                <a:gd name="connsiteX20" fmla="*/ 1364268 w 1372386"/>
                <a:gd name="connsiteY20" fmla="*/ 392655 h 1040518"/>
                <a:gd name="connsiteX21" fmla="*/ 1350373 w 1372386"/>
                <a:gd name="connsiteY21" fmla="*/ 130225 h 1040518"/>
                <a:gd name="connsiteX22" fmla="*/ 729953 w 1372386"/>
                <a:gd name="connsiteY22" fmla="*/ 3 h 1040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72386" h="1040518">
                  <a:moveTo>
                    <a:pt x="729953" y="3"/>
                  </a:moveTo>
                  <a:cubicBezTo>
                    <a:pt x="466188" y="-646"/>
                    <a:pt x="37369" y="117357"/>
                    <a:pt x="6518" y="161866"/>
                  </a:cubicBezTo>
                  <a:cubicBezTo>
                    <a:pt x="-34331" y="266029"/>
                    <a:pt x="126516" y="912487"/>
                    <a:pt x="219414" y="962827"/>
                  </a:cubicBezTo>
                  <a:cubicBezTo>
                    <a:pt x="455877" y="1045676"/>
                    <a:pt x="1035092" y="1070422"/>
                    <a:pt x="1150709" y="996772"/>
                  </a:cubicBezTo>
                  <a:cubicBezTo>
                    <a:pt x="1173940" y="978974"/>
                    <a:pt x="1195480" y="953002"/>
                    <a:pt x="1215266" y="921064"/>
                  </a:cubicBezTo>
                  <a:lnTo>
                    <a:pt x="1228614" y="896534"/>
                  </a:lnTo>
                  <a:lnTo>
                    <a:pt x="1223216" y="865730"/>
                  </a:lnTo>
                  <a:cubicBezTo>
                    <a:pt x="1219005" y="848179"/>
                    <a:pt x="1215356" y="831265"/>
                    <a:pt x="1216947" y="814510"/>
                  </a:cubicBezTo>
                  <a:cubicBezTo>
                    <a:pt x="1217824" y="808139"/>
                    <a:pt x="1219141" y="803170"/>
                    <a:pt x="1220569" y="797436"/>
                  </a:cubicBezTo>
                  <a:cubicBezTo>
                    <a:pt x="1231433" y="763163"/>
                    <a:pt x="1240982" y="730927"/>
                    <a:pt x="1254701" y="698055"/>
                  </a:cubicBezTo>
                  <a:cubicBezTo>
                    <a:pt x="1257006" y="692958"/>
                    <a:pt x="1258323" y="686715"/>
                    <a:pt x="1260628" y="681619"/>
                  </a:cubicBezTo>
                  <a:cubicBezTo>
                    <a:pt x="1267871" y="654352"/>
                    <a:pt x="1270835" y="624538"/>
                    <a:pt x="1269737" y="594596"/>
                  </a:cubicBezTo>
                  <a:lnTo>
                    <a:pt x="1269738" y="594596"/>
                  </a:lnTo>
                  <a:cubicBezTo>
                    <a:pt x="1269409" y="583511"/>
                    <a:pt x="1268421" y="572426"/>
                    <a:pt x="1266994" y="561469"/>
                  </a:cubicBezTo>
                  <a:cubicBezTo>
                    <a:pt x="1266007" y="556373"/>
                    <a:pt x="1265677" y="550129"/>
                    <a:pt x="1264251" y="544396"/>
                  </a:cubicBezTo>
                  <a:cubicBezTo>
                    <a:pt x="1253276" y="515855"/>
                    <a:pt x="1253276" y="488589"/>
                    <a:pt x="1267873" y="466547"/>
                  </a:cubicBezTo>
                  <a:cubicBezTo>
                    <a:pt x="1270616" y="462724"/>
                    <a:pt x="1272920" y="459667"/>
                    <a:pt x="1276543" y="456481"/>
                  </a:cubicBezTo>
                  <a:cubicBezTo>
                    <a:pt x="1295640" y="439408"/>
                    <a:pt x="1324724" y="432400"/>
                    <a:pt x="1347992" y="421061"/>
                  </a:cubicBezTo>
                  <a:cubicBezTo>
                    <a:pt x="1351723" y="419786"/>
                    <a:pt x="1355344" y="417875"/>
                    <a:pt x="1358088" y="415964"/>
                  </a:cubicBezTo>
                  <a:lnTo>
                    <a:pt x="1361046" y="415029"/>
                  </a:lnTo>
                  <a:lnTo>
                    <a:pt x="1364268" y="392655"/>
                  </a:lnTo>
                  <a:cubicBezTo>
                    <a:pt x="1378369" y="259572"/>
                    <a:pt x="1374325" y="152235"/>
                    <a:pt x="1350373" y="130225"/>
                  </a:cubicBezTo>
                  <a:cubicBezTo>
                    <a:pt x="1268438" y="38706"/>
                    <a:pt x="993718" y="652"/>
                    <a:pt x="729953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7A6DCBDB-6F04-49FF-B7F5-547EC47E1523}"/>
                </a:ext>
              </a:extLst>
            </p:cNvPr>
            <p:cNvSpPr/>
            <p:nvPr/>
          </p:nvSpPr>
          <p:spPr>
            <a:xfrm flipH="1">
              <a:off x="3092817" y="3612428"/>
              <a:ext cx="1372386" cy="1040071"/>
            </a:xfrm>
            <a:custGeom>
              <a:avLst/>
              <a:gdLst>
                <a:gd name="connsiteX0" fmla="*/ 642434 w 1372386"/>
                <a:gd name="connsiteY0" fmla="*/ 3 h 1040071"/>
                <a:gd name="connsiteX1" fmla="*/ 22013 w 1372386"/>
                <a:gd name="connsiteY1" fmla="*/ 130225 h 1040071"/>
                <a:gd name="connsiteX2" fmla="*/ 103095 w 1372386"/>
                <a:gd name="connsiteY2" fmla="*/ 809558 h 1040071"/>
                <a:gd name="connsiteX3" fmla="*/ 107575 w 1372386"/>
                <a:gd name="connsiteY3" fmla="*/ 819923 h 1040071"/>
                <a:gd name="connsiteX4" fmla="*/ 107848 w 1372386"/>
                <a:gd name="connsiteY4" fmla="*/ 819937 h 1040071"/>
                <a:gd name="connsiteX5" fmla="*/ 160462 w 1372386"/>
                <a:gd name="connsiteY5" fmla="*/ 818969 h 1040071"/>
                <a:gd name="connsiteX6" fmla="*/ 168583 w 1372386"/>
                <a:gd name="connsiteY6" fmla="*/ 687352 h 1040071"/>
                <a:gd name="connsiteX7" fmla="*/ 175827 w 1372386"/>
                <a:gd name="connsiteY7" fmla="*/ 677287 h 1040071"/>
                <a:gd name="connsiteX8" fmla="*/ 271861 w 1372386"/>
                <a:gd name="connsiteY8" fmla="*/ 677287 h 1040071"/>
                <a:gd name="connsiteX9" fmla="*/ 282836 w 1372386"/>
                <a:gd name="connsiteY9" fmla="*/ 683530 h 1040071"/>
                <a:gd name="connsiteX10" fmla="*/ 324212 w 1372386"/>
                <a:gd name="connsiteY10" fmla="*/ 688626 h 1040071"/>
                <a:gd name="connsiteX11" fmla="*/ 333760 w 1372386"/>
                <a:gd name="connsiteY11" fmla="*/ 684804 h 1040071"/>
                <a:gd name="connsiteX12" fmla="*/ 431111 w 1372386"/>
                <a:gd name="connsiteY12" fmla="*/ 725321 h 1040071"/>
                <a:gd name="connsiteX13" fmla="*/ 437476 w 1372386"/>
                <a:gd name="connsiteY13" fmla="*/ 736661 h 1040071"/>
                <a:gd name="connsiteX14" fmla="*/ 439780 w 1372386"/>
                <a:gd name="connsiteY14" fmla="*/ 765711 h 1040071"/>
                <a:gd name="connsiteX15" fmla="*/ 438903 w 1372386"/>
                <a:gd name="connsiteY15" fmla="*/ 771954 h 1040071"/>
                <a:gd name="connsiteX16" fmla="*/ 402465 w 1372386"/>
                <a:gd name="connsiteY16" fmla="*/ 882038 h 1040071"/>
                <a:gd name="connsiteX17" fmla="*/ 476657 w 1372386"/>
                <a:gd name="connsiteY17" fmla="*/ 941413 h 1040071"/>
                <a:gd name="connsiteX18" fmla="*/ 486206 w 1372386"/>
                <a:gd name="connsiteY18" fmla="*/ 950204 h 1040071"/>
                <a:gd name="connsiteX19" fmla="*/ 498059 w 1372386"/>
                <a:gd name="connsiteY19" fmla="*/ 989447 h 1040071"/>
                <a:gd name="connsiteX20" fmla="*/ 498937 w 1372386"/>
                <a:gd name="connsiteY20" fmla="*/ 992632 h 1040071"/>
                <a:gd name="connsiteX21" fmla="*/ 507445 w 1372386"/>
                <a:gd name="connsiteY21" fmla="*/ 1021796 h 1040071"/>
                <a:gd name="connsiteX22" fmla="*/ 518157 w 1372386"/>
                <a:gd name="connsiteY22" fmla="*/ 1040071 h 1040071"/>
                <a:gd name="connsiteX23" fmla="*/ 642008 w 1372386"/>
                <a:gd name="connsiteY23" fmla="*/ 1038487 h 1040071"/>
                <a:gd name="connsiteX24" fmla="*/ 1152973 w 1372386"/>
                <a:gd name="connsiteY24" fmla="*/ 962827 h 1040071"/>
                <a:gd name="connsiteX25" fmla="*/ 1365869 w 1372386"/>
                <a:gd name="connsiteY25" fmla="*/ 161866 h 1040071"/>
                <a:gd name="connsiteX26" fmla="*/ 642434 w 1372386"/>
                <a:gd name="connsiteY26" fmla="*/ 3 h 1040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72386" h="1040071">
                  <a:moveTo>
                    <a:pt x="642434" y="3"/>
                  </a:moveTo>
                  <a:cubicBezTo>
                    <a:pt x="378669" y="652"/>
                    <a:pt x="103949" y="38706"/>
                    <a:pt x="22013" y="130225"/>
                  </a:cubicBezTo>
                  <a:cubicBezTo>
                    <a:pt x="-25889" y="174244"/>
                    <a:pt x="5836" y="559574"/>
                    <a:pt x="103095" y="809558"/>
                  </a:cubicBezTo>
                  <a:lnTo>
                    <a:pt x="107575" y="819923"/>
                  </a:lnTo>
                  <a:lnTo>
                    <a:pt x="107848" y="819937"/>
                  </a:lnTo>
                  <a:cubicBezTo>
                    <a:pt x="126405" y="823341"/>
                    <a:pt x="144081" y="831296"/>
                    <a:pt x="160462" y="818969"/>
                  </a:cubicBezTo>
                  <a:cubicBezTo>
                    <a:pt x="195473" y="792340"/>
                    <a:pt x="164084" y="734113"/>
                    <a:pt x="168583" y="687352"/>
                  </a:cubicBezTo>
                  <a:cubicBezTo>
                    <a:pt x="170779" y="683530"/>
                    <a:pt x="173522" y="680472"/>
                    <a:pt x="175827" y="677287"/>
                  </a:cubicBezTo>
                  <a:cubicBezTo>
                    <a:pt x="201290" y="650020"/>
                    <a:pt x="242666" y="655754"/>
                    <a:pt x="271861" y="677287"/>
                  </a:cubicBezTo>
                  <a:cubicBezTo>
                    <a:pt x="275592" y="679070"/>
                    <a:pt x="279213" y="680982"/>
                    <a:pt x="282836" y="683530"/>
                  </a:cubicBezTo>
                  <a:cubicBezTo>
                    <a:pt x="296005" y="689901"/>
                    <a:pt x="309176" y="692449"/>
                    <a:pt x="324212" y="688626"/>
                  </a:cubicBezTo>
                  <a:cubicBezTo>
                    <a:pt x="326955" y="687352"/>
                    <a:pt x="330139" y="686715"/>
                    <a:pt x="333760" y="684804"/>
                  </a:cubicBezTo>
                  <a:cubicBezTo>
                    <a:pt x="370966" y="680982"/>
                    <a:pt x="396539" y="716530"/>
                    <a:pt x="431111" y="725321"/>
                  </a:cubicBezTo>
                  <a:cubicBezTo>
                    <a:pt x="433854" y="727105"/>
                    <a:pt x="436049" y="732201"/>
                    <a:pt x="437476" y="736661"/>
                  </a:cubicBezTo>
                  <a:cubicBezTo>
                    <a:pt x="439780" y="743669"/>
                    <a:pt x="439780" y="756919"/>
                    <a:pt x="439780" y="765711"/>
                  </a:cubicBezTo>
                  <a:cubicBezTo>
                    <a:pt x="439780" y="767495"/>
                    <a:pt x="438903" y="769406"/>
                    <a:pt x="438903" y="771954"/>
                  </a:cubicBezTo>
                  <a:cubicBezTo>
                    <a:pt x="433854" y="815656"/>
                    <a:pt x="392916" y="832730"/>
                    <a:pt x="402465" y="882038"/>
                  </a:cubicBezTo>
                  <a:cubicBezTo>
                    <a:pt x="412013" y="922428"/>
                    <a:pt x="448891" y="931347"/>
                    <a:pt x="476657" y="941413"/>
                  </a:cubicBezTo>
                  <a:cubicBezTo>
                    <a:pt x="480280" y="944470"/>
                    <a:pt x="483023" y="947656"/>
                    <a:pt x="486206" y="950204"/>
                  </a:cubicBezTo>
                  <a:cubicBezTo>
                    <a:pt x="494437" y="960397"/>
                    <a:pt x="499486" y="972374"/>
                    <a:pt x="498059" y="989447"/>
                  </a:cubicBezTo>
                  <a:cubicBezTo>
                    <a:pt x="498059" y="990721"/>
                    <a:pt x="498059" y="991358"/>
                    <a:pt x="498937" y="992632"/>
                  </a:cubicBezTo>
                  <a:cubicBezTo>
                    <a:pt x="500748" y="1003717"/>
                    <a:pt x="503698" y="1013297"/>
                    <a:pt x="507445" y="1021796"/>
                  </a:cubicBezTo>
                  <a:lnTo>
                    <a:pt x="518157" y="1040071"/>
                  </a:lnTo>
                  <a:lnTo>
                    <a:pt x="642008" y="1038487"/>
                  </a:lnTo>
                  <a:cubicBezTo>
                    <a:pt x="830822" y="1031150"/>
                    <a:pt x="1034742" y="1004252"/>
                    <a:pt x="1152973" y="962827"/>
                  </a:cubicBezTo>
                  <a:cubicBezTo>
                    <a:pt x="1245871" y="912487"/>
                    <a:pt x="1406718" y="266029"/>
                    <a:pt x="1365869" y="161866"/>
                  </a:cubicBezTo>
                  <a:cubicBezTo>
                    <a:pt x="1335018" y="117357"/>
                    <a:pt x="906199" y="-646"/>
                    <a:pt x="642434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EA5B2FB7-82D2-42C5-B1C3-1396360C376E}"/>
              </a:ext>
            </a:extLst>
          </p:cNvPr>
          <p:cNvGrpSpPr/>
          <p:nvPr/>
        </p:nvGrpSpPr>
        <p:grpSpPr>
          <a:xfrm>
            <a:off x="4329046" y="5745190"/>
            <a:ext cx="1816558" cy="930609"/>
            <a:chOff x="5335896" y="3509308"/>
            <a:chExt cx="1548461" cy="793265"/>
          </a:xfrm>
        </p:grpSpPr>
        <p:sp>
          <p:nvSpPr>
            <p:cNvPr id="203" name="Graphic 120">
              <a:extLst>
                <a:ext uri="{FF2B5EF4-FFF2-40B4-BE49-F238E27FC236}">
                  <a16:creationId xmlns:a16="http://schemas.microsoft.com/office/drawing/2014/main" id="{E1D64AB4-F905-4CB5-A44F-EDD50A0E0867}"/>
                </a:ext>
              </a:extLst>
            </p:cNvPr>
            <p:cNvSpPr/>
            <p:nvPr/>
          </p:nvSpPr>
          <p:spPr>
            <a:xfrm>
              <a:off x="5335896" y="3509308"/>
              <a:ext cx="1548461" cy="793265"/>
            </a:xfrm>
            <a:custGeom>
              <a:avLst/>
              <a:gdLst>
                <a:gd name="connsiteX0" fmla="*/ 1413887 w 1434820"/>
                <a:gd name="connsiteY0" fmla="*/ 336501 h 735048"/>
                <a:gd name="connsiteX1" fmla="*/ 1107622 w 1434820"/>
                <a:gd name="connsiteY1" fmla="*/ 106225 h 735048"/>
                <a:gd name="connsiteX2" fmla="*/ 650296 w 1434820"/>
                <a:gd name="connsiteY2" fmla="*/ 2434 h 735048"/>
                <a:gd name="connsiteX3" fmla="*/ 13620 w 1434820"/>
                <a:gd name="connsiteY3" fmla="*/ 344030 h 735048"/>
                <a:gd name="connsiteX4" fmla="*/ 21580 w 1434820"/>
                <a:gd name="connsiteY4" fmla="*/ 396410 h 735048"/>
                <a:gd name="connsiteX5" fmla="*/ 321068 w 1434820"/>
                <a:gd name="connsiteY5" fmla="*/ 623406 h 735048"/>
                <a:gd name="connsiteX6" fmla="*/ 692081 w 1434820"/>
                <a:gd name="connsiteY6" fmla="*/ 734672 h 735048"/>
                <a:gd name="connsiteX7" fmla="*/ 705526 w 1434820"/>
                <a:gd name="connsiteY7" fmla="*/ 735048 h 735048"/>
                <a:gd name="connsiteX8" fmla="*/ 879766 w 1434820"/>
                <a:gd name="connsiteY8" fmla="*/ 710902 h 735048"/>
                <a:gd name="connsiteX9" fmla="*/ 1418350 w 1434820"/>
                <a:gd name="connsiteY9" fmla="*/ 393237 h 735048"/>
                <a:gd name="connsiteX10" fmla="*/ 1413887 w 1434820"/>
                <a:gd name="connsiteY10" fmla="*/ 336501 h 735048"/>
                <a:gd name="connsiteX11" fmla="*/ 1332144 w 1434820"/>
                <a:gd name="connsiteY11" fmla="*/ 385385 h 735048"/>
                <a:gd name="connsiteX12" fmla="*/ 840777 w 1434820"/>
                <a:gd name="connsiteY12" fmla="*/ 651585 h 735048"/>
                <a:gd name="connsiteX13" fmla="*/ 475733 w 1434820"/>
                <a:gd name="connsiteY13" fmla="*/ 619319 h 735048"/>
                <a:gd name="connsiteX14" fmla="*/ 106387 w 1434820"/>
                <a:gd name="connsiteY14" fmla="*/ 386730 h 735048"/>
                <a:gd name="connsiteX15" fmla="*/ 116766 w 1434820"/>
                <a:gd name="connsiteY15" fmla="*/ 346397 h 735048"/>
                <a:gd name="connsiteX16" fmla="*/ 699771 w 1434820"/>
                <a:gd name="connsiteY16" fmla="*/ 70087 h 735048"/>
                <a:gd name="connsiteX17" fmla="*/ 710903 w 1434820"/>
                <a:gd name="connsiteY17" fmla="*/ 70087 h 735048"/>
                <a:gd name="connsiteX18" fmla="*/ 735211 w 1434820"/>
                <a:gd name="connsiteY18" fmla="*/ 70033 h 735048"/>
                <a:gd name="connsiteX19" fmla="*/ 1071322 w 1434820"/>
                <a:gd name="connsiteY19" fmla="*/ 171619 h 735048"/>
                <a:gd name="connsiteX20" fmla="*/ 1317355 w 1434820"/>
                <a:gd name="connsiteY20" fmla="*/ 341019 h 735048"/>
                <a:gd name="connsiteX21" fmla="*/ 1332144 w 1434820"/>
                <a:gd name="connsiteY21" fmla="*/ 385385 h 735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34820" h="735048">
                  <a:moveTo>
                    <a:pt x="1413887" y="336501"/>
                  </a:moveTo>
                  <a:cubicBezTo>
                    <a:pt x="1315312" y="248252"/>
                    <a:pt x="1224643" y="167962"/>
                    <a:pt x="1107622" y="106225"/>
                  </a:cubicBezTo>
                  <a:cubicBezTo>
                    <a:pt x="969736" y="33464"/>
                    <a:pt x="825289" y="-11172"/>
                    <a:pt x="650296" y="2434"/>
                  </a:cubicBezTo>
                  <a:cubicBezTo>
                    <a:pt x="394260" y="22278"/>
                    <a:pt x="197863" y="177911"/>
                    <a:pt x="13620" y="344030"/>
                  </a:cubicBezTo>
                  <a:cubicBezTo>
                    <a:pt x="-13000" y="368015"/>
                    <a:pt x="4747" y="380438"/>
                    <a:pt x="21580" y="396410"/>
                  </a:cubicBezTo>
                  <a:cubicBezTo>
                    <a:pt x="112464" y="482185"/>
                    <a:pt x="212276" y="562260"/>
                    <a:pt x="321068" y="623406"/>
                  </a:cubicBezTo>
                  <a:cubicBezTo>
                    <a:pt x="440509" y="690467"/>
                    <a:pt x="552528" y="732144"/>
                    <a:pt x="692081" y="734672"/>
                  </a:cubicBezTo>
                  <a:lnTo>
                    <a:pt x="705526" y="735048"/>
                  </a:lnTo>
                  <a:cubicBezTo>
                    <a:pt x="761562" y="734887"/>
                    <a:pt x="825880" y="725799"/>
                    <a:pt x="879766" y="710902"/>
                  </a:cubicBezTo>
                  <a:cubicBezTo>
                    <a:pt x="1090574" y="652231"/>
                    <a:pt x="1255619" y="534188"/>
                    <a:pt x="1418350" y="393237"/>
                  </a:cubicBezTo>
                  <a:cubicBezTo>
                    <a:pt x="1446691" y="368661"/>
                    <a:pt x="1433946" y="354409"/>
                    <a:pt x="1413887" y="336501"/>
                  </a:cubicBezTo>
                  <a:close/>
                  <a:moveTo>
                    <a:pt x="1332144" y="385385"/>
                  </a:moveTo>
                  <a:cubicBezTo>
                    <a:pt x="1181351" y="505148"/>
                    <a:pt x="1040400" y="600496"/>
                    <a:pt x="840777" y="651585"/>
                  </a:cubicBezTo>
                  <a:cubicBezTo>
                    <a:pt x="728220" y="680410"/>
                    <a:pt x="580761" y="660943"/>
                    <a:pt x="475733" y="619319"/>
                  </a:cubicBezTo>
                  <a:cubicBezTo>
                    <a:pt x="343332" y="566832"/>
                    <a:pt x="215556" y="477023"/>
                    <a:pt x="106387" y="386730"/>
                  </a:cubicBezTo>
                  <a:cubicBezTo>
                    <a:pt x="91491" y="374415"/>
                    <a:pt x="93696" y="365273"/>
                    <a:pt x="116766" y="346397"/>
                  </a:cubicBezTo>
                  <a:cubicBezTo>
                    <a:pt x="288210" y="206951"/>
                    <a:pt x="468258" y="84176"/>
                    <a:pt x="699771" y="70087"/>
                  </a:cubicBezTo>
                  <a:cubicBezTo>
                    <a:pt x="703482" y="69925"/>
                    <a:pt x="707193" y="70087"/>
                    <a:pt x="710903" y="70087"/>
                  </a:cubicBezTo>
                  <a:lnTo>
                    <a:pt x="735211" y="70033"/>
                  </a:lnTo>
                  <a:cubicBezTo>
                    <a:pt x="861212" y="71162"/>
                    <a:pt x="962153" y="113808"/>
                    <a:pt x="1071322" y="171619"/>
                  </a:cubicBezTo>
                  <a:cubicBezTo>
                    <a:pt x="1160163" y="218621"/>
                    <a:pt x="1239270" y="278099"/>
                    <a:pt x="1317355" y="341019"/>
                  </a:cubicBezTo>
                  <a:cubicBezTo>
                    <a:pt x="1336178" y="356238"/>
                    <a:pt x="1357097" y="365649"/>
                    <a:pt x="1332144" y="385385"/>
                  </a:cubicBezTo>
                  <a:close/>
                </a:path>
              </a:pathLst>
            </a:custGeom>
            <a:solidFill>
              <a:srgbClr val="0B0B0B"/>
            </a:solidFill>
            <a:ln w="53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04" name="Graphic 77">
              <a:extLst>
                <a:ext uri="{FF2B5EF4-FFF2-40B4-BE49-F238E27FC236}">
                  <a16:creationId xmlns:a16="http://schemas.microsoft.com/office/drawing/2014/main" id="{3377C21D-7678-41A0-8AE7-04A5F51C25F1}"/>
                </a:ext>
              </a:extLst>
            </p:cNvPr>
            <p:cNvGrpSpPr/>
            <p:nvPr/>
          </p:nvGrpSpPr>
          <p:grpSpPr>
            <a:xfrm>
              <a:off x="5849309" y="3644307"/>
              <a:ext cx="521634" cy="522226"/>
              <a:chOff x="182273" y="5036183"/>
              <a:chExt cx="1615266" cy="1617102"/>
            </a:xfrm>
            <a:solidFill>
              <a:schemeClr val="accent1"/>
            </a:solidFill>
          </p:grpSpPr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46663FC9-E786-4A7A-B834-C235F7B9100E}"/>
                  </a:ext>
                </a:extLst>
              </p:cNvPr>
              <p:cNvSpPr/>
              <p:nvPr/>
            </p:nvSpPr>
            <p:spPr>
              <a:xfrm>
                <a:off x="816519" y="5039455"/>
                <a:ext cx="883579" cy="417016"/>
              </a:xfrm>
              <a:custGeom>
                <a:avLst/>
                <a:gdLst>
                  <a:gd name="connsiteX0" fmla="*/ 883785 w 883578"/>
                  <a:gd name="connsiteY0" fmla="*/ 418522 h 417016"/>
                  <a:gd name="connsiteX1" fmla="*/ 0 w 883578"/>
                  <a:gd name="connsiteY1" fmla="*/ 418522 h 417016"/>
                  <a:gd name="connsiteX2" fmla="*/ 3303 w 883578"/>
                  <a:gd name="connsiteY2" fmla="*/ 412122 h 417016"/>
                  <a:gd name="connsiteX3" fmla="*/ 237617 w 883578"/>
                  <a:gd name="connsiteY3" fmla="*/ 6048 h 417016"/>
                  <a:gd name="connsiteX4" fmla="*/ 248765 w 883578"/>
                  <a:gd name="connsiteY4" fmla="*/ 61 h 417016"/>
                  <a:gd name="connsiteX5" fmla="*/ 624079 w 883578"/>
                  <a:gd name="connsiteY5" fmla="*/ 133630 h 417016"/>
                  <a:gd name="connsiteX6" fmla="*/ 879863 w 883578"/>
                  <a:gd name="connsiteY6" fmla="*/ 411090 h 417016"/>
                  <a:gd name="connsiteX7" fmla="*/ 883785 w 883578"/>
                  <a:gd name="connsiteY7" fmla="*/ 418522 h 417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3578" h="417016">
                    <a:moveTo>
                      <a:pt x="883785" y="418522"/>
                    </a:moveTo>
                    <a:cubicBezTo>
                      <a:pt x="588984" y="418522"/>
                      <a:pt x="295008" y="418522"/>
                      <a:pt x="0" y="418522"/>
                    </a:cubicBezTo>
                    <a:cubicBezTo>
                      <a:pt x="1239" y="416251"/>
                      <a:pt x="2064" y="414187"/>
                      <a:pt x="3303" y="412122"/>
                    </a:cubicBezTo>
                    <a:cubicBezTo>
                      <a:pt x="81339" y="276695"/>
                      <a:pt x="159581" y="141475"/>
                      <a:pt x="237617" y="6048"/>
                    </a:cubicBezTo>
                    <a:cubicBezTo>
                      <a:pt x="240300" y="1300"/>
                      <a:pt x="242984" y="-352"/>
                      <a:pt x="248765" y="61"/>
                    </a:cubicBezTo>
                    <a:cubicBezTo>
                      <a:pt x="385224" y="13067"/>
                      <a:pt x="510535" y="57246"/>
                      <a:pt x="624079" y="133630"/>
                    </a:cubicBezTo>
                    <a:cubicBezTo>
                      <a:pt x="731430" y="205679"/>
                      <a:pt x="816484" y="298372"/>
                      <a:pt x="879863" y="411090"/>
                    </a:cubicBezTo>
                    <a:cubicBezTo>
                      <a:pt x="881308" y="413361"/>
                      <a:pt x="882340" y="415632"/>
                      <a:pt x="883785" y="41852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0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0F396805-0AE6-454B-A3A9-3B8AB298229E}"/>
                  </a:ext>
                </a:extLst>
              </p:cNvPr>
              <p:cNvSpPr/>
              <p:nvPr/>
            </p:nvSpPr>
            <p:spPr>
              <a:xfrm>
                <a:off x="280592" y="6231314"/>
                <a:ext cx="881514" cy="417016"/>
              </a:xfrm>
              <a:custGeom>
                <a:avLst/>
                <a:gdLst>
                  <a:gd name="connsiteX0" fmla="*/ 0 w 881514"/>
                  <a:gd name="connsiteY0" fmla="*/ 0 h 417016"/>
                  <a:gd name="connsiteX1" fmla="*/ 883166 w 881514"/>
                  <a:gd name="connsiteY1" fmla="*/ 0 h 417016"/>
                  <a:gd name="connsiteX2" fmla="*/ 881514 w 881514"/>
                  <a:gd name="connsiteY2" fmla="*/ 4542 h 417016"/>
                  <a:gd name="connsiteX3" fmla="*/ 645136 w 881514"/>
                  <a:gd name="connsiteY3" fmla="*/ 414539 h 417016"/>
                  <a:gd name="connsiteX4" fmla="*/ 636466 w 881514"/>
                  <a:gd name="connsiteY4" fmla="*/ 418668 h 417016"/>
                  <a:gd name="connsiteX5" fmla="*/ 375108 w 881514"/>
                  <a:gd name="connsiteY5" fmla="*/ 349303 h 417016"/>
                  <a:gd name="connsiteX6" fmla="*/ 3922 w 881514"/>
                  <a:gd name="connsiteY6" fmla="*/ 7226 h 417016"/>
                  <a:gd name="connsiteX7" fmla="*/ 0 w 881514"/>
                  <a:gd name="connsiteY7" fmla="*/ 0 h 417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1514" h="417016">
                    <a:moveTo>
                      <a:pt x="0" y="0"/>
                    </a:moveTo>
                    <a:cubicBezTo>
                      <a:pt x="294801" y="0"/>
                      <a:pt x="588571" y="0"/>
                      <a:pt x="883166" y="0"/>
                    </a:cubicBezTo>
                    <a:cubicBezTo>
                      <a:pt x="882546" y="1652"/>
                      <a:pt x="882340" y="3303"/>
                      <a:pt x="881514" y="4542"/>
                    </a:cubicBezTo>
                    <a:cubicBezTo>
                      <a:pt x="802653" y="141207"/>
                      <a:pt x="723791" y="277873"/>
                      <a:pt x="645136" y="414539"/>
                    </a:cubicBezTo>
                    <a:cubicBezTo>
                      <a:pt x="642865" y="418255"/>
                      <a:pt x="640594" y="418874"/>
                      <a:pt x="636466" y="418668"/>
                    </a:cubicBezTo>
                    <a:cubicBezTo>
                      <a:pt x="545424" y="410410"/>
                      <a:pt x="458098" y="387701"/>
                      <a:pt x="375108" y="349303"/>
                    </a:cubicBezTo>
                    <a:cubicBezTo>
                      <a:pt x="214701" y="275189"/>
                      <a:pt x="91248" y="161026"/>
                      <a:pt x="3922" y="7226"/>
                    </a:cubicBezTo>
                    <a:cubicBezTo>
                      <a:pt x="2684" y="5161"/>
                      <a:pt x="1652" y="3097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0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6CE1E7AD-5B2D-4277-B912-DF317C6F79D6}"/>
                  </a:ext>
                </a:extLst>
              </p:cNvPr>
              <p:cNvSpPr/>
              <p:nvPr/>
            </p:nvSpPr>
            <p:spPr>
              <a:xfrm>
                <a:off x="1238077" y="5500298"/>
                <a:ext cx="559462" cy="763841"/>
              </a:xfrm>
              <a:custGeom>
                <a:avLst/>
                <a:gdLst>
                  <a:gd name="connsiteX0" fmla="*/ 441789 w 559462"/>
                  <a:gd name="connsiteY0" fmla="*/ 765286 h 763841"/>
                  <a:gd name="connsiteX1" fmla="*/ 0 w 559462"/>
                  <a:gd name="connsiteY1" fmla="*/ 619 h 763841"/>
                  <a:gd name="connsiteX2" fmla="*/ 7638 w 559462"/>
                  <a:gd name="connsiteY2" fmla="*/ 206 h 763841"/>
                  <a:gd name="connsiteX3" fmla="*/ 476885 w 559462"/>
                  <a:gd name="connsiteY3" fmla="*/ 0 h 763841"/>
                  <a:gd name="connsiteX4" fmla="*/ 487000 w 559462"/>
                  <a:gd name="connsiteY4" fmla="*/ 6400 h 763841"/>
                  <a:gd name="connsiteX5" fmla="*/ 558017 w 559462"/>
                  <a:gd name="connsiteY5" fmla="*/ 279112 h 763841"/>
                  <a:gd name="connsiteX6" fmla="*/ 446331 w 559462"/>
                  <a:gd name="connsiteY6" fmla="*/ 759300 h 763841"/>
                  <a:gd name="connsiteX7" fmla="*/ 443441 w 559462"/>
                  <a:gd name="connsiteY7" fmla="*/ 764254 h 763841"/>
                  <a:gd name="connsiteX8" fmla="*/ 441789 w 559462"/>
                  <a:gd name="connsiteY8" fmla="*/ 765286 h 76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9462" h="763841">
                    <a:moveTo>
                      <a:pt x="441789" y="765286"/>
                    </a:moveTo>
                    <a:cubicBezTo>
                      <a:pt x="294595" y="510535"/>
                      <a:pt x="147607" y="256196"/>
                      <a:pt x="0" y="619"/>
                    </a:cubicBezTo>
                    <a:cubicBezTo>
                      <a:pt x="3303" y="413"/>
                      <a:pt x="5574" y="206"/>
                      <a:pt x="7638" y="206"/>
                    </a:cubicBezTo>
                    <a:cubicBezTo>
                      <a:pt x="164123" y="206"/>
                      <a:pt x="320400" y="206"/>
                      <a:pt x="476885" y="0"/>
                    </a:cubicBezTo>
                    <a:cubicBezTo>
                      <a:pt x="482046" y="0"/>
                      <a:pt x="484730" y="1445"/>
                      <a:pt x="487000" y="6400"/>
                    </a:cubicBezTo>
                    <a:cubicBezTo>
                      <a:pt x="526638" y="93106"/>
                      <a:pt x="550791" y="183941"/>
                      <a:pt x="558017" y="279112"/>
                    </a:cubicBezTo>
                    <a:cubicBezTo>
                      <a:pt x="571229" y="450873"/>
                      <a:pt x="533863" y="610867"/>
                      <a:pt x="446331" y="759300"/>
                    </a:cubicBezTo>
                    <a:cubicBezTo>
                      <a:pt x="445299" y="760951"/>
                      <a:pt x="444473" y="762603"/>
                      <a:pt x="443441" y="764254"/>
                    </a:cubicBezTo>
                    <a:cubicBezTo>
                      <a:pt x="443234" y="764461"/>
                      <a:pt x="442822" y="764667"/>
                      <a:pt x="441789" y="765286"/>
                    </a:cubicBezTo>
                    <a:close/>
                  </a:path>
                </a:pathLst>
              </a:custGeom>
              <a:grpFill/>
              <a:ln w="20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76726CE9-0088-4EFF-93F1-FCF021FFD1BF}"/>
                  </a:ext>
                </a:extLst>
              </p:cNvPr>
              <p:cNvSpPr/>
              <p:nvPr/>
            </p:nvSpPr>
            <p:spPr>
              <a:xfrm>
                <a:off x="182273" y="5423088"/>
                <a:ext cx="559462" cy="765906"/>
              </a:xfrm>
              <a:custGeom>
                <a:avLst/>
                <a:gdLst>
                  <a:gd name="connsiteX0" fmla="*/ 560752 w 559462"/>
                  <a:gd name="connsiteY0" fmla="*/ 765906 h 765905"/>
                  <a:gd name="connsiteX1" fmla="*/ 551462 w 559462"/>
                  <a:gd name="connsiteY1" fmla="*/ 765906 h 765905"/>
                  <a:gd name="connsiteX2" fmla="*/ 84487 w 559462"/>
                  <a:gd name="connsiteY2" fmla="*/ 766112 h 765905"/>
                  <a:gd name="connsiteX3" fmla="*/ 72926 w 559462"/>
                  <a:gd name="connsiteY3" fmla="*/ 758474 h 765905"/>
                  <a:gd name="connsiteX4" fmla="*/ 2528 w 559462"/>
                  <a:gd name="connsiteY4" fmla="*/ 486588 h 765905"/>
                  <a:gd name="connsiteX5" fmla="*/ 114214 w 559462"/>
                  <a:gd name="connsiteY5" fmla="*/ 6606 h 765905"/>
                  <a:gd name="connsiteX6" fmla="*/ 118550 w 559462"/>
                  <a:gd name="connsiteY6" fmla="*/ 0 h 765905"/>
                  <a:gd name="connsiteX7" fmla="*/ 560752 w 559462"/>
                  <a:gd name="connsiteY7" fmla="*/ 765906 h 765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9462" h="765905">
                    <a:moveTo>
                      <a:pt x="560752" y="765906"/>
                    </a:moveTo>
                    <a:cubicBezTo>
                      <a:pt x="556623" y="765906"/>
                      <a:pt x="553939" y="765906"/>
                      <a:pt x="551462" y="765906"/>
                    </a:cubicBezTo>
                    <a:cubicBezTo>
                      <a:pt x="395804" y="765906"/>
                      <a:pt x="240145" y="765906"/>
                      <a:pt x="84487" y="766112"/>
                    </a:cubicBezTo>
                    <a:cubicBezTo>
                      <a:pt x="78293" y="766112"/>
                      <a:pt x="75403" y="764048"/>
                      <a:pt x="72926" y="758474"/>
                    </a:cubicBezTo>
                    <a:cubicBezTo>
                      <a:pt x="33701" y="671974"/>
                      <a:pt x="9548" y="581345"/>
                      <a:pt x="2528" y="486588"/>
                    </a:cubicBezTo>
                    <a:cubicBezTo>
                      <a:pt x="-10477" y="314826"/>
                      <a:pt x="26682" y="154833"/>
                      <a:pt x="114214" y="6606"/>
                    </a:cubicBezTo>
                    <a:cubicBezTo>
                      <a:pt x="115453" y="4542"/>
                      <a:pt x="116692" y="2684"/>
                      <a:pt x="118550" y="0"/>
                    </a:cubicBezTo>
                    <a:cubicBezTo>
                      <a:pt x="265951" y="255371"/>
                      <a:pt x="412938" y="509916"/>
                      <a:pt x="560752" y="76590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0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748DB0AD-AAAC-4D5F-AEE9-1B259A1D0863}"/>
                  </a:ext>
                </a:extLst>
              </p:cNvPr>
              <p:cNvSpPr/>
              <p:nvPr/>
            </p:nvSpPr>
            <p:spPr>
              <a:xfrm>
                <a:off x="328062" y="5036183"/>
                <a:ext cx="681264" cy="765906"/>
              </a:xfrm>
              <a:custGeom>
                <a:avLst/>
                <a:gdLst>
                  <a:gd name="connsiteX0" fmla="*/ 240724 w 681263"/>
                  <a:gd name="connsiteY0" fmla="*/ 766142 h 765905"/>
                  <a:gd name="connsiteX1" fmla="*/ 236802 w 681263"/>
                  <a:gd name="connsiteY1" fmla="*/ 759948 h 765905"/>
                  <a:gd name="connsiteX2" fmla="*/ 1869 w 681263"/>
                  <a:gd name="connsiteY2" fmla="*/ 353254 h 765905"/>
                  <a:gd name="connsiteX3" fmla="*/ 2488 w 681263"/>
                  <a:gd name="connsiteY3" fmla="*/ 341281 h 765905"/>
                  <a:gd name="connsiteX4" fmla="*/ 514881 w 681263"/>
                  <a:gd name="connsiteY4" fmla="*/ 13655 h 765905"/>
                  <a:gd name="connsiteX5" fmla="*/ 671985 w 681263"/>
                  <a:gd name="connsiteY5" fmla="*/ 29 h 765905"/>
                  <a:gd name="connsiteX6" fmla="*/ 682926 w 681263"/>
                  <a:gd name="connsiteY6" fmla="*/ 29 h 765905"/>
                  <a:gd name="connsiteX7" fmla="*/ 240724 w 681263"/>
                  <a:gd name="connsiteY7" fmla="*/ 766142 h 765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1263" h="765905">
                    <a:moveTo>
                      <a:pt x="240724" y="766142"/>
                    </a:moveTo>
                    <a:cubicBezTo>
                      <a:pt x="239073" y="763458"/>
                      <a:pt x="237834" y="761806"/>
                      <a:pt x="236802" y="759948"/>
                    </a:cubicBezTo>
                    <a:cubicBezTo>
                      <a:pt x="158560" y="624315"/>
                      <a:pt x="80318" y="488888"/>
                      <a:pt x="1869" y="353254"/>
                    </a:cubicBezTo>
                    <a:cubicBezTo>
                      <a:pt x="-815" y="348713"/>
                      <a:pt x="-608" y="345616"/>
                      <a:pt x="2488" y="341281"/>
                    </a:cubicBezTo>
                    <a:cubicBezTo>
                      <a:pt x="130690" y="165391"/>
                      <a:pt x="301006" y="55356"/>
                      <a:pt x="514881" y="13655"/>
                    </a:cubicBezTo>
                    <a:cubicBezTo>
                      <a:pt x="566699" y="3539"/>
                      <a:pt x="619342" y="-384"/>
                      <a:pt x="671985" y="29"/>
                    </a:cubicBezTo>
                    <a:cubicBezTo>
                      <a:pt x="675082" y="29"/>
                      <a:pt x="677972" y="29"/>
                      <a:pt x="682926" y="29"/>
                    </a:cubicBezTo>
                    <a:cubicBezTo>
                      <a:pt x="535113" y="256019"/>
                      <a:pt x="388331" y="510564"/>
                      <a:pt x="240724" y="76614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0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32239A61-CE62-4EC1-89EE-037D8A79A3C3}"/>
                  </a:ext>
                </a:extLst>
              </p:cNvPr>
              <p:cNvSpPr/>
              <p:nvPr/>
            </p:nvSpPr>
            <p:spPr>
              <a:xfrm>
                <a:off x="969907" y="5887379"/>
                <a:ext cx="681264" cy="765906"/>
              </a:xfrm>
              <a:custGeom>
                <a:avLst/>
                <a:gdLst>
                  <a:gd name="connsiteX0" fmla="*/ 0 w 681263"/>
                  <a:gd name="connsiteY0" fmla="*/ 765906 h 765905"/>
                  <a:gd name="connsiteX1" fmla="*/ 442202 w 681263"/>
                  <a:gd name="connsiteY1" fmla="*/ 0 h 765905"/>
                  <a:gd name="connsiteX2" fmla="*/ 446125 w 681263"/>
                  <a:gd name="connsiteY2" fmla="*/ 6400 h 765905"/>
                  <a:gd name="connsiteX3" fmla="*/ 681057 w 681263"/>
                  <a:gd name="connsiteY3" fmla="*/ 413094 h 765905"/>
                  <a:gd name="connsiteX4" fmla="*/ 680851 w 681263"/>
                  <a:gd name="connsiteY4" fmla="*/ 424448 h 765905"/>
                  <a:gd name="connsiteX5" fmla="*/ 274157 w 681263"/>
                  <a:gd name="connsiteY5" fmla="*/ 725443 h 765905"/>
                  <a:gd name="connsiteX6" fmla="*/ 15277 w 681263"/>
                  <a:gd name="connsiteY6" fmla="*/ 766112 h 765905"/>
                  <a:gd name="connsiteX7" fmla="*/ 0 w 681263"/>
                  <a:gd name="connsiteY7" fmla="*/ 765906 h 765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1263" h="765905">
                    <a:moveTo>
                      <a:pt x="0" y="765906"/>
                    </a:moveTo>
                    <a:cubicBezTo>
                      <a:pt x="148020" y="509709"/>
                      <a:pt x="294801" y="255164"/>
                      <a:pt x="442202" y="0"/>
                    </a:cubicBezTo>
                    <a:cubicBezTo>
                      <a:pt x="443854" y="2477"/>
                      <a:pt x="445092" y="4335"/>
                      <a:pt x="446125" y="6400"/>
                    </a:cubicBezTo>
                    <a:cubicBezTo>
                      <a:pt x="524367" y="142033"/>
                      <a:pt x="602609" y="277460"/>
                      <a:pt x="681057" y="413094"/>
                    </a:cubicBezTo>
                    <a:cubicBezTo>
                      <a:pt x="683535" y="417222"/>
                      <a:pt x="683948" y="420113"/>
                      <a:pt x="680851" y="424448"/>
                    </a:cubicBezTo>
                    <a:cubicBezTo>
                      <a:pt x="577423" y="568133"/>
                      <a:pt x="442202" y="668877"/>
                      <a:pt x="274157" y="725443"/>
                    </a:cubicBezTo>
                    <a:cubicBezTo>
                      <a:pt x="190135" y="753726"/>
                      <a:pt x="103635" y="766525"/>
                      <a:pt x="15277" y="766112"/>
                    </a:cubicBezTo>
                    <a:cubicBezTo>
                      <a:pt x="10735" y="765906"/>
                      <a:pt x="6193" y="765906"/>
                      <a:pt x="0" y="76590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0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C41D3DF-0160-42FE-864F-B86944F1658A}"/>
              </a:ext>
            </a:extLst>
          </p:cNvPr>
          <p:cNvGrpSpPr/>
          <p:nvPr/>
        </p:nvGrpSpPr>
        <p:grpSpPr>
          <a:xfrm>
            <a:off x="8632430" y="1556408"/>
            <a:ext cx="2648741" cy="4656349"/>
            <a:chOff x="7182034" y="5192864"/>
            <a:chExt cx="825553" cy="1451279"/>
          </a:xfrm>
        </p:grpSpPr>
        <p:grpSp>
          <p:nvGrpSpPr>
            <p:cNvPr id="10" name="Group 3">
              <a:extLst>
                <a:ext uri="{FF2B5EF4-FFF2-40B4-BE49-F238E27FC236}">
                  <a16:creationId xmlns:a16="http://schemas.microsoft.com/office/drawing/2014/main" id="{34CB527A-FE07-4F05-97D4-8D7CE7383AF5}"/>
                </a:ext>
              </a:extLst>
            </p:cNvPr>
            <p:cNvGrpSpPr/>
            <p:nvPr/>
          </p:nvGrpSpPr>
          <p:grpSpPr>
            <a:xfrm>
              <a:off x="7182034" y="5192864"/>
              <a:ext cx="825553" cy="1451279"/>
              <a:chOff x="445712" y="1449040"/>
              <a:chExt cx="2113018" cy="3924176"/>
            </a:xfrm>
          </p:grpSpPr>
          <p:sp>
            <p:nvSpPr>
              <p:cNvPr id="13" name="Rounded Rectangle 4">
                <a:extLst>
                  <a:ext uri="{FF2B5EF4-FFF2-40B4-BE49-F238E27FC236}">
                    <a16:creationId xmlns:a16="http://schemas.microsoft.com/office/drawing/2014/main" id="{A5CEC0B8-7A99-417B-816B-6A5FB2C0DB05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4" name="Rectangle 5">
                <a:extLst>
                  <a:ext uri="{FF2B5EF4-FFF2-40B4-BE49-F238E27FC236}">
                    <a16:creationId xmlns:a16="http://schemas.microsoft.com/office/drawing/2014/main" id="{969EB0F0-15A2-445F-B1FB-16DECD468738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5" name="Group 6">
                <a:extLst>
                  <a:ext uri="{FF2B5EF4-FFF2-40B4-BE49-F238E27FC236}">
                    <a16:creationId xmlns:a16="http://schemas.microsoft.com/office/drawing/2014/main" id="{0F2BB3CF-F828-4114-9EB1-FC115EE6B679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6" name="Oval 7">
                  <a:extLst>
                    <a:ext uri="{FF2B5EF4-FFF2-40B4-BE49-F238E27FC236}">
                      <a16:creationId xmlns:a16="http://schemas.microsoft.com/office/drawing/2014/main" id="{2378EE04-2EC7-4CC2-8378-9191EF1D6848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7" name="Rounded Rectangle 8">
                  <a:extLst>
                    <a:ext uri="{FF2B5EF4-FFF2-40B4-BE49-F238E27FC236}">
                      <a16:creationId xmlns:a16="http://schemas.microsoft.com/office/drawing/2014/main" id="{1B704B2D-AED5-4F23-AA98-34A6E83A8615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E788E1-AB3D-4F58-85D0-9A3911447D7E}"/>
                </a:ext>
              </a:extLst>
            </p:cNvPr>
            <p:cNvSpPr/>
            <p:nvPr/>
          </p:nvSpPr>
          <p:spPr>
            <a:xfrm>
              <a:off x="7225393" y="5344413"/>
              <a:ext cx="734603" cy="1149173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1A57A54-53A9-415C-AE7B-D12AE4E1557F}"/>
                </a:ext>
              </a:extLst>
            </p:cNvPr>
            <p:cNvSpPr/>
            <p:nvPr/>
          </p:nvSpPr>
          <p:spPr>
            <a:xfrm>
              <a:off x="7354552" y="5363794"/>
              <a:ext cx="604560" cy="1111721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65FE91D-FC4F-4794-BBEC-957832E212E6}"/>
              </a:ext>
            </a:extLst>
          </p:cNvPr>
          <p:cNvGrpSpPr/>
          <p:nvPr/>
        </p:nvGrpSpPr>
        <p:grpSpPr>
          <a:xfrm>
            <a:off x="530383" y="1165254"/>
            <a:ext cx="3808829" cy="3151913"/>
            <a:chOff x="-8092" y="1424071"/>
            <a:chExt cx="6600480" cy="546208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0306FB4-BB46-4129-B963-858E4FC05A0C}"/>
                </a:ext>
              </a:extLst>
            </p:cNvPr>
            <p:cNvGrpSpPr/>
            <p:nvPr/>
          </p:nvGrpSpPr>
          <p:grpSpPr>
            <a:xfrm>
              <a:off x="-8092" y="1424071"/>
              <a:ext cx="3263511" cy="5462083"/>
              <a:chOff x="-8092" y="1424071"/>
              <a:chExt cx="3263511" cy="5462083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A25E4E1-85C8-4657-9706-E3DBC50E5386}"/>
                  </a:ext>
                </a:extLst>
              </p:cNvPr>
              <p:cNvGrpSpPr/>
              <p:nvPr/>
            </p:nvGrpSpPr>
            <p:grpSpPr>
              <a:xfrm rot="19445399" flipH="1">
                <a:off x="485104" y="1424071"/>
                <a:ext cx="2770315" cy="3297421"/>
                <a:chOff x="8870317" y="1630065"/>
                <a:chExt cx="617989" cy="735574"/>
              </a:xfrm>
            </p:grpSpPr>
            <p:sp>
              <p:nvSpPr>
                <p:cNvPr id="24" name="Graphic 2">
                  <a:extLst>
                    <a:ext uri="{FF2B5EF4-FFF2-40B4-BE49-F238E27FC236}">
                      <a16:creationId xmlns:a16="http://schemas.microsoft.com/office/drawing/2014/main" id="{245256B2-5539-4344-9D54-EB1DE8148FC1}"/>
                    </a:ext>
                  </a:extLst>
                </p:cNvPr>
                <p:cNvSpPr/>
                <p:nvPr/>
              </p:nvSpPr>
              <p:spPr>
                <a:xfrm flipH="1">
                  <a:off x="8870351" y="1630120"/>
                  <a:ext cx="617955" cy="735519"/>
                </a:xfrm>
                <a:custGeom>
                  <a:avLst/>
                  <a:gdLst>
                    <a:gd name="connsiteX0" fmla="*/ 980937 w 1010870"/>
                    <a:gd name="connsiteY0" fmla="*/ 191858 h 1151138"/>
                    <a:gd name="connsiteX1" fmla="*/ 905642 w 1010870"/>
                    <a:gd name="connsiteY1" fmla="*/ 182792 h 1151138"/>
                    <a:gd name="connsiteX2" fmla="*/ 831774 w 1010870"/>
                    <a:gd name="connsiteY2" fmla="*/ 128566 h 1151138"/>
                    <a:gd name="connsiteX3" fmla="*/ 400484 w 1010870"/>
                    <a:gd name="connsiteY3" fmla="*/ 8446 h 1151138"/>
                    <a:gd name="connsiteX4" fmla="*/ 140853 w 1010870"/>
                    <a:gd name="connsiteY4" fmla="*/ 229044 h 1151138"/>
                    <a:gd name="connsiteX5" fmla="*/ 133383 w 1010870"/>
                    <a:gd name="connsiteY5" fmla="*/ 434700 h 1151138"/>
                    <a:gd name="connsiteX6" fmla="*/ 121967 w 1010870"/>
                    <a:gd name="connsiteY6" fmla="*/ 705914 h 1151138"/>
                    <a:gd name="connsiteX7" fmla="*/ 0 w 1010870"/>
                    <a:gd name="connsiteY7" fmla="*/ 886555 h 1151138"/>
                    <a:gd name="connsiteX8" fmla="*/ 340969 w 1010870"/>
                    <a:gd name="connsiteY8" fmla="*/ 1151138 h 1151138"/>
                    <a:gd name="connsiteX9" fmla="*/ 403673 w 1010870"/>
                    <a:gd name="connsiteY9" fmla="*/ 969909 h 1151138"/>
                    <a:gd name="connsiteX10" fmla="*/ 511874 w 1010870"/>
                    <a:gd name="connsiteY10" fmla="*/ 889158 h 1151138"/>
                    <a:gd name="connsiteX11" fmla="*/ 511874 w 1010870"/>
                    <a:gd name="connsiteY11" fmla="*/ 889158 h 1151138"/>
                    <a:gd name="connsiteX12" fmla="*/ 511874 w 1010870"/>
                    <a:gd name="connsiteY12" fmla="*/ 889158 h 1151138"/>
                    <a:gd name="connsiteX13" fmla="*/ 593633 w 1010870"/>
                    <a:gd name="connsiteY13" fmla="*/ 941873 h 1151138"/>
                    <a:gd name="connsiteX14" fmla="*/ 676063 w 1010870"/>
                    <a:gd name="connsiteY14" fmla="*/ 905442 h 1151138"/>
                    <a:gd name="connsiteX15" fmla="*/ 715935 w 1010870"/>
                    <a:gd name="connsiteY15" fmla="*/ 839548 h 1151138"/>
                    <a:gd name="connsiteX16" fmla="*/ 754884 w 1010870"/>
                    <a:gd name="connsiteY16" fmla="*/ 792457 h 1151138"/>
                    <a:gd name="connsiteX17" fmla="*/ 792825 w 1010870"/>
                    <a:gd name="connsiteY17" fmla="*/ 747465 h 1151138"/>
                    <a:gd name="connsiteX18" fmla="*/ 828500 w 1010870"/>
                    <a:gd name="connsiteY18" fmla="*/ 683418 h 1151138"/>
                    <a:gd name="connsiteX19" fmla="*/ 844617 w 1010870"/>
                    <a:gd name="connsiteY19" fmla="*/ 564053 h 1151138"/>
                    <a:gd name="connsiteX20" fmla="*/ 862161 w 1010870"/>
                    <a:gd name="connsiteY20" fmla="*/ 513101 h 1151138"/>
                    <a:gd name="connsiteX21" fmla="*/ 867869 w 1010870"/>
                    <a:gd name="connsiteY21" fmla="*/ 399864 h 1151138"/>
                    <a:gd name="connsiteX22" fmla="*/ 867869 w 1010870"/>
                    <a:gd name="connsiteY22" fmla="*/ 399864 h 1151138"/>
                    <a:gd name="connsiteX23" fmla="*/ 973551 w 1010870"/>
                    <a:gd name="connsiteY23" fmla="*/ 323310 h 1151138"/>
                    <a:gd name="connsiteX24" fmla="*/ 909000 w 1010870"/>
                    <a:gd name="connsiteY24" fmla="*/ 326416 h 1151138"/>
                    <a:gd name="connsiteX25" fmla="*/ 1010149 w 1010870"/>
                    <a:gd name="connsiteY25" fmla="*/ 219726 h 1151138"/>
                    <a:gd name="connsiteX26" fmla="*/ 980937 w 1010870"/>
                    <a:gd name="connsiteY26" fmla="*/ 191858 h 1151138"/>
                    <a:gd name="connsiteX0" fmla="*/ 922565 w 952498"/>
                    <a:gd name="connsiteY0" fmla="*/ 191858 h 1151138"/>
                    <a:gd name="connsiteX1" fmla="*/ 847270 w 952498"/>
                    <a:gd name="connsiteY1" fmla="*/ 182792 h 1151138"/>
                    <a:gd name="connsiteX2" fmla="*/ 773402 w 952498"/>
                    <a:gd name="connsiteY2" fmla="*/ 128566 h 1151138"/>
                    <a:gd name="connsiteX3" fmla="*/ 342112 w 952498"/>
                    <a:gd name="connsiteY3" fmla="*/ 8446 h 1151138"/>
                    <a:gd name="connsiteX4" fmla="*/ 82481 w 952498"/>
                    <a:gd name="connsiteY4" fmla="*/ 229044 h 1151138"/>
                    <a:gd name="connsiteX5" fmla="*/ 75011 w 952498"/>
                    <a:gd name="connsiteY5" fmla="*/ 434700 h 1151138"/>
                    <a:gd name="connsiteX6" fmla="*/ 63595 w 952498"/>
                    <a:gd name="connsiteY6" fmla="*/ 705914 h 1151138"/>
                    <a:gd name="connsiteX7" fmla="*/ 0 w 952498"/>
                    <a:gd name="connsiteY7" fmla="*/ 736755 h 1151138"/>
                    <a:gd name="connsiteX8" fmla="*/ 282597 w 952498"/>
                    <a:gd name="connsiteY8" fmla="*/ 1151138 h 1151138"/>
                    <a:gd name="connsiteX9" fmla="*/ 345301 w 952498"/>
                    <a:gd name="connsiteY9" fmla="*/ 969909 h 1151138"/>
                    <a:gd name="connsiteX10" fmla="*/ 453502 w 952498"/>
                    <a:gd name="connsiteY10" fmla="*/ 889158 h 1151138"/>
                    <a:gd name="connsiteX11" fmla="*/ 453502 w 952498"/>
                    <a:gd name="connsiteY11" fmla="*/ 889158 h 1151138"/>
                    <a:gd name="connsiteX12" fmla="*/ 453502 w 952498"/>
                    <a:gd name="connsiteY12" fmla="*/ 889158 h 1151138"/>
                    <a:gd name="connsiteX13" fmla="*/ 535261 w 952498"/>
                    <a:gd name="connsiteY13" fmla="*/ 941873 h 1151138"/>
                    <a:gd name="connsiteX14" fmla="*/ 617691 w 952498"/>
                    <a:gd name="connsiteY14" fmla="*/ 905442 h 1151138"/>
                    <a:gd name="connsiteX15" fmla="*/ 657563 w 952498"/>
                    <a:gd name="connsiteY15" fmla="*/ 839548 h 1151138"/>
                    <a:gd name="connsiteX16" fmla="*/ 696512 w 952498"/>
                    <a:gd name="connsiteY16" fmla="*/ 792457 h 1151138"/>
                    <a:gd name="connsiteX17" fmla="*/ 734453 w 952498"/>
                    <a:gd name="connsiteY17" fmla="*/ 747465 h 1151138"/>
                    <a:gd name="connsiteX18" fmla="*/ 770128 w 952498"/>
                    <a:gd name="connsiteY18" fmla="*/ 683418 h 1151138"/>
                    <a:gd name="connsiteX19" fmla="*/ 786245 w 952498"/>
                    <a:gd name="connsiteY19" fmla="*/ 564053 h 1151138"/>
                    <a:gd name="connsiteX20" fmla="*/ 803789 w 952498"/>
                    <a:gd name="connsiteY20" fmla="*/ 513101 h 1151138"/>
                    <a:gd name="connsiteX21" fmla="*/ 809497 w 952498"/>
                    <a:gd name="connsiteY21" fmla="*/ 399864 h 1151138"/>
                    <a:gd name="connsiteX22" fmla="*/ 809497 w 952498"/>
                    <a:gd name="connsiteY22" fmla="*/ 399864 h 1151138"/>
                    <a:gd name="connsiteX23" fmla="*/ 915179 w 952498"/>
                    <a:gd name="connsiteY23" fmla="*/ 323310 h 1151138"/>
                    <a:gd name="connsiteX24" fmla="*/ 850628 w 952498"/>
                    <a:gd name="connsiteY24" fmla="*/ 326416 h 1151138"/>
                    <a:gd name="connsiteX25" fmla="*/ 951777 w 952498"/>
                    <a:gd name="connsiteY25" fmla="*/ 219726 h 1151138"/>
                    <a:gd name="connsiteX26" fmla="*/ 922565 w 952498"/>
                    <a:gd name="connsiteY26" fmla="*/ 191858 h 1151138"/>
                    <a:gd name="connsiteX0" fmla="*/ 922565 w 952498"/>
                    <a:gd name="connsiteY0" fmla="*/ 191858 h 1151138"/>
                    <a:gd name="connsiteX1" fmla="*/ 847270 w 952498"/>
                    <a:gd name="connsiteY1" fmla="*/ 182792 h 1151138"/>
                    <a:gd name="connsiteX2" fmla="*/ 773402 w 952498"/>
                    <a:gd name="connsiteY2" fmla="*/ 128566 h 1151138"/>
                    <a:gd name="connsiteX3" fmla="*/ 342112 w 952498"/>
                    <a:gd name="connsiteY3" fmla="*/ 8446 h 1151138"/>
                    <a:gd name="connsiteX4" fmla="*/ 82481 w 952498"/>
                    <a:gd name="connsiteY4" fmla="*/ 229044 h 1151138"/>
                    <a:gd name="connsiteX5" fmla="*/ 75011 w 952498"/>
                    <a:gd name="connsiteY5" fmla="*/ 434700 h 1151138"/>
                    <a:gd name="connsiteX6" fmla="*/ 63595 w 952498"/>
                    <a:gd name="connsiteY6" fmla="*/ 705914 h 1151138"/>
                    <a:gd name="connsiteX7" fmla="*/ 0 w 952498"/>
                    <a:gd name="connsiteY7" fmla="*/ 736755 h 1151138"/>
                    <a:gd name="connsiteX8" fmla="*/ 282597 w 952498"/>
                    <a:gd name="connsiteY8" fmla="*/ 1151138 h 1151138"/>
                    <a:gd name="connsiteX9" fmla="*/ 345301 w 952498"/>
                    <a:gd name="connsiteY9" fmla="*/ 969909 h 1151138"/>
                    <a:gd name="connsiteX10" fmla="*/ 453502 w 952498"/>
                    <a:gd name="connsiteY10" fmla="*/ 889158 h 1151138"/>
                    <a:gd name="connsiteX11" fmla="*/ 453502 w 952498"/>
                    <a:gd name="connsiteY11" fmla="*/ 889158 h 1151138"/>
                    <a:gd name="connsiteX12" fmla="*/ 453502 w 952498"/>
                    <a:gd name="connsiteY12" fmla="*/ 889158 h 1151138"/>
                    <a:gd name="connsiteX13" fmla="*/ 535261 w 952498"/>
                    <a:gd name="connsiteY13" fmla="*/ 941873 h 1151138"/>
                    <a:gd name="connsiteX14" fmla="*/ 617691 w 952498"/>
                    <a:gd name="connsiteY14" fmla="*/ 905442 h 1151138"/>
                    <a:gd name="connsiteX15" fmla="*/ 657563 w 952498"/>
                    <a:gd name="connsiteY15" fmla="*/ 839548 h 1151138"/>
                    <a:gd name="connsiteX16" fmla="*/ 696512 w 952498"/>
                    <a:gd name="connsiteY16" fmla="*/ 792457 h 1151138"/>
                    <a:gd name="connsiteX17" fmla="*/ 734453 w 952498"/>
                    <a:gd name="connsiteY17" fmla="*/ 747465 h 1151138"/>
                    <a:gd name="connsiteX18" fmla="*/ 770128 w 952498"/>
                    <a:gd name="connsiteY18" fmla="*/ 683418 h 1151138"/>
                    <a:gd name="connsiteX19" fmla="*/ 786245 w 952498"/>
                    <a:gd name="connsiteY19" fmla="*/ 564053 h 1151138"/>
                    <a:gd name="connsiteX20" fmla="*/ 803789 w 952498"/>
                    <a:gd name="connsiteY20" fmla="*/ 513101 h 1151138"/>
                    <a:gd name="connsiteX21" fmla="*/ 809497 w 952498"/>
                    <a:gd name="connsiteY21" fmla="*/ 399864 h 1151138"/>
                    <a:gd name="connsiteX22" fmla="*/ 809497 w 952498"/>
                    <a:gd name="connsiteY22" fmla="*/ 399864 h 1151138"/>
                    <a:gd name="connsiteX23" fmla="*/ 915179 w 952498"/>
                    <a:gd name="connsiteY23" fmla="*/ 323310 h 1151138"/>
                    <a:gd name="connsiteX24" fmla="*/ 850628 w 952498"/>
                    <a:gd name="connsiteY24" fmla="*/ 326416 h 1151138"/>
                    <a:gd name="connsiteX25" fmla="*/ 951777 w 952498"/>
                    <a:gd name="connsiteY25" fmla="*/ 219726 h 1151138"/>
                    <a:gd name="connsiteX26" fmla="*/ 922565 w 952498"/>
                    <a:gd name="connsiteY26" fmla="*/ 191858 h 1151138"/>
                    <a:gd name="connsiteX0" fmla="*/ 922565 w 952498"/>
                    <a:gd name="connsiteY0" fmla="*/ 191858 h 1125257"/>
                    <a:gd name="connsiteX1" fmla="*/ 847270 w 952498"/>
                    <a:gd name="connsiteY1" fmla="*/ 182792 h 1125257"/>
                    <a:gd name="connsiteX2" fmla="*/ 773402 w 952498"/>
                    <a:gd name="connsiteY2" fmla="*/ 128566 h 1125257"/>
                    <a:gd name="connsiteX3" fmla="*/ 342112 w 952498"/>
                    <a:gd name="connsiteY3" fmla="*/ 8446 h 1125257"/>
                    <a:gd name="connsiteX4" fmla="*/ 82481 w 952498"/>
                    <a:gd name="connsiteY4" fmla="*/ 229044 h 1125257"/>
                    <a:gd name="connsiteX5" fmla="*/ 75011 w 952498"/>
                    <a:gd name="connsiteY5" fmla="*/ 434700 h 1125257"/>
                    <a:gd name="connsiteX6" fmla="*/ 63595 w 952498"/>
                    <a:gd name="connsiteY6" fmla="*/ 705914 h 1125257"/>
                    <a:gd name="connsiteX7" fmla="*/ 0 w 952498"/>
                    <a:gd name="connsiteY7" fmla="*/ 736755 h 1125257"/>
                    <a:gd name="connsiteX8" fmla="*/ 171900 w 952498"/>
                    <a:gd name="connsiteY8" fmla="*/ 1125257 h 1125257"/>
                    <a:gd name="connsiteX9" fmla="*/ 345301 w 952498"/>
                    <a:gd name="connsiteY9" fmla="*/ 969909 h 1125257"/>
                    <a:gd name="connsiteX10" fmla="*/ 453502 w 952498"/>
                    <a:gd name="connsiteY10" fmla="*/ 889158 h 1125257"/>
                    <a:gd name="connsiteX11" fmla="*/ 453502 w 952498"/>
                    <a:gd name="connsiteY11" fmla="*/ 889158 h 1125257"/>
                    <a:gd name="connsiteX12" fmla="*/ 453502 w 952498"/>
                    <a:gd name="connsiteY12" fmla="*/ 889158 h 1125257"/>
                    <a:gd name="connsiteX13" fmla="*/ 535261 w 952498"/>
                    <a:gd name="connsiteY13" fmla="*/ 941873 h 1125257"/>
                    <a:gd name="connsiteX14" fmla="*/ 617691 w 952498"/>
                    <a:gd name="connsiteY14" fmla="*/ 905442 h 1125257"/>
                    <a:gd name="connsiteX15" fmla="*/ 657563 w 952498"/>
                    <a:gd name="connsiteY15" fmla="*/ 839548 h 1125257"/>
                    <a:gd name="connsiteX16" fmla="*/ 696512 w 952498"/>
                    <a:gd name="connsiteY16" fmla="*/ 792457 h 1125257"/>
                    <a:gd name="connsiteX17" fmla="*/ 734453 w 952498"/>
                    <a:gd name="connsiteY17" fmla="*/ 747465 h 1125257"/>
                    <a:gd name="connsiteX18" fmla="*/ 770128 w 952498"/>
                    <a:gd name="connsiteY18" fmla="*/ 683418 h 1125257"/>
                    <a:gd name="connsiteX19" fmla="*/ 786245 w 952498"/>
                    <a:gd name="connsiteY19" fmla="*/ 564053 h 1125257"/>
                    <a:gd name="connsiteX20" fmla="*/ 803789 w 952498"/>
                    <a:gd name="connsiteY20" fmla="*/ 513101 h 1125257"/>
                    <a:gd name="connsiteX21" fmla="*/ 809497 w 952498"/>
                    <a:gd name="connsiteY21" fmla="*/ 399864 h 1125257"/>
                    <a:gd name="connsiteX22" fmla="*/ 809497 w 952498"/>
                    <a:gd name="connsiteY22" fmla="*/ 399864 h 1125257"/>
                    <a:gd name="connsiteX23" fmla="*/ 915179 w 952498"/>
                    <a:gd name="connsiteY23" fmla="*/ 323310 h 1125257"/>
                    <a:gd name="connsiteX24" fmla="*/ 850628 w 952498"/>
                    <a:gd name="connsiteY24" fmla="*/ 326416 h 1125257"/>
                    <a:gd name="connsiteX25" fmla="*/ 951777 w 952498"/>
                    <a:gd name="connsiteY25" fmla="*/ 219726 h 1125257"/>
                    <a:gd name="connsiteX26" fmla="*/ 922565 w 952498"/>
                    <a:gd name="connsiteY26" fmla="*/ 191858 h 1125257"/>
                    <a:gd name="connsiteX0" fmla="*/ 922565 w 952498"/>
                    <a:gd name="connsiteY0" fmla="*/ 191858 h 1125257"/>
                    <a:gd name="connsiteX1" fmla="*/ 847270 w 952498"/>
                    <a:gd name="connsiteY1" fmla="*/ 182792 h 1125257"/>
                    <a:gd name="connsiteX2" fmla="*/ 773402 w 952498"/>
                    <a:gd name="connsiteY2" fmla="*/ 128566 h 1125257"/>
                    <a:gd name="connsiteX3" fmla="*/ 342112 w 952498"/>
                    <a:gd name="connsiteY3" fmla="*/ 8446 h 1125257"/>
                    <a:gd name="connsiteX4" fmla="*/ 82481 w 952498"/>
                    <a:gd name="connsiteY4" fmla="*/ 229044 h 1125257"/>
                    <a:gd name="connsiteX5" fmla="*/ 75011 w 952498"/>
                    <a:gd name="connsiteY5" fmla="*/ 434700 h 1125257"/>
                    <a:gd name="connsiteX6" fmla="*/ 64996 w 952498"/>
                    <a:gd name="connsiteY6" fmla="*/ 669767 h 1125257"/>
                    <a:gd name="connsiteX7" fmla="*/ 0 w 952498"/>
                    <a:gd name="connsiteY7" fmla="*/ 736755 h 1125257"/>
                    <a:gd name="connsiteX8" fmla="*/ 171900 w 952498"/>
                    <a:gd name="connsiteY8" fmla="*/ 1125257 h 1125257"/>
                    <a:gd name="connsiteX9" fmla="*/ 345301 w 952498"/>
                    <a:gd name="connsiteY9" fmla="*/ 969909 h 1125257"/>
                    <a:gd name="connsiteX10" fmla="*/ 453502 w 952498"/>
                    <a:gd name="connsiteY10" fmla="*/ 889158 h 1125257"/>
                    <a:gd name="connsiteX11" fmla="*/ 453502 w 952498"/>
                    <a:gd name="connsiteY11" fmla="*/ 889158 h 1125257"/>
                    <a:gd name="connsiteX12" fmla="*/ 453502 w 952498"/>
                    <a:gd name="connsiteY12" fmla="*/ 889158 h 1125257"/>
                    <a:gd name="connsiteX13" fmla="*/ 535261 w 952498"/>
                    <a:gd name="connsiteY13" fmla="*/ 941873 h 1125257"/>
                    <a:gd name="connsiteX14" fmla="*/ 617691 w 952498"/>
                    <a:gd name="connsiteY14" fmla="*/ 905442 h 1125257"/>
                    <a:gd name="connsiteX15" fmla="*/ 657563 w 952498"/>
                    <a:gd name="connsiteY15" fmla="*/ 839548 h 1125257"/>
                    <a:gd name="connsiteX16" fmla="*/ 696512 w 952498"/>
                    <a:gd name="connsiteY16" fmla="*/ 792457 h 1125257"/>
                    <a:gd name="connsiteX17" fmla="*/ 734453 w 952498"/>
                    <a:gd name="connsiteY17" fmla="*/ 747465 h 1125257"/>
                    <a:gd name="connsiteX18" fmla="*/ 770128 w 952498"/>
                    <a:gd name="connsiteY18" fmla="*/ 683418 h 1125257"/>
                    <a:gd name="connsiteX19" fmla="*/ 786245 w 952498"/>
                    <a:gd name="connsiteY19" fmla="*/ 564053 h 1125257"/>
                    <a:gd name="connsiteX20" fmla="*/ 803789 w 952498"/>
                    <a:gd name="connsiteY20" fmla="*/ 513101 h 1125257"/>
                    <a:gd name="connsiteX21" fmla="*/ 809497 w 952498"/>
                    <a:gd name="connsiteY21" fmla="*/ 399864 h 1125257"/>
                    <a:gd name="connsiteX22" fmla="*/ 809497 w 952498"/>
                    <a:gd name="connsiteY22" fmla="*/ 399864 h 1125257"/>
                    <a:gd name="connsiteX23" fmla="*/ 915179 w 952498"/>
                    <a:gd name="connsiteY23" fmla="*/ 323310 h 1125257"/>
                    <a:gd name="connsiteX24" fmla="*/ 850628 w 952498"/>
                    <a:gd name="connsiteY24" fmla="*/ 326416 h 1125257"/>
                    <a:gd name="connsiteX25" fmla="*/ 951777 w 952498"/>
                    <a:gd name="connsiteY25" fmla="*/ 219726 h 1125257"/>
                    <a:gd name="connsiteX26" fmla="*/ 922565 w 952498"/>
                    <a:gd name="connsiteY26" fmla="*/ 191858 h 1125257"/>
                    <a:gd name="connsiteX0" fmla="*/ 917556 w 947489"/>
                    <a:gd name="connsiteY0" fmla="*/ 191858 h 1125257"/>
                    <a:gd name="connsiteX1" fmla="*/ 842261 w 947489"/>
                    <a:gd name="connsiteY1" fmla="*/ 182792 h 1125257"/>
                    <a:gd name="connsiteX2" fmla="*/ 768393 w 947489"/>
                    <a:gd name="connsiteY2" fmla="*/ 128566 h 1125257"/>
                    <a:gd name="connsiteX3" fmla="*/ 337103 w 947489"/>
                    <a:gd name="connsiteY3" fmla="*/ 8446 h 1125257"/>
                    <a:gd name="connsiteX4" fmla="*/ 77472 w 947489"/>
                    <a:gd name="connsiteY4" fmla="*/ 229044 h 1125257"/>
                    <a:gd name="connsiteX5" fmla="*/ 70002 w 947489"/>
                    <a:gd name="connsiteY5" fmla="*/ 434700 h 1125257"/>
                    <a:gd name="connsiteX6" fmla="*/ 59987 w 947489"/>
                    <a:gd name="connsiteY6" fmla="*/ 669767 h 1125257"/>
                    <a:gd name="connsiteX7" fmla="*/ 0 w 947489"/>
                    <a:gd name="connsiteY7" fmla="*/ 706318 h 1125257"/>
                    <a:gd name="connsiteX8" fmla="*/ 166891 w 947489"/>
                    <a:gd name="connsiteY8" fmla="*/ 1125257 h 1125257"/>
                    <a:gd name="connsiteX9" fmla="*/ 340292 w 947489"/>
                    <a:gd name="connsiteY9" fmla="*/ 969909 h 1125257"/>
                    <a:gd name="connsiteX10" fmla="*/ 448493 w 947489"/>
                    <a:gd name="connsiteY10" fmla="*/ 889158 h 1125257"/>
                    <a:gd name="connsiteX11" fmla="*/ 448493 w 947489"/>
                    <a:gd name="connsiteY11" fmla="*/ 889158 h 1125257"/>
                    <a:gd name="connsiteX12" fmla="*/ 448493 w 947489"/>
                    <a:gd name="connsiteY12" fmla="*/ 889158 h 1125257"/>
                    <a:gd name="connsiteX13" fmla="*/ 530252 w 947489"/>
                    <a:gd name="connsiteY13" fmla="*/ 941873 h 1125257"/>
                    <a:gd name="connsiteX14" fmla="*/ 612682 w 947489"/>
                    <a:gd name="connsiteY14" fmla="*/ 905442 h 1125257"/>
                    <a:gd name="connsiteX15" fmla="*/ 652554 w 947489"/>
                    <a:gd name="connsiteY15" fmla="*/ 839548 h 1125257"/>
                    <a:gd name="connsiteX16" fmla="*/ 691503 w 947489"/>
                    <a:gd name="connsiteY16" fmla="*/ 792457 h 1125257"/>
                    <a:gd name="connsiteX17" fmla="*/ 729444 w 947489"/>
                    <a:gd name="connsiteY17" fmla="*/ 747465 h 1125257"/>
                    <a:gd name="connsiteX18" fmla="*/ 765119 w 947489"/>
                    <a:gd name="connsiteY18" fmla="*/ 683418 h 1125257"/>
                    <a:gd name="connsiteX19" fmla="*/ 781236 w 947489"/>
                    <a:gd name="connsiteY19" fmla="*/ 564053 h 1125257"/>
                    <a:gd name="connsiteX20" fmla="*/ 798780 w 947489"/>
                    <a:gd name="connsiteY20" fmla="*/ 513101 h 1125257"/>
                    <a:gd name="connsiteX21" fmla="*/ 804488 w 947489"/>
                    <a:gd name="connsiteY21" fmla="*/ 399864 h 1125257"/>
                    <a:gd name="connsiteX22" fmla="*/ 804488 w 947489"/>
                    <a:gd name="connsiteY22" fmla="*/ 399864 h 1125257"/>
                    <a:gd name="connsiteX23" fmla="*/ 910170 w 947489"/>
                    <a:gd name="connsiteY23" fmla="*/ 323310 h 1125257"/>
                    <a:gd name="connsiteX24" fmla="*/ 845619 w 947489"/>
                    <a:gd name="connsiteY24" fmla="*/ 326416 h 1125257"/>
                    <a:gd name="connsiteX25" fmla="*/ 946768 w 947489"/>
                    <a:gd name="connsiteY25" fmla="*/ 219726 h 1125257"/>
                    <a:gd name="connsiteX26" fmla="*/ 917556 w 947489"/>
                    <a:gd name="connsiteY26" fmla="*/ 191858 h 1125257"/>
                    <a:gd name="connsiteX0" fmla="*/ 917556 w 947489"/>
                    <a:gd name="connsiteY0" fmla="*/ 191858 h 1125257"/>
                    <a:gd name="connsiteX1" fmla="*/ 842261 w 947489"/>
                    <a:gd name="connsiteY1" fmla="*/ 182792 h 1125257"/>
                    <a:gd name="connsiteX2" fmla="*/ 768393 w 947489"/>
                    <a:gd name="connsiteY2" fmla="*/ 128566 h 1125257"/>
                    <a:gd name="connsiteX3" fmla="*/ 337103 w 947489"/>
                    <a:gd name="connsiteY3" fmla="*/ 8446 h 1125257"/>
                    <a:gd name="connsiteX4" fmla="*/ 77472 w 947489"/>
                    <a:gd name="connsiteY4" fmla="*/ 229044 h 1125257"/>
                    <a:gd name="connsiteX5" fmla="*/ 70002 w 947489"/>
                    <a:gd name="connsiteY5" fmla="*/ 434700 h 1125257"/>
                    <a:gd name="connsiteX6" fmla="*/ 59987 w 947489"/>
                    <a:gd name="connsiteY6" fmla="*/ 669767 h 1125257"/>
                    <a:gd name="connsiteX7" fmla="*/ 0 w 947489"/>
                    <a:gd name="connsiteY7" fmla="*/ 706318 h 1125257"/>
                    <a:gd name="connsiteX8" fmla="*/ 166891 w 947489"/>
                    <a:gd name="connsiteY8" fmla="*/ 1125257 h 1125257"/>
                    <a:gd name="connsiteX9" fmla="*/ 340292 w 947489"/>
                    <a:gd name="connsiteY9" fmla="*/ 969909 h 1125257"/>
                    <a:gd name="connsiteX10" fmla="*/ 448493 w 947489"/>
                    <a:gd name="connsiteY10" fmla="*/ 889158 h 1125257"/>
                    <a:gd name="connsiteX11" fmla="*/ 448493 w 947489"/>
                    <a:gd name="connsiteY11" fmla="*/ 889158 h 1125257"/>
                    <a:gd name="connsiteX12" fmla="*/ 448493 w 947489"/>
                    <a:gd name="connsiteY12" fmla="*/ 889158 h 1125257"/>
                    <a:gd name="connsiteX13" fmla="*/ 530252 w 947489"/>
                    <a:gd name="connsiteY13" fmla="*/ 941873 h 1125257"/>
                    <a:gd name="connsiteX14" fmla="*/ 612682 w 947489"/>
                    <a:gd name="connsiteY14" fmla="*/ 905442 h 1125257"/>
                    <a:gd name="connsiteX15" fmla="*/ 652554 w 947489"/>
                    <a:gd name="connsiteY15" fmla="*/ 839548 h 1125257"/>
                    <a:gd name="connsiteX16" fmla="*/ 691503 w 947489"/>
                    <a:gd name="connsiteY16" fmla="*/ 792457 h 1125257"/>
                    <a:gd name="connsiteX17" fmla="*/ 729444 w 947489"/>
                    <a:gd name="connsiteY17" fmla="*/ 747465 h 1125257"/>
                    <a:gd name="connsiteX18" fmla="*/ 765119 w 947489"/>
                    <a:gd name="connsiteY18" fmla="*/ 683418 h 1125257"/>
                    <a:gd name="connsiteX19" fmla="*/ 781236 w 947489"/>
                    <a:gd name="connsiteY19" fmla="*/ 564053 h 1125257"/>
                    <a:gd name="connsiteX20" fmla="*/ 798780 w 947489"/>
                    <a:gd name="connsiteY20" fmla="*/ 513101 h 1125257"/>
                    <a:gd name="connsiteX21" fmla="*/ 804488 w 947489"/>
                    <a:gd name="connsiteY21" fmla="*/ 399864 h 1125257"/>
                    <a:gd name="connsiteX22" fmla="*/ 804488 w 947489"/>
                    <a:gd name="connsiteY22" fmla="*/ 399864 h 1125257"/>
                    <a:gd name="connsiteX23" fmla="*/ 910170 w 947489"/>
                    <a:gd name="connsiteY23" fmla="*/ 323310 h 1125257"/>
                    <a:gd name="connsiteX24" fmla="*/ 845619 w 947489"/>
                    <a:gd name="connsiteY24" fmla="*/ 326416 h 1125257"/>
                    <a:gd name="connsiteX25" fmla="*/ 946768 w 947489"/>
                    <a:gd name="connsiteY25" fmla="*/ 219726 h 1125257"/>
                    <a:gd name="connsiteX26" fmla="*/ 917556 w 947489"/>
                    <a:gd name="connsiteY26" fmla="*/ 191858 h 1125257"/>
                    <a:gd name="connsiteX0" fmla="*/ 917556 w 947489"/>
                    <a:gd name="connsiteY0" fmla="*/ 191858 h 1125257"/>
                    <a:gd name="connsiteX1" fmla="*/ 842261 w 947489"/>
                    <a:gd name="connsiteY1" fmla="*/ 182792 h 1125257"/>
                    <a:gd name="connsiteX2" fmla="*/ 768393 w 947489"/>
                    <a:gd name="connsiteY2" fmla="*/ 128566 h 1125257"/>
                    <a:gd name="connsiteX3" fmla="*/ 337103 w 947489"/>
                    <a:gd name="connsiteY3" fmla="*/ 8446 h 1125257"/>
                    <a:gd name="connsiteX4" fmla="*/ 77472 w 947489"/>
                    <a:gd name="connsiteY4" fmla="*/ 229044 h 1125257"/>
                    <a:gd name="connsiteX5" fmla="*/ 70002 w 947489"/>
                    <a:gd name="connsiteY5" fmla="*/ 434700 h 1125257"/>
                    <a:gd name="connsiteX6" fmla="*/ 59987 w 947489"/>
                    <a:gd name="connsiteY6" fmla="*/ 669767 h 1125257"/>
                    <a:gd name="connsiteX7" fmla="*/ 0 w 947489"/>
                    <a:gd name="connsiteY7" fmla="*/ 706318 h 1125257"/>
                    <a:gd name="connsiteX8" fmla="*/ 166891 w 947489"/>
                    <a:gd name="connsiteY8" fmla="*/ 1125257 h 1125257"/>
                    <a:gd name="connsiteX9" fmla="*/ 340292 w 947489"/>
                    <a:gd name="connsiteY9" fmla="*/ 969909 h 1125257"/>
                    <a:gd name="connsiteX10" fmla="*/ 448493 w 947489"/>
                    <a:gd name="connsiteY10" fmla="*/ 889158 h 1125257"/>
                    <a:gd name="connsiteX11" fmla="*/ 448493 w 947489"/>
                    <a:gd name="connsiteY11" fmla="*/ 889158 h 1125257"/>
                    <a:gd name="connsiteX12" fmla="*/ 448493 w 947489"/>
                    <a:gd name="connsiteY12" fmla="*/ 889158 h 1125257"/>
                    <a:gd name="connsiteX13" fmla="*/ 530252 w 947489"/>
                    <a:gd name="connsiteY13" fmla="*/ 941873 h 1125257"/>
                    <a:gd name="connsiteX14" fmla="*/ 612682 w 947489"/>
                    <a:gd name="connsiteY14" fmla="*/ 905442 h 1125257"/>
                    <a:gd name="connsiteX15" fmla="*/ 652554 w 947489"/>
                    <a:gd name="connsiteY15" fmla="*/ 839548 h 1125257"/>
                    <a:gd name="connsiteX16" fmla="*/ 691503 w 947489"/>
                    <a:gd name="connsiteY16" fmla="*/ 792457 h 1125257"/>
                    <a:gd name="connsiteX17" fmla="*/ 729444 w 947489"/>
                    <a:gd name="connsiteY17" fmla="*/ 747465 h 1125257"/>
                    <a:gd name="connsiteX18" fmla="*/ 765119 w 947489"/>
                    <a:gd name="connsiteY18" fmla="*/ 683418 h 1125257"/>
                    <a:gd name="connsiteX19" fmla="*/ 781236 w 947489"/>
                    <a:gd name="connsiteY19" fmla="*/ 564053 h 1125257"/>
                    <a:gd name="connsiteX20" fmla="*/ 798780 w 947489"/>
                    <a:gd name="connsiteY20" fmla="*/ 513101 h 1125257"/>
                    <a:gd name="connsiteX21" fmla="*/ 804488 w 947489"/>
                    <a:gd name="connsiteY21" fmla="*/ 399864 h 1125257"/>
                    <a:gd name="connsiteX22" fmla="*/ 804488 w 947489"/>
                    <a:gd name="connsiteY22" fmla="*/ 399864 h 1125257"/>
                    <a:gd name="connsiteX23" fmla="*/ 910170 w 947489"/>
                    <a:gd name="connsiteY23" fmla="*/ 323310 h 1125257"/>
                    <a:gd name="connsiteX24" fmla="*/ 845619 w 947489"/>
                    <a:gd name="connsiteY24" fmla="*/ 326416 h 1125257"/>
                    <a:gd name="connsiteX25" fmla="*/ 946768 w 947489"/>
                    <a:gd name="connsiteY25" fmla="*/ 219726 h 1125257"/>
                    <a:gd name="connsiteX26" fmla="*/ 917556 w 947489"/>
                    <a:gd name="connsiteY26" fmla="*/ 191858 h 1125257"/>
                    <a:gd name="connsiteX0" fmla="*/ 912407 w 942340"/>
                    <a:gd name="connsiteY0" fmla="*/ 191858 h 1125257"/>
                    <a:gd name="connsiteX1" fmla="*/ 837112 w 942340"/>
                    <a:gd name="connsiteY1" fmla="*/ 182792 h 1125257"/>
                    <a:gd name="connsiteX2" fmla="*/ 763244 w 942340"/>
                    <a:gd name="connsiteY2" fmla="*/ 128566 h 1125257"/>
                    <a:gd name="connsiteX3" fmla="*/ 331954 w 942340"/>
                    <a:gd name="connsiteY3" fmla="*/ 8446 h 1125257"/>
                    <a:gd name="connsiteX4" fmla="*/ 72323 w 942340"/>
                    <a:gd name="connsiteY4" fmla="*/ 229044 h 1125257"/>
                    <a:gd name="connsiteX5" fmla="*/ 64853 w 942340"/>
                    <a:gd name="connsiteY5" fmla="*/ 434700 h 1125257"/>
                    <a:gd name="connsiteX6" fmla="*/ 54838 w 942340"/>
                    <a:gd name="connsiteY6" fmla="*/ 669767 h 1125257"/>
                    <a:gd name="connsiteX7" fmla="*/ 0 w 942340"/>
                    <a:gd name="connsiteY7" fmla="*/ 699208 h 1125257"/>
                    <a:gd name="connsiteX8" fmla="*/ 161742 w 942340"/>
                    <a:gd name="connsiteY8" fmla="*/ 1125257 h 1125257"/>
                    <a:gd name="connsiteX9" fmla="*/ 335143 w 942340"/>
                    <a:gd name="connsiteY9" fmla="*/ 969909 h 1125257"/>
                    <a:gd name="connsiteX10" fmla="*/ 443344 w 942340"/>
                    <a:gd name="connsiteY10" fmla="*/ 889158 h 1125257"/>
                    <a:gd name="connsiteX11" fmla="*/ 443344 w 942340"/>
                    <a:gd name="connsiteY11" fmla="*/ 889158 h 1125257"/>
                    <a:gd name="connsiteX12" fmla="*/ 443344 w 942340"/>
                    <a:gd name="connsiteY12" fmla="*/ 889158 h 1125257"/>
                    <a:gd name="connsiteX13" fmla="*/ 525103 w 942340"/>
                    <a:gd name="connsiteY13" fmla="*/ 941873 h 1125257"/>
                    <a:gd name="connsiteX14" fmla="*/ 607533 w 942340"/>
                    <a:gd name="connsiteY14" fmla="*/ 905442 h 1125257"/>
                    <a:gd name="connsiteX15" fmla="*/ 647405 w 942340"/>
                    <a:gd name="connsiteY15" fmla="*/ 839548 h 1125257"/>
                    <a:gd name="connsiteX16" fmla="*/ 686354 w 942340"/>
                    <a:gd name="connsiteY16" fmla="*/ 792457 h 1125257"/>
                    <a:gd name="connsiteX17" fmla="*/ 724295 w 942340"/>
                    <a:gd name="connsiteY17" fmla="*/ 747465 h 1125257"/>
                    <a:gd name="connsiteX18" fmla="*/ 759970 w 942340"/>
                    <a:gd name="connsiteY18" fmla="*/ 683418 h 1125257"/>
                    <a:gd name="connsiteX19" fmla="*/ 776087 w 942340"/>
                    <a:gd name="connsiteY19" fmla="*/ 564053 h 1125257"/>
                    <a:gd name="connsiteX20" fmla="*/ 793631 w 942340"/>
                    <a:gd name="connsiteY20" fmla="*/ 513101 h 1125257"/>
                    <a:gd name="connsiteX21" fmla="*/ 799339 w 942340"/>
                    <a:gd name="connsiteY21" fmla="*/ 399864 h 1125257"/>
                    <a:gd name="connsiteX22" fmla="*/ 799339 w 942340"/>
                    <a:gd name="connsiteY22" fmla="*/ 399864 h 1125257"/>
                    <a:gd name="connsiteX23" fmla="*/ 905021 w 942340"/>
                    <a:gd name="connsiteY23" fmla="*/ 323310 h 1125257"/>
                    <a:gd name="connsiteX24" fmla="*/ 840470 w 942340"/>
                    <a:gd name="connsiteY24" fmla="*/ 326416 h 1125257"/>
                    <a:gd name="connsiteX25" fmla="*/ 941619 w 942340"/>
                    <a:gd name="connsiteY25" fmla="*/ 219726 h 1125257"/>
                    <a:gd name="connsiteX26" fmla="*/ 912407 w 942340"/>
                    <a:gd name="connsiteY26" fmla="*/ 191858 h 1125257"/>
                    <a:gd name="connsiteX0" fmla="*/ 912407 w 942340"/>
                    <a:gd name="connsiteY0" fmla="*/ 191858 h 1121614"/>
                    <a:gd name="connsiteX1" fmla="*/ 837112 w 942340"/>
                    <a:gd name="connsiteY1" fmla="*/ 182792 h 1121614"/>
                    <a:gd name="connsiteX2" fmla="*/ 763244 w 942340"/>
                    <a:gd name="connsiteY2" fmla="*/ 128566 h 1121614"/>
                    <a:gd name="connsiteX3" fmla="*/ 331954 w 942340"/>
                    <a:gd name="connsiteY3" fmla="*/ 8446 h 1121614"/>
                    <a:gd name="connsiteX4" fmla="*/ 72323 w 942340"/>
                    <a:gd name="connsiteY4" fmla="*/ 229044 h 1121614"/>
                    <a:gd name="connsiteX5" fmla="*/ 64853 w 942340"/>
                    <a:gd name="connsiteY5" fmla="*/ 434700 h 1121614"/>
                    <a:gd name="connsiteX6" fmla="*/ 54838 w 942340"/>
                    <a:gd name="connsiteY6" fmla="*/ 669767 h 1121614"/>
                    <a:gd name="connsiteX7" fmla="*/ 0 w 942340"/>
                    <a:gd name="connsiteY7" fmla="*/ 699208 h 1121614"/>
                    <a:gd name="connsiteX8" fmla="*/ 139606 w 942340"/>
                    <a:gd name="connsiteY8" fmla="*/ 1121614 h 1121614"/>
                    <a:gd name="connsiteX9" fmla="*/ 335143 w 942340"/>
                    <a:gd name="connsiteY9" fmla="*/ 969909 h 1121614"/>
                    <a:gd name="connsiteX10" fmla="*/ 443344 w 942340"/>
                    <a:gd name="connsiteY10" fmla="*/ 889158 h 1121614"/>
                    <a:gd name="connsiteX11" fmla="*/ 443344 w 942340"/>
                    <a:gd name="connsiteY11" fmla="*/ 889158 h 1121614"/>
                    <a:gd name="connsiteX12" fmla="*/ 443344 w 942340"/>
                    <a:gd name="connsiteY12" fmla="*/ 889158 h 1121614"/>
                    <a:gd name="connsiteX13" fmla="*/ 525103 w 942340"/>
                    <a:gd name="connsiteY13" fmla="*/ 941873 h 1121614"/>
                    <a:gd name="connsiteX14" fmla="*/ 607533 w 942340"/>
                    <a:gd name="connsiteY14" fmla="*/ 905442 h 1121614"/>
                    <a:gd name="connsiteX15" fmla="*/ 647405 w 942340"/>
                    <a:gd name="connsiteY15" fmla="*/ 839548 h 1121614"/>
                    <a:gd name="connsiteX16" fmla="*/ 686354 w 942340"/>
                    <a:gd name="connsiteY16" fmla="*/ 792457 h 1121614"/>
                    <a:gd name="connsiteX17" fmla="*/ 724295 w 942340"/>
                    <a:gd name="connsiteY17" fmla="*/ 747465 h 1121614"/>
                    <a:gd name="connsiteX18" fmla="*/ 759970 w 942340"/>
                    <a:gd name="connsiteY18" fmla="*/ 683418 h 1121614"/>
                    <a:gd name="connsiteX19" fmla="*/ 776087 w 942340"/>
                    <a:gd name="connsiteY19" fmla="*/ 564053 h 1121614"/>
                    <a:gd name="connsiteX20" fmla="*/ 793631 w 942340"/>
                    <a:gd name="connsiteY20" fmla="*/ 513101 h 1121614"/>
                    <a:gd name="connsiteX21" fmla="*/ 799339 w 942340"/>
                    <a:gd name="connsiteY21" fmla="*/ 399864 h 1121614"/>
                    <a:gd name="connsiteX22" fmla="*/ 799339 w 942340"/>
                    <a:gd name="connsiteY22" fmla="*/ 399864 h 1121614"/>
                    <a:gd name="connsiteX23" fmla="*/ 905021 w 942340"/>
                    <a:gd name="connsiteY23" fmla="*/ 323310 h 1121614"/>
                    <a:gd name="connsiteX24" fmla="*/ 840470 w 942340"/>
                    <a:gd name="connsiteY24" fmla="*/ 326416 h 1121614"/>
                    <a:gd name="connsiteX25" fmla="*/ 941619 w 942340"/>
                    <a:gd name="connsiteY25" fmla="*/ 219726 h 1121614"/>
                    <a:gd name="connsiteX26" fmla="*/ 912407 w 942340"/>
                    <a:gd name="connsiteY26" fmla="*/ 191858 h 1121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942340" h="1121614">
                      <a:moveTo>
                        <a:pt x="912407" y="191858"/>
                      </a:moveTo>
                      <a:cubicBezTo>
                        <a:pt x="884875" y="201931"/>
                        <a:pt x="860784" y="195299"/>
                        <a:pt x="837112" y="182792"/>
                      </a:cubicBezTo>
                      <a:cubicBezTo>
                        <a:pt x="809915" y="168354"/>
                        <a:pt x="787335" y="147453"/>
                        <a:pt x="763244" y="128566"/>
                      </a:cubicBezTo>
                      <a:cubicBezTo>
                        <a:pt x="636241" y="28760"/>
                        <a:pt x="492365" y="-21101"/>
                        <a:pt x="331954" y="8446"/>
                      </a:cubicBezTo>
                      <a:cubicBezTo>
                        <a:pt x="207385" y="31362"/>
                        <a:pt x="108586" y="97088"/>
                        <a:pt x="72323" y="229044"/>
                      </a:cubicBezTo>
                      <a:cubicBezTo>
                        <a:pt x="53772" y="296700"/>
                        <a:pt x="67767" y="361246"/>
                        <a:pt x="64853" y="434700"/>
                      </a:cubicBezTo>
                      <a:cubicBezTo>
                        <a:pt x="61939" y="508154"/>
                        <a:pt x="74816" y="580034"/>
                        <a:pt x="54838" y="669767"/>
                      </a:cubicBezTo>
                      <a:cubicBezTo>
                        <a:pt x="47294" y="688866"/>
                        <a:pt x="31234" y="689411"/>
                        <a:pt x="0" y="699208"/>
                      </a:cubicBezTo>
                      <a:cubicBezTo>
                        <a:pt x="21909" y="717172"/>
                        <a:pt x="53651" y="1043801"/>
                        <a:pt x="139606" y="1121614"/>
                      </a:cubicBezTo>
                      <a:cubicBezTo>
                        <a:pt x="153960" y="1058994"/>
                        <a:pt x="284520" y="1008652"/>
                        <a:pt x="335143" y="969909"/>
                      </a:cubicBezTo>
                      <a:cubicBezTo>
                        <a:pt x="385766" y="931166"/>
                        <a:pt x="380472" y="876986"/>
                        <a:pt x="443344" y="889158"/>
                      </a:cubicBezTo>
                      <a:lnTo>
                        <a:pt x="443344" y="889158"/>
                      </a:lnTo>
                      <a:lnTo>
                        <a:pt x="443344" y="889158"/>
                      </a:lnTo>
                      <a:cubicBezTo>
                        <a:pt x="450982" y="890920"/>
                        <a:pt x="496646" y="926511"/>
                        <a:pt x="525103" y="941873"/>
                      </a:cubicBezTo>
                      <a:cubicBezTo>
                        <a:pt x="562372" y="962103"/>
                        <a:pt x="597796" y="946238"/>
                        <a:pt x="607533" y="905442"/>
                      </a:cubicBezTo>
                      <a:cubicBezTo>
                        <a:pt x="613996" y="878497"/>
                        <a:pt x="629358" y="859359"/>
                        <a:pt x="647405" y="839548"/>
                      </a:cubicBezTo>
                      <a:cubicBezTo>
                        <a:pt x="661003" y="824607"/>
                        <a:pt x="688536" y="817892"/>
                        <a:pt x="686354" y="792457"/>
                      </a:cubicBezTo>
                      <a:cubicBezTo>
                        <a:pt x="683835" y="762490"/>
                        <a:pt x="697098" y="752669"/>
                        <a:pt x="724295" y="747465"/>
                      </a:cubicBezTo>
                      <a:cubicBezTo>
                        <a:pt x="768364" y="738987"/>
                        <a:pt x="771386" y="726815"/>
                        <a:pt x="759970" y="683418"/>
                      </a:cubicBezTo>
                      <a:cubicBezTo>
                        <a:pt x="749310" y="642874"/>
                        <a:pt x="739488" y="600064"/>
                        <a:pt x="776087" y="564053"/>
                      </a:cubicBezTo>
                      <a:cubicBezTo>
                        <a:pt x="789685" y="550707"/>
                        <a:pt x="792707" y="532743"/>
                        <a:pt x="793631" y="513101"/>
                      </a:cubicBezTo>
                      <a:cubicBezTo>
                        <a:pt x="795393" y="475327"/>
                        <a:pt x="784985" y="436882"/>
                        <a:pt x="799339" y="399864"/>
                      </a:cubicBezTo>
                      <a:lnTo>
                        <a:pt x="799339" y="399864"/>
                      </a:lnTo>
                      <a:cubicBezTo>
                        <a:pt x="864393" y="396842"/>
                        <a:pt x="898893" y="371828"/>
                        <a:pt x="905021" y="323310"/>
                      </a:cubicBezTo>
                      <a:cubicBezTo>
                        <a:pt x="884455" y="321043"/>
                        <a:pt x="864729" y="342868"/>
                        <a:pt x="840470" y="326416"/>
                      </a:cubicBezTo>
                      <a:cubicBezTo>
                        <a:pt x="907119" y="301149"/>
                        <a:pt x="935407" y="270679"/>
                        <a:pt x="941619" y="219726"/>
                      </a:cubicBezTo>
                      <a:cubicBezTo>
                        <a:pt x="945061" y="192613"/>
                        <a:pt x="936331" y="183128"/>
                        <a:pt x="912407" y="191858"/>
                      </a:cubicBezTo>
                      <a:close/>
                    </a:path>
                  </a:pathLst>
                </a:custGeom>
                <a:solidFill>
                  <a:srgbClr val="F9BDA8"/>
                </a:solidFill>
                <a:ln w="83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Graphic 2">
                  <a:extLst>
                    <a:ext uri="{FF2B5EF4-FFF2-40B4-BE49-F238E27FC236}">
                      <a16:creationId xmlns:a16="http://schemas.microsoft.com/office/drawing/2014/main" id="{19601643-ACD8-4CE2-A72B-BF44A64DA3CD}"/>
                    </a:ext>
                  </a:extLst>
                </p:cNvPr>
                <p:cNvSpPr/>
                <p:nvPr/>
              </p:nvSpPr>
              <p:spPr>
                <a:xfrm flipH="1">
                  <a:off x="8870317" y="1630065"/>
                  <a:ext cx="583891" cy="462210"/>
                </a:xfrm>
                <a:custGeom>
                  <a:avLst/>
                  <a:gdLst>
                    <a:gd name="connsiteX0" fmla="*/ 0 w 888957"/>
                    <a:gd name="connsiteY0" fmla="*/ 705914 h 716981"/>
                    <a:gd name="connsiteX1" fmla="*/ 11416 w 888957"/>
                    <a:gd name="connsiteY1" fmla="*/ 434700 h 716981"/>
                    <a:gd name="connsiteX2" fmla="*/ 18887 w 888957"/>
                    <a:gd name="connsiteY2" fmla="*/ 229044 h 716981"/>
                    <a:gd name="connsiteX3" fmla="*/ 278517 w 888957"/>
                    <a:gd name="connsiteY3" fmla="*/ 8446 h 716981"/>
                    <a:gd name="connsiteX4" fmla="*/ 709807 w 888957"/>
                    <a:gd name="connsiteY4" fmla="*/ 128566 h 716981"/>
                    <a:gd name="connsiteX5" fmla="*/ 783676 w 888957"/>
                    <a:gd name="connsiteY5" fmla="*/ 182792 h 716981"/>
                    <a:gd name="connsiteX6" fmla="*/ 858971 w 888957"/>
                    <a:gd name="connsiteY6" fmla="*/ 191858 h 716981"/>
                    <a:gd name="connsiteX7" fmla="*/ 888266 w 888957"/>
                    <a:gd name="connsiteY7" fmla="*/ 219726 h 716981"/>
                    <a:gd name="connsiteX8" fmla="*/ 787117 w 888957"/>
                    <a:gd name="connsiteY8" fmla="*/ 326416 h 716981"/>
                    <a:gd name="connsiteX9" fmla="*/ 851668 w 888957"/>
                    <a:gd name="connsiteY9" fmla="*/ 323310 h 716981"/>
                    <a:gd name="connsiteX10" fmla="*/ 745986 w 888957"/>
                    <a:gd name="connsiteY10" fmla="*/ 399864 h 716981"/>
                    <a:gd name="connsiteX11" fmla="*/ 688654 w 888957"/>
                    <a:gd name="connsiteY11" fmla="*/ 352773 h 716981"/>
                    <a:gd name="connsiteX12" fmla="*/ 619738 w 888957"/>
                    <a:gd name="connsiteY12" fmla="*/ 292167 h 716981"/>
                    <a:gd name="connsiteX13" fmla="*/ 579782 w 888957"/>
                    <a:gd name="connsiteY13" fmla="*/ 307277 h 716981"/>
                    <a:gd name="connsiteX14" fmla="*/ 505494 w 888957"/>
                    <a:gd name="connsiteY14" fmla="*/ 393401 h 716981"/>
                    <a:gd name="connsiteX15" fmla="*/ 382101 w 888957"/>
                    <a:gd name="connsiteY15" fmla="*/ 489178 h 716981"/>
                    <a:gd name="connsiteX16" fmla="*/ 352134 w 888957"/>
                    <a:gd name="connsiteY16" fmla="*/ 507645 h 716981"/>
                    <a:gd name="connsiteX17" fmla="*/ 320823 w 888957"/>
                    <a:gd name="connsiteY17" fmla="*/ 476754 h 716981"/>
                    <a:gd name="connsiteX18" fmla="*/ 330141 w 888957"/>
                    <a:gd name="connsiteY18" fmla="*/ 431678 h 716981"/>
                    <a:gd name="connsiteX19" fmla="*/ 267101 w 888957"/>
                    <a:gd name="connsiteY19" fmla="*/ 341777 h 716981"/>
                    <a:gd name="connsiteX20" fmla="*/ 181061 w 888957"/>
                    <a:gd name="connsiteY20" fmla="*/ 399109 h 716981"/>
                    <a:gd name="connsiteX21" fmla="*/ 175941 w 888957"/>
                    <a:gd name="connsiteY21" fmla="*/ 464415 h 716981"/>
                    <a:gd name="connsiteX22" fmla="*/ 66230 w 888957"/>
                    <a:gd name="connsiteY22" fmla="*/ 692399 h 716981"/>
                    <a:gd name="connsiteX23" fmla="*/ 29799 w 888957"/>
                    <a:gd name="connsiteY23" fmla="*/ 713049 h 716981"/>
                    <a:gd name="connsiteX24" fmla="*/ 0 w 888957"/>
                    <a:gd name="connsiteY24" fmla="*/ 705914 h 716981"/>
                    <a:gd name="connsiteX0" fmla="*/ 0 w 890393"/>
                    <a:gd name="connsiteY0" fmla="*/ 680100 h 713456"/>
                    <a:gd name="connsiteX1" fmla="*/ 12852 w 890393"/>
                    <a:gd name="connsiteY1" fmla="*/ 434700 h 713456"/>
                    <a:gd name="connsiteX2" fmla="*/ 20323 w 890393"/>
                    <a:gd name="connsiteY2" fmla="*/ 229044 h 713456"/>
                    <a:gd name="connsiteX3" fmla="*/ 279953 w 890393"/>
                    <a:gd name="connsiteY3" fmla="*/ 8446 h 713456"/>
                    <a:gd name="connsiteX4" fmla="*/ 711243 w 890393"/>
                    <a:gd name="connsiteY4" fmla="*/ 128566 h 713456"/>
                    <a:gd name="connsiteX5" fmla="*/ 785112 w 890393"/>
                    <a:gd name="connsiteY5" fmla="*/ 182792 h 713456"/>
                    <a:gd name="connsiteX6" fmla="*/ 860407 w 890393"/>
                    <a:gd name="connsiteY6" fmla="*/ 191858 h 713456"/>
                    <a:gd name="connsiteX7" fmla="*/ 889702 w 890393"/>
                    <a:gd name="connsiteY7" fmla="*/ 219726 h 713456"/>
                    <a:gd name="connsiteX8" fmla="*/ 788553 w 890393"/>
                    <a:gd name="connsiteY8" fmla="*/ 326416 h 713456"/>
                    <a:gd name="connsiteX9" fmla="*/ 853104 w 890393"/>
                    <a:gd name="connsiteY9" fmla="*/ 323310 h 713456"/>
                    <a:gd name="connsiteX10" fmla="*/ 747422 w 890393"/>
                    <a:gd name="connsiteY10" fmla="*/ 399864 h 713456"/>
                    <a:gd name="connsiteX11" fmla="*/ 690090 w 890393"/>
                    <a:gd name="connsiteY11" fmla="*/ 352773 h 713456"/>
                    <a:gd name="connsiteX12" fmla="*/ 621174 w 890393"/>
                    <a:gd name="connsiteY12" fmla="*/ 292167 h 713456"/>
                    <a:gd name="connsiteX13" fmla="*/ 581218 w 890393"/>
                    <a:gd name="connsiteY13" fmla="*/ 307277 h 713456"/>
                    <a:gd name="connsiteX14" fmla="*/ 506930 w 890393"/>
                    <a:gd name="connsiteY14" fmla="*/ 393401 h 713456"/>
                    <a:gd name="connsiteX15" fmla="*/ 383537 w 890393"/>
                    <a:gd name="connsiteY15" fmla="*/ 489178 h 713456"/>
                    <a:gd name="connsiteX16" fmla="*/ 353570 w 890393"/>
                    <a:gd name="connsiteY16" fmla="*/ 507645 h 713456"/>
                    <a:gd name="connsiteX17" fmla="*/ 322259 w 890393"/>
                    <a:gd name="connsiteY17" fmla="*/ 476754 h 713456"/>
                    <a:gd name="connsiteX18" fmla="*/ 331577 w 890393"/>
                    <a:gd name="connsiteY18" fmla="*/ 431678 h 713456"/>
                    <a:gd name="connsiteX19" fmla="*/ 268537 w 890393"/>
                    <a:gd name="connsiteY19" fmla="*/ 341777 h 713456"/>
                    <a:gd name="connsiteX20" fmla="*/ 182497 w 890393"/>
                    <a:gd name="connsiteY20" fmla="*/ 399109 h 713456"/>
                    <a:gd name="connsiteX21" fmla="*/ 177377 w 890393"/>
                    <a:gd name="connsiteY21" fmla="*/ 464415 h 713456"/>
                    <a:gd name="connsiteX22" fmla="*/ 67666 w 890393"/>
                    <a:gd name="connsiteY22" fmla="*/ 692399 h 713456"/>
                    <a:gd name="connsiteX23" fmla="*/ 31235 w 890393"/>
                    <a:gd name="connsiteY23" fmla="*/ 713049 h 713456"/>
                    <a:gd name="connsiteX24" fmla="*/ 0 w 890393"/>
                    <a:gd name="connsiteY24" fmla="*/ 680100 h 713456"/>
                    <a:gd name="connsiteX0" fmla="*/ 0 w 890393"/>
                    <a:gd name="connsiteY0" fmla="*/ 680100 h 704839"/>
                    <a:gd name="connsiteX1" fmla="*/ 12852 w 890393"/>
                    <a:gd name="connsiteY1" fmla="*/ 434700 h 704839"/>
                    <a:gd name="connsiteX2" fmla="*/ 20323 w 890393"/>
                    <a:gd name="connsiteY2" fmla="*/ 229044 h 704839"/>
                    <a:gd name="connsiteX3" fmla="*/ 279953 w 890393"/>
                    <a:gd name="connsiteY3" fmla="*/ 8446 h 704839"/>
                    <a:gd name="connsiteX4" fmla="*/ 711243 w 890393"/>
                    <a:gd name="connsiteY4" fmla="*/ 128566 h 704839"/>
                    <a:gd name="connsiteX5" fmla="*/ 785112 w 890393"/>
                    <a:gd name="connsiteY5" fmla="*/ 182792 h 704839"/>
                    <a:gd name="connsiteX6" fmla="*/ 860407 w 890393"/>
                    <a:gd name="connsiteY6" fmla="*/ 191858 h 704839"/>
                    <a:gd name="connsiteX7" fmla="*/ 889702 w 890393"/>
                    <a:gd name="connsiteY7" fmla="*/ 219726 h 704839"/>
                    <a:gd name="connsiteX8" fmla="*/ 788553 w 890393"/>
                    <a:gd name="connsiteY8" fmla="*/ 326416 h 704839"/>
                    <a:gd name="connsiteX9" fmla="*/ 853104 w 890393"/>
                    <a:gd name="connsiteY9" fmla="*/ 323310 h 704839"/>
                    <a:gd name="connsiteX10" fmla="*/ 747422 w 890393"/>
                    <a:gd name="connsiteY10" fmla="*/ 399864 h 704839"/>
                    <a:gd name="connsiteX11" fmla="*/ 690090 w 890393"/>
                    <a:gd name="connsiteY11" fmla="*/ 352773 h 704839"/>
                    <a:gd name="connsiteX12" fmla="*/ 621174 w 890393"/>
                    <a:gd name="connsiteY12" fmla="*/ 292167 h 704839"/>
                    <a:gd name="connsiteX13" fmla="*/ 581218 w 890393"/>
                    <a:gd name="connsiteY13" fmla="*/ 307277 h 704839"/>
                    <a:gd name="connsiteX14" fmla="*/ 506930 w 890393"/>
                    <a:gd name="connsiteY14" fmla="*/ 393401 h 704839"/>
                    <a:gd name="connsiteX15" fmla="*/ 383537 w 890393"/>
                    <a:gd name="connsiteY15" fmla="*/ 489178 h 704839"/>
                    <a:gd name="connsiteX16" fmla="*/ 353570 w 890393"/>
                    <a:gd name="connsiteY16" fmla="*/ 507645 h 704839"/>
                    <a:gd name="connsiteX17" fmla="*/ 322259 w 890393"/>
                    <a:gd name="connsiteY17" fmla="*/ 476754 h 704839"/>
                    <a:gd name="connsiteX18" fmla="*/ 331577 w 890393"/>
                    <a:gd name="connsiteY18" fmla="*/ 431678 h 704839"/>
                    <a:gd name="connsiteX19" fmla="*/ 268537 w 890393"/>
                    <a:gd name="connsiteY19" fmla="*/ 341777 h 704839"/>
                    <a:gd name="connsiteX20" fmla="*/ 182497 w 890393"/>
                    <a:gd name="connsiteY20" fmla="*/ 399109 h 704839"/>
                    <a:gd name="connsiteX21" fmla="*/ 177377 w 890393"/>
                    <a:gd name="connsiteY21" fmla="*/ 464415 h 704839"/>
                    <a:gd name="connsiteX22" fmla="*/ 67666 w 890393"/>
                    <a:gd name="connsiteY22" fmla="*/ 692399 h 704839"/>
                    <a:gd name="connsiteX23" fmla="*/ 36104 w 890393"/>
                    <a:gd name="connsiteY23" fmla="*/ 704188 h 704839"/>
                    <a:gd name="connsiteX24" fmla="*/ 0 w 890393"/>
                    <a:gd name="connsiteY24" fmla="*/ 680100 h 704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890393" h="704839">
                      <a:moveTo>
                        <a:pt x="0" y="680100"/>
                      </a:moveTo>
                      <a:cubicBezTo>
                        <a:pt x="19978" y="590367"/>
                        <a:pt x="9465" y="509876"/>
                        <a:pt x="12852" y="434700"/>
                      </a:cubicBezTo>
                      <a:cubicBezTo>
                        <a:pt x="16239" y="359524"/>
                        <a:pt x="1688" y="296700"/>
                        <a:pt x="20323" y="229044"/>
                      </a:cubicBezTo>
                      <a:cubicBezTo>
                        <a:pt x="56585" y="97172"/>
                        <a:pt x="155384" y="31446"/>
                        <a:pt x="279953" y="8446"/>
                      </a:cubicBezTo>
                      <a:cubicBezTo>
                        <a:pt x="440281" y="-21101"/>
                        <a:pt x="584156" y="28760"/>
                        <a:pt x="711243" y="128566"/>
                      </a:cubicBezTo>
                      <a:cubicBezTo>
                        <a:pt x="735334" y="147453"/>
                        <a:pt x="757915" y="168354"/>
                        <a:pt x="785112" y="182792"/>
                      </a:cubicBezTo>
                      <a:cubicBezTo>
                        <a:pt x="808867" y="195383"/>
                        <a:pt x="832958" y="202015"/>
                        <a:pt x="860407" y="191858"/>
                      </a:cubicBezTo>
                      <a:cubicBezTo>
                        <a:pt x="884330" y="183128"/>
                        <a:pt x="893060" y="192613"/>
                        <a:pt x="889702" y="219726"/>
                      </a:cubicBezTo>
                      <a:cubicBezTo>
                        <a:pt x="883407" y="270679"/>
                        <a:pt x="855202" y="301149"/>
                        <a:pt x="788553" y="326416"/>
                      </a:cubicBezTo>
                      <a:cubicBezTo>
                        <a:pt x="812812" y="342868"/>
                        <a:pt x="832538" y="321043"/>
                        <a:pt x="853104" y="323310"/>
                      </a:cubicBezTo>
                      <a:cubicBezTo>
                        <a:pt x="846976" y="371828"/>
                        <a:pt x="812476" y="396842"/>
                        <a:pt x="747422" y="399864"/>
                      </a:cubicBezTo>
                      <a:cubicBezTo>
                        <a:pt x="720561" y="393652"/>
                        <a:pt x="707046" y="370737"/>
                        <a:pt x="690090" y="352773"/>
                      </a:cubicBezTo>
                      <a:cubicBezTo>
                        <a:pt x="668937" y="330277"/>
                        <a:pt x="646944" y="308956"/>
                        <a:pt x="621174" y="292167"/>
                      </a:cubicBezTo>
                      <a:cubicBezTo>
                        <a:pt x="598090" y="277142"/>
                        <a:pt x="586423" y="280584"/>
                        <a:pt x="581218" y="307277"/>
                      </a:cubicBezTo>
                      <a:cubicBezTo>
                        <a:pt x="572740" y="351178"/>
                        <a:pt x="543361" y="375857"/>
                        <a:pt x="506930" y="393401"/>
                      </a:cubicBezTo>
                      <a:cubicBezTo>
                        <a:pt x="458664" y="416652"/>
                        <a:pt x="416106" y="446200"/>
                        <a:pt x="383537" y="489178"/>
                      </a:cubicBezTo>
                      <a:cubicBezTo>
                        <a:pt x="376066" y="498999"/>
                        <a:pt x="366497" y="506218"/>
                        <a:pt x="353570" y="507645"/>
                      </a:cubicBezTo>
                      <a:cubicBezTo>
                        <a:pt x="332584" y="509911"/>
                        <a:pt x="319657" y="497740"/>
                        <a:pt x="322259" y="476754"/>
                      </a:cubicBezTo>
                      <a:cubicBezTo>
                        <a:pt x="324190" y="461561"/>
                        <a:pt x="329730" y="446955"/>
                        <a:pt x="331577" y="431678"/>
                      </a:cubicBezTo>
                      <a:cubicBezTo>
                        <a:pt x="337117" y="386853"/>
                        <a:pt x="312103" y="351178"/>
                        <a:pt x="268537" y="341777"/>
                      </a:cubicBezTo>
                      <a:cubicBezTo>
                        <a:pt x="228413" y="333047"/>
                        <a:pt x="196432" y="354452"/>
                        <a:pt x="182497" y="399109"/>
                      </a:cubicBezTo>
                      <a:cubicBezTo>
                        <a:pt x="175866" y="420514"/>
                        <a:pt x="177125" y="442506"/>
                        <a:pt x="177377" y="464415"/>
                      </a:cubicBezTo>
                      <a:cubicBezTo>
                        <a:pt x="178216" y="558429"/>
                        <a:pt x="141534" y="634312"/>
                        <a:pt x="67666" y="692399"/>
                      </a:cubicBezTo>
                      <a:cubicBezTo>
                        <a:pt x="56082" y="700290"/>
                        <a:pt x="49451" y="699823"/>
                        <a:pt x="36104" y="704188"/>
                      </a:cubicBezTo>
                      <a:cubicBezTo>
                        <a:pt x="25192" y="707713"/>
                        <a:pt x="6547" y="696552"/>
                        <a:pt x="0" y="680100"/>
                      </a:cubicBezTo>
                      <a:close/>
                    </a:path>
                  </a:pathLst>
                </a:custGeom>
                <a:solidFill>
                  <a:srgbClr val="010201"/>
                </a:solidFill>
                <a:ln w="83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Graphic 2">
                  <a:extLst>
                    <a:ext uri="{FF2B5EF4-FFF2-40B4-BE49-F238E27FC236}">
                      <a16:creationId xmlns:a16="http://schemas.microsoft.com/office/drawing/2014/main" id="{7452328C-51E1-4D50-90C5-16BD1FD7D38D}"/>
                    </a:ext>
                  </a:extLst>
                </p:cNvPr>
                <p:cNvSpPr/>
                <p:nvPr/>
              </p:nvSpPr>
              <p:spPr>
                <a:xfrm flipH="1">
                  <a:off x="8990012" y="1936639"/>
                  <a:ext cx="94066" cy="47571"/>
                </a:xfrm>
                <a:custGeom>
                  <a:avLst/>
                  <a:gdLst>
                    <a:gd name="connsiteX0" fmla="*/ 0 w 143444"/>
                    <a:gd name="connsiteY0" fmla="*/ 12774 h 72543"/>
                    <a:gd name="connsiteX1" fmla="*/ 140686 w 143444"/>
                    <a:gd name="connsiteY1" fmla="*/ 52226 h 72543"/>
                    <a:gd name="connsiteX2" fmla="*/ 139259 w 143444"/>
                    <a:gd name="connsiteY2" fmla="*/ 69854 h 72543"/>
                    <a:gd name="connsiteX3" fmla="*/ 119532 w 143444"/>
                    <a:gd name="connsiteY3" fmla="*/ 64985 h 72543"/>
                    <a:gd name="connsiteX4" fmla="*/ 0 w 143444"/>
                    <a:gd name="connsiteY4" fmla="*/ 12774 h 72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3444" h="72543">
                      <a:moveTo>
                        <a:pt x="0" y="12774"/>
                      </a:moveTo>
                      <a:cubicBezTo>
                        <a:pt x="54058" y="-15934"/>
                        <a:pt x="121547" y="6562"/>
                        <a:pt x="140686" y="52226"/>
                      </a:cubicBezTo>
                      <a:cubicBezTo>
                        <a:pt x="143372" y="58605"/>
                        <a:pt x="145806" y="65405"/>
                        <a:pt x="139259" y="69854"/>
                      </a:cubicBezTo>
                      <a:cubicBezTo>
                        <a:pt x="131872" y="74890"/>
                        <a:pt x="123981" y="72624"/>
                        <a:pt x="119532" y="64985"/>
                      </a:cubicBezTo>
                      <a:cubicBezTo>
                        <a:pt x="94266" y="22091"/>
                        <a:pt x="53722" y="11346"/>
                        <a:pt x="0" y="12774"/>
                      </a:cubicBezTo>
                      <a:close/>
                    </a:path>
                  </a:pathLst>
                </a:custGeom>
                <a:solidFill>
                  <a:srgbClr val="2A1A16"/>
                </a:solidFill>
                <a:ln w="83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Graphic 2">
                  <a:extLst>
                    <a:ext uri="{FF2B5EF4-FFF2-40B4-BE49-F238E27FC236}">
                      <a16:creationId xmlns:a16="http://schemas.microsoft.com/office/drawing/2014/main" id="{B06F621A-29A1-4A05-BD3F-F01445CDBB2B}"/>
                    </a:ext>
                  </a:extLst>
                </p:cNvPr>
                <p:cNvSpPr/>
                <p:nvPr/>
              </p:nvSpPr>
              <p:spPr>
                <a:xfrm flipH="1">
                  <a:off x="9010374" y="1976008"/>
                  <a:ext cx="55156" cy="36614"/>
                </a:xfrm>
                <a:custGeom>
                  <a:avLst/>
                  <a:gdLst>
                    <a:gd name="connsiteX0" fmla="*/ 0 w 84109"/>
                    <a:gd name="connsiteY0" fmla="*/ 0 h 55834"/>
                    <a:gd name="connsiteX1" fmla="*/ 84109 w 84109"/>
                    <a:gd name="connsiteY1" fmla="*/ 47175 h 55834"/>
                    <a:gd name="connsiteX2" fmla="*/ 0 w 84109"/>
                    <a:gd name="connsiteY2" fmla="*/ 0 h 55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4109" h="55834">
                      <a:moveTo>
                        <a:pt x="0" y="0"/>
                      </a:moveTo>
                      <a:cubicBezTo>
                        <a:pt x="29463" y="24175"/>
                        <a:pt x="49693" y="46839"/>
                        <a:pt x="84109" y="47175"/>
                      </a:cubicBezTo>
                      <a:cubicBezTo>
                        <a:pt x="54310" y="67741"/>
                        <a:pt x="23168" y="51540"/>
                        <a:pt x="0" y="0"/>
                      </a:cubicBezTo>
                      <a:close/>
                    </a:path>
                  </a:pathLst>
                </a:custGeom>
                <a:solidFill>
                  <a:srgbClr val="3D261D"/>
                </a:solidFill>
                <a:ln w="83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445E3536-7FD7-4484-97E9-76737CEE9021}"/>
                  </a:ext>
                </a:extLst>
              </p:cNvPr>
              <p:cNvGrpSpPr/>
              <p:nvPr/>
            </p:nvGrpSpPr>
            <p:grpSpPr>
              <a:xfrm>
                <a:off x="-8092" y="4075292"/>
                <a:ext cx="2929810" cy="2810862"/>
                <a:chOff x="-8092" y="4075292"/>
                <a:chExt cx="2929810" cy="2810862"/>
              </a:xfrm>
            </p:grpSpPr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A8C80486-3480-4B9F-81F2-DC3E08B1137B}"/>
                    </a:ext>
                  </a:extLst>
                </p:cNvPr>
                <p:cNvSpPr/>
                <p:nvPr/>
              </p:nvSpPr>
              <p:spPr>
                <a:xfrm>
                  <a:off x="-8092" y="4153263"/>
                  <a:ext cx="2551684" cy="2732891"/>
                </a:xfrm>
                <a:custGeom>
                  <a:avLst/>
                  <a:gdLst>
                    <a:gd name="connsiteX0" fmla="*/ 989538 w 2454580"/>
                    <a:gd name="connsiteY0" fmla="*/ 0 h 2198817"/>
                    <a:gd name="connsiteX1" fmla="*/ 1178815 w 2454580"/>
                    <a:gd name="connsiteY1" fmla="*/ 110735 h 2198817"/>
                    <a:gd name="connsiteX2" fmla="*/ 1664086 w 2454580"/>
                    <a:gd name="connsiteY2" fmla="*/ 469640 h 2198817"/>
                    <a:gd name="connsiteX3" fmla="*/ 1882950 w 2454580"/>
                    <a:gd name="connsiteY3" fmla="*/ 622026 h 2198817"/>
                    <a:gd name="connsiteX4" fmla="*/ 2142827 w 2454580"/>
                    <a:gd name="connsiteY4" fmla="*/ 815812 h 2198817"/>
                    <a:gd name="connsiteX5" fmla="*/ 2434903 w 2454580"/>
                    <a:gd name="connsiteY5" fmla="*/ 2111476 h 2198817"/>
                    <a:gd name="connsiteX6" fmla="*/ 2454580 w 2454580"/>
                    <a:gd name="connsiteY6" fmla="*/ 2198817 h 2198817"/>
                    <a:gd name="connsiteX7" fmla="*/ 0 w 2454580"/>
                    <a:gd name="connsiteY7" fmla="*/ 2198817 h 2198817"/>
                    <a:gd name="connsiteX8" fmla="*/ 0 w 2454580"/>
                    <a:gd name="connsiteY8" fmla="*/ 563574 h 2198817"/>
                    <a:gd name="connsiteX9" fmla="*/ 86587 w 2454580"/>
                    <a:gd name="connsiteY9" fmla="*/ 511050 h 2198817"/>
                    <a:gd name="connsiteX10" fmla="*/ 377483 w 2454580"/>
                    <a:gd name="connsiteY10" fmla="*/ 404685 h 2198817"/>
                    <a:gd name="connsiteX11" fmla="*/ 655950 w 2454580"/>
                    <a:gd name="connsiteY11" fmla="*/ 354326 h 2198817"/>
                    <a:gd name="connsiteX12" fmla="*/ 729589 w 2454580"/>
                    <a:gd name="connsiteY12" fmla="*/ 315072 h 2198817"/>
                    <a:gd name="connsiteX13" fmla="*/ 989538 w 2454580"/>
                    <a:gd name="connsiteY13" fmla="*/ 0 h 2198817"/>
                    <a:gd name="connsiteX0" fmla="*/ 997630 w 2462672"/>
                    <a:gd name="connsiteY0" fmla="*/ 0 h 2732891"/>
                    <a:gd name="connsiteX1" fmla="*/ 1186907 w 2462672"/>
                    <a:gd name="connsiteY1" fmla="*/ 110735 h 2732891"/>
                    <a:gd name="connsiteX2" fmla="*/ 1672178 w 2462672"/>
                    <a:gd name="connsiteY2" fmla="*/ 469640 h 2732891"/>
                    <a:gd name="connsiteX3" fmla="*/ 1891042 w 2462672"/>
                    <a:gd name="connsiteY3" fmla="*/ 622026 h 2732891"/>
                    <a:gd name="connsiteX4" fmla="*/ 2150919 w 2462672"/>
                    <a:gd name="connsiteY4" fmla="*/ 815812 h 2732891"/>
                    <a:gd name="connsiteX5" fmla="*/ 2442995 w 2462672"/>
                    <a:gd name="connsiteY5" fmla="*/ 2111476 h 2732891"/>
                    <a:gd name="connsiteX6" fmla="*/ 2462672 w 2462672"/>
                    <a:gd name="connsiteY6" fmla="*/ 2198817 h 2732891"/>
                    <a:gd name="connsiteX7" fmla="*/ 0 w 2462672"/>
                    <a:gd name="connsiteY7" fmla="*/ 2732891 h 2732891"/>
                    <a:gd name="connsiteX8" fmla="*/ 8092 w 2462672"/>
                    <a:gd name="connsiteY8" fmla="*/ 563574 h 2732891"/>
                    <a:gd name="connsiteX9" fmla="*/ 94679 w 2462672"/>
                    <a:gd name="connsiteY9" fmla="*/ 511050 h 2732891"/>
                    <a:gd name="connsiteX10" fmla="*/ 385575 w 2462672"/>
                    <a:gd name="connsiteY10" fmla="*/ 404685 h 2732891"/>
                    <a:gd name="connsiteX11" fmla="*/ 664042 w 2462672"/>
                    <a:gd name="connsiteY11" fmla="*/ 354326 h 2732891"/>
                    <a:gd name="connsiteX12" fmla="*/ 737681 w 2462672"/>
                    <a:gd name="connsiteY12" fmla="*/ 315072 h 2732891"/>
                    <a:gd name="connsiteX13" fmla="*/ 997630 w 2462672"/>
                    <a:gd name="connsiteY13" fmla="*/ 0 h 2732891"/>
                    <a:gd name="connsiteX0" fmla="*/ 997630 w 2551684"/>
                    <a:gd name="connsiteY0" fmla="*/ 0 h 2732891"/>
                    <a:gd name="connsiteX1" fmla="*/ 1186907 w 2551684"/>
                    <a:gd name="connsiteY1" fmla="*/ 110735 h 2732891"/>
                    <a:gd name="connsiteX2" fmla="*/ 1672178 w 2551684"/>
                    <a:gd name="connsiteY2" fmla="*/ 469640 h 2732891"/>
                    <a:gd name="connsiteX3" fmla="*/ 1891042 w 2551684"/>
                    <a:gd name="connsiteY3" fmla="*/ 622026 h 2732891"/>
                    <a:gd name="connsiteX4" fmla="*/ 2150919 w 2551684"/>
                    <a:gd name="connsiteY4" fmla="*/ 815812 h 2732891"/>
                    <a:gd name="connsiteX5" fmla="*/ 2442995 w 2551684"/>
                    <a:gd name="connsiteY5" fmla="*/ 2111476 h 2732891"/>
                    <a:gd name="connsiteX6" fmla="*/ 2551684 w 2551684"/>
                    <a:gd name="connsiteY6" fmla="*/ 2716707 h 2732891"/>
                    <a:gd name="connsiteX7" fmla="*/ 0 w 2551684"/>
                    <a:gd name="connsiteY7" fmla="*/ 2732891 h 2732891"/>
                    <a:gd name="connsiteX8" fmla="*/ 8092 w 2551684"/>
                    <a:gd name="connsiteY8" fmla="*/ 563574 h 2732891"/>
                    <a:gd name="connsiteX9" fmla="*/ 94679 w 2551684"/>
                    <a:gd name="connsiteY9" fmla="*/ 511050 h 2732891"/>
                    <a:gd name="connsiteX10" fmla="*/ 385575 w 2551684"/>
                    <a:gd name="connsiteY10" fmla="*/ 404685 h 2732891"/>
                    <a:gd name="connsiteX11" fmla="*/ 664042 w 2551684"/>
                    <a:gd name="connsiteY11" fmla="*/ 354326 h 2732891"/>
                    <a:gd name="connsiteX12" fmla="*/ 737681 w 2551684"/>
                    <a:gd name="connsiteY12" fmla="*/ 315072 h 2732891"/>
                    <a:gd name="connsiteX13" fmla="*/ 997630 w 2551684"/>
                    <a:gd name="connsiteY13" fmla="*/ 0 h 2732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51684" h="2732891">
                      <a:moveTo>
                        <a:pt x="997630" y="0"/>
                      </a:moveTo>
                      <a:cubicBezTo>
                        <a:pt x="1091682" y="48264"/>
                        <a:pt x="1074483" y="32463"/>
                        <a:pt x="1186907" y="110735"/>
                      </a:cubicBezTo>
                      <a:cubicBezTo>
                        <a:pt x="1299331" y="189008"/>
                        <a:pt x="1554823" y="384425"/>
                        <a:pt x="1672178" y="469640"/>
                      </a:cubicBezTo>
                      <a:cubicBezTo>
                        <a:pt x="1789533" y="554854"/>
                        <a:pt x="1811251" y="564330"/>
                        <a:pt x="1891042" y="622026"/>
                      </a:cubicBezTo>
                      <a:cubicBezTo>
                        <a:pt x="1970832" y="679722"/>
                        <a:pt x="2099928" y="785592"/>
                        <a:pt x="2150919" y="815812"/>
                      </a:cubicBezTo>
                      <a:lnTo>
                        <a:pt x="2442995" y="2111476"/>
                      </a:lnTo>
                      <a:lnTo>
                        <a:pt x="2551684" y="2716707"/>
                      </a:lnTo>
                      <a:lnTo>
                        <a:pt x="0" y="2732891"/>
                      </a:lnTo>
                      <a:cubicBezTo>
                        <a:pt x="2697" y="2009785"/>
                        <a:pt x="5395" y="1286680"/>
                        <a:pt x="8092" y="563574"/>
                      </a:cubicBezTo>
                      <a:lnTo>
                        <a:pt x="94679" y="511050"/>
                      </a:lnTo>
                      <a:cubicBezTo>
                        <a:pt x="186289" y="462652"/>
                        <a:pt x="284564" y="430396"/>
                        <a:pt x="385575" y="404685"/>
                      </a:cubicBezTo>
                      <a:cubicBezTo>
                        <a:pt x="477200" y="381305"/>
                        <a:pt x="569879" y="363636"/>
                        <a:pt x="664042" y="354326"/>
                      </a:cubicBezTo>
                      <a:cubicBezTo>
                        <a:pt x="693243" y="351470"/>
                        <a:pt x="717789" y="339620"/>
                        <a:pt x="737681" y="315072"/>
                      </a:cubicBezTo>
                      <a:cubicBezTo>
                        <a:pt x="823484" y="209274"/>
                        <a:pt x="910873" y="104954"/>
                        <a:pt x="99763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517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74AC0534-2ED7-402B-8ABA-C96C4E1A5E86}"/>
                    </a:ext>
                  </a:extLst>
                </p:cNvPr>
                <p:cNvSpPr/>
                <p:nvPr/>
              </p:nvSpPr>
              <p:spPr>
                <a:xfrm>
                  <a:off x="955166" y="4075292"/>
                  <a:ext cx="1901814" cy="2794678"/>
                </a:xfrm>
                <a:custGeom>
                  <a:avLst/>
                  <a:gdLst>
                    <a:gd name="connsiteX0" fmla="*/ 62615 w 1848370"/>
                    <a:gd name="connsiteY0" fmla="*/ 0 h 2352972"/>
                    <a:gd name="connsiteX1" fmla="*/ 231022 w 1848370"/>
                    <a:gd name="connsiteY1" fmla="*/ 170348 h 2352972"/>
                    <a:gd name="connsiteX2" fmla="*/ 737485 w 1848370"/>
                    <a:gd name="connsiteY2" fmla="*/ 521440 h 2352972"/>
                    <a:gd name="connsiteX3" fmla="*/ 1213554 w 1848370"/>
                    <a:gd name="connsiteY3" fmla="*/ 922062 h 2352972"/>
                    <a:gd name="connsiteX4" fmla="*/ 1251714 w 1848370"/>
                    <a:gd name="connsiteY4" fmla="*/ 1001662 h 2352972"/>
                    <a:gd name="connsiteX5" fmla="*/ 1285391 w 1848370"/>
                    <a:gd name="connsiteY5" fmla="*/ 1109363 h 2352972"/>
                    <a:gd name="connsiteX6" fmla="*/ 1323987 w 1848370"/>
                    <a:gd name="connsiteY6" fmla="*/ 1181090 h 2352972"/>
                    <a:gd name="connsiteX7" fmla="*/ 1367067 w 1848370"/>
                    <a:gd name="connsiteY7" fmla="*/ 1247021 h 2352972"/>
                    <a:gd name="connsiteX8" fmla="*/ 1401292 w 1848370"/>
                    <a:gd name="connsiteY8" fmla="*/ 1295350 h 2352972"/>
                    <a:gd name="connsiteX9" fmla="*/ 1477283 w 1848370"/>
                    <a:gd name="connsiteY9" fmla="*/ 1441101 h 2352972"/>
                    <a:gd name="connsiteX10" fmla="*/ 1656054 w 1848370"/>
                    <a:gd name="connsiteY10" fmla="*/ 1837023 h 2352972"/>
                    <a:gd name="connsiteX11" fmla="*/ 1668409 w 1848370"/>
                    <a:gd name="connsiteY11" fmla="*/ 1860858 h 2352972"/>
                    <a:gd name="connsiteX12" fmla="*/ 1751289 w 1848370"/>
                    <a:gd name="connsiteY12" fmla="*/ 2072323 h 2352972"/>
                    <a:gd name="connsiteX13" fmla="*/ 1848370 w 1848370"/>
                    <a:gd name="connsiteY13" fmla="*/ 2352972 h 2352972"/>
                    <a:gd name="connsiteX14" fmla="*/ 1194491 w 1848370"/>
                    <a:gd name="connsiteY14" fmla="*/ 2352972 h 2352972"/>
                    <a:gd name="connsiteX15" fmla="*/ 1139531 w 1848370"/>
                    <a:gd name="connsiteY15" fmla="*/ 2181554 h 2352972"/>
                    <a:gd name="connsiteX16" fmla="*/ 801669 w 1848370"/>
                    <a:gd name="connsiteY16" fmla="*/ 1425685 h 2352972"/>
                    <a:gd name="connsiteX17" fmla="*/ 354905 w 1848370"/>
                    <a:gd name="connsiteY17" fmla="*/ 645322 h 2352972"/>
                    <a:gd name="connsiteX18" fmla="*/ 79258 w 1848370"/>
                    <a:gd name="connsiteY18" fmla="*/ 198884 h 2352972"/>
                    <a:gd name="connsiteX19" fmla="*/ 0 w 1848370"/>
                    <a:gd name="connsiteY19" fmla="*/ 115584 h 2352972"/>
                    <a:gd name="connsiteX20" fmla="*/ 62615 w 1848370"/>
                    <a:gd name="connsiteY20" fmla="*/ 0 h 2352972"/>
                    <a:gd name="connsiteX0" fmla="*/ 62615 w 1848370"/>
                    <a:gd name="connsiteY0" fmla="*/ 0 h 2921642"/>
                    <a:gd name="connsiteX1" fmla="*/ 231022 w 1848370"/>
                    <a:gd name="connsiteY1" fmla="*/ 170348 h 2921642"/>
                    <a:gd name="connsiteX2" fmla="*/ 737485 w 1848370"/>
                    <a:gd name="connsiteY2" fmla="*/ 521440 h 2921642"/>
                    <a:gd name="connsiteX3" fmla="*/ 1213554 w 1848370"/>
                    <a:gd name="connsiteY3" fmla="*/ 922062 h 2921642"/>
                    <a:gd name="connsiteX4" fmla="*/ 1251714 w 1848370"/>
                    <a:gd name="connsiteY4" fmla="*/ 1001662 h 2921642"/>
                    <a:gd name="connsiteX5" fmla="*/ 1285391 w 1848370"/>
                    <a:gd name="connsiteY5" fmla="*/ 1109363 h 2921642"/>
                    <a:gd name="connsiteX6" fmla="*/ 1323987 w 1848370"/>
                    <a:gd name="connsiteY6" fmla="*/ 1181090 h 2921642"/>
                    <a:gd name="connsiteX7" fmla="*/ 1367067 w 1848370"/>
                    <a:gd name="connsiteY7" fmla="*/ 1247021 h 2921642"/>
                    <a:gd name="connsiteX8" fmla="*/ 1401292 w 1848370"/>
                    <a:gd name="connsiteY8" fmla="*/ 1295350 h 2921642"/>
                    <a:gd name="connsiteX9" fmla="*/ 1477283 w 1848370"/>
                    <a:gd name="connsiteY9" fmla="*/ 1441101 h 2921642"/>
                    <a:gd name="connsiteX10" fmla="*/ 1656054 w 1848370"/>
                    <a:gd name="connsiteY10" fmla="*/ 1837023 h 2921642"/>
                    <a:gd name="connsiteX11" fmla="*/ 1668409 w 1848370"/>
                    <a:gd name="connsiteY11" fmla="*/ 1860858 h 2921642"/>
                    <a:gd name="connsiteX12" fmla="*/ 1751289 w 1848370"/>
                    <a:gd name="connsiteY12" fmla="*/ 2072323 h 2921642"/>
                    <a:gd name="connsiteX13" fmla="*/ 1848370 w 1848370"/>
                    <a:gd name="connsiteY13" fmla="*/ 2352972 h 2921642"/>
                    <a:gd name="connsiteX14" fmla="*/ 1386836 w 1848370"/>
                    <a:gd name="connsiteY14" fmla="*/ 2921642 h 2921642"/>
                    <a:gd name="connsiteX15" fmla="*/ 1139531 w 1848370"/>
                    <a:gd name="connsiteY15" fmla="*/ 2181554 h 2921642"/>
                    <a:gd name="connsiteX16" fmla="*/ 801669 w 1848370"/>
                    <a:gd name="connsiteY16" fmla="*/ 1425685 h 2921642"/>
                    <a:gd name="connsiteX17" fmla="*/ 354905 w 1848370"/>
                    <a:gd name="connsiteY17" fmla="*/ 645322 h 2921642"/>
                    <a:gd name="connsiteX18" fmla="*/ 79258 w 1848370"/>
                    <a:gd name="connsiteY18" fmla="*/ 198884 h 2921642"/>
                    <a:gd name="connsiteX19" fmla="*/ 0 w 1848370"/>
                    <a:gd name="connsiteY19" fmla="*/ 115584 h 2921642"/>
                    <a:gd name="connsiteX20" fmla="*/ 62615 w 1848370"/>
                    <a:gd name="connsiteY20" fmla="*/ 0 h 2921642"/>
                    <a:gd name="connsiteX0" fmla="*/ 62615 w 1965450"/>
                    <a:gd name="connsiteY0" fmla="*/ 0 h 2921642"/>
                    <a:gd name="connsiteX1" fmla="*/ 231022 w 1965450"/>
                    <a:gd name="connsiteY1" fmla="*/ 170348 h 2921642"/>
                    <a:gd name="connsiteX2" fmla="*/ 737485 w 1965450"/>
                    <a:gd name="connsiteY2" fmla="*/ 521440 h 2921642"/>
                    <a:gd name="connsiteX3" fmla="*/ 1213554 w 1965450"/>
                    <a:gd name="connsiteY3" fmla="*/ 922062 h 2921642"/>
                    <a:gd name="connsiteX4" fmla="*/ 1251714 w 1965450"/>
                    <a:gd name="connsiteY4" fmla="*/ 1001662 h 2921642"/>
                    <a:gd name="connsiteX5" fmla="*/ 1285391 w 1965450"/>
                    <a:gd name="connsiteY5" fmla="*/ 1109363 h 2921642"/>
                    <a:gd name="connsiteX6" fmla="*/ 1323987 w 1965450"/>
                    <a:gd name="connsiteY6" fmla="*/ 1181090 h 2921642"/>
                    <a:gd name="connsiteX7" fmla="*/ 1367067 w 1965450"/>
                    <a:gd name="connsiteY7" fmla="*/ 1247021 h 2921642"/>
                    <a:gd name="connsiteX8" fmla="*/ 1401292 w 1965450"/>
                    <a:gd name="connsiteY8" fmla="*/ 1295350 h 2921642"/>
                    <a:gd name="connsiteX9" fmla="*/ 1477283 w 1965450"/>
                    <a:gd name="connsiteY9" fmla="*/ 1441101 h 2921642"/>
                    <a:gd name="connsiteX10" fmla="*/ 1656054 w 1965450"/>
                    <a:gd name="connsiteY10" fmla="*/ 1837023 h 2921642"/>
                    <a:gd name="connsiteX11" fmla="*/ 1668409 w 1965450"/>
                    <a:gd name="connsiteY11" fmla="*/ 1860858 h 2921642"/>
                    <a:gd name="connsiteX12" fmla="*/ 1751289 w 1965450"/>
                    <a:gd name="connsiteY12" fmla="*/ 2072323 h 2921642"/>
                    <a:gd name="connsiteX13" fmla="*/ 1965450 w 1965450"/>
                    <a:gd name="connsiteY13" fmla="*/ 2888191 h 2921642"/>
                    <a:gd name="connsiteX14" fmla="*/ 1386836 w 1965450"/>
                    <a:gd name="connsiteY14" fmla="*/ 2921642 h 2921642"/>
                    <a:gd name="connsiteX15" fmla="*/ 1139531 w 1965450"/>
                    <a:gd name="connsiteY15" fmla="*/ 2181554 h 2921642"/>
                    <a:gd name="connsiteX16" fmla="*/ 801669 w 1965450"/>
                    <a:gd name="connsiteY16" fmla="*/ 1425685 h 2921642"/>
                    <a:gd name="connsiteX17" fmla="*/ 354905 w 1965450"/>
                    <a:gd name="connsiteY17" fmla="*/ 645322 h 2921642"/>
                    <a:gd name="connsiteX18" fmla="*/ 79258 w 1965450"/>
                    <a:gd name="connsiteY18" fmla="*/ 198884 h 2921642"/>
                    <a:gd name="connsiteX19" fmla="*/ 0 w 1965450"/>
                    <a:gd name="connsiteY19" fmla="*/ 115584 h 2921642"/>
                    <a:gd name="connsiteX20" fmla="*/ 62615 w 1965450"/>
                    <a:gd name="connsiteY20" fmla="*/ 0 h 2921642"/>
                    <a:gd name="connsiteX0" fmla="*/ 62615 w 1965450"/>
                    <a:gd name="connsiteY0" fmla="*/ 0 h 2888191"/>
                    <a:gd name="connsiteX1" fmla="*/ 231022 w 1965450"/>
                    <a:gd name="connsiteY1" fmla="*/ 170348 h 2888191"/>
                    <a:gd name="connsiteX2" fmla="*/ 737485 w 1965450"/>
                    <a:gd name="connsiteY2" fmla="*/ 521440 h 2888191"/>
                    <a:gd name="connsiteX3" fmla="*/ 1213554 w 1965450"/>
                    <a:gd name="connsiteY3" fmla="*/ 922062 h 2888191"/>
                    <a:gd name="connsiteX4" fmla="*/ 1251714 w 1965450"/>
                    <a:gd name="connsiteY4" fmla="*/ 1001662 h 2888191"/>
                    <a:gd name="connsiteX5" fmla="*/ 1285391 w 1965450"/>
                    <a:gd name="connsiteY5" fmla="*/ 1109363 h 2888191"/>
                    <a:gd name="connsiteX6" fmla="*/ 1323987 w 1965450"/>
                    <a:gd name="connsiteY6" fmla="*/ 1181090 h 2888191"/>
                    <a:gd name="connsiteX7" fmla="*/ 1367067 w 1965450"/>
                    <a:gd name="connsiteY7" fmla="*/ 1247021 h 2888191"/>
                    <a:gd name="connsiteX8" fmla="*/ 1401292 w 1965450"/>
                    <a:gd name="connsiteY8" fmla="*/ 1295350 h 2888191"/>
                    <a:gd name="connsiteX9" fmla="*/ 1477283 w 1965450"/>
                    <a:gd name="connsiteY9" fmla="*/ 1441101 h 2888191"/>
                    <a:gd name="connsiteX10" fmla="*/ 1656054 w 1965450"/>
                    <a:gd name="connsiteY10" fmla="*/ 1837023 h 2888191"/>
                    <a:gd name="connsiteX11" fmla="*/ 1668409 w 1965450"/>
                    <a:gd name="connsiteY11" fmla="*/ 1860858 h 2888191"/>
                    <a:gd name="connsiteX12" fmla="*/ 1751289 w 1965450"/>
                    <a:gd name="connsiteY12" fmla="*/ 2072323 h 2888191"/>
                    <a:gd name="connsiteX13" fmla="*/ 1965450 w 1965450"/>
                    <a:gd name="connsiteY13" fmla="*/ 2888191 h 2888191"/>
                    <a:gd name="connsiteX14" fmla="*/ 1386836 w 1965450"/>
                    <a:gd name="connsiteY14" fmla="*/ 2888191 h 2888191"/>
                    <a:gd name="connsiteX15" fmla="*/ 1139531 w 1965450"/>
                    <a:gd name="connsiteY15" fmla="*/ 2181554 h 2888191"/>
                    <a:gd name="connsiteX16" fmla="*/ 801669 w 1965450"/>
                    <a:gd name="connsiteY16" fmla="*/ 1425685 h 2888191"/>
                    <a:gd name="connsiteX17" fmla="*/ 354905 w 1965450"/>
                    <a:gd name="connsiteY17" fmla="*/ 645322 h 2888191"/>
                    <a:gd name="connsiteX18" fmla="*/ 79258 w 1965450"/>
                    <a:gd name="connsiteY18" fmla="*/ 198884 h 2888191"/>
                    <a:gd name="connsiteX19" fmla="*/ 0 w 1965450"/>
                    <a:gd name="connsiteY19" fmla="*/ 115584 h 2888191"/>
                    <a:gd name="connsiteX20" fmla="*/ 62615 w 1965450"/>
                    <a:gd name="connsiteY20" fmla="*/ 0 h 2888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965450" h="2888191">
                      <a:moveTo>
                        <a:pt x="62615" y="0"/>
                      </a:moveTo>
                      <a:cubicBezTo>
                        <a:pt x="43591" y="77631"/>
                        <a:pt x="118544" y="83441"/>
                        <a:pt x="231022" y="170348"/>
                      </a:cubicBezTo>
                      <a:cubicBezTo>
                        <a:pt x="343500" y="257255"/>
                        <a:pt x="573730" y="396154"/>
                        <a:pt x="737485" y="521440"/>
                      </a:cubicBezTo>
                      <a:cubicBezTo>
                        <a:pt x="901240" y="646725"/>
                        <a:pt x="1134209" y="855291"/>
                        <a:pt x="1213554" y="922062"/>
                      </a:cubicBezTo>
                      <a:cubicBezTo>
                        <a:pt x="1227003" y="948194"/>
                        <a:pt x="1244825" y="972359"/>
                        <a:pt x="1251714" y="1001662"/>
                      </a:cubicBezTo>
                      <a:cubicBezTo>
                        <a:pt x="1263849" y="1037307"/>
                        <a:pt x="1277190" y="1072514"/>
                        <a:pt x="1285391" y="1109363"/>
                      </a:cubicBezTo>
                      <a:cubicBezTo>
                        <a:pt x="1291513" y="1136807"/>
                        <a:pt x="1306057" y="1159659"/>
                        <a:pt x="1323987" y="1181090"/>
                      </a:cubicBezTo>
                      <a:cubicBezTo>
                        <a:pt x="1340826" y="1201317"/>
                        <a:pt x="1354057" y="1224169"/>
                        <a:pt x="1367067" y="1247021"/>
                      </a:cubicBezTo>
                      <a:cubicBezTo>
                        <a:pt x="1381391" y="1261018"/>
                        <a:pt x="1380407" y="1285947"/>
                        <a:pt x="1401292" y="1295350"/>
                      </a:cubicBezTo>
                      <a:cubicBezTo>
                        <a:pt x="1419442" y="1347725"/>
                        <a:pt x="1452354" y="1392335"/>
                        <a:pt x="1477283" y="1441101"/>
                      </a:cubicBezTo>
                      <a:cubicBezTo>
                        <a:pt x="1543325" y="1570233"/>
                        <a:pt x="1600837" y="1703081"/>
                        <a:pt x="1656054" y="1837023"/>
                      </a:cubicBezTo>
                      <a:cubicBezTo>
                        <a:pt x="1659443" y="1845223"/>
                        <a:pt x="1664256" y="1852876"/>
                        <a:pt x="1668409" y="1860858"/>
                      </a:cubicBezTo>
                      <a:cubicBezTo>
                        <a:pt x="1693449" y="1932368"/>
                        <a:pt x="1727126" y="2000485"/>
                        <a:pt x="1751289" y="2072323"/>
                      </a:cubicBezTo>
                      <a:lnTo>
                        <a:pt x="1965450" y="2888191"/>
                      </a:lnTo>
                      <a:lnTo>
                        <a:pt x="1386836" y="2888191"/>
                      </a:lnTo>
                      <a:cubicBezTo>
                        <a:pt x="1368516" y="2831052"/>
                        <a:pt x="1157851" y="2238693"/>
                        <a:pt x="1139531" y="2181554"/>
                      </a:cubicBezTo>
                      <a:cubicBezTo>
                        <a:pt x="1047466" y="1920122"/>
                        <a:pt x="930362" y="1670387"/>
                        <a:pt x="801669" y="1425685"/>
                      </a:cubicBezTo>
                      <a:cubicBezTo>
                        <a:pt x="662151" y="1160315"/>
                        <a:pt x="510713" y="901507"/>
                        <a:pt x="354905" y="645322"/>
                      </a:cubicBezTo>
                      <a:cubicBezTo>
                        <a:pt x="263933" y="495962"/>
                        <a:pt x="138408" y="287175"/>
                        <a:pt x="79258" y="198884"/>
                      </a:cubicBezTo>
                      <a:cubicBezTo>
                        <a:pt x="20108" y="110594"/>
                        <a:pt x="1858" y="118428"/>
                        <a:pt x="0" y="115584"/>
                      </a:cubicBezTo>
                      <a:cubicBezTo>
                        <a:pt x="531" y="81610"/>
                        <a:pt x="36501" y="3263"/>
                        <a:pt x="6261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517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0B5AE2C9-CDA1-4D7C-951C-7AB0E7A6F116}"/>
                    </a:ext>
                  </a:extLst>
                </p:cNvPr>
                <p:cNvSpPr/>
                <p:nvPr/>
              </p:nvSpPr>
              <p:spPr>
                <a:xfrm>
                  <a:off x="1863577" y="4825420"/>
                  <a:ext cx="1058141" cy="2060734"/>
                </a:xfrm>
                <a:custGeom>
                  <a:avLst/>
                  <a:gdLst>
                    <a:gd name="connsiteX0" fmla="*/ 107758 w 909565"/>
                    <a:gd name="connsiteY0" fmla="*/ 2 h 1577744"/>
                    <a:gd name="connsiteX1" fmla="*/ 129653 w 909565"/>
                    <a:gd name="connsiteY1" fmla="*/ 14749 h 1577744"/>
                    <a:gd name="connsiteX2" fmla="*/ 247303 w 909565"/>
                    <a:gd name="connsiteY2" fmla="*/ 126386 h 1577744"/>
                    <a:gd name="connsiteX3" fmla="*/ 274638 w 909565"/>
                    <a:gd name="connsiteY3" fmla="*/ 146723 h 1577744"/>
                    <a:gd name="connsiteX4" fmla="*/ 312799 w 909565"/>
                    <a:gd name="connsiteY4" fmla="*/ 226323 h 1577744"/>
                    <a:gd name="connsiteX5" fmla="*/ 346476 w 909565"/>
                    <a:gd name="connsiteY5" fmla="*/ 334024 h 1577744"/>
                    <a:gd name="connsiteX6" fmla="*/ 385072 w 909565"/>
                    <a:gd name="connsiteY6" fmla="*/ 405751 h 1577744"/>
                    <a:gd name="connsiteX7" fmla="*/ 428151 w 909565"/>
                    <a:gd name="connsiteY7" fmla="*/ 471682 h 1577744"/>
                    <a:gd name="connsiteX8" fmla="*/ 462376 w 909565"/>
                    <a:gd name="connsiteY8" fmla="*/ 520011 h 1577744"/>
                    <a:gd name="connsiteX9" fmla="*/ 538367 w 909565"/>
                    <a:gd name="connsiteY9" fmla="*/ 665762 h 1577744"/>
                    <a:gd name="connsiteX10" fmla="*/ 717138 w 909565"/>
                    <a:gd name="connsiteY10" fmla="*/ 1061683 h 1577744"/>
                    <a:gd name="connsiteX11" fmla="*/ 729495 w 909565"/>
                    <a:gd name="connsiteY11" fmla="*/ 1085520 h 1577744"/>
                    <a:gd name="connsiteX12" fmla="*/ 812374 w 909565"/>
                    <a:gd name="connsiteY12" fmla="*/ 1296984 h 1577744"/>
                    <a:gd name="connsiteX13" fmla="*/ 909565 w 909565"/>
                    <a:gd name="connsiteY13" fmla="*/ 1577744 h 1577744"/>
                    <a:gd name="connsiteX14" fmla="*/ 418214 w 909565"/>
                    <a:gd name="connsiteY14" fmla="*/ 1577744 h 1577744"/>
                    <a:gd name="connsiteX15" fmla="*/ 395677 w 909565"/>
                    <a:gd name="connsiteY15" fmla="*/ 1460009 h 1577744"/>
                    <a:gd name="connsiteX16" fmla="*/ 353801 w 909565"/>
                    <a:gd name="connsiteY16" fmla="*/ 1233238 h 1577744"/>
                    <a:gd name="connsiteX17" fmla="*/ 302082 w 909565"/>
                    <a:gd name="connsiteY17" fmla="*/ 966230 h 1577744"/>
                    <a:gd name="connsiteX18" fmla="*/ 258019 w 909565"/>
                    <a:gd name="connsiteY18" fmla="*/ 725680 h 1577744"/>
                    <a:gd name="connsiteX19" fmla="*/ 210565 w 909565"/>
                    <a:gd name="connsiteY19" fmla="*/ 471245 h 1577744"/>
                    <a:gd name="connsiteX20" fmla="*/ 188916 w 909565"/>
                    <a:gd name="connsiteY20" fmla="*/ 436804 h 1577744"/>
                    <a:gd name="connsiteX21" fmla="*/ 17690 w 909565"/>
                    <a:gd name="connsiteY21" fmla="*/ 276401 h 1577744"/>
                    <a:gd name="connsiteX22" fmla="*/ 5879 w 909565"/>
                    <a:gd name="connsiteY22" fmla="*/ 225011 h 1577744"/>
                    <a:gd name="connsiteX23" fmla="*/ 89963 w 909565"/>
                    <a:gd name="connsiteY23" fmla="*/ 21748 h 1577744"/>
                    <a:gd name="connsiteX24" fmla="*/ 107758 w 909565"/>
                    <a:gd name="connsiteY24" fmla="*/ 2 h 1577744"/>
                    <a:gd name="connsiteX0" fmla="*/ 107758 w 909565"/>
                    <a:gd name="connsiteY0" fmla="*/ 2 h 2129689"/>
                    <a:gd name="connsiteX1" fmla="*/ 129653 w 909565"/>
                    <a:gd name="connsiteY1" fmla="*/ 14749 h 2129689"/>
                    <a:gd name="connsiteX2" fmla="*/ 247303 w 909565"/>
                    <a:gd name="connsiteY2" fmla="*/ 126386 h 2129689"/>
                    <a:gd name="connsiteX3" fmla="*/ 274638 w 909565"/>
                    <a:gd name="connsiteY3" fmla="*/ 146723 h 2129689"/>
                    <a:gd name="connsiteX4" fmla="*/ 312799 w 909565"/>
                    <a:gd name="connsiteY4" fmla="*/ 226323 h 2129689"/>
                    <a:gd name="connsiteX5" fmla="*/ 346476 w 909565"/>
                    <a:gd name="connsiteY5" fmla="*/ 334024 h 2129689"/>
                    <a:gd name="connsiteX6" fmla="*/ 385072 w 909565"/>
                    <a:gd name="connsiteY6" fmla="*/ 405751 h 2129689"/>
                    <a:gd name="connsiteX7" fmla="*/ 428151 w 909565"/>
                    <a:gd name="connsiteY7" fmla="*/ 471682 h 2129689"/>
                    <a:gd name="connsiteX8" fmla="*/ 462376 w 909565"/>
                    <a:gd name="connsiteY8" fmla="*/ 520011 h 2129689"/>
                    <a:gd name="connsiteX9" fmla="*/ 538367 w 909565"/>
                    <a:gd name="connsiteY9" fmla="*/ 665762 h 2129689"/>
                    <a:gd name="connsiteX10" fmla="*/ 717138 w 909565"/>
                    <a:gd name="connsiteY10" fmla="*/ 1061683 h 2129689"/>
                    <a:gd name="connsiteX11" fmla="*/ 729495 w 909565"/>
                    <a:gd name="connsiteY11" fmla="*/ 1085520 h 2129689"/>
                    <a:gd name="connsiteX12" fmla="*/ 812374 w 909565"/>
                    <a:gd name="connsiteY12" fmla="*/ 1296984 h 2129689"/>
                    <a:gd name="connsiteX13" fmla="*/ 909565 w 909565"/>
                    <a:gd name="connsiteY13" fmla="*/ 1577744 h 2129689"/>
                    <a:gd name="connsiteX14" fmla="*/ 535292 w 909565"/>
                    <a:gd name="connsiteY14" fmla="*/ 2129689 h 2129689"/>
                    <a:gd name="connsiteX15" fmla="*/ 395677 w 909565"/>
                    <a:gd name="connsiteY15" fmla="*/ 1460009 h 2129689"/>
                    <a:gd name="connsiteX16" fmla="*/ 353801 w 909565"/>
                    <a:gd name="connsiteY16" fmla="*/ 1233238 h 2129689"/>
                    <a:gd name="connsiteX17" fmla="*/ 302082 w 909565"/>
                    <a:gd name="connsiteY17" fmla="*/ 966230 h 2129689"/>
                    <a:gd name="connsiteX18" fmla="*/ 258019 w 909565"/>
                    <a:gd name="connsiteY18" fmla="*/ 725680 h 2129689"/>
                    <a:gd name="connsiteX19" fmla="*/ 210565 w 909565"/>
                    <a:gd name="connsiteY19" fmla="*/ 471245 h 2129689"/>
                    <a:gd name="connsiteX20" fmla="*/ 188916 w 909565"/>
                    <a:gd name="connsiteY20" fmla="*/ 436804 h 2129689"/>
                    <a:gd name="connsiteX21" fmla="*/ 17690 w 909565"/>
                    <a:gd name="connsiteY21" fmla="*/ 276401 h 2129689"/>
                    <a:gd name="connsiteX22" fmla="*/ 5879 w 909565"/>
                    <a:gd name="connsiteY22" fmla="*/ 225011 h 2129689"/>
                    <a:gd name="connsiteX23" fmla="*/ 89963 w 909565"/>
                    <a:gd name="connsiteY23" fmla="*/ 21748 h 2129689"/>
                    <a:gd name="connsiteX24" fmla="*/ 107758 w 909565"/>
                    <a:gd name="connsiteY24" fmla="*/ 2 h 2129689"/>
                    <a:gd name="connsiteX0" fmla="*/ 107758 w 1093547"/>
                    <a:gd name="connsiteY0" fmla="*/ 2 h 2129689"/>
                    <a:gd name="connsiteX1" fmla="*/ 129653 w 1093547"/>
                    <a:gd name="connsiteY1" fmla="*/ 14749 h 2129689"/>
                    <a:gd name="connsiteX2" fmla="*/ 247303 w 1093547"/>
                    <a:gd name="connsiteY2" fmla="*/ 126386 h 2129689"/>
                    <a:gd name="connsiteX3" fmla="*/ 274638 w 1093547"/>
                    <a:gd name="connsiteY3" fmla="*/ 146723 h 2129689"/>
                    <a:gd name="connsiteX4" fmla="*/ 312799 w 1093547"/>
                    <a:gd name="connsiteY4" fmla="*/ 226323 h 2129689"/>
                    <a:gd name="connsiteX5" fmla="*/ 346476 w 1093547"/>
                    <a:gd name="connsiteY5" fmla="*/ 334024 h 2129689"/>
                    <a:gd name="connsiteX6" fmla="*/ 385072 w 1093547"/>
                    <a:gd name="connsiteY6" fmla="*/ 405751 h 2129689"/>
                    <a:gd name="connsiteX7" fmla="*/ 428151 w 1093547"/>
                    <a:gd name="connsiteY7" fmla="*/ 471682 h 2129689"/>
                    <a:gd name="connsiteX8" fmla="*/ 462376 w 1093547"/>
                    <a:gd name="connsiteY8" fmla="*/ 520011 h 2129689"/>
                    <a:gd name="connsiteX9" fmla="*/ 538367 w 1093547"/>
                    <a:gd name="connsiteY9" fmla="*/ 665762 h 2129689"/>
                    <a:gd name="connsiteX10" fmla="*/ 717138 w 1093547"/>
                    <a:gd name="connsiteY10" fmla="*/ 1061683 h 2129689"/>
                    <a:gd name="connsiteX11" fmla="*/ 729495 w 1093547"/>
                    <a:gd name="connsiteY11" fmla="*/ 1085520 h 2129689"/>
                    <a:gd name="connsiteX12" fmla="*/ 812374 w 1093547"/>
                    <a:gd name="connsiteY12" fmla="*/ 1296984 h 2129689"/>
                    <a:gd name="connsiteX13" fmla="*/ 1093547 w 1093547"/>
                    <a:gd name="connsiteY13" fmla="*/ 2104601 h 2129689"/>
                    <a:gd name="connsiteX14" fmla="*/ 535292 w 1093547"/>
                    <a:gd name="connsiteY14" fmla="*/ 2129689 h 2129689"/>
                    <a:gd name="connsiteX15" fmla="*/ 395677 w 1093547"/>
                    <a:gd name="connsiteY15" fmla="*/ 1460009 h 2129689"/>
                    <a:gd name="connsiteX16" fmla="*/ 353801 w 1093547"/>
                    <a:gd name="connsiteY16" fmla="*/ 1233238 h 2129689"/>
                    <a:gd name="connsiteX17" fmla="*/ 302082 w 1093547"/>
                    <a:gd name="connsiteY17" fmla="*/ 966230 h 2129689"/>
                    <a:gd name="connsiteX18" fmla="*/ 258019 w 1093547"/>
                    <a:gd name="connsiteY18" fmla="*/ 725680 h 2129689"/>
                    <a:gd name="connsiteX19" fmla="*/ 210565 w 1093547"/>
                    <a:gd name="connsiteY19" fmla="*/ 471245 h 2129689"/>
                    <a:gd name="connsiteX20" fmla="*/ 188916 w 1093547"/>
                    <a:gd name="connsiteY20" fmla="*/ 436804 h 2129689"/>
                    <a:gd name="connsiteX21" fmla="*/ 17690 w 1093547"/>
                    <a:gd name="connsiteY21" fmla="*/ 276401 h 2129689"/>
                    <a:gd name="connsiteX22" fmla="*/ 5879 w 1093547"/>
                    <a:gd name="connsiteY22" fmla="*/ 225011 h 2129689"/>
                    <a:gd name="connsiteX23" fmla="*/ 89963 w 1093547"/>
                    <a:gd name="connsiteY23" fmla="*/ 21748 h 2129689"/>
                    <a:gd name="connsiteX24" fmla="*/ 107758 w 1093547"/>
                    <a:gd name="connsiteY24" fmla="*/ 2 h 2129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093547" h="2129689">
                      <a:moveTo>
                        <a:pt x="107758" y="2"/>
                      </a:moveTo>
                      <a:cubicBezTo>
                        <a:pt x="114044" y="125"/>
                        <a:pt x="121015" y="6330"/>
                        <a:pt x="129653" y="14749"/>
                      </a:cubicBezTo>
                      <a:cubicBezTo>
                        <a:pt x="168468" y="52362"/>
                        <a:pt x="207941" y="89428"/>
                        <a:pt x="247303" y="126386"/>
                      </a:cubicBezTo>
                      <a:cubicBezTo>
                        <a:pt x="255613" y="134148"/>
                        <a:pt x="262829" y="143662"/>
                        <a:pt x="274638" y="146723"/>
                      </a:cubicBezTo>
                      <a:cubicBezTo>
                        <a:pt x="288087" y="172964"/>
                        <a:pt x="305909" y="197021"/>
                        <a:pt x="312799" y="226323"/>
                      </a:cubicBezTo>
                      <a:cubicBezTo>
                        <a:pt x="324936" y="261969"/>
                        <a:pt x="338274" y="297175"/>
                        <a:pt x="346476" y="334024"/>
                      </a:cubicBezTo>
                      <a:cubicBezTo>
                        <a:pt x="352598" y="361468"/>
                        <a:pt x="367141" y="384320"/>
                        <a:pt x="385072" y="405751"/>
                      </a:cubicBezTo>
                      <a:cubicBezTo>
                        <a:pt x="401910" y="425870"/>
                        <a:pt x="415141" y="448830"/>
                        <a:pt x="428151" y="471682"/>
                      </a:cubicBezTo>
                      <a:cubicBezTo>
                        <a:pt x="442477" y="485679"/>
                        <a:pt x="441491" y="510609"/>
                        <a:pt x="462376" y="520011"/>
                      </a:cubicBezTo>
                      <a:cubicBezTo>
                        <a:pt x="480527" y="572276"/>
                        <a:pt x="513438" y="616887"/>
                        <a:pt x="538367" y="665762"/>
                      </a:cubicBezTo>
                      <a:cubicBezTo>
                        <a:pt x="604518" y="794892"/>
                        <a:pt x="661921" y="927740"/>
                        <a:pt x="717138" y="1061683"/>
                      </a:cubicBezTo>
                      <a:cubicBezTo>
                        <a:pt x="720528" y="1069993"/>
                        <a:pt x="725340" y="1077647"/>
                        <a:pt x="729495" y="1085520"/>
                      </a:cubicBezTo>
                      <a:cubicBezTo>
                        <a:pt x="754533" y="1157029"/>
                        <a:pt x="788210" y="1225147"/>
                        <a:pt x="812374" y="1296984"/>
                      </a:cubicBezTo>
                      <a:lnTo>
                        <a:pt x="1093547" y="2104601"/>
                      </a:lnTo>
                      <a:lnTo>
                        <a:pt x="535292" y="2129689"/>
                      </a:lnTo>
                      <a:cubicBezTo>
                        <a:pt x="527780" y="2090444"/>
                        <a:pt x="403189" y="1499254"/>
                        <a:pt x="395677" y="1460009"/>
                      </a:cubicBezTo>
                      <a:cubicBezTo>
                        <a:pt x="381464" y="1384456"/>
                        <a:pt x="368124" y="1308682"/>
                        <a:pt x="353801" y="1233238"/>
                      </a:cubicBezTo>
                      <a:cubicBezTo>
                        <a:pt x="336853" y="1144126"/>
                        <a:pt x="318921" y="1055232"/>
                        <a:pt x="302082" y="966230"/>
                      </a:cubicBezTo>
                      <a:cubicBezTo>
                        <a:pt x="286884" y="886083"/>
                        <a:pt x="272780" y="805827"/>
                        <a:pt x="258019" y="725680"/>
                      </a:cubicBezTo>
                      <a:cubicBezTo>
                        <a:pt x="242384" y="640833"/>
                        <a:pt x="226637" y="555983"/>
                        <a:pt x="210565" y="471245"/>
                      </a:cubicBezTo>
                      <a:cubicBezTo>
                        <a:pt x="207941" y="457359"/>
                        <a:pt x="199522" y="446644"/>
                        <a:pt x="188916" y="436804"/>
                      </a:cubicBezTo>
                      <a:cubicBezTo>
                        <a:pt x="131621" y="383554"/>
                        <a:pt x="75639" y="328885"/>
                        <a:pt x="17690" y="276401"/>
                      </a:cubicBezTo>
                      <a:cubicBezTo>
                        <a:pt x="-135" y="260328"/>
                        <a:pt x="-5273" y="249174"/>
                        <a:pt x="5879" y="225011"/>
                      </a:cubicBezTo>
                      <a:cubicBezTo>
                        <a:pt x="36604" y="158423"/>
                        <a:pt x="64596" y="90414"/>
                        <a:pt x="89963" y="21748"/>
                      </a:cubicBezTo>
                      <a:cubicBezTo>
                        <a:pt x="95867" y="5838"/>
                        <a:pt x="101471" y="-121"/>
                        <a:pt x="107758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5517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BBC5D2C-166A-47C5-BDC1-732420E18766}"/>
                </a:ext>
              </a:extLst>
            </p:cNvPr>
            <p:cNvGrpSpPr/>
            <p:nvPr/>
          </p:nvGrpSpPr>
          <p:grpSpPr>
            <a:xfrm>
              <a:off x="1515560" y="2069070"/>
              <a:ext cx="5076828" cy="4788930"/>
              <a:chOff x="1515560" y="2069070"/>
              <a:chExt cx="5076828" cy="4788930"/>
            </a:xfrm>
          </p:grpSpPr>
          <p:sp>
            <p:nvSpPr>
              <p:cNvPr id="29" name="Graphic 4">
                <a:extLst>
                  <a:ext uri="{FF2B5EF4-FFF2-40B4-BE49-F238E27FC236}">
                    <a16:creationId xmlns:a16="http://schemas.microsoft.com/office/drawing/2014/main" id="{D12C4C4A-5CB2-40D0-8BE8-6F5FBB765EB2}"/>
                  </a:ext>
                </a:extLst>
              </p:cNvPr>
              <p:cNvSpPr/>
              <p:nvPr/>
            </p:nvSpPr>
            <p:spPr>
              <a:xfrm>
                <a:off x="3024707" y="5802691"/>
                <a:ext cx="3210556" cy="1055309"/>
              </a:xfrm>
              <a:custGeom>
                <a:avLst/>
                <a:gdLst>
                  <a:gd name="connsiteX0" fmla="*/ 0 w 1785863"/>
                  <a:gd name="connsiteY0" fmla="*/ 0 h 596741"/>
                  <a:gd name="connsiteX1" fmla="*/ 1785864 w 1785863"/>
                  <a:gd name="connsiteY1" fmla="*/ 0 h 596741"/>
                  <a:gd name="connsiteX2" fmla="*/ 1785864 w 1785863"/>
                  <a:gd name="connsiteY2" fmla="*/ 596741 h 596741"/>
                  <a:gd name="connsiteX3" fmla="*/ 0 w 1785863"/>
                  <a:gd name="connsiteY3" fmla="*/ 596741 h 596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5863" h="596741">
                    <a:moveTo>
                      <a:pt x="0" y="0"/>
                    </a:moveTo>
                    <a:lnTo>
                      <a:pt x="1785864" y="0"/>
                    </a:lnTo>
                    <a:lnTo>
                      <a:pt x="1785864" y="596741"/>
                    </a:lnTo>
                    <a:lnTo>
                      <a:pt x="0" y="596741"/>
                    </a:lnTo>
                    <a:close/>
                  </a:path>
                </a:pathLst>
              </a:custGeom>
              <a:solidFill>
                <a:srgbClr val="000000"/>
              </a:solidFill>
              <a:ln w="6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Graphic 4">
                <a:extLst>
                  <a:ext uri="{FF2B5EF4-FFF2-40B4-BE49-F238E27FC236}">
                    <a16:creationId xmlns:a16="http://schemas.microsoft.com/office/drawing/2014/main" id="{7CBC690F-D79B-450E-9FA4-91791371C4E3}"/>
                  </a:ext>
                </a:extLst>
              </p:cNvPr>
              <p:cNvSpPr/>
              <p:nvPr/>
            </p:nvSpPr>
            <p:spPr>
              <a:xfrm>
                <a:off x="1515560" y="2237530"/>
                <a:ext cx="1431164" cy="2789462"/>
              </a:xfrm>
              <a:custGeom>
                <a:avLst/>
                <a:gdLst>
                  <a:gd name="connsiteX0" fmla="*/ 1318491 w 1318491"/>
                  <a:gd name="connsiteY0" fmla="*/ 2533395 h 2569853"/>
                  <a:gd name="connsiteX1" fmla="*/ 1244688 w 1318491"/>
                  <a:gd name="connsiteY1" fmla="*/ 2569854 h 2569853"/>
                  <a:gd name="connsiteX2" fmla="*/ 4257 w 1318491"/>
                  <a:gd name="connsiteY2" fmla="*/ 59357 h 2569853"/>
                  <a:gd name="connsiteX3" fmla="*/ 22898 w 1318491"/>
                  <a:gd name="connsiteY3" fmla="*/ 4257 h 2569853"/>
                  <a:gd name="connsiteX4" fmla="*/ 22898 w 1318491"/>
                  <a:gd name="connsiteY4" fmla="*/ 4257 h 2569853"/>
                  <a:gd name="connsiteX5" fmla="*/ 77997 w 1318491"/>
                  <a:gd name="connsiteY5" fmla="*/ 22898 h 2569853"/>
                  <a:gd name="connsiteX6" fmla="*/ 1318491 w 1318491"/>
                  <a:gd name="connsiteY6" fmla="*/ 2533395 h 25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8491" h="2569853">
                    <a:moveTo>
                      <a:pt x="1318491" y="2533395"/>
                    </a:moveTo>
                    <a:lnTo>
                      <a:pt x="1244688" y="2569854"/>
                    </a:lnTo>
                    <a:lnTo>
                      <a:pt x="4257" y="59357"/>
                    </a:lnTo>
                    <a:cubicBezTo>
                      <a:pt x="-5789" y="38947"/>
                      <a:pt x="2551" y="14304"/>
                      <a:pt x="22898" y="4257"/>
                    </a:cubicBezTo>
                    <a:lnTo>
                      <a:pt x="22898" y="4257"/>
                    </a:lnTo>
                    <a:cubicBezTo>
                      <a:pt x="43307" y="-5789"/>
                      <a:pt x="67950" y="2551"/>
                      <a:pt x="77997" y="22898"/>
                    </a:cubicBezTo>
                    <a:lnTo>
                      <a:pt x="1318491" y="2533395"/>
                    </a:lnTo>
                    <a:close/>
                  </a:path>
                </a:pathLst>
              </a:custGeom>
              <a:gradFill>
                <a:gsLst>
                  <a:gs pos="52200">
                    <a:schemeClr val="bg1">
                      <a:lumMod val="95000"/>
                    </a:schemeClr>
                  </a:gs>
                  <a:gs pos="22000">
                    <a:schemeClr val="bg1">
                      <a:lumMod val="85000"/>
                    </a:schemeClr>
                  </a:gs>
                  <a:gs pos="82000">
                    <a:schemeClr val="bg1">
                      <a:lumMod val="65000"/>
                    </a:schemeClr>
                  </a:gs>
                </a:gsLst>
                <a:lin ang="20400000" scaled="0"/>
              </a:gradFill>
              <a:ln w="631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1" name="Graphic 4">
                <a:extLst>
                  <a:ext uri="{FF2B5EF4-FFF2-40B4-BE49-F238E27FC236}">
                    <a16:creationId xmlns:a16="http://schemas.microsoft.com/office/drawing/2014/main" id="{595CC809-40C4-41A9-A811-748671715327}"/>
                  </a:ext>
                </a:extLst>
              </p:cNvPr>
              <p:cNvSpPr/>
              <p:nvPr/>
            </p:nvSpPr>
            <p:spPr>
              <a:xfrm>
                <a:off x="5128766" y="4953541"/>
                <a:ext cx="1106497" cy="644586"/>
              </a:xfrm>
              <a:custGeom>
                <a:avLst/>
                <a:gdLst>
                  <a:gd name="connsiteX0" fmla="*/ 977508 w 977508"/>
                  <a:gd name="connsiteY0" fmla="*/ 569444 h 569444"/>
                  <a:gd name="connsiteX1" fmla="*/ 0 w 977508"/>
                  <a:gd name="connsiteY1" fmla="*/ 569444 h 569444"/>
                  <a:gd name="connsiteX2" fmla="*/ 0 w 977508"/>
                  <a:gd name="connsiteY2" fmla="*/ 0 h 569444"/>
                  <a:gd name="connsiteX3" fmla="*/ 656011 w 977508"/>
                  <a:gd name="connsiteY3" fmla="*/ 0 h 569444"/>
                  <a:gd name="connsiteX4" fmla="*/ 977508 w 977508"/>
                  <a:gd name="connsiteY4" fmla="*/ 321497 h 569444"/>
                  <a:gd name="connsiteX5" fmla="*/ 977508 w 977508"/>
                  <a:gd name="connsiteY5" fmla="*/ 569444 h 569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7508" h="569444">
                    <a:moveTo>
                      <a:pt x="977508" y="569444"/>
                    </a:moveTo>
                    <a:lnTo>
                      <a:pt x="0" y="569444"/>
                    </a:lnTo>
                    <a:lnTo>
                      <a:pt x="0" y="0"/>
                    </a:lnTo>
                    <a:lnTo>
                      <a:pt x="656011" y="0"/>
                    </a:lnTo>
                    <a:cubicBezTo>
                      <a:pt x="833568" y="0"/>
                      <a:pt x="977508" y="143941"/>
                      <a:pt x="977508" y="321497"/>
                    </a:cubicBezTo>
                    <a:lnTo>
                      <a:pt x="977508" y="569444"/>
                    </a:lnTo>
                    <a:close/>
                  </a:path>
                </a:pathLst>
              </a:custGeom>
              <a:gradFill>
                <a:gsLst>
                  <a:gs pos="52200">
                    <a:schemeClr val="bg1">
                      <a:lumMod val="95000"/>
                    </a:schemeClr>
                  </a:gs>
                  <a:gs pos="22000">
                    <a:schemeClr val="bg1">
                      <a:lumMod val="85000"/>
                    </a:schemeClr>
                  </a:gs>
                  <a:gs pos="82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1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2" name="Graphic 4">
                <a:extLst>
                  <a:ext uri="{FF2B5EF4-FFF2-40B4-BE49-F238E27FC236}">
                    <a16:creationId xmlns:a16="http://schemas.microsoft.com/office/drawing/2014/main" id="{F908FC9B-4A48-4161-BCA9-1D0F9A1CE675}"/>
                  </a:ext>
                </a:extLst>
              </p:cNvPr>
              <p:cNvSpPr/>
              <p:nvPr/>
            </p:nvSpPr>
            <p:spPr>
              <a:xfrm>
                <a:off x="5128838" y="5033006"/>
                <a:ext cx="1012226" cy="565121"/>
              </a:xfrm>
              <a:custGeom>
                <a:avLst/>
                <a:gdLst>
                  <a:gd name="connsiteX0" fmla="*/ 894227 w 894227"/>
                  <a:gd name="connsiteY0" fmla="*/ 499243 h 499243"/>
                  <a:gd name="connsiteX1" fmla="*/ 0 w 894227"/>
                  <a:gd name="connsiteY1" fmla="*/ 499243 h 499243"/>
                  <a:gd name="connsiteX2" fmla="*/ 0 w 894227"/>
                  <a:gd name="connsiteY2" fmla="*/ 0 h 499243"/>
                  <a:gd name="connsiteX3" fmla="*/ 572730 w 894227"/>
                  <a:gd name="connsiteY3" fmla="*/ 0 h 499243"/>
                  <a:gd name="connsiteX4" fmla="*/ 894227 w 894227"/>
                  <a:gd name="connsiteY4" fmla="*/ 321497 h 499243"/>
                  <a:gd name="connsiteX5" fmla="*/ 894227 w 894227"/>
                  <a:gd name="connsiteY5" fmla="*/ 499243 h 499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4227" h="499243">
                    <a:moveTo>
                      <a:pt x="894227" y="499243"/>
                    </a:moveTo>
                    <a:lnTo>
                      <a:pt x="0" y="499243"/>
                    </a:lnTo>
                    <a:lnTo>
                      <a:pt x="0" y="0"/>
                    </a:lnTo>
                    <a:lnTo>
                      <a:pt x="572730" y="0"/>
                    </a:lnTo>
                    <a:cubicBezTo>
                      <a:pt x="750287" y="0"/>
                      <a:pt x="894227" y="143941"/>
                      <a:pt x="894227" y="321497"/>
                    </a:cubicBezTo>
                    <a:lnTo>
                      <a:pt x="894227" y="499243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6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Graphic 4">
                <a:extLst>
                  <a:ext uri="{FF2B5EF4-FFF2-40B4-BE49-F238E27FC236}">
                    <a16:creationId xmlns:a16="http://schemas.microsoft.com/office/drawing/2014/main" id="{349E3A51-1FAE-4350-AE0C-8743725D2D06}"/>
                  </a:ext>
                </a:extLst>
              </p:cNvPr>
              <p:cNvSpPr/>
              <p:nvPr/>
            </p:nvSpPr>
            <p:spPr>
              <a:xfrm>
                <a:off x="3143510" y="4669517"/>
                <a:ext cx="2021518" cy="675485"/>
              </a:xfrm>
              <a:custGeom>
                <a:avLst/>
                <a:gdLst>
                  <a:gd name="connsiteX0" fmla="*/ 0 w 1785863"/>
                  <a:gd name="connsiteY0" fmla="*/ 0 h 596741"/>
                  <a:gd name="connsiteX1" fmla="*/ 1785864 w 1785863"/>
                  <a:gd name="connsiteY1" fmla="*/ 0 h 596741"/>
                  <a:gd name="connsiteX2" fmla="*/ 1785864 w 1785863"/>
                  <a:gd name="connsiteY2" fmla="*/ 596741 h 596741"/>
                  <a:gd name="connsiteX3" fmla="*/ 0 w 1785863"/>
                  <a:gd name="connsiteY3" fmla="*/ 596741 h 596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5863" h="596741">
                    <a:moveTo>
                      <a:pt x="0" y="0"/>
                    </a:moveTo>
                    <a:lnTo>
                      <a:pt x="1785864" y="0"/>
                    </a:lnTo>
                    <a:lnTo>
                      <a:pt x="1785864" y="596741"/>
                    </a:lnTo>
                    <a:lnTo>
                      <a:pt x="0" y="596741"/>
                    </a:lnTo>
                    <a:close/>
                  </a:path>
                </a:pathLst>
              </a:custGeom>
              <a:solidFill>
                <a:srgbClr val="000000"/>
              </a:solidFill>
              <a:ln w="6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Graphic 4">
                <a:extLst>
                  <a:ext uri="{FF2B5EF4-FFF2-40B4-BE49-F238E27FC236}">
                    <a16:creationId xmlns:a16="http://schemas.microsoft.com/office/drawing/2014/main" id="{E17510E4-1339-4AEC-86C4-511A84F37846}"/>
                  </a:ext>
                </a:extLst>
              </p:cNvPr>
              <p:cNvSpPr/>
              <p:nvPr/>
            </p:nvSpPr>
            <p:spPr>
              <a:xfrm>
                <a:off x="2887451" y="2570748"/>
                <a:ext cx="357626" cy="357555"/>
              </a:xfrm>
              <a:custGeom>
                <a:avLst/>
                <a:gdLst>
                  <a:gd name="connsiteX0" fmla="*/ 315937 w 315936"/>
                  <a:gd name="connsiteY0" fmla="*/ 315874 h 315873"/>
                  <a:gd name="connsiteX1" fmla="*/ 49602 w 315936"/>
                  <a:gd name="connsiteY1" fmla="*/ 315874 h 315873"/>
                  <a:gd name="connsiteX2" fmla="*/ 0 w 315936"/>
                  <a:gd name="connsiteY2" fmla="*/ 266271 h 315873"/>
                  <a:gd name="connsiteX3" fmla="*/ 0 w 315936"/>
                  <a:gd name="connsiteY3" fmla="*/ 49602 h 315873"/>
                  <a:gd name="connsiteX4" fmla="*/ 49602 w 315936"/>
                  <a:gd name="connsiteY4" fmla="*/ 0 h 315873"/>
                  <a:gd name="connsiteX5" fmla="*/ 315937 w 315936"/>
                  <a:gd name="connsiteY5" fmla="*/ 0 h 315873"/>
                  <a:gd name="connsiteX6" fmla="*/ 315937 w 315936"/>
                  <a:gd name="connsiteY6" fmla="*/ 315874 h 31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5936" h="315873">
                    <a:moveTo>
                      <a:pt x="315937" y="315874"/>
                    </a:moveTo>
                    <a:lnTo>
                      <a:pt x="49602" y="315874"/>
                    </a:lnTo>
                    <a:cubicBezTo>
                      <a:pt x="22179" y="315874"/>
                      <a:pt x="0" y="293632"/>
                      <a:pt x="0" y="266271"/>
                    </a:cubicBezTo>
                    <a:lnTo>
                      <a:pt x="0" y="49602"/>
                    </a:lnTo>
                    <a:cubicBezTo>
                      <a:pt x="0" y="22179"/>
                      <a:pt x="22242" y="0"/>
                      <a:pt x="49602" y="0"/>
                    </a:cubicBezTo>
                    <a:lnTo>
                      <a:pt x="315937" y="0"/>
                    </a:lnTo>
                    <a:lnTo>
                      <a:pt x="315937" y="315874"/>
                    </a:lnTo>
                    <a:close/>
                  </a:path>
                </a:pathLst>
              </a:custGeom>
              <a:gradFill>
                <a:gsLst>
                  <a:gs pos="52200">
                    <a:schemeClr val="tx1">
                      <a:lumMod val="50000"/>
                      <a:lumOff val="50000"/>
                    </a:schemeClr>
                  </a:gs>
                  <a:gs pos="22000">
                    <a:schemeClr val="tx1"/>
                  </a:gs>
                  <a:gs pos="82000">
                    <a:schemeClr val="tx1"/>
                  </a:gs>
                </a:gsLst>
                <a:lin ang="5400000" scaled="1"/>
              </a:gradFill>
              <a:ln w="6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Graphic 4">
                <a:extLst>
                  <a:ext uri="{FF2B5EF4-FFF2-40B4-BE49-F238E27FC236}">
                    <a16:creationId xmlns:a16="http://schemas.microsoft.com/office/drawing/2014/main" id="{996729B4-FE2B-4135-9473-F238BCD50CF6}"/>
                  </a:ext>
                </a:extLst>
              </p:cNvPr>
              <p:cNvSpPr/>
              <p:nvPr/>
            </p:nvSpPr>
            <p:spPr>
              <a:xfrm>
                <a:off x="3245076" y="2462531"/>
                <a:ext cx="498888" cy="573990"/>
              </a:xfrm>
              <a:custGeom>
                <a:avLst/>
                <a:gdLst>
                  <a:gd name="connsiteX0" fmla="*/ 440732 w 440731"/>
                  <a:gd name="connsiteY0" fmla="*/ 507078 h 507078"/>
                  <a:gd name="connsiteX1" fmla="*/ 36838 w 440731"/>
                  <a:gd name="connsiteY1" fmla="*/ 507078 h 507078"/>
                  <a:gd name="connsiteX2" fmla="*/ 0 w 440731"/>
                  <a:gd name="connsiteY2" fmla="*/ 470240 h 507078"/>
                  <a:gd name="connsiteX3" fmla="*/ 0 w 440731"/>
                  <a:gd name="connsiteY3" fmla="*/ 36838 h 507078"/>
                  <a:gd name="connsiteX4" fmla="*/ 36838 w 440731"/>
                  <a:gd name="connsiteY4" fmla="*/ 0 h 507078"/>
                  <a:gd name="connsiteX5" fmla="*/ 440732 w 440731"/>
                  <a:gd name="connsiteY5" fmla="*/ 0 h 507078"/>
                  <a:gd name="connsiteX6" fmla="*/ 440732 w 440731"/>
                  <a:gd name="connsiteY6" fmla="*/ 507078 h 507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0731" h="507078">
                    <a:moveTo>
                      <a:pt x="440732" y="507078"/>
                    </a:moveTo>
                    <a:lnTo>
                      <a:pt x="36838" y="507078"/>
                    </a:lnTo>
                    <a:cubicBezTo>
                      <a:pt x="16492" y="507078"/>
                      <a:pt x="0" y="490587"/>
                      <a:pt x="0" y="470240"/>
                    </a:cubicBezTo>
                    <a:lnTo>
                      <a:pt x="0" y="36838"/>
                    </a:lnTo>
                    <a:cubicBezTo>
                      <a:pt x="0" y="16492"/>
                      <a:pt x="16492" y="0"/>
                      <a:pt x="36838" y="0"/>
                    </a:cubicBezTo>
                    <a:lnTo>
                      <a:pt x="440732" y="0"/>
                    </a:lnTo>
                    <a:lnTo>
                      <a:pt x="440732" y="507078"/>
                    </a:lnTo>
                    <a:close/>
                  </a:path>
                </a:pathLst>
              </a:custGeom>
              <a:gradFill>
                <a:gsLst>
                  <a:gs pos="52200">
                    <a:schemeClr val="tx1">
                      <a:lumMod val="50000"/>
                      <a:lumOff val="50000"/>
                    </a:schemeClr>
                  </a:gs>
                  <a:gs pos="22000">
                    <a:schemeClr val="tx1"/>
                  </a:gs>
                  <a:gs pos="82000">
                    <a:schemeClr val="tx1"/>
                  </a:gs>
                </a:gsLst>
                <a:lin ang="5400000" scaled="1"/>
              </a:gradFill>
              <a:ln w="6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Graphic 4">
                <a:extLst>
                  <a:ext uri="{FF2B5EF4-FFF2-40B4-BE49-F238E27FC236}">
                    <a16:creationId xmlns:a16="http://schemas.microsoft.com/office/drawing/2014/main" id="{52863D0B-DAF1-47BF-B1C5-FFA34D28A1C5}"/>
                  </a:ext>
                </a:extLst>
              </p:cNvPr>
              <p:cNvSpPr/>
              <p:nvPr/>
            </p:nvSpPr>
            <p:spPr>
              <a:xfrm>
                <a:off x="3646906" y="2069070"/>
                <a:ext cx="1614755" cy="1360982"/>
              </a:xfrm>
              <a:custGeom>
                <a:avLst/>
                <a:gdLst>
                  <a:gd name="connsiteX0" fmla="*/ 1426517 w 1426517"/>
                  <a:gd name="connsiteY0" fmla="*/ 1202329 h 1202328"/>
                  <a:gd name="connsiteX1" fmla="*/ 601164 w 1426517"/>
                  <a:gd name="connsiteY1" fmla="*/ 1202329 h 1202328"/>
                  <a:gd name="connsiteX2" fmla="*/ 0 w 1426517"/>
                  <a:gd name="connsiteY2" fmla="*/ 601164 h 1202328"/>
                  <a:gd name="connsiteX3" fmla="*/ 0 w 1426517"/>
                  <a:gd name="connsiteY3" fmla="*/ 601164 h 1202328"/>
                  <a:gd name="connsiteX4" fmla="*/ 601164 w 1426517"/>
                  <a:gd name="connsiteY4" fmla="*/ 0 h 1202328"/>
                  <a:gd name="connsiteX5" fmla="*/ 1426517 w 1426517"/>
                  <a:gd name="connsiteY5" fmla="*/ 0 h 1202328"/>
                  <a:gd name="connsiteX6" fmla="*/ 1426517 w 1426517"/>
                  <a:gd name="connsiteY6" fmla="*/ 1202329 h 120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6517" h="1202328">
                    <a:moveTo>
                      <a:pt x="1426517" y="1202329"/>
                    </a:moveTo>
                    <a:lnTo>
                      <a:pt x="601164" y="1202329"/>
                    </a:lnTo>
                    <a:cubicBezTo>
                      <a:pt x="269115" y="1202329"/>
                      <a:pt x="0" y="933151"/>
                      <a:pt x="0" y="601164"/>
                    </a:cubicBezTo>
                    <a:lnTo>
                      <a:pt x="0" y="601164"/>
                    </a:lnTo>
                    <a:cubicBezTo>
                      <a:pt x="0" y="269115"/>
                      <a:pt x="269178" y="0"/>
                      <a:pt x="601164" y="0"/>
                    </a:cubicBezTo>
                    <a:lnTo>
                      <a:pt x="1426517" y="0"/>
                    </a:lnTo>
                    <a:lnTo>
                      <a:pt x="1426517" y="1202329"/>
                    </a:lnTo>
                    <a:close/>
                  </a:path>
                </a:pathLst>
              </a:custGeom>
              <a:gradFill>
                <a:gsLst>
                  <a:gs pos="52200">
                    <a:schemeClr val="bg1">
                      <a:lumMod val="95000"/>
                    </a:schemeClr>
                  </a:gs>
                  <a:gs pos="22000">
                    <a:schemeClr val="bg1">
                      <a:lumMod val="85000"/>
                    </a:schemeClr>
                  </a:gs>
                  <a:gs pos="82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Graphic 4">
                <a:extLst>
                  <a:ext uri="{FF2B5EF4-FFF2-40B4-BE49-F238E27FC236}">
                    <a16:creationId xmlns:a16="http://schemas.microsoft.com/office/drawing/2014/main" id="{1B8D1E6E-B446-441D-B3CA-37214733BCA2}"/>
                  </a:ext>
                </a:extLst>
              </p:cNvPr>
              <p:cNvSpPr/>
              <p:nvPr/>
            </p:nvSpPr>
            <p:spPr>
              <a:xfrm>
                <a:off x="5261661" y="2160694"/>
                <a:ext cx="575134" cy="921746"/>
              </a:xfrm>
              <a:custGeom>
                <a:avLst/>
                <a:gdLst>
                  <a:gd name="connsiteX0" fmla="*/ 500317 w 569507"/>
                  <a:gd name="connsiteY0" fmla="*/ 708836 h 814295"/>
                  <a:gd name="connsiteX1" fmla="*/ 0 w 569507"/>
                  <a:gd name="connsiteY1" fmla="*/ 814295 h 814295"/>
                  <a:gd name="connsiteX2" fmla="*/ 0 w 569507"/>
                  <a:gd name="connsiteY2" fmla="*/ 0 h 814295"/>
                  <a:gd name="connsiteX3" fmla="*/ 525971 w 569507"/>
                  <a:gd name="connsiteY3" fmla="*/ 0 h 814295"/>
                  <a:gd name="connsiteX4" fmla="*/ 569508 w 569507"/>
                  <a:gd name="connsiteY4" fmla="*/ 43536 h 814295"/>
                  <a:gd name="connsiteX5" fmla="*/ 569508 w 569507"/>
                  <a:gd name="connsiteY5" fmla="*/ 623659 h 814295"/>
                  <a:gd name="connsiteX6" fmla="*/ 500317 w 569507"/>
                  <a:gd name="connsiteY6" fmla="*/ 708836 h 814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9507" h="814295">
                    <a:moveTo>
                      <a:pt x="500317" y="708836"/>
                    </a:moveTo>
                    <a:lnTo>
                      <a:pt x="0" y="814295"/>
                    </a:lnTo>
                    <a:lnTo>
                      <a:pt x="0" y="0"/>
                    </a:lnTo>
                    <a:lnTo>
                      <a:pt x="525971" y="0"/>
                    </a:lnTo>
                    <a:cubicBezTo>
                      <a:pt x="549983" y="0"/>
                      <a:pt x="569508" y="19462"/>
                      <a:pt x="569508" y="43536"/>
                    </a:cubicBezTo>
                    <a:lnTo>
                      <a:pt x="569508" y="623659"/>
                    </a:lnTo>
                    <a:cubicBezTo>
                      <a:pt x="569508" y="664794"/>
                      <a:pt x="540631" y="700369"/>
                      <a:pt x="500317" y="708836"/>
                    </a:cubicBezTo>
                    <a:close/>
                  </a:path>
                </a:pathLst>
              </a:custGeom>
              <a:gradFill>
                <a:gsLst>
                  <a:gs pos="52200">
                    <a:schemeClr val="bg1">
                      <a:lumMod val="95000"/>
                    </a:schemeClr>
                  </a:gs>
                  <a:gs pos="22000">
                    <a:schemeClr val="bg1">
                      <a:lumMod val="85000"/>
                    </a:schemeClr>
                  </a:gs>
                  <a:gs pos="82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Graphic 4">
                <a:extLst>
                  <a:ext uri="{FF2B5EF4-FFF2-40B4-BE49-F238E27FC236}">
                    <a16:creationId xmlns:a16="http://schemas.microsoft.com/office/drawing/2014/main" id="{7F98E5A6-1D2C-4A97-B5C9-1C54A4BAA4CB}"/>
                  </a:ext>
                </a:extLst>
              </p:cNvPr>
              <p:cNvSpPr/>
              <p:nvPr/>
            </p:nvSpPr>
            <p:spPr>
              <a:xfrm>
                <a:off x="5836796" y="2409531"/>
                <a:ext cx="358270" cy="322293"/>
              </a:xfrm>
              <a:custGeom>
                <a:avLst/>
                <a:gdLst>
                  <a:gd name="connsiteX0" fmla="*/ 0 w 316505"/>
                  <a:gd name="connsiteY0" fmla="*/ 0 h 284722"/>
                  <a:gd name="connsiteX1" fmla="*/ 316506 w 316505"/>
                  <a:gd name="connsiteY1" fmla="*/ 0 h 284722"/>
                  <a:gd name="connsiteX2" fmla="*/ 316506 w 316505"/>
                  <a:gd name="connsiteY2" fmla="*/ 284722 h 284722"/>
                  <a:gd name="connsiteX3" fmla="*/ 0 w 316505"/>
                  <a:gd name="connsiteY3" fmla="*/ 284722 h 284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6505" h="284722">
                    <a:moveTo>
                      <a:pt x="0" y="0"/>
                    </a:moveTo>
                    <a:lnTo>
                      <a:pt x="316506" y="0"/>
                    </a:lnTo>
                    <a:lnTo>
                      <a:pt x="316506" y="284722"/>
                    </a:lnTo>
                    <a:lnTo>
                      <a:pt x="0" y="284722"/>
                    </a:lnTo>
                    <a:close/>
                  </a:path>
                </a:pathLst>
              </a:custGeom>
              <a:gradFill>
                <a:gsLst>
                  <a:gs pos="52200">
                    <a:schemeClr val="tx1">
                      <a:lumMod val="50000"/>
                      <a:lumOff val="50000"/>
                    </a:schemeClr>
                  </a:gs>
                  <a:gs pos="22000">
                    <a:schemeClr val="tx1"/>
                  </a:gs>
                  <a:gs pos="82000">
                    <a:schemeClr val="tx1"/>
                  </a:gs>
                </a:gsLst>
                <a:lin ang="5400000" scaled="1"/>
              </a:gradFill>
              <a:ln w="6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Graphic 4">
                <a:extLst>
                  <a:ext uri="{FF2B5EF4-FFF2-40B4-BE49-F238E27FC236}">
                    <a16:creationId xmlns:a16="http://schemas.microsoft.com/office/drawing/2014/main" id="{944D4FBD-B256-4523-AD60-177532A3A542}"/>
                  </a:ext>
                </a:extLst>
              </p:cNvPr>
              <p:cNvSpPr/>
              <p:nvPr/>
            </p:nvSpPr>
            <p:spPr>
              <a:xfrm>
                <a:off x="6195066" y="2237370"/>
                <a:ext cx="397322" cy="666687"/>
              </a:xfrm>
              <a:custGeom>
                <a:avLst/>
                <a:gdLst>
                  <a:gd name="connsiteX0" fmla="*/ 294706 w 351005"/>
                  <a:gd name="connsiteY0" fmla="*/ 588969 h 588969"/>
                  <a:gd name="connsiteX1" fmla="*/ 56300 w 351005"/>
                  <a:gd name="connsiteY1" fmla="*/ 588969 h 588969"/>
                  <a:gd name="connsiteX2" fmla="*/ 0 w 351005"/>
                  <a:gd name="connsiteY2" fmla="*/ 532669 h 588969"/>
                  <a:gd name="connsiteX3" fmla="*/ 0 w 351005"/>
                  <a:gd name="connsiteY3" fmla="*/ 56300 h 588969"/>
                  <a:gd name="connsiteX4" fmla="*/ 56300 w 351005"/>
                  <a:gd name="connsiteY4" fmla="*/ 0 h 588969"/>
                  <a:gd name="connsiteX5" fmla="*/ 294706 w 351005"/>
                  <a:gd name="connsiteY5" fmla="*/ 0 h 588969"/>
                  <a:gd name="connsiteX6" fmla="*/ 351006 w 351005"/>
                  <a:gd name="connsiteY6" fmla="*/ 56300 h 588969"/>
                  <a:gd name="connsiteX7" fmla="*/ 351006 w 351005"/>
                  <a:gd name="connsiteY7" fmla="*/ 532606 h 588969"/>
                  <a:gd name="connsiteX8" fmla="*/ 294706 w 351005"/>
                  <a:gd name="connsiteY8" fmla="*/ 588969 h 588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1005" h="588969">
                    <a:moveTo>
                      <a:pt x="294706" y="588969"/>
                    </a:moveTo>
                    <a:lnTo>
                      <a:pt x="56300" y="588969"/>
                    </a:lnTo>
                    <a:cubicBezTo>
                      <a:pt x="25212" y="588969"/>
                      <a:pt x="0" y="563758"/>
                      <a:pt x="0" y="532669"/>
                    </a:cubicBezTo>
                    <a:lnTo>
                      <a:pt x="0" y="56300"/>
                    </a:lnTo>
                    <a:cubicBezTo>
                      <a:pt x="0" y="25212"/>
                      <a:pt x="25212" y="0"/>
                      <a:pt x="56300" y="0"/>
                    </a:cubicBezTo>
                    <a:lnTo>
                      <a:pt x="294706" y="0"/>
                    </a:lnTo>
                    <a:cubicBezTo>
                      <a:pt x="325794" y="0"/>
                      <a:pt x="351006" y="25212"/>
                      <a:pt x="351006" y="56300"/>
                    </a:cubicBezTo>
                    <a:lnTo>
                      <a:pt x="351006" y="532606"/>
                    </a:lnTo>
                    <a:cubicBezTo>
                      <a:pt x="351006" y="563758"/>
                      <a:pt x="325794" y="588969"/>
                      <a:pt x="294706" y="588969"/>
                    </a:cubicBezTo>
                    <a:close/>
                  </a:path>
                </a:pathLst>
              </a:custGeom>
              <a:gradFill>
                <a:gsLst>
                  <a:gs pos="52200">
                    <a:schemeClr val="tx1">
                      <a:lumMod val="50000"/>
                      <a:lumOff val="50000"/>
                    </a:schemeClr>
                  </a:gs>
                  <a:gs pos="22000">
                    <a:schemeClr val="tx1"/>
                  </a:gs>
                  <a:gs pos="82000">
                    <a:schemeClr val="tx1"/>
                  </a:gs>
                </a:gsLst>
                <a:lin ang="5400000" scaled="1"/>
              </a:gradFill>
              <a:ln w="6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Graphic 4">
                <a:extLst>
                  <a:ext uri="{FF2B5EF4-FFF2-40B4-BE49-F238E27FC236}">
                    <a16:creationId xmlns:a16="http://schemas.microsoft.com/office/drawing/2014/main" id="{EAA767A4-EED1-4121-B812-82EA44719298}"/>
                  </a:ext>
                </a:extLst>
              </p:cNvPr>
              <p:cNvSpPr/>
              <p:nvPr/>
            </p:nvSpPr>
            <p:spPr>
              <a:xfrm>
                <a:off x="3646834" y="3548070"/>
                <a:ext cx="1204056" cy="1121444"/>
              </a:xfrm>
              <a:custGeom>
                <a:avLst/>
                <a:gdLst>
                  <a:gd name="connsiteX0" fmla="*/ 1063696 w 1063695"/>
                  <a:gd name="connsiteY0" fmla="*/ 990714 h 990714"/>
                  <a:gd name="connsiteX1" fmla="*/ 0 w 1063695"/>
                  <a:gd name="connsiteY1" fmla="*/ 990714 h 990714"/>
                  <a:gd name="connsiteX2" fmla="*/ 0 w 1063695"/>
                  <a:gd name="connsiteY2" fmla="*/ 153735 h 990714"/>
                  <a:gd name="connsiteX3" fmla="*/ 153735 w 1063695"/>
                  <a:gd name="connsiteY3" fmla="*/ 0 h 990714"/>
                  <a:gd name="connsiteX4" fmla="*/ 641667 w 1063695"/>
                  <a:gd name="connsiteY4" fmla="*/ 0 h 990714"/>
                  <a:gd name="connsiteX5" fmla="*/ 886266 w 1063695"/>
                  <a:gd name="connsiteY5" fmla="*/ 196007 h 990714"/>
                  <a:gd name="connsiteX6" fmla="*/ 1063696 w 1063695"/>
                  <a:gd name="connsiteY6" fmla="*/ 990714 h 990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63695" h="990714">
                    <a:moveTo>
                      <a:pt x="1063696" y="990714"/>
                    </a:moveTo>
                    <a:lnTo>
                      <a:pt x="0" y="990714"/>
                    </a:lnTo>
                    <a:lnTo>
                      <a:pt x="0" y="153735"/>
                    </a:lnTo>
                    <a:cubicBezTo>
                      <a:pt x="0" y="68811"/>
                      <a:pt x="68811" y="0"/>
                      <a:pt x="153735" y="0"/>
                    </a:cubicBezTo>
                    <a:lnTo>
                      <a:pt x="641667" y="0"/>
                    </a:lnTo>
                    <a:cubicBezTo>
                      <a:pt x="759006" y="0"/>
                      <a:pt x="860675" y="81448"/>
                      <a:pt x="886266" y="196007"/>
                    </a:cubicBezTo>
                    <a:lnTo>
                      <a:pt x="1063696" y="990714"/>
                    </a:lnTo>
                    <a:close/>
                  </a:path>
                </a:pathLst>
              </a:custGeom>
              <a:gradFill>
                <a:gsLst>
                  <a:gs pos="52200">
                    <a:schemeClr val="bg1">
                      <a:lumMod val="95000"/>
                    </a:schemeClr>
                  </a:gs>
                  <a:gs pos="22000">
                    <a:schemeClr val="bg1">
                      <a:lumMod val="85000"/>
                    </a:schemeClr>
                  </a:gs>
                  <a:gs pos="82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1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1" name="Graphic 4">
                <a:extLst>
                  <a:ext uri="{FF2B5EF4-FFF2-40B4-BE49-F238E27FC236}">
                    <a16:creationId xmlns:a16="http://schemas.microsoft.com/office/drawing/2014/main" id="{B6D476EB-617D-4FA0-97D6-39554E327457}"/>
                  </a:ext>
                </a:extLst>
              </p:cNvPr>
              <p:cNvSpPr/>
              <p:nvPr/>
            </p:nvSpPr>
            <p:spPr>
              <a:xfrm>
                <a:off x="2783238" y="4422182"/>
                <a:ext cx="863596" cy="247334"/>
              </a:xfrm>
              <a:custGeom>
                <a:avLst/>
                <a:gdLst>
                  <a:gd name="connsiteX0" fmla="*/ 762924 w 762924"/>
                  <a:gd name="connsiteY0" fmla="*/ 218502 h 218501"/>
                  <a:gd name="connsiteX1" fmla="*/ 49539 w 762924"/>
                  <a:gd name="connsiteY1" fmla="*/ 218502 h 218501"/>
                  <a:gd name="connsiteX2" fmla="*/ 0 w 762924"/>
                  <a:gd name="connsiteY2" fmla="*/ 168963 h 218501"/>
                  <a:gd name="connsiteX3" fmla="*/ 0 w 762924"/>
                  <a:gd name="connsiteY3" fmla="*/ 49539 h 218501"/>
                  <a:gd name="connsiteX4" fmla="*/ 49539 w 762924"/>
                  <a:gd name="connsiteY4" fmla="*/ 0 h 218501"/>
                  <a:gd name="connsiteX5" fmla="*/ 762924 w 762924"/>
                  <a:gd name="connsiteY5" fmla="*/ 0 h 218501"/>
                  <a:gd name="connsiteX6" fmla="*/ 762924 w 762924"/>
                  <a:gd name="connsiteY6" fmla="*/ 218502 h 218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924" h="218501">
                    <a:moveTo>
                      <a:pt x="762924" y="218502"/>
                    </a:moveTo>
                    <a:lnTo>
                      <a:pt x="49539" y="218502"/>
                    </a:lnTo>
                    <a:cubicBezTo>
                      <a:pt x="22179" y="218502"/>
                      <a:pt x="0" y="196323"/>
                      <a:pt x="0" y="168963"/>
                    </a:cubicBezTo>
                    <a:lnTo>
                      <a:pt x="0" y="49539"/>
                    </a:lnTo>
                    <a:cubicBezTo>
                      <a:pt x="0" y="22179"/>
                      <a:pt x="22179" y="0"/>
                      <a:pt x="49539" y="0"/>
                    </a:cubicBezTo>
                    <a:lnTo>
                      <a:pt x="762924" y="0"/>
                    </a:lnTo>
                    <a:lnTo>
                      <a:pt x="762924" y="218502"/>
                    </a:lnTo>
                    <a:close/>
                  </a:path>
                </a:pathLst>
              </a:custGeom>
              <a:gradFill>
                <a:gsLst>
                  <a:gs pos="52200">
                    <a:schemeClr val="bg1">
                      <a:lumMod val="95000"/>
                    </a:schemeClr>
                  </a:gs>
                  <a:gs pos="22000">
                    <a:schemeClr val="bg1">
                      <a:lumMod val="85000"/>
                    </a:schemeClr>
                  </a:gs>
                  <a:gs pos="82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1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2" name="Graphic 4">
                <a:extLst>
                  <a:ext uri="{FF2B5EF4-FFF2-40B4-BE49-F238E27FC236}">
                    <a16:creationId xmlns:a16="http://schemas.microsoft.com/office/drawing/2014/main" id="{E0765170-651E-4849-ACC7-F2E2B4A88433}"/>
                  </a:ext>
                </a:extLst>
              </p:cNvPr>
              <p:cNvSpPr/>
              <p:nvPr/>
            </p:nvSpPr>
            <p:spPr>
              <a:xfrm>
                <a:off x="3024707" y="5033006"/>
                <a:ext cx="2167431" cy="565121"/>
              </a:xfrm>
              <a:custGeom>
                <a:avLst/>
                <a:gdLst>
                  <a:gd name="connsiteX0" fmla="*/ 1848041 w 1914766"/>
                  <a:gd name="connsiteY0" fmla="*/ 499243 h 499243"/>
                  <a:gd name="connsiteX1" fmla="*/ 55731 w 1914766"/>
                  <a:gd name="connsiteY1" fmla="*/ 499243 h 499243"/>
                  <a:gd name="connsiteX2" fmla="*/ 0 w 1914766"/>
                  <a:gd name="connsiteY2" fmla="*/ 443512 h 499243"/>
                  <a:gd name="connsiteX3" fmla="*/ 0 w 1914766"/>
                  <a:gd name="connsiteY3" fmla="*/ 55731 h 499243"/>
                  <a:gd name="connsiteX4" fmla="*/ 55731 w 1914766"/>
                  <a:gd name="connsiteY4" fmla="*/ 0 h 499243"/>
                  <a:gd name="connsiteX5" fmla="*/ 1699045 w 1914766"/>
                  <a:gd name="connsiteY5" fmla="*/ 0 h 499243"/>
                  <a:gd name="connsiteX6" fmla="*/ 1914766 w 1914766"/>
                  <a:gd name="connsiteY6" fmla="*/ 215722 h 499243"/>
                  <a:gd name="connsiteX7" fmla="*/ 1914766 w 1914766"/>
                  <a:gd name="connsiteY7" fmla="*/ 432517 h 499243"/>
                  <a:gd name="connsiteX8" fmla="*/ 1848041 w 1914766"/>
                  <a:gd name="connsiteY8" fmla="*/ 499243 h 499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14766" h="499243">
                    <a:moveTo>
                      <a:pt x="1848041" y="499243"/>
                    </a:moveTo>
                    <a:lnTo>
                      <a:pt x="55731" y="499243"/>
                    </a:lnTo>
                    <a:cubicBezTo>
                      <a:pt x="24959" y="499243"/>
                      <a:pt x="0" y="474284"/>
                      <a:pt x="0" y="443512"/>
                    </a:cubicBezTo>
                    <a:lnTo>
                      <a:pt x="0" y="55731"/>
                    </a:lnTo>
                    <a:cubicBezTo>
                      <a:pt x="0" y="24959"/>
                      <a:pt x="24959" y="0"/>
                      <a:pt x="55731" y="0"/>
                    </a:cubicBezTo>
                    <a:lnTo>
                      <a:pt x="1699045" y="0"/>
                    </a:lnTo>
                    <a:cubicBezTo>
                      <a:pt x="1818216" y="0"/>
                      <a:pt x="1914766" y="96614"/>
                      <a:pt x="1914766" y="215722"/>
                    </a:cubicBezTo>
                    <a:lnTo>
                      <a:pt x="1914766" y="432517"/>
                    </a:lnTo>
                    <a:cubicBezTo>
                      <a:pt x="1914766" y="469356"/>
                      <a:pt x="1884878" y="499243"/>
                      <a:pt x="1848041" y="499243"/>
                    </a:cubicBezTo>
                    <a:close/>
                  </a:path>
                </a:pathLst>
              </a:custGeom>
              <a:gradFill>
                <a:gsLst>
                  <a:gs pos="52200">
                    <a:schemeClr val="bg1">
                      <a:lumMod val="95000"/>
                    </a:schemeClr>
                  </a:gs>
                  <a:gs pos="22000">
                    <a:schemeClr val="bg1">
                      <a:lumMod val="85000"/>
                    </a:schemeClr>
                  </a:gs>
                  <a:gs pos="82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1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3" name="Graphic 4">
                <a:extLst>
                  <a:ext uri="{FF2B5EF4-FFF2-40B4-BE49-F238E27FC236}">
                    <a16:creationId xmlns:a16="http://schemas.microsoft.com/office/drawing/2014/main" id="{F1FDA898-9510-4425-B007-641632F4603F}"/>
                  </a:ext>
                </a:extLst>
              </p:cNvPr>
              <p:cNvSpPr/>
              <p:nvPr/>
            </p:nvSpPr>
            <p:spPr>
              <a:xfrm>
                <a:off x="2526036" y="5598057"/>
                <a:ext cx="3995400" cy="341461"/>
              </a:xfrm>
              <a:custGeom>
                <a:avLst/>
                <a:gdLst>
                  <a:gd name="connsiteX0" fmla="*/ 3593654 w 3744482"/>
                  <a:gd name="connsiteY0" fmla="*/ 301656 h 301656"/>
                  <a:gd name="connsiteX1" fmla="*/ 150828 w 3744482"/>
                  <a:gd name="connsiteY1" fmla="*/ 301656 h 301656"/>
                  <a:gd name="connsiteX2" fmla="*/ 0 w 3744482"/>
                  <a:gd name="connsiteY2" fmla="*/ 150828 h 301656"/>
                  <a:gd name="connsiteX3" fmla="*/ 0 w 3744482"/>
                  <a:gd name="connsiteY3" fmla="*/ 150828 h 301656"/>
                  <a:gd name="connsiteX4" fmla="*/ 150828 w 3744482"/>
                  <a:gd name="connsiteY4" fmla="*/ 0 h 301656"/>
                  <a:gd name="connsiteX5" fmla="*/ 3593654 w 3744482"/>
                  <a:gd name="connsiteY5" fmla="*/ 0 h 301656"/>
                  <a:gd name="connsiteX6" fmla="*/ 3744482 w 3744482"/>
                  <a:gd name="connsiteY6" fmla="*/ 150828 h 301656"/>
                  <a:gd name="connsiteX7" fmla="*/ 3744482 w 3744482"/>
                  <a:gd name="connsiteY7" fmla="*/ 150828 h 301656"/>
                  <a:gd name="connsiteX8" fmla="*/ 3593654 w 3744482"/>
                  <a:gd name="connsiteY8" fmla="*/ 301656 h 30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44482" h="301656">
                    <a:moveTo>
                      <a:pt x="3593654" y="301656"/>
                    </a:moveTo>
                    <a:lnTo>
                      <a:pt x="150828" y="301656"/>
                    </a:lnTo>
                    <a:cubicBezTo>
                      <a:pt x="67547" y="301656"/>
                      <a:pt x="0" y="234172"/>
                      <a:pt x="0" y="150828"/>
                    </a:cubicBezTo>
                    <a:lnTo>
                      <a:pt x="0" y="150828"/>
                    </a:lnTo>
                    <a:cubicBezTo>
                      <a:pt x="0" y="67547"/>
                      <a:pt x="67484" y="0"/>
                      <a:pt x="150828" y="0"/>
                    </a:cubicBezTo>
                    <a:lnTo>
                      <a:pt x="3593654" y="0"/>
                    </a:lnTo>
                    <a:cubicBezTo>
                      <a:pt x="3676935" y="0"/>
                      <a:pt x="3744482" y="67484"/>
                      <a:pt x="3744482" y="150828"/>
                    </a:cubicBezTo>
                    <a:lnTo>
                      <a:pt x="3744482" y="150828"/>
                    </a:lnTo>
                    <a:cubicBezTo>
                      <a:pt x="3744419" y="234109"/>
                      <a:pt x="3676935" y="301656"/>
                      <a:pt x="3593654" y="301656"/>
                    </a:cubicBezTo>
                    <a:close/>
                  </a:path>
                </a:pathLst>
              </a:custGeom>
              <a:gradFill>
                <a:gsLst>
                  <a:gs pos="52200">
                    <a:schemeClr val="bg1">
                      <a:lumMod val="95000"/>
                    </a:schemeClr>
                  </a:gs>
                  <a:gs pos="22000">
                    <a:schemeClr val="bg1">
                      <a:lumMod val="85000"/>
                    </a:schemeClr>
                  </a:gs>
                  <a:gs pos="82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1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4" name="Graphic 4">
                <a:extLst>
                  <a:ext uri="{FF2B5EF4-FFF2-40B4-BE49-F238E27FC236}">
                    <a16:creationId xmlns:a16="http://schemas.microsoft.com/office/drawing/2014/main" id="{CB570CC5-743C-406E-8194-08CD3C8BA826}"/>
                  </a:ext>
                </a:extLst>
              </p:cNvPr>
              <p:cNvSpPr/>
              <p:nvPr/>
            </p:nvSpPr>
            <p:spPr>
              <a:xfrm>
                <a:off x="2649541" y="5161108"/>
                <a:ext cx="1659545" cy="308989"/>
              </a:xfrm>
              <a:custGeom>
                <a:avLst/>
                <a:gdLst>
                  <a:gd name="connsiteX0" fmla="*/ 1497730 w 1634214"/>
                  <a:gd name="connsiteY0" fmla="*/ 272969 h 272969"/>
                  <a:gd name="connsiteX1" fmla="*/ 136485 w 1634214"/>
                  <a:gd name="connsiteY1" fmla="*/ 272969 h 272969"/>
                  <a:gd name="connsiteX2" fmla="*/ 0 w 1634214"/>
                  <a:gd name="connsiteY2" fmla="*/ 136485 h 272969"/>
                  <a:gd name="connsiteX3" fmla="*/ 0 w 1634214"/>
                  <a:gd name="connsiteY3" fmla="*/ 136485 h 272969"/>
                  <a:gd name="connsiteX4" fmla="*/ 136485 w 1634214"/>
                  <a:gd name="connsiteY4" fmla="*/ 0 h 272969"/>
                  <a:gd name="connsiteX5" fmla="*/ 1497730 w 1634214"/>
                  <a:gd name="connsiteY5" fmla="*/ 0 h 272969"/>
                  <a:gd name="connsiteX6" fmla="*/ 1634214 w 1634214"/>
                  <a:gd name="connsiteY6" fmla="*/ 136485 h 272969"/>
                  <a:gd name="connsiteX7" fmla="*/ 1634214 w 1634214"/>
                  <a:gd name="connsiteY7" fmla="*/ 136485 h 272969"/>
                  <a:gd name="connsiteX8" fmla="*/ 1497730 w 1634214"/>
                  <a:gd name="connsiteY8" fmla="*/ 272969 h 27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4214" h="272969">
                    <a:moveTo>
                      <a:pt x="1497730" y="272969"/>
                    </a:moveTo>
                    <a:lnTo>
                      <a:pt x="136485" y="272969"/>
                    </a:lnTo>
                    <a:cubicBezTo>
                      <a:pt x="61102" y="272969"/>
                      <a:pt x="0" y="211867"/>
                      <a:pt x="0" y="136485"/>
                    </a:cubicBezTo>
                    <a:lnTo>
                      <a:pt x="0" y="136485"/>
                    </a:lnTo>
                    <a:cubicBezTo>
                      <a:pt x="0" y="61102"/>
                      <a:pt x="61102" y="0"/>
                      <a:pt x="136485" y="0"/>
                    </a:cubicBezTo>
                    <a:lnTo>
                      <a:pt x="1497730" y="0"/>
                    </a:lnTo>
                    <a:cubicBezTo>
                      <a:pt x="1573112" y="0"/>
                      <a:pt x="1634214" y="61102"/>
                      <a:pt x="1634214" y="136485"/>
                    </a:cubicBezTo>
                    <a:lnTo>
                      <a:pt x="1634214" y="136485"/>
                    </a:lnTo>
                    <a:cubicBezTo>
                      <a:pt x="1634278" y="211804"/>
                      <a:pt x="1573112" y="272969"/>
                      <a:pt x="1497730" y="2729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Graphic 4">
                <a:extLst>
                  <a:ext uri="{FF2B5EF4-FFF2-40B4-BE49-F238E27FC236}">
                    <a16:creationId xmlns:a16="http://schemas.microsoft.com/office/drawing/2014/main" id="{9EA7AD45-66AE-497E-8767-2A81BFA45864}"/>
                  </a:ext>
                </a:extLst>
              </p:cNvPr>
              <p:cNvSpPr/>
              <p:nvPr/>
            </p:nvSpPr>
            <p:spPr>
              <a:xfrm>
                <a:off x="4304464" y="2389863"/>
                <a:ext cx="718828" cy="718828"/>
              </a:xfrm>
              <a:custGeom>
                <a:avLst/>
                <a:gdLst>
                  <a:gd name="connsiteX0" fmla="*/ 635033 w 635032"/>
                  <a:gd name="connsiteY0" fmla="*/ 317516 h 635032"/>
                  <a:gd name="connsiteX1" fmla="*/ 317516 w 635032"/>
                  <a:gd name="connsiteY1" fmla="*/ 635033 h 635032"/>
                  <a:gd name="connsiteX2" fmla="*/ 0 w 635032"/>
                  <a:gd name="connsiteY2" fmla="*/ 317516 h 635032"/>
                  <a:gd name="connsiteX3" fmla="*/ 317516 w 635032"/>
                  <a:gd name="connsiteY3" fmla="*/ 0 h 635032"/>
                  <a:gd name="connsiteX4" fmla="*/ 635033 w 635032"/>
                  <a:gd name="connsiteY4" fmla="*/ 317516 h 635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5032" h="635032">
                    <a:moveTo>
                      <a:pt x="635033" y="317516"/>
                    </a:moveTo>
                    <a:cubicBezTo>
                      <a:pt x="635033" y="492876"/>
                      <a:pt x="492876" y="635033"/>
                      <a:pt x="317516" y="635033"/>
                    </a:cubicBezTo>
                    <a:cubicBezTo>
                      <a:pt x="142157" y="635033"/>
                      <a:pt x="0" y="492876"/>
                      <a:pt x="0" y="317516"/>
                    </a:cubicBezTo>
                    <a:cubicBezTo>
                      <a:pt x="0" y="142157"/>
                      <a:pt x="142157" y="0"/>
                      <a:pt x="317516" y="0"/>
                    </a:cubicBezTo>
                    <a:cubicBezTo>
                      <a:pt x="492876" y="0"/>
                      <a:pt x="635033" y="142157"/>
                      <a:pt x="635033" y="317516"/>
                    </a:cubicBezTo>
                    <a:close/>
                  </a:path>
                </a:pathLst>
              </a:custGeom>
              <a:gradFill>
                <a:gsLst>
                  <a:gs pos="52200">
                    <a:schemeClr val="tx1">
                      <a:lumMod val="50000"/>
                      <a:lumOff val="50000"/>
                    </a:schemeClr>
                  </a:gs>
                  <a:gs pos="22000">
                    <a:schemeClr val="tx1"/>
                  </a:gs>
                  <a:gs pos="82000">
                    <a:schemeClr val="tx1"/>
                  </a:gs>
                </a:gsLst>
                <a:lin ang="5400000" scaled="1"/>
              </a:gradFill>
              <a:ln w="631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6" name="Graphic 4">
                <a:extLst>
                  <a:ext uri="{FF2B5EF4-FFF2-40B4-BE49-F238E27FC236}">
                    <a16:creationId xmlns:a16="http://schemas.microsoft.com/office/drawing/2014/main" id="{EDA52178-CBBA-4D4D-88A8-C6DA88B9B6AA}"/>
                  </a:ext>
                </a:extLst>
              </p:cNvPr>
              <p:cNvSpPr/>
              <p:nvPr/>
            </p:nvSpPr>
            <p:spPr>
              <a:xfrm>
                <a:off x="4730871" y="3372262"/>
                <a:ext cx="734135" cy="1297326"/>
              </a:xfrm>
              <a:custGeom>
                <a:avLst/>
                <a:gdLst>
                  <a:gd name="connsiteX0" fmla="*/ 648555 w 648554"/>
                  <a:gd name="connsiteY0" fmla="*/ 969547 h 1146092"/>
                  <a:gd name="connsiteX1" fmla="*/ 458361 w 648554"/>
                  <a:gd name="connsiteY1" fmla="*/ 0 h 1146092"/>
                  <a:gd name="connsiteX2" fmla="*/ 198598 w 648554"/>
                  <a:gd name="connsiteY2" fmla="*/ 51119 h 1146092"/>
                  <a:gd name="connsiteX3" fmla="*/ 334577 w 648554"/>
                  <a:gd name="connsiteY3" fmla="*/ 794581 h 1146092"/>
                  <a:gd name="connsiteX4" fmla="*/ 261153 w 648554"/>
                  <a:gd name="connsiteY4" fmla="*/ 873060 h 1146092"/>
                  <a:gd name="connsiteX5" fmla="*/ 0 w 648554"/>
                  <a:gd name="connsiteY5" fmla="*/ 873060 h 1146092"/>
                  <a:gd name="connsiteX6" fmla="*/ 0 w 648554"/>
                  <a:gd name="connsiteY6" fmla="*/ 1146092 h 1146092"/>
                  <a:gd name="connsiteX7" fmla="*/ 497348 w 648554"/>
                  <a:gd name="connsiteY7" fmla="*/ 1146092 h 1146092"/>
                  <a:gd name="connsiteX8" fmla="*/ 497348 w 648554"/>
                  <a:gd name="connsiteY8" fmla="*/ 1144260 h 1146092"/>
                  <a:gd name="connsiteX9" fmla="*/ 648555 w 648554"/>
                  <a:gd name="connsiteY9" fmla="*/ 969547 h 1146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8554" h="1146092">
                    <a:moveTo>
                      <a:pt x="648555" y="969547"/>
                    </a:moveTo>
                    <a:cubicBezTo>
                      <a:pt x="648555" y="946926"/>
                      <a:pt x="458361" y="0"/>
                      <a:pt x="458361" y="0"/>
                    </a:cubicBezTo>
                    <a:lnTo>
                      <a:pt x="198598" y="51119"/>
                    </a:lnTo>
                    <a:lnTo>
                      <a:pt x="334577" y="794581"/>
                    </a:lnTo>
                    <a:cubicBezTo>
                      <a:pt x="344055" y="850502"/>
                      <a:pt x="324214" y="869458"/>
                      <a:pt x="261153" y="873060"/>
                    </a:cubicBezTo>
                    <a:lnTo>
                      <a:pt x="0" y="873060"/>
                    </a:lnTo>
                    <a:lnTo>
                      <a:pt x="0" y="1146092"/>
                    </a:lnTo>
                    <a:lnTo>
                      <a:pt x="497348" y="1146092"/>
                    </a:lnTo>
                    <a:lnTo>
                      <a:pt x="497348" y="1144260"/>
                    </a:lnTo>
                    <a:cubicBezTo>
                      <a:pt x="582840" y="1131938"/>
                      <a:pt x="648555" y="1058451"/>
                      <a:pt x="648555" y="969547"/>
                    </a:cubicBezTo>
                    <a:close/>
                  </a:path>
                </a:pathLst>
              </a:custGeom>
              <a:gradFill>
                <a:gsLst>
                  <a:gs pos="52200">
                    <a:schemeClr val="bg1">
                      <a:lumMod val="95000"/>
                    </a:schemeClr>
                  </a:gs>
                  <a:gs pos="22000">
                    <a:schemeClr val="bg1">
                      <a:lumMod val="85000"/>
                    </a:schemeClr>
                  </a:gs>
                  <a:gs pos="82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1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7" name="Graphic 4">
                <a:extLst>
                  <a:ext uri="{FF2B5EF4-FFF2-40B4-BE49-F238E27FC236}">
                    <a16:creationId xmlns:a16="http://schemas.microsoft.com/office/drawing/2014/main" id="{4EF2592C-F027-481F-9EE1-EAA5C5E71535}"/>
                  </a:ext>
                </a:extLst>
              </p:cNvPr>
              <p:cNvSpPr/>
              <p:nvPr/>
            </p:nvSpPr>
            <p:spPr>
              <a:xfrm>
                <a:off x="3794319" y="3729674"/>
                <a:ext cx="886270" cy="939842"/>
              </a:xfrm>
              <a:custGeom>
                <a:avLst/>
                <a:gdLst>
                  <a:gd name="connsiteX0" fmla="*/ 782954 w 782954"/>
                  <a:gd name="connsiteY0" fmla="*/ 830282 h 830281"/>
                  <a:gd name="connsiteX1" fmla="*/ 0 w 782954"/>
                  <a:gd name="connsiteY1" fmla="*/ 830282 h 830281"/>
                  <a:gd name="connsiteX2" fmla="*/ 0 w 782954"/>
                  <a:gd name="connsiteY2" fmla="*/ 130482 h 830281"/>
                  <a:gd name="connsiteX3" fmla="*/ 114622 w 782954"/>
                  <a:gd name="connsiteY3" fmla="*/ 0 h 830281"/>
                  <a:gd name="connsiteX4" fmla="*/ 475548 w 782954"/>
                  <a:gd name="connsiteY4" fmla="*/ 0 h 830281"/>
                  <a:gd name="connsiteX5" fmla="*/ 651714 w 782954"/>
                  <a:gd name="connsiteY5" fmla="*/ 160685 h 830281"/>
                  <a:gd name="connsiteX6" fmla="*/ 782954 w 782954"/>
                  <a:gd name="connsiteY6" fmla="*/ 830282 h 830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2954" h="830281">
                    <a:moveTo>
                      <a:pt x="782954" y="830282"/>
                    </a:moveTo>
                    <a:lnTo>
                      <a:pt x="0" y="830282"/>
                    </a:lnTo>
                    <a:lnTo>
                      <a:pt x="0" y="130482"/>
                    </a:lnTo>
                    <a:cubicBezTo>
                      <a:pt x="0" y="58448"/>
                      <a:pt x="51308" y="0"/>
                      <a:pt x="114622" y="0"/>
                    </a:cubicBezTo>
                    <a:lnTo>
                      <a:pt x="475548" y="0"/>
                    </a:lnTo>
                    <a:cubicBezTo>
                      <a:pt x="560093" y="0"/>
                      <a:pt x="633264" y="66789"/>
                      <a:pt x="651714" y="160685"/>
                    </a:cubicBezTo>
                    <a:lnTo>
                      <a:pt x="782954" y="830282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Graphic 4">
                <a:extLst>
                  <a:ext uri="{FF2B5EF4-FFF2-40B4-BE49-F238E27FC236}">
                    <a16:creationId xmlns:a16="http://schemas.microsoft.com/office/drawing/2014/main" id="{AD76DC7A-E8BA-4C4E-98C9-ED06A1FE7C8C}"/>
                  </a:ext>
                </a:extLst>
              </p:cNvPr>
              <p:cNvSpPr/>
              <p:nvPr/>
            </p:nvSpPr>
            <p:spPr>
              <a:xfrm>
                <a:off x="4216175" y="3829737"/>
                <a:ext cx="185965" cy="185965"/>
              </a:xfrm>
              <a:custGeom>
                <a:avLst/>
                <a:gdLst>
                  <a:gd name="connsiteX0" fmla="*/ 164287 w 164287"/>
                  <a:gd name="connsiteY0" fmla="*/ 82144 h 164287"/>
                  <a:gd name="connsiteX1" fmla="*/ 82144 w 164287"/>
                  <a:gd name="connsiteY1" fmla="*/ 164287 h 164287"/>
                  <a:gd name="connsiteX2" fmla="*/ 0 w 164287"/>
                  <a:gd name="connsiteY2" fmla="*/ 82144 h 164287"/>
                  <a:gd name="connsiteX3" fmla="*/ 82144 w 164287"/>
                  <a:gd name="connsiteY3" fmla="*/ 0 h 164287"/>
                  <a:gd name="connsiteX4" fmla="*/ 164287 w 164287"/>
                  <a:gd name="connsiteY4" fmla="*/ 82144 h 16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287" h="164287">
                    <a:moveTo>
                      <a:pt x="164287" y="82144"/>
                    </a:moveTo>
                    <a:cubicBezTo>
                      <a:pt x="164287" y="127510"/>
                      <a:pt x="127510" y="164287"/>
                      <a:pt x="82144" y="164287"/>
                    </a:cubicBezTo>
                    <a:cubicBezTo>
                      <a:pt x="36777" y="164287"/>
                      <a:pt x="0" y="127510"/>
                      <a:pt x="0" y="82144"/>
                    </a:cubicBezTo>
                    <a:cubicBezTo>
                      <a:pt x="0" y="36777"/>
                      <a:pt x="36777" y="0"/>
                      <a:pt x="82144" y="0"/>
                    </a:cubicBezTo>
                    <a:cubicBezTo>
                      <a:pt x="127510" y="0"/>
                      <a:pt x="164287" y="36777"/>
                      <a:pt x="164287" y="82144"/>
                    </a:cubicBezTo>
                    <a:close/>
                  </a:path>
                </a:pathLst>
              </a:custGeom>
              <a:gradFill>
                <a:gsLst>
                  <a:gs pos="52200">
                    <a:schemeClr val="tx1">
                      <a:lumMod val="50000"/>
                      <a:lumOff val="50000"/>
                    </a:schemeClr>
                  </a:gs>
                  <a:gs pos="22000">
                    <a:schemeClr val="tx1"/>
                  </a:gs>
                  <a:gs pos="82000">
                    <a:schemeClr val="tx1"/>
                  </a:gs>
                </a:gsLst>
                <a:lin ang="5400000" scaled="1"/>
              </a:gradFill>
              <a:ln w="631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9" name="Graphic 4">
                <a:extLst>
                  <a:ext uri="{FF2B5EF4-FFF2-40B4-BE49-F238E27FC236}">
                    <a16:creationId xmlns:a16="http://schemas.microsoft.com/office/drawing/2014/main" id="{2F6829BC-387A-4FF0-A655-29DA7F9DE5ED}"/>
                  </a:ext>
                </a:extLst>
              </p:cNvPr>
              <p:cNvSpPr/>
              <p:nvPr/>
            </p:nvSpPr>
            <p:spPr>
              <a:xfrm>
                <a:off x="4309158" y="4452938"/>
                <a:ext cx="185965" cy="185965"/>
              </a:xfrm>
              <a:custGeom>
                <a:avLst/>
                <a:gdLst>
                  <a:gd name="connsiteX0" fmla="*/ 164287 w 164287"/>
                  <a:gd name="connsiteY0" fmla="*/ 82144 h 164287"/>
                  <a:gd name="connsiteX1" fmla="*/ 82144 w 164287"/>
                  <a:gd name="connsiteY1" fmla="*/ 164287 h 164287"/>
                  <a:gd name="connsiteX2" fmla="*/ 0 w 164287"/>
                  <a:gd name="connsiteY2" fmla="*/ 82144 h 164287"/>
                  <a:gd name="connsiteX3" fmla="*/ 82144 w 164287"/>
                  <a:gd name="connsiteY3" fmla="*/ 0 h 164287"/>
                  <a:gd name="connsiteX4" fmla="*/ 164287 w 164287"/>
                  <a:gd name="connsiteY4" fmla="*/ 82144 h 16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287" h="164287">
                    <a:moveTo>
                      <a:pt x="164287" y="82144"/>
                    </a:moveTo>
                    <a:cubicBezTo>
                      <a:pt x="164287" y="127510"/>
                      <a:pt x="127510" y="164287"/>
                      <a:pt x="82144" y="164287"/>
                    </a:cubicBezTo>
                    <a:cubicBezTo>
                      <a:pt x="36777" y="164287"/>
                      <a:pt x="0" y="127510"/>
                      <a:pt x="0" y="82144"/>
                    </a:cubicBezTo>
                    <a:cubicBezTo>
                      <a:pt x="0" y="36777"/>
                      <a:pt x="36777" y="0"/>
                      <a:pt x="82144" y="0"/>
                    </a:cubicBezTo>
                    <a:cubicBezTo>
                      <a:pt x="127510" y="0"/>
                      <a:pt x="164287" y="36777"/>
                      <a:pt x="164287" y="82144"/>
                    </a:cubicBezTo>
                    <a:close/>
                  </a:path>
                </a:pathLst>
              </a:custGeom>
              <a:gradFill>
                <a:gsLst>
                  <a:gs pos="52200">
                    <a:schemeClr val="tx1">
                      <a:lumMod val="50000"/>
                      <a:lumOff val="50000"/>
                    </a:schemeClr>
                  </a:gs>
                  <a:gs pos="22000">
                    <a:schemeClr val="tx1"/>
                  </a:gs>
                  <a:gs pos="82000">
                    <a:schemeClr val="tx1"/>
                  </a:gs>
                </a:gsLst>
                <a:lin ang="5400000" scaled="1"/>
              </a:gradFill>
              <a:ln w="631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0" name="Graphic 4">
                <a:extLst>
                  <a:ext uri="{FF2B5EF4-FFF2-40B4-BE49-F238E27FC236}">
                    <a16:creationId xmlns:a16="http://schemas.microsoft.com/office/drawing/2014/main" id="{8556B20F-8908-4B54-A420-10CCB291673D}"/>
                  </a:ext>
                </a:extLst>
              </p:cNvPr>
              <p:cNvSpPr/>
              <p:nvPr/>
            </p:nvSpPr>
            <p:spPr>
              <a:xfrm>
                <a:off x="4268245" y="4149027"/>
                <a:ext cx="185965" cy="185965"/>
              </a:xfrm>
              <a:custGeom>
                <a:avLst/>
                <a:gdLst>
                  <a:gd name="connsiteX0" fmla="*/ 164287 w 164287"/>
                  <a:gd name="connsiteY0" fmla="*/ 82144 h 164287"/>
                  <a:gd name="connsiteX1" fmla="*/ 82144 w 164287"/>
                  <a:gd name="connsiteY1" fmla="*/ 164287 h 164287"/>
                  <a:gd name="connsiteX2" fmla="*/ 0 w 164287"/>
                  <a:gd name="connsiteY2" fmla="*/ 82144 h 164287"/>
                  <a:gd name="connsiteX3" fmla="*/ 82144 w 164287"/>
                  <a:gd name="connsiteY3" fmla="*/ 0 h 164287"/>
                  <a:gd name="connsiteX4" fmla="*/ 164287 w 164287"/>
                  <a:gd name="connsiteY4" fmla="*/ 82144 h 16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287" h="164287">
                    <a:moveTo>
                      <a:pt x="164287" y="82144"/>
                    </a:moveTo>
                    <a:cubicBezTo>
                      <a:pt x="164287" y="127510"/>
                      <a:pt x="127510" y="164287"/>
                      <a:pt x="82144" y="164287"/>
                    </a:cubicBezTo>
                    <a:cubicBezTo>
                      <a:pt x="36777" y="164287"/>
                      <a:pt x="0" y="127510"/>
                      <a:pt x="0" y="82144"/>
                    </a:cubicBezTo>
                    <a:cubicBezTo>
                      <a:pt x="0" y="36777"/>
                      <a:pt x="36777" y="0"/>
                      <a:pt x="82144" y="0"/>
                    </a:cubicBezTo>
                    <a:cubicBezTo>
                      <a:pt x="127510" y="0"/>
                      <a:pt x="164287" y="36777"/>
                      <a:pt x="164287" y="82144"/>
                    </a:cubicBezTo>
                    <a:close/>
                  </a:path>
                </a:pathLst>
              </a:custGeom>
              <a:gradFill>
                <a:gsLst>
                  <a:gs pos="52200">
                    <a:schemeClr val="tx1">
                      <a:lumMod val="50000"/>
                      <a:lumOff val="50000"/>
                    </a:schemeClr>
                  </a:gs>
                  <a:gs pos="22000">
                    <a:schemeClr val="tx1"/>
                  </a:gs>
                  <a:gs pos="82000">
                    <a:schemeClr val="tx1"/>
                  </a:gs>
                </a:gsLst>
                <a:lin ang="5400000" scaled="1"/>
              </a:gradFill>
              <a:ln w="631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1" name="Graphic 4">
                <a:extLst>
                  <a:ext uri="{FF2B5EF4-FFF2-40B4-BE49-F238E27FC236}">
                    <a16:creationId xmlns:a16="http://schemas.microsoft.com/office/drawing/2014/main" id="{618C5EEC-E1B2-4C0B-9D16-DA3CD4C816B9}"/>
                  </a:ext>
                </a:extLst>
              </p:cNvPr>
              <p:cNvSpPr/>
              <p:nvPr/>
            </p:nvSpPr>
            <p:spPr>
              <a:xfrm>
                <a:off x="5743812" y="5315531"/>
                <a:ext cx="185965" cy="185965"/>
              </a:xfrm>
              <a:custGeom>
                <a:avLst/>
                <a:gdLst>
                  <a:gd name="connsiteX0" fmla="*/ 164287 w 164287"/>
                  <a:gd name="connsiteY0" fmla="*/ 82144 h 164287"/>
                  <a:gd name="connsiteX1" fmla="*/ 82144 w 164287"/>
                  <a:gd name="connsiteY1" fmla="*/ 164287 h 164287"/>
                  <a:gd name="connsiteX2" fmla="*/ 0 w 164287"/>
                  <a:gd name="connsiteY2" fmla="*/ 82144 h 164287"/>
                  <a:gd name="connsiteX3" fmla="*/ 82144 w 164287"/>
                  <a:gd name="connsiteY3" fmla="*/ 0 h 164287"/>
                  <a:gd name="connsiteX4" fmla="*/ 164287 w 164287"/>
                  <a:gd name="connsiteY4" fmla="*/ 82144 h 16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287" h="164287">
                    <a:moveTo>
                      <a:pt x="164287" y="82144"/>
                    </a:moveTo>
                    <a:cubicBezTo>
                      <a:pt x="164287" y="127510"/>
                      <a:pt x="127510" y="164287"/>
                      <a:pt x="82144" y="164287"/>
                    </a:cubicBezTo>
                    <a:cubicBezTo>
                      <a:pt x="36777" y="164287"/>
                      <a:pt x="0" y="127510"/>
                      <a:pt x="0" y="82144"/>
                    </a:cubicBezTo>
                    <a:cubicBezTo>
                      <a:pt x="0" y="36777"/>
                      <a:pt x="36777" y="0"/>
                      <a:pt x="82144" y="0"/>
                    </a:cubicBezTo>
                    <a:cubicBezTo>
                      <a:pt x="127510" y="0"/>
                      <a:pt x="164287" y="36777"/>
                      <a:pt x="164287" y="82144"/>
                    </a:cubicBezTo>
                    <a:close/>
                  </a:path>
                </a:pathLst>
              </a:custGeom>
              <a:gradFill>
                <a:gsLst>
                  <a:gs pos="52200">
                    <a:schemeClr val="tx1">
                      <a:lumMod val="50000"/>
                      <a:lumOff val="50000"/>
                    </a:schemeClr>
                  </a:gs>
                  <a:gs pos="22000">
                    <a:schemeClr val="tx1"/>
                  </a:gs>
                  <a:gs pos="82000">
                    <a:schemeClr val="tx1"/>
                  </a:gs>
                </a:gsLst>
                <a:lin ang="5400000" scaled="1"/>
              </a:gradFill>
              <a:ln w="631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2" name="Graphic 4">
                <a:extLst>
                  <a:ext uri="{FF2B5EF4-FFF2-40B4-BE49-F238E27FC236}">
                    <a16:creationId xmlns:a16="http://schemas.microsoft.com/office/drawing/2014/main" id="{F1D7C24B-1BC3-45AE-9021-2AFA3E785EA6}"/>
                  </a:ext>
                </a:extLst>
              </p:cNvPr>
              <p:cNvSpPr/>
              <p:nvPr/>
            </p:nvSpPr>
            <p:spPr>
              <a:xfrm rot="16200000">
                <a:off x="5625259" y="4692936"/>
                <a:ext cx="296758" cy="229238"/>
              </a:xfrm>
              <a:custGeom>
                <a:avLst/>
                <a:gdLst>
                  <a:gd name="connsiteX0" fmla="*/ 0 w 262164"/>
                  <a:gd name="connsiteY0" fmla="*/ 0 h 202515"/>
                  <a:gd name="connsiteX1" fmla="*/ 262164 w 262164"/>
                  <a:gd name="connsiteY1" fmla="*/ 0 h 202515"/>
                  <a:gd name="connsiteX2" fmla="*/ 262164 w 262164"/>
                  <a:gd name="connsiteY2" fmla="*/ 202515 h 202515"/>
                  <a:gd name="connsiteX3" fmla="*/ 0 w 262164"/>
                  <a:gd name="connsiteY3" fmla="*/ 202515 h 20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164" h="202515">
                    <a:moveTo>
                      <a:pt x="0" y="0"/>
                    </a:moveTo>
                    <a:lnTo>
                      <a:pt x="262164" y="0"/>
                    </a:lnTo>
                    <a:lnTo>
                      <a:pt x="262164" y="202515"/>
                    </a:lnTo>
                    <a:lnTo>
                      <a:pt x="0" y="202515"/>
                    </a:lnTo>
                    <a:close/>
                  </a:path>
                </a:pathLst>
              </a:custGeom>
              <a:gradFill>
                <a:gsLst>
                  <a:gs pos="52200">
                    <a:schemeClr val="tx1">
                      <a:lumMod val="50000"/>
                      <a:lumOff val="50000"/>
                    </a:schemeClr>
                  </a:gs>
                  <a:gs pos="22000">
                    <a:schemeClr val="tx1"/>
                  </a:gs>
                  <a:gs pos="82000">
                    <a:schemeClr val="tx1"/>
                  </a:gs>
                </a:gsLst>
                <a:lin ang="5400000" scaled="1"/>
              </a:gradFill>
              <a:ln w="631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3" name="Graphic 4">
                <a:extLst>
                  <a:ext uri="{FF2B5EF4-FFF2-40B4-BE49-F238E27FC236}">
                    <a16:creationId xmlns:a16="http://schemas.microsoft.com/office/drawing/2014/main" id="{60219F34-3574-444B-9324-4B2F427CD731}"/>
                  </a:ext>
                </a:extLst>
              </p:cNvPr>
              <p:cNvSpPr/>
              <p:nvPr/>
            </p:nvSpPr>
            <p:spPr>
              <a:xfrm>
                <a:off x="5536604" y="4330159"/>
                <a:ext cx="474069" cy="329086"/>
              </a:xfrm>
              <a:custGeom>
                <a:avLst/>
                <a:gdLst>
                  <a:gd name="connsiteX0" fmla="*/ 418806 w 418805"/>
                  <a:gd name="connsiteY0" fmla="*/ 56300 h 290724"/>
                  <a:gd name="connsiteX1" fmla="*/ 418806 w 418805"/>
                  <a:gd name="connsiteY1" fmla="*/ 234425 h 290724"/>
                  <a:gd name="connsiteX2" fmla="*/ 362506 w 418805"/>
                  <a:gd name="connsiteY2" fmla="*/ 290725 h 290724"/>
                  <a:gd name="connsiteX3" fmla="*/ 56300 w 418805"/>
                  <a:gd name="connsiteY3" fmla="*/ 290725 h 290724"/>
                  <a:gd name="connsiteX4" fmla="*/ 0 w 418805"/>
                  <a:gd name="connsiteY4" fmla="*/ 234425 h 290724"/>
                  <a:gd name="connsiteX5" fmla="*/ 0 w 418805"/>
                  <a:gd name="connsiteY5" fmla="*/ 56300 h 290724"/>
                  <a:gd name="connsiteX6" fmla="*/ 56300 w 418805"/>
                  <a:gd name="connsiteY6" fmla="*/ 0 h 290724"/>
                  <a:gd name="connsiteX7" fmla="*/ 362506 w 418805"/>
                  <a:gd name="connsiteY7" fmla="*/ 0 h 290724"/>
                  <a:gd name="connsiteX8" fmla="*/ 418806 w 418805"/>
                  <a:gd name="connsiteY8" fmla="*/ 56300 h 290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805" h="290724">
                    <a:moveTo>
                      <a:pt x="418806" y="56300"/>
                    </a:moveTo>
                    <a:lnTo>
                      <a:pt x="418806" y="234425"/>
                    </a:lnTo>
                    <a:cubicBezTo>
                      <a:pt x="418806" y="265513"/>
                      <a:pt x="393594" y="290725"/>
                      <a:pt x="362506" y="290725"/>
                    </a:cubicBezTo>
                    <a:lnTo>
                      <a:pt x="56300" y="290725"/>
                    </a:lnTo>
                    <a:cubicBezTo>
                      <a:pt x="25212" y="290725"/>
                      <a:pt x="0" y="265513"/>
                      <a:pt x="0" y="234425"/>
                    </a:cubicBezTo>
                    <a:lnTo>
                      <a:pt x="0" y="56300"/>
                    </a:lnTo>
                    <a:cubicBezTo>
                      <a:pt x="0" y="25212"/>
                      <a:pt x="25212" y="0"/>
                      <a:pt x="56300" y="0"/>
                    </a:cubicBezTo>
                    <a:lnTo>
                      <a:pt x="362506" y="0"/>
                    </a:lnTo>
                    <a:cubicBezTo>
                      <a:pt x="393594" y="-63"/>
                      <a:pt x="418806" y="25149"/>
                      <a:pt x="418806" y="56300"/>
                    </a:cubicBezTo>
                    <a:close/>
                  </a:path>
                </a:pathLst>
              </a:custGeom>
              <a:gradFill>
                <a:gsLst>
                  <a:gs pos="50000">
                    <a:schemeClr val="tx1">
                      <a:lumMod val="50000"/>
                      <a:lumOff val="50000"/>
                    </a:schemeClr>
                  </a:gs>
                  <a:gs pos="22000">
                    <a:schemeClr val="tx1"/>
                  </a:gs>
                  <a:gs pos="82000">
                    <a:schemeClr val="tx1"/>
                  </a:gs>
                </a:gsLst>
                <a:lin ang="10800000" scaled="0"/>
              </a:gradFill>
              <a:ln w="631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4" name="Graphic 4">
                <a:extLst>
                  <a:ext uri="{FF2B5EF4-FFF2-40B4-BE49-F238E27FC236}">
                    <a16:creationId xmlns:a16="http://schemas.microsoft.com/office/drawing/2014/main" id="{B5323B55-80DA-4448-8C2B-18FB058A7561}"/>
                  </a:ext>
                </a:extLst>
              </p:cNvPr>
              <p:cNvSpPr/>
              <p:nvPr/>
            </p:nvSpPr>
            <p:spPr>
              <a:xfrm>
                <a:off x="2853407" y="4923358"/>
                <a:ext cx="1390523" cy="101565"/>
              </a:xfrm>
              <a:custGeom>
                <a:avLst/>
                <a:gdLst>
                  <a:gd name="connsiteX0" fmla="*/ 0 w 1228425"/>
                  <a:gd name="connsiteY0" fmla="*/ 89726 h 89725"/>
                  <a:gd name="connsiteX1" fmla="*/ 0 w 1228425"/>
                  <a:gd name="connsiteY1" fmla="*/ 0 h 89725"/>
                  <a:gd name="connsiteX2" fmla="*/ 1183562 w 1228425"/>
                  <a:gd name="connsiteY2" fmla="*/ 0 h 89725"/>
                  <a:gd name="connsiteX3" fmla="*/ 1228425 w 1228425"/>
                  <a:gd name="connsiteY3" fmla="*/ 44863 h 89725"/>
                  <a:gd name="connsiteX4" fmla="*/ 1228425 w 1228425"/>
                  <a:gd name="connsiteY4" fmla="*/ 44863 h 89725"/>
                  <a:gd name="connsiteX5" fmla="*/ 1183562 w 1228425"/>
                  <a:gd name="connsiteY5" fmla="*/ 89726 h 89725"/>
                  <a:gd name="connsiteX6" fmla="*/ 0 w 1228425"/>
                  <a:gd name="connsiteY6" fmla="*/ 89726 h 8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8425" h="89725">
                    <a:moveTo>
                      <a:pt x="0" y="89726"/>
                    </a:moveTo>
                    <a:lnTo>
                      <a:pt x="0" y="0"/>
                    </a:lnTo>
                    <a:lnTo>
                      <a:pt x="1183562" y="0"/>
                    </a:lnTo>
                    <a:cubicBezTo>
                      <a:pt x="1208332" y="0"/>
                      <a:pt x="1228425" y="20094"/>
                      <a:pt x="1228425" y="44863"/>
                    </a:cubicBezTo>
                    <a:lnTo>
                      <a:pt x="1228425" y="44863"/>
                    </a:lnTo>
                    <a:cubicBezTo>
                      <a:pt x="1228425" y="69632"/>
                      <a:pt x="1208332" y="89726"/>
                      <a:pt x="1183562" y="89726"/>
                    </a:cubicBezTo>
                    <a:lnTo>
                      <a:pt x="0" y="89726"/>
                    </a:lnTo>
                    <a:close/>
                  </a:path>
                </a:pathLst>
              </a:custGeom>
              <a:gradFill>
                <a:gsLst>
                  <a:gs pos="52200">
                    <a:schemeClr val="bg1">
                      <a:lumMod val="95000"/>
                    </a:schemeClr>
                  </a:gs>
                  <a:gs pos="22000">
                    <a:schemeClr val="bg1">
                      <a:lumMod val="85000"/>
                    </a:schemeClr>
                  </a:gs>
                  <a:gs pos="82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1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5" name="Graphic 4">
                <a:extLst>
                  <a:ext uri="{FF2B5EF4-FFF2-40B4-BE49-F238E27FC236}">
                    <a16:creationId xmlns:a16="http://schemas.microsoft.com/office/drawing/2014/main" id="{CD8CDC70-26C8-4F59-9872-50C10B28C271}"/>
                  </a:ext>
                </a:extLst>
              </p:cNvPr>
              <p:cNvSpPr/>
              <p:nvPr/>
            </p:nvSpPr>
            <p:spPr>
              <a:xfrm rot="20022240">
                <a:off x="1552093" y="2361862"/>
                <a:ext cx="991573" cy="123808"/>
              </a:xfrm>
              <a:custGeom>
                <a:avLst/>
                <a:gdLst>
                  <a:gd name="connsiteX0" fmla="*/ 0 w 1024752"/>
                  <a:gd name="connsiteY0" fmla="*/ 0 h 127951"/>
                  <a:gd name="connsiteX1" fmla="*/ 1024753 w 1024752"/>
                  <a:gd name="connsiteY1" fmla="*/ 0 h 127951"/>
                  <a:gd name="connsiteX2" fmla="*/ 1024753 w 1024752"/>
                  <a:gd name="connsiteY2" fmla="*/ 127952 h 127951"/>
                  <a:gd name="connsiteX3" fmla="*/ 0 w 1024752"/>
                  <a:gd name="connsiteY3" fmla="*/ 127952 h 127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4752" h="127951">
                    <a:moveTo>
                      <a:pt x="0" y="0"/>
                    </a:moveTo>
                    <a:lnTo>
                      <a:pt x="1024753" y="0"/>
                    </a:lnTo>
                    <a:lnTo>
                      <a:pt x="1024753" y="127952"/>
                    </a:lnTo>
                    <a:lnTo>
                      <a:pt x="0" y="12795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Graphic 4">
                <a:extLst>
                  <a:ext uri="{FF2B5EF4-FFF2-40B4-BE49-F238E27FC236}">
                    <a16:creationId xmlns:a16="http://schemas.microsoft.com/office/drawing/2014/main" id="{4B3F0D67-0935-4C42-AA8B-C4DA944D567B}"/>
                  </a:ext>
                </a:extLst>
              </p:cNvPr>
              <p:cNvSpPr/>
              <p:nvPr/>
            </p:nvSpPr>
            <p:spPr>
              <a:xfrm rot="20022240">
                <a:off x="2168696" y="3746265"/>
                <a:ext cx="850645" cy="123808"/>
              </a:xfrm>
              <a:custGeom>
                <a:avLst/>
                <a:gdLst>
                  <a:gd name="connsiteX0" fmla="*/ 0 w 879108"/>
                  <a:gd name="connsiteY0" fmla="*/ 0 h 127951"/>
                  <a:gd name="connsiteX1" fmla="*/ 879109 w 879108"/>
                  <a:gd name="connsiteY1" fmla="*/ 0 h 127951"/>
                  <a:gd name="connsiteX2" fmla="*/ 879109 w 879108"/>
                  <a:gd name="connsiteY2" fmla="*/ 127952 h 127951"/>
                  <a:gd name="connsiteX3" fmla="*/ 0 w 879108"/>
                  <a:gd name="connsiteY3" fmla="*/ 127952 h 127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9108" h="127951">
                    <a:moveTo>
                      <a:pt x="0" y="0"/>
                    </a:moveTo>
                    <a:lnTo>
                      <a:pt x="879109" y="0"/>
                    </a:lnTo>
                    <a:lnTo>
                      <a:pt x="879109" y="127952"/>
                    </a:lnTo>
                    <a:lnTo>
                      <a:pt x="0" y="12795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C0DBAAD-DE1C-458E-A46B-00C8A63D9DB7}"/>
              </a:ext>
            </a:extLst>
          </p:cNvPr>
          <p:cNvGrpSpPr/>
          <p:nvPr/>
        </p:nvGrpSpPr>
        <p:grpSpPr>
          <a:xfrm>
            <a:off x="4986678" y="1099051"/>
            <a:ext cx="2501009" cy="3230859"/>
            <a:chOff x="7170138" y="1359118"/>
            <a:chExt cx="4009738" cy="5179869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D9D14833-712F-4C37-BA30-1747B32F7741}"/>
                </a:ext>
              </a:extLst>
            </p:cNvPr>
            <p:cNvGrpSpPr/>
            <p:nvPr/>
          </p:nvGrpSpPr>
          <p:grpSpPr>
            <a:xfrm>
              <a:off x="7266412" y="1359118"/>
              <a:ext cx="3800967" cy="5179869"/>
              <a:chOff x="2480650" y="2374521"/>
              <a:chExt cx="3137215" cy="4275323"/>
            </a:xfrm>
          </p:grpSpPr>
          <p:sp>
            <p:nvSpPr>
              <p:cNvPr id="109" name="Graphic 3">
                <a:extLst>
                  <a:ext uri="{FF2B5EF4-FFF2-40B4-BE49-F238E27FC236}">
                    <a16:creationId xmlns:a16="http://schemas.microsoft.com/office/drawing/2014/main" id="{22EA26DC-1880-4167-B911-C2214C2B3219}"/>
                  </a:ext>
                </a:extLst>
              </p:cNvPr>
              <p:cNvSpPr/>
              <p:nvPr/>
            </p:nvSpPr>
            <p:spPr>
              <a:xfrm>
                <a:off x="2483722" y="2374521"/>
                <a:ext cx="3134143" cy="4274311"/>
              </a:xfrm>
              <a:custGeom>
                <a:avLst/>
                <a:gdLst>
                  <a:gd name="connsiteX0" fmla="*/ 2546379 w 2574308"/>
                  <a:gd name="connsiteY0" fmla="*/ 3028665 h 3510814"/>
                  <a:gd name="connsiteX1" fmla="*/ 2444996 w 2574308"/>
                  <a:gd name="connsiteY1" fmla="*/ 2905614 h 3510814"/>
                  <a:gd name="connsiteX2" fmla="*/ 2434205 w 2574308"/>
                  <a:gd name="connsiteY2" fmla="*/ 2857229 h 3510814"/>
                  <a:gd name="connsiteX3" fmla="*/ 2461531 w 2574308"/>
                  <a:gd name="connsiteY3" fmla="*/ 2525408 h 3510814"/>
                  <a:gd name="connsiteX4" fmla="*/ 2485549 w 2574308"/>
                  <a:gd name="connsiteY4" fmla="*/ 2237534 h 3510814"/>
                  <a:gd name="connsiteX5" fmla="*/ 2370156 w 2574308"/>
                  <a:gd name="connsiteY5" fmla="*/ 1906061 h 3510814"/>
                  <a:gd name="connsiteX6" fmla="*/ 2331953 w 2574308"/>
                  <a:gd name="connsiteY6" fmla="*/ 1492003 h 3510814"/>
                  <a:gd name="connsiteX7" fmla="*/ 2314722 w 2574308"/>
                  <a:gd name="connsiteY7" fmla="*/ 845418 h 3510814"/>
                  <a:gd name="connsiteX8" fmla="*/ 1994040 w 2574308"/>
                  <a:gd name="connsiteY8" fmla="*/ 264188 h 3510814"/>
                  <a:gd name="connsiteX9" fmla="*/ 1051401 w 2574308"/>
                  <a:gd name="connsiteY9" fmla="*/ 28180 h 3510814"/>
                  <a:gd name="connsiteX10" fmla="*/ 372965 w 2574308"/>
                  <a:gd name="connsiteY10" fmla="*/ 556413 h 3510814"/>
                  <a:gd name="connsiteX11" fmla="*/ 223111 w 2574308"/>
                  <a:gd name="connsiteY11" fmla="*/ 1035217 h 3510814"/>
                  <a:gd name="connsiteX12" fmla="*/ 252351 w 2574308"/>
                  <a:gd name="connsiteY12" fmla="*/ 1694072 h 3510814"/>
                  <a:gd name="connsiteX13" fmla="*/ 125818 w 2574308"/>
                  <a:gd name="connsiteY13" fmla="*/ 2123359 h 3510814"/>
                  <a:gd name="connsiteX14" fmla="*/ 136435 w 2574308"/>
                  <a:gd name="connsiteY14" fmla="*/ 2574228 h 3510814"/>
                  <a:gd name="connsiteX15" fmla="*/ 154710 w 2574308"/>
                  <a:gd name="connsiteY15" fmla="*/ 2811106 h 3510814"/>
                  <a:gd name="connsiteX16" fmla="*/ 131997 w 2574308"/>
                  <a:gd name="connsiteY16" fmla="*/ 2903177 h 3510814"/>
                  <a:gd name="connsiteX17" fmla="*/ 27917 w 2574308"/>
                  <a:gd name="connsiteY17" fmla="*/ 3028665 h 3510814"/>
                  <a:gd name="connsiteX18" fmla="*/ 61856 w 2574308"/>
                  <a:gd name="connsiteY18" fmla="*/ 3139098 h 3510814"/>
                  <a:gd name="connsiteX19" fmla="*/ 61856 w 2574308"/>
                  <a:gd name="connsiteY19" fmla="*/ 3139098 h 3510814"/>
                  <a:gd name="connsiteX20" fmla="*/ 61856 w 2574308"/>
                  <a:gd name="connsiteY20" fmla="*/ 3139098 h 3510814"/>
                  <a:gd name="connsiteX21" fmla="*/ 35140 w 2574308"/>
                  <a:gd name="connsiteY21" fmla="*/ 3510776 h 3510814"/>
                  <a:gd name="connsiteX22" fmla="*/ 2526276 w 2574308"/>
                  <a:gd name="connsiteY22" fmla="*/ 3510776 h 3510814"/>
                  <a:gd name="connsiteX23" fmla="*/ 2506174 w 2574308"/>
                  <a:gd name="connsiteY23" fmla="*/ 3144058 h 3510814"/>
                  <a:gd name="connsiteX24" fmla="*/ 2471974 w 2574308"/>
                  <a:gd name="connsiteY24" fmla="*/ 3156764 h 3510814"/>
                  <a:gd name="connsiteX25" fmla="*/ 2512614 w 2574308"/>
                  <a:gd name="connsiteY25" fmla="*/ 3139011 h 3510814"/>
                  <a:gd name="connsiteX26" fmla="*/ 2546379 w 2574308"/>
                  <a:gd name="connsiteY26" fmla="*/ 3028665 h 3510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574308" h="3510814">
                    <a:moveTo>
                      <a:pt x="2546379" y="3028665"/>
                    </a:moveTo>
                    <a:cubicBezTo>
                      <a:pt x="2518705" y="2982282"/>
                      <a:pt x="2485897" y="2940771"/>
                      <a:pt x="2444996" y="2905614"/>
                    </a:cubicBezTo>
                    <a:cubicBezTo>
                      <a:pt x="2441776" y="2889340"/>
                      <a:pt x="2439166" y="2872893"/>
                      <a:pt x="2434205" y="2857229"/>
                    </a:cubicBezTo>
                    <a:cubicBezTo>
                      <a:pt x="2398264" y="2742793"/>
                      <a:pt x="2404356" y="2633404"/>
                      <a:pt x="2461531" y="2525408"/>
                    </a:cubicBezTo>
                    <a:cubicBezTo>
                      <a:pt x="2509655" y="2434381"/>
                      <a:pt x="2509219" y="2335958"/>
                      <a:pt x="2485549" y="2237534"/>
                    </a:cubicBezTo>
                    <a:cubicBezTo>
                      <a:pt x="2458050" y="2123272"/>
                      <a:pt x="2407228" y="2017016"/>
                      <a:pt x="2370156" y="1906061"/>
                    </a:cubicBezTo>
                    <a:cubicBezTo>
                      <a:pt x="2325078" y="1771088"/>
                      <a:pt x="2303148" y="1633852"/>
                      <a:pt x="2331953" y="1492003"/>
                    </a:cubicBezTo>
                    <a:cubicBezTo>
                      <a:pt x="2376248" y="1220055"/>
                      <a:pt x="2348748" y="966294"/>
                      <a:pt x="2314722" y="845418"/>
                    </a:cubicBezTo>
                    <a:cubicBezTo>
                      <a:pt x="2253196" y="626815"/>
                      <a:pt x="2165825" y="417088"/>
                      <a:pt x="1994040" y="264188"/>
                    </a:cubicBezTo>
                    <a:cubicBezTo>
                      <a:pt x="1724354" y="24264"/>
                      <a:pt x="1403324" y="-46051"/>
                      <a:pt x="1051401" y="28180"/>
                    </a:cubicBezTo>
                    <a:cubicBezTo>
                      <a:pt x="740031" y="93883"/>
                      <a:pt x="511768" y="265841"/>
                      <a:pt x="372965" y="556413"/>
                    </a:cubicBezTo>
                    <a:cubicBezTo>
                      <a:pt x="311440" y="685208"/>
                      <a:pt x="238775" y="866739"/>
                      <a:pt x="223111" y="1035217"/>
                    </a:cubicBezTo>
                    <a:cubicBezTo>
                      <a:pt x="215975" y="1127897"/>
                      <a:pt x="259661" y="1614358"/>
                      <a:pt x="252351" y="1694072"/>
                    </a:cubicBezTo>
                    <a:cubicBezTo>
                      <a:pt x="238775" y="1875777"/>
                      <a:pt x="167764" y="2011447"/>
                      <a:pt x="125818" y="2123359"/>
                    </a:cubicBezTo>
                    <a:cubicBezTo>
                      <a:pt x="68731" y="2275302"/>
                      <a:pt x="53850" y="2424026"/>
                      <a:pt x="136435" y="2574228"/>
                    </a:cubicBezTo>
                    <a:cubicBezTo>
                      <a:pt x="176727" y="2647502"/>
                      <a:pt x="173768" y="2730174"/>
                      <a:pt x="154710" y="2811106"/>
                    </a:cubicBezTo>
                    <a:cubicBezTo>
                      <a:pt x="147487" y="2841913"/>
                      <a:pt x="139568" y="2872545"/>
                      <a:pt x="131997" y="2903177"/>
                    </a:cubicBezTo>
                    <a:cubicBezTo>
                      <a:pt x="89791" y="2938770"/>
                      <a:pt x="56113" y="2981237"/>
                      <a:pt x="27917" y="3028665"/>
                    </a:cubicBezTo>
                    <a:cubicBezTo>
                      <a:pt x="-14638" y="3099937"/>
                      <a:pt x="-12462" y="3108901"/>
                      <a:pt x="61856" y="3139098"/>
                    </a:cubicBezTo>
                    <a:cubicBezTo>
                      <a:pt x="61856" y="3139098"/>
                      <a:pt x="61856" y="3139098"/>
                      <a:pt x="61856" y="3139098"/>
                    </a:cubicBezTo>
                    <a:cubicBezTo>
                      <a:pt x="61856" y="3139098"/>
                      <a:pt x="61856" y="3139098"/>
                      <a:pt x="61856" y="3139098"/>
                    </a:cubicBezTo>
                    <a:cubicBezTo>
                      <a:pt x="30702" y="3261366"/>
                      <a:pt x="36184" y="3386332"/>
                      <a:pt x="35140" y="3510776"/>
                    </a:cubicBezTo>
                    <a:cubicBezTo>
                      <a:pt x="183428" y="3510776"/>
                      <a:pt x="2380773" y="3510863"/>
                      <a:pt x="2526276" y="3510776"/>
                    </a:cubicBezTo>
                    <a:cubicBezTo>
                      <a:pt x="2525667" y="3389291"/>
                      <a:pt x="2530715" y="3264151"/>
                      <a:pt x="2506174" y="3144058"/>
                    </a:cubicBezTo>
                    <a:cubicBezTo>
                      <a:pt x="2494687" y="3147974"/>
                      <a:pt x="2483287" y="3152151"/>
                      <a:pt x="2471974" y="3156764"/>
                    </a:cubicBezTo>
                    <a:cubicBezTo>
                      <a:pt x="2485288" y="3150411"/>
                      <a:pt x="2498777" y="3144406"/>
                      <a:pt x="2512614" y="3139011"/>
                    </a:cubicBezTo>
                    <a:cubicBezTo>
                      <a:pt x="2586758" y="3108814"/>
                      <a:pt x="2588933" y="3099937"/>
                      <a:pt x="2546379" y="3028665"/>
                    </a:cubicBezTo>
                    <a:close/>
                  </a:path>
                </a:pathLst>
              </a:custGeom>
              <a:solidFill>
                <a:srgbClr val="FBBEA6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Graphic 3">
                <a:extLst>
                  <a:ext uri="{FF2B5EF4-FFF2-40B4-BE49-F238E27FC236}">
                    <a16:creationId xmlns:a16="http://schemas.microsoft.com/office/drawing/2014/main" id="{B5EBEFA2-4F13-4AEA-9ACA-F2FBBDFC989A}"/>
                  </a:ext>
                </a:extLst>
              </p:cNvPr>
              <p:cNvSpPr/>
              <p:nvPr/>
            </p:nvSpPr>
            <p:spPr>
              <a:xfrm>
                <a:off x="2584819" y="2375687"/>
                <a:ext cx="2949319" cy="3545020"/>
              </a:xfrm>
              <a:custGeom>
                <a:avLst/>
                <a:gdLst>
                  <a:gd name="connsiteX0" fmla="*/ 2406812 w 2422498"/>
                  <a:gd name="connsiteY0" fmla="*/ 2237534 h 2911792"/>
                  <a:gd name="connsiteX1" fmla="*/ 2291418 w 2422498"/>
                  <a:gd name="connsiteY1" fmla="*/ 1906061 h 2911792"/>
                  <a:gd name="connsiteX2" fmla="*/ 2253215 w 2422498"/>
                  <a:gd name="connsiteY2" fmla="*/ 1492003 h 2911792"/>
                  <a:gd name="connsiteX3" fmla="*/ 2235984 w 2422498"/>
                  <a:gd name="connsiteY3" fmla="*/ 845418 h 2911792"/>
                  <a:gd name="connsiteX4" fmla="*/ 1915303 w 2422498"/>
                  <a:gd name="connsiteY4" fmla="*/ 264188 h 2911792"/>
                  <a:gd name="connsiteX5" fmla="*/ 972664 w 2422498"/>
                  <a:gd name="connsiteY5" fmla="*/ 28180 h 2911792"/>
                  <a:gd name="connsiteX6" fmla="*/ 294228 w 2422498"/>
                  <a:gd name="connsiteY6" fmla="*/ 556413 h 2911792"/>
                  <a:gd name="connsiteX7" fmla="*/ 144373 w 2422498"/>
                  <a:gd name="connsiteY7" fmla="*/ 1035217 h 2911792"/>
                  <a:gd name="connsiteX8" fmla="*/ 173613 w 2422498"/>
                  <a:gd name="connsiteY8" fmla="*/ 1694072 h 2911792"/>
                  <a:gd name="connsiteX9" fmla="*/ 47081 w 2422498"/>
                  <a:gd name="connsiteY9" fmla="*/ 2123359 h 2911792"/>
                  <a:gd name="connsiteX10" fmla="*/ 57698 w 2422498"/>
                  <a:gd name="connsiteY10" fmla="*/ 2574228 h 2911792"/>
                  <a:gd name="connsiteX11" fmla="*/ 75973 w 2422498"/>
                  <a:gd name="connsiteY11" fmla="*/ 2811106 h 2911792"/>
                  <a:gd name="connsiteX12" fmla="*/ 53260 w 2422498"/>
                  <a:gd name="connsiteY12" fmla="*/ 2903177 h 2911792"/>
                  <a:gd name="connsiteX13" fmla="*/ 95640 w 2422498"/>
                  <a:gd name="connsiteY13" fmla="*/ 2886382 h 2911792"/>
                  <a:gd name="connsiteX14" fmla="*/ 205812 w 2422498"/>
                  <a:gd name="connsiteY14" fmla="*/ 2825552 h 2911792"/>
                  <a:gd name="connsiteX15" fmla="*/ 623264 w 2422498"/>
                  <a:gd name="connsiteY15" fmla="*/ 2730609 h 2911792"/>
                  <a:gd name="connsiteX16" fmla="*/ 892602 w 2422498"/>
                  <a:gd name="connsiteY16" fmla="*/ 2561001 h 2911792"/>
                  <a:gd name="connsiteX17" fmla="*/ 927673 w 2422498"/>
                  <a:gd name="connsiteY17" fmla="*/ 2443432 h 2911792"/>
                  <a:gd name="connsiteX18" fmla="*/ 927585 w 2422498"/>
                  <a:gd name="connsiteY18" fmla="*/ 2266774 h 2911792"/>
                  <a:gd name="connsiteX19" fmla="*/ 892602 w 2422498"/>
                  <a:gd name="connsiteY19" fmla="*/ 2221000 h 2911792"/>
                  <a:gd name="connsiteX20" fmla="*/ 517095 w 2422498"/>
                  <a:gd name="connsiteY20" fmla="*/ 1732971 h 2911792"/>
                  <a:gd name="connsiteX21" fmla="*/ 482547 w 2422498"/>
                  <a:gd name="connsiteY21" fmla="*/ 1697640 h 2911792"/>
                  <a:gd name="connsiteX22" fmla="*/ 369155 w 2422498"/>
                  <a:gd name="connsiteY22" fmla="*/ 1558750 h 2911792"/>
                  <a:gd name="connsiteX23" fmla="*/ 368285 w 2422498"/>
                  <a:gd name="connsiteY23" fmla="*/ 1457542 h 2911792"/>
                  <a:gd name="connsiteX24" fmla="*/ 450000 w 2422498"/>
                  <a:gd name="connsiteY24" fmla="*/ 1418991 h 2911792"/>
                  <a:gd name="connsiteX25" fmla="*/ 514659 w 2422498"/>
                  <a:gd name="connsiteY25" fmla="*/ 1408374 h 2911792"/>
                  <a:gd name="connsiteX26" fmla="*/ 605250 w 2422498"/>
                  <a:gd name="connsiteY26" fmla="*/ 1316825 h 2911792"/>
                  <a:gd name="connsiteX27" fmla="*/ 612995 w 2422498"/>
                  <a:gd name="connsiteY27" fmla="*/ 1306730 h 2911792"/>
                  <a:gd name="connsiteX28" fmla="*/ 747360 w 2422498"/>
                  <a:gd name="connsiteY28" fmla="*/ 1235719 h 2911792"/>
                  <a:gd name="connsiteX29" fmla="*/ 850657 w 2422498"/>
                  <a:gd name="connsiteY29" fmla="*/ 1246249 h 2911792"/>
                  <a:gd name="connsiteX30" fmla="*/ 974491 w 2422498"/>
                  <a:gd name="connsiteY30" fmla="*/ 1268875 h 2911792"/>
                  <a:gd name="connsiteX31" fmla="*/ 1020440 w 2422498"/>
                  <a:gd name="connsiteY31" fmla="*/ 1254429 h 2911792"/>
                  <a:gd name="connsiteX32" fmla="*/ 997726 w 2422498"/>
                  <a:gd name="connsiteY32" fmla="*/ 1211352 h 2911792"/>
                  <a:gd name="connsiteX33" fmla="*/ 866321 w 2422498"/>
                  <a:gd name="connsiteY33" fmla="*/ 1160618 h 2911792"/>
                  <a:gd name="connsiteX34" fmla="*/ 711506 w 2422498"/>
                  <a:gd name="connsiteY34" fmla="*/ 1177065 h 2911792"/>
                  <a:gd name="connsiteX35" fmla="*/ 803751 w 2422498"/>
                  <a:gd name="connsiteY35" fmla="*/ 1007804 h 2911792"/>
                  <a:gd name="connsiteX36" fmla="*/ 863623 w 2422498"/>
                  <a:gd name="connsiteY36" fmla="*/ 831146 h 2911792"/>
                  <a:gd name="connsiteX37" fmla="*/ 889904 w 2422498"/>
                  <a:gd name="connsiteY37" fmla="*/ 658144 h 2911792"/>
                  <a:gd name="connsiteX38" fmla="*/ 903480 w 2422498"/>
                  <a:gd name="connsiteY38" fmla="*/ 687470 h 2911792"/>
                  <a:gd name="connsiteX39" fmla="*/ 922016 w 2422498"/>
                  <a:gd name="connsiteY39" fmla="*/ 716884 h 2911792"/>
                  <a:gd name="connsiteX40" fmla="*/ 1285252 w 2422498"/>
                  <a:gd name="connsiteY40" fmla="*/ 930266 h 2911792"/>
                  <a:gd name="connsiteX41" fmla="*/ 1575302 w 2422498"/>
                  <a:gd name="connsiteY41" fmla="*/ 984221 h 2911792"/>
                  <a:gd name="connsiteX42" fmla="*/ 1925571 w 2422498"/>
                  <a:gd name="connsiteY42" fmla="*/ 1358509 h 2911792"/>
                  <a:gd name="connsiteX43" fmla="*/ 1931315 w 2422498"/>
                  <a:gd name="connsiteY43" fmla="*/ 1388358 h 2911792"/>
                  <a:gd name="connsiteX44" fmla="*/ 1963079 w 2422498"/>
                  <a:gd name="connsiteY44" fmla="*/ 1404284 h 2911792"/>
                  <a:gd name="connsiteX45" fmla="*/ 2046012 w 2422498"/>
                  <a:gd name="connsiteY45" fmla="*/ 1408983 h 2911792"/>
                  <a:gd name="connsiteX46" fmla="*/ 2074034 w 2422498"/>
                  <a:gd name="connsiteY46" fmla="*/ 1455888 h 2911792"/>
                  <a:gd name="connsiteX47" fmla="*/ 2033829 w 2422498"/>
                  <a:gd name="connsiteY47" fmla="*/ 1593038 h 2911792"/>
                  <a:gd name="connsiteX48" fmla="*/ 1951069 w 2422498"/>
                  <a:gd name="connsiteY48" fmla="*/ 1669096 h 2911792"/>
                  <a:gd name="connsiteX49" fmla="*/ 1894417 w 2422498"/>
                  <a:gd name="connsiteY49" fmla="*/ 1741761 h 2911792"/>
                  <a:gd name="connsiteX50" fmla="*/ 1752221 w 2422498"/>
                  <a:gd name="connsiteY50" fmla="*/ 2016059 h 2911792"/>
                  <a:gd name="connsiteX51" fmla="*/ 1476182 w 2422498"/>
                  <a:gd name="connsiteY51" fmla="*/ 2261814 h 2911792"/>
                  <a:gd name="connsiteX52" fmla="*/ 1507511 w 2422498"/>
                  <a:gd name="connsiteY52" fmla="*/ 2499562 h 2911792"/>
                  <a:gd name="connsiteX53" fmla="*/ 1641962 w 2422498"/>
                  <a:gd name="connsiteY53" fmla="*/ 2669867 h 2911792"/>
                  <a:gd name="connsiteX54" fmla="*/ 2367564 w 2422498"/>
                  <a:gd name="connsiteY54" fmla="*/ 2911793 h 2911792"/>
                  <a:gd name="connsiteX55" fmla="*/ 2355555 w 2422498"/>
                  <a:gd name="connsiteY55" fmla="*/ 2856968 h 2911792"/>
                  <a:gd name="connsiteX56" fmla="*/ 2382880 w 2422498"/>
                  <a:gd name="connsiteY56" fmla="*/ 2525147 h 2911792"/>
                  <a:gd name="connsiteX57" fmla="*/ 2406812 w 2422498"/>
                  <a:gd name="connsiteY57" fmla="*/ 2237534 h 2911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2422498" h="2911792">
                    <a:moveTo>
                      <a:pt x="2406812" y="2237534"/>
                    </a:moveTo>
                    <a:cubicBezTo>
                      <a:pt x="2379312" y="2123272"/>
                      <a:pt x="2328490" y="2017016"/>
                      <a:pt x="2291418" y="1906061"/>
                    </a:cubicBezTo>
                    <a:cubicBezTo>
                      <a:pt x="2246340" y="1771088"/>
                      <a:pt x="2224411" y="1633852"/>
                      <a:pt x="2253215" y="1492003"/>
                    </a:cubicBezTo>
                    <a:cubicBezTo>
                      <a:pt x="2297510" y="1220055"/>
                      <a:pt x="2270011" y="966294"/>
                      <a:pt x="2235984" y="845418"/>
                    </a:cubicBezTo>
                    <a:cubicBezTo>
                      <a:pt x="2174459" y="626815"/>
                      <a:pt x="2087087" y="417088"/>
                      <a:pt x="1915303" y="264188"/>
                    </a:cubicBezTo>
                    <a:cubicBezTo>
                      <a:pt x="1645617" y="24264"/>
                      <a:pt x="1324587" y="-46051"/>
                      <a:pt x="972664" y="28180"/>
                    </a:cubicBezTo>
                    <a:cubicBezTo>
                      <a:pt x="661293" y="93883"/>
                      <a:pt x="433031" y="265841"/>
                      <a:pt x="294228" y="556413"/>
                    </a:cubicBezTo>
                    <a:cubicBezTo>
                      <a:pt x="232702" y="685208"/>
                      <a:pt x="160038" y="866739"/>
                      <a:pt x="144373" y="1035217"/>
                    </a:cubicBezTo>
                    <a:cubicBezTo>
                      <a:pt x="137237" y="1127897"/>
                      <a:pt x="180923" y="1614358"/>
                      <a:pt x="173613" y="1694072"/>
                    </a:cubicBezTo>
                    <a:cubicBezTo>
                      <a:pt x="160038" y="1875777"/>
                      <a:pt x="89027" y="2011447"/>
                      <a:pt x="47081" y="2123359"/>
                    </a:cubicBezTo>
                    <a:cubicBezTo>
                      <a:pt x="-10006" y="2275302"/>
                      <a:pt x="-24888" y="2424025"/>
                      <a:pt x="57698" y="2574228"/>
                    </a:cubicBezTo>
                    <a:cubicBezTo>
                      <a:pt x="97990" y="2647502"/>
                      <a:pt x="95031" y="2730174"/>
                      <a:pt x="75973" y="2811106"/>
                    </a:cubicBezTo>
                    <a:cubicBezTo>
                      <a:pt x="68750" y="2841913"/>
                      <a:pt x="60831" y="2872545"/>
                      <a:pt x="53260" y="2903177"/>
                    </a:cubicBezTo>
                    <a:cubicBezTo>
                      <a:pt x="71796" y="2908747"/>
                      <a:pt x="82761" y="2894475"/>
                      <a:pt x="95640" y="2886382"/>
                    </a:cubicBezTo>
                    <a:cubicBezTo>
                      <a:pt x="131233" y="2864104"/>
                      <a:pt x="167609" y="2843218"/>
                      <a:pt x="205812" y="2825552"/>
                    </a:cubicBezTo>
                    <a:cubicBezTo>
                      <a:pt x="338349" y="2764462"/>
                      <a:pt x="480545" y="2746535"/>
                      <a:pt x="623264" y="2730609"/>
                    </a:cubicBezTo>
                    <a:cubicBezTo>
                      <a:pt x="737874" y="2689621"/>
                      <a:pt x="818197" y="2652810"/>
                      <a:pt x="892602" y="2561001"/>
                    </a:cubicBezTo>
                    <a:cubicBezTo>
                      <a:pt x="909833" y="2539767"/>
                      <a:pt x="929935" y="2473542"/>
                      <a:pt x="927673" y="2443432"/>
                    </a:cubicBezTo>
                    <a:cubicBezTo>
                      <a:pt x="925236" y="2384604"/>
                      <a:pt x="925236" y="2325689"/>
                      <a:pt x="927585" y="2266774"/>
                    </a:cubicBezTo>
                    <a:cubicBezTo>
                      <a:pt x="928630" y="2241798"/>
                      <a:pt x="908527" y="2232922"/>
                      <a:pt x="892602" y="2221000"/>
                    </a:cubicBezTo>
                    <a:cubicBezTo>
                      <a:pt x="721949" y="2093336"/>
                      <a:pt x="570354" y="1950966"/>
                      <a:pt x="517095" y="1732971"/>
                    </a:cubicBezTo>
                    <a:cubicBezTo>
                      <a:pt x="512483" y="1714174"/>
                      <a:pt x="500561" y="1702513"/>
                      <a:pt x="482547" y="1697640"/>
                    </a:cubicBezTo>
                    <a:cubicBezTo>
                      <a:pt x="411188" y="1678495"/>
                      <a:pt x="381252" y="1626107"/>
                      <a:pt x="369155" y="1558750"/>
                    </a:cubicBezTo>
                    <a:cubicBezTo>
                      <a:pt x="363238" y="1525072"/>
                      <a:pt x="361758" y="1505144"/>
                      <a:pt x="368285" y="1457542"/>
                    </a:cubicBezTo>
                    <a:cubicBezTo>
                      <a:pt x="375334" y="1402108"/>
                      <a:pt x="401441" y="1390795"/>
                      <a:pt x="450000" y="1418991"/>
                    </a:cubicBezTo>
                    <a:cubicBezTo>
                      <a:pt x="476629" y="1433088"/>
                      <a:pt x="495252" y="1428389"/>
                      <a:pt x="514659" y="1408374"/>
                    </a:cubicBezTo>
                    <a:cubicBezTo>
                      <a:pt x="544508" y="1377480"/>
                      <a:pt x="575662" y="1347892"/>
                      <a:pt x="605250" y="1316825"/>
                    </a:cubicBezTo>
                    <a:cubicBezTo>
                      <a:pt x="607948" y="1313605"/>
                      <a:pt x="610645" y="1310211"/>
                      <a:pt x="612995" y="1306730"/>
                    </a:cubicBezTo>
                    <a:cubicBezTo>
                      <a:pt x="643454" y="1255995"/>
                      <a:pt x="688967" y="1234675"/>
                      <a:pt x="747360" y="1235719"/>
                    </a:cubicBezTo>
                    <a:cubicBezTo>
                      <a:pt x="782169" y="1236328"/>
                      <a:pt x="816543" y="1237111"/>
                      <a:pt x="850657" y="1246249"/>
                    </a:cubicBezTo>
                    <a:cubicBezTo>
                      <a:pt x="891210" y="1257127"/>
                      <a:pt x="932894" y="1263305"/>
                      <a:pt x="974491" y="1268875"/>
                    </a:cubicBezTo>
                    <a:cubicBezTo>
                      <a:pt x="991374" y="1271137"/>
                      <a:pt x="1012782" y="1274096"/>
                      <a:pt x="1020440" y="1254429"/>
                    </a:cubicBezTo>
                    <a:cubicBezTo>
                      <a:pt x="1027836" y="1235458"/>
                      <a:pt x="1011215" y="1221795"/>
                      <a:pt x="997726" y="1211352"/>
                    </a:cubicBezTo>
                    <a:cubicBezTo>
                      <a:pt x="959175" y="1181590"/>
                      <a:pt x="916185" y="1162880"/>
                      <a:pt x="866321" y="1160618"/>
                    </a:cubicBezTo>
                    <a:cubicBezTo>
                      <a:pt x="815847" y="1158355"/>
                      <a:pt x="766331" y="1165404"/>
                      <a:pt x="711506" y="1177065"/>
                    </a:cubicBezTo>
                    <a:cubicBezTo>
                      <a:pt x="747360" y="1118411"/>
                      <a:pt x="778688" y="1064718"/>
                      <a:pt x="803751" y="1007804"/>
                    </a:cubicBezTo>
                    <a:cubicBezTo>
                      <a:pt x="828901" y="950717"/>
                      <a:pt x="848568" y="891715"/>
                      <a:pt x="863623" y="831146"/>
                    </a:cubicBezTo>
                    <a:cubicBezTo>
                      <a:pt x="877895" y="773450"/>
                      <a:pt x="885292" y="714970"/>
                      <a:pt x="889904" y="658144"/>
                    </a:cubicBezTo>
                    <a:cubicBezTo>
                      <a:pt x="892341" y="667194"/>
                      <a:pt x="897910" y="677289"/>
                      <a:pt x="903480" y="687470"/>
                    </a:cubicBezTo>
                    <a:cubicBezTo>
                      <a:pt x="909049" y="697652"/>
                      <a:pt x="915402" y="707312"/>
                      <a:pt x="922016" y="716884"/>
                    </a:cubicBezTo>
                    <a:cubicBezTo>
                      <a:pt x="1010084" y="844200"/>
                      <a:pt x="1135398" y="909207"/>
                      <a:pt x="1285252" y="930266"/>
                    </a:cubicBezTo>
                    <a:cubicBezTo>
                      <a:pt x="1382806" y="943929"/>
                      <a:pt x="1480359" y="956634"/>
                      <a:pt x="1575302" y="984221"/>
                    </a:cubicBezTo>
                    <a:cubicBezTo>
                      <a:pt x="1766144" y="1039568"/>
                      <a:pt x="1897898" y="1150349"/>
                      <a:pt x="1925571" y="1358509"/>
                    </a:cubicBezTo>
                    <a:cubicBezTo>
                      <a:pt x="1926877" y="1368517"/>
                      <a:pt x="1929053" y="1378438"/>
                      <a:pt x="1931315" y="1388358"/>
                    </a:cubicBezTo>
                    <a:cubicBezTo>
                      <a:pt x="1935492" y="1406633"/>
                      <a:pt x="1946544" y="1413160"/>
                      <a:pt x="1963079" y="1404284"/>
                    </a:cubicBezTo>
                    <a:cubicBezTo>
                      <a:pt x="1992145" y="1388619"/>
                      <a:pt x="2018948" y="1396364"/>
                      <a:pt x="2046012" y="1408983"/>
                    </a:cubicBezTo>
                    <a:cubicBezTo>
                      <a:pt x="2070727" y="1425256"/>
                      <a:pt x="2072554" y="1445185"/>
                      <a:pt x="2074034" y="1455888"/>
                    </a:cubicBezTo>
                    <a:cubicBezTo>
                      <a:pt x="2079603" y="1496702"/>
                      <a:pt x="2059327" y="1545436"/>
                      <a:pt x="2033829" y="1593038"/>
                    </a:cubicBezTo>
                    <a:cubicBezTo>
                      <a:pt x="2017294" y="1630632"/>
                      <a:pt x="1990491" y="1659872"/>
                      <a:pt x="1951069" y="1669096"/>
                    </a:cubicBezTo>
                    <a:cubicBezTo>
                      <a:pt x="1909124" y="1678930"/>
                      <a:pt x="1896854" y="1705124"/>
                      <a:pt x="1894417" y="1741761"/>
                    </a:cubicBezTo>
                    <a:cubicBezTo>
                      <a:pt x="1894417" y="1741761"/>
                      <a:pt x="1758312" y="2011447"/>
                      <a:pt x="1752221" y="2016059"/>
                    </a:cubicBezTo>
                    <a:cubicBezTo>
                      <a:pt x="1672420" y="2111698"/>
                      <a:pt x="1578522" y="2191412"/>
                      <a:pt x="1476182" y="2261814"/>
                    </a:cubicBezTo>
                    <a:cubicBezTo>
                      <a:pt x="1477922" y="2265991"/>
                      <a:pt x="1467828" y="2410276"/>
                      <a:pt x="1507511" y="2499562"/>
                    </a:cubicBezTo>
                    <a:cubicBezTo>
                      <a:pt x="1542059" y="2560914"/>
                      <a:pt x="1556156" y="2629140"/>
                      <a:pt x="1641962" y="2669867"/>
                    </a:cubicBezTo>
                    <a:cubicBezTo>
                      <a:pt x="1727593" y="2710594"/>
                      <a:pt x="2263310" y="2780822"/>
                      <a:pt x="2367564" y="2911793"/>
                    </a:cubicBezTo>
                    <a:cubicBezTo>
                      <a:pt x="2363648" y="2893518"/>
                      <a:pt x="2361124" y="2874808"/>
                      <a:pt x="2355555" y="2856968"/>
                    </a:cubicBezTo>
                    <a:cubicBezTo>
                      <a:pt x="2319614" y="2742532"/>
                      <a:pt x="2325706" y="2633143"/>
                      <a:pt x="2382880" y="2525147"/>
                    </a:cubicBezTo>
                    <a:cubicBezTo>
                      <a:pt x="2431005" y="2434381"/>
                      <a:pt x="2430482" y="2336045"/>
                      <a:pt x="2406812" y="2237534"/>
                    </a:cubicBezTo>
                    <a:close/>
                  </a:path>
                </a:pathLst>
              </a:custGeom>
              <a:solidFill>
                <a:srgbClr val="C2815A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Graphic 3">
                <a:extLst>
                  <a:ext uri="{FF2B5EF4-FFF2-40B4-BE49-F238E27FC236}">
                    <a16:creationId xmlns:a16="http://schemas.microsoft.com/office/drawing/2014/main" id="{413864FB-0BDE-4471-9C1A-8DF96AB9813A}"/>
                  </a:ext>
                </a:extLst>
              </p:cNvPr>
              <p:cNvSpPr/>
              <p:nvPr/>
            </p:nvSpPr>
            <p:spPr>
              <a:xfrm>
                <a:off x="2480650" y="5689315"/>
                <a:ext cx="3134192" cy="960529"/>
              </a:xfrm>
              <a:custGeom>
                <a:avLst/>
                <a:gdLst>
                  <a:gd name="connsiteX0" fmla="*/ 2546465 w 2574348"/>
                  <a:gd name="connsiteY0" fmla="*/ 306845 h 788955"/>
                  <a:gd name="connsiteX1" fmla="*/ 2442386 w 2574348"/>
                  <a:gd name="connsiteY1" fmla="*/ 181357 h 788955"/>
                  <a:gd name="connsiteX2" fmla="*/ 1869771 w 2574348"/>
                  <a:gd name="connsiteY2" fmla="*/ 0 h 788955"/>
                  <a:gd name="connsiteX3" fmla="*/ 1703120 w 2574348"/>
                  <a:gd name="connsiteY3" fmla="*/ 311979 h 788955"/>
                  <a:gd name="connsiteX4" fmla="*/ 1313777 w 2574348"/>
                  <a:gd name="connsiteY4" fmla="*/ 676869 h 788955"/>
                  <a:gd name="connsiteX5" fmla="*/ 1254253 w 2574348"/>
                  <a:gd name="connsiteY5" fmla="*/ 677653 h 788955"/>
                  <a:gd name="connsiteX6" fmla="*/ 704612 w 2574348"/>
                  <a:gd name="connsiteY6" fmla="*/ 0 h 788955"/>
                  <a:gd name="connsiteX7" fmla="*/ 131997 w 2574348"/>
                  <a:gd name="connsiteY7" fmla="*/ 181357 h 788955"/>
                  <a:gd name="connsiteX8" fmla="*/ 27917 w 2574348"/>
                  <a:gd name="connsiteY8" fmla="*/ 306845 h 788955"/>
                  <a:gd name="connsiteX9" fmla="*/ 61856 w 2574348"/>
                  <a:gd name="connsiteY9" fmla="*/ 417278 h 788955"/>
                  <a:gd name="connsiteX10" fmla="*/ 237383 w 2574348"/>
                  <a:gd name="connsiteY10" fmla="*/ 517268 h 788955"/>
                  <a:gd name="connsiteX11" fmla="*/ 479830 w 2574348"/>
                  <a:gd name="connsiteY11" fmla="*/ 788956 h 788955"/>
                  <a:gd name="connsiteX12" fmla="*/ 2094465 w 2574348"/>
                  <a:gd name="connsiteY12" fmla="*/ 788956 h 788955"/>
                  <a:gd name="connsiteX13" fmla="*/ 2336913 w 2574348"/>
                  <a:gd name="connsiteY13" fmla="*/ 517268 h 788955"/>
                  <a:gd name="connsiteX14" fmla="*/ 2512439 w 2574348"/>
                  <a:gd name="connsiteY14" fmla="*/ 417278 h 788955"/>
                  <a:gd name="connsiteX15" fmla="*/ 2546465 w 2574348"/>
                  <a:gd name="connsiteY15" fmla="*/ 306845 h 788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74348" h="788955">
                    <a:moveTo>
                      <a:pt x="2546465" y="306845"/>
                    </a:moveTo>
                    <a:cubicBezTo>
                      <a:pt x="2518183" y="259417"/>
                      <a:pt x="2484592" y="216950"/>
                      <a:pt x="2442386" y="181357"/>
                    </a:cubicBezTo>
                    <a:cubicBezTo>
                      <a:pt x="2272864" y="53520"/>
                      <a:pt x="2076016" y="12009"/>
                      <a:pt x="1869771" y="0"/>
                    </a:cubicBezTo>
                    <a:cubicBezTo>
                      <a:pt x="1826520" y="112783"/>
                      <a:pt x="1769345" y="217820"/>
                      <a:pt x="1703120" y="311979"/>
                    </a:cubicBezTo>
                    <a:cubicBezTo>
                      <a:pt x="1601215" y="446953"/>
                      <a:pt x="1499311" y="562694"/>
                      <a:pt x="1313777" y="676869"/>
                    </a:cubicBezTo>
                    <a:cubicBezTo>
                      <a:pt x="1290020" y="695666"/>
                      <a:pt x="1280012" y="694448"/>
                      <a:pt x="1254253" y="677653"/>
                    </a:cubicBezTo>
                    <a:cubicBezTo>
                      <a:pt x="1032952" y="544855"/>
                      <a:pt x="819744" y="300057"/>
                      <a:pt x="704612" y="0"/>
                    </a:cubicBezTo>
                    <a:cubicBezTo>
                      <a:pt x="498366" y="11922"/>
                      <a:pt x="301519" y="53520"/>
                      <a:pt x="131997" y="181357"/>
                    </a:cubicBezTo>
                    <a:cubicBezTo>
                      <a:pt x="89791" y="216950"/>
                      <a:pt x="56112" y="259417"/>
                      <a:pt x="27917" y="306845"/>
                    </a:cubicBezTo>
                    <a:cubicBezTo>
                      <a:pt x="-14638" y="378117"/>
                      <a:pt x="-12462" y="387081"/>
                      <a:pt x="61856" y="417278"/>
                    </a:cubicBezTo>
                    <a:cubicBezTo>
                      <a:pt x="125296" y="441993"/>
                      <a:pt x="182384" y="477498"/>
                      <a:pt x="237383" y="517268"/>
                    </a:cubicBezTo>
                    <a:cubicBezTo>
                      <a:pt x="334327" y="587409"/>
                      <a:pt x="437276" y="675477"/>
                      <a:pt x="479830" y="788956"/>
                    </a:cubicBezTo>
                    <a:cubicBezTo>
                      <a:pt x="860645" y="788782"/>
                      <a:pt x="1966367" y="788869"/>
                      <a:pt x="2094465" y="788956"/>
                    </a:cubicBezTo>
                    <a:cubicBezTo>
                      <a:pt x="2137020" y="675477"/>
                      <a:pt x="2239969" y="587409"/>
                      <a:pt x="2336913" y="517268"/>
                    </a:cubicBezTo>
                    <a:cubicBezTo>
                      <a:pt x="2391912" y="477498"/>
                      <a:pt x="2448999" y="441993"/>
                      <a:pt x="2512439" y="417278"/>
                    </a:cubicBezTo>
                    <a:cubicBezTo>
                      <a:pt x="2586757" y="387081"/>
                      <a:pt x="2589020" y="378205"/>
                      <a:pt x="2546465" y="306845"/>
                    </a:cubicBezTo>
                    <a:close/>
                  </a:path>
                </a:pathLst>
              </a:custGeom>
              <a:solidFill>
                <a:srgbClr val="BE8CBF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Graphic 3">
                <a:extLst>
                  <a:ext uri="{FF2B5EF4-FFF2-40B4-BE49-F238E27FC236}">
                    <a16:creationId xmlns:a16="http://schemas.microsoft.com/office/drawing/2014/main" id="{78F27210-E52D-4AF3-AF8F-7E1DFFD4AD21}"/>
                  </a:ext>
                </a:extLst>
              </p:cNvPr>
              <p:cNvSpPr/>
              <p:nvPr/>
            </p:nvSpPr>
            <p:spPr>
              <a:xfrm>
                <a:off x="3703893" y="5128904"/>
                <a:ext cx="708071" cy="364644"/>
              </a:xfrm>
              <a:custGeom>
                <a:avLst/>
                <a:gdLst>
                  <a:gd name="connsiteX0" fmla="*/ 581592 w 581592"/>
                  <a:gd name="connsiteY0" fmla="*/ 238311 h 299510"/>
                  <a:gd name="connsiteX1" fmla="*/ 509276 w 581592"/>
                  <a:gd name="connsiteY1" fmla="*/ 275644 h 299510"/>
                  <a:gd name="connsiteX2" fmla="*/ 220444 w 581592"/>
                  <a:gd name="connsiteY2" fmla="*/ 278081 h 299510"/>
                  <a:gd name="connsiteX3" fmla="*/ 14024 w 581592"/>
                  <a:gd name="connsiteY3" fmla="*/ 169563 h 299510"/>
                  <a:gd name="connsiteX4" fmla="*/ 449 w 581592"/>
                  <a:gd name="connsiteY4" fmla="*/ 137712 h 299510"/>
                  <a:gd name="connsiteX5" fmla="*/ 797 w 581592"/>
                  <a:gd name="connsiteY5" fmla="*/ 29716 h 299510"/>
                  <a:gd name="connsiteX6" fmla="*/ 22292 w 581592"/>
                  <a:gd name="connsiteY6" fmla="*/ 5784 h 299510"/>
                  <a:gd name="connsiteX7" fmla="*/ 293109 w 581592"/>
                  <a:gd name="connsiteY7" fmla="*/ 94722 h 299510"/>
                  <a:gd name="connsiteX8" fmla="*/ 517020 w 581592"/>
                  <a:gd name="connsiteY8" fmla="*/ 20752 h 299510"/>
                  <a:gd name="connsiteX9" fmla="*/ 550263 w 581592"/>
                  <a:gd name="connsiteY9" fmla="*/ 389 h 299510"/>
                  <a:gd name="connsiteX10" fmla="*/ 581592 w 581592"/>
                  <a:gd name="connsiteY10" fmla="*/ 238311 h 299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1592" h="299510">
                    <a:moveTo>
                      <a:pt x="581592" y="238311"/>
                    </a:moveTo>
                    <a:cubicBezTo>
                      <a:pt x="557399" y="257021"/>
                      <a:pt x="526767" y="269465"/>
                      <a:pt x="509276" y="275644"/>
                    </a:cubicBezTo>
                    <a:cubicBezTo>
                      <a:pt x="417030" y="308539"/>
                      <a:pt x="313995" y="305580"/>
                      <a:pt x="220444" y="278081"/>
                    </a:cubicBezTo>
                    <a:cubicBezTo>
                      <a:pt x="138555" y="254062"/>
                      <a:pt x="87124" y="214728"/>
                      <a:pt x="14024" y="169563"/>
                    </a:cubicBezTo>
                    <a:cubicBezTo>
                      <a:pt x="-1814" y="159729"/>
                      <a:pt x="1058" y="155552"/>
                      <a:pt x="449" y="137712"/>
                    </a:cubicBezTo>
                    <a:cubicBezTo>
                      <a:pt x="-944" y="95244"/>
                      <a:pt x="1406" y="64438"/>
                      <a:pt x="797" y="29716"/>
                    </a:cubicBezTo>
                    <a:cubicBezTo>
                      <a:pt x="362" y="5001"/>
                      <a:pt x="-2945" y="-8401"/>
                      <a:pt x="22292" y="5784"/>
                    </a:cubicBezTo>
                    <a:cubicBezTo>
                      <a:pt x="99568" y="49296"/>
                      <a:pt x="201386" y="96376"/>
                      <a:pt x="293109" y="94722"/>
                    </a:cubicBezTo>
                    <a:cubicBezTo>
                      <a:pt x="376042" y="93243"/>
                      <a:pt x="445922" y="56084"/>
                      <a:pt x="517020" y="20752"/>
                    </a:cubicBezTo>
                    <a:cubicBezTo>
                      <a:pt x="521807" y="18402"/>
                      <a:pt x="548349" y="1520"/>
                      <a:pt x="550263" y="389"/>
                    </a:cubicBezTo>
                    <a:cubicBezTo>
                      <a:pt x="544346" y="94200"/>
                      <a:pt x="559836" y="208810"/>
                      <a:pt x="581592" y="238311"/>
                    </a:cubicBezTo>
                    <a:close/>
                  </a:path>
                </a:pathLst>
              </a:custGeom>
              <a:solidFill>
                <a:srgbClr val="F6B09A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Graphic 3">
                <a:extLst>
                  <a:ext uri="{FF2B5EF4-FFF2-40B4-BE49-F238E27FC236}">
                    <a16:creationId xmlns:a16="http://schemas.microsoft.com/office/drawing/2014/main" id="{4B24652E-C1C0-45E7-9D86-82E24D0DF00D}"/>
                  </a:ext>
                </a:extLst>
              </p:cNvPr>
              <p:cNvSpPr/>
              <p:nvPr/>
            </p:nvSpPr>
            <p:spPr>
              <a:xfrm>
                <a:off x="3850963" y="4742617"/>
                <a:ext cx="373892" cy="161937"/>
              </a:xfrm>
              <a:custGeom>
                <a:avLst/>
                <a:gdLst>
                  <a:gd name="connsiteX0" fmla="*/ 161345 w 307106"/>
                  <a:gd name="connsiteY0" fmla="*/ 133011 h 133011"/>
                  <a:gd name="connsiteX1" fmla="*/ 11055 w 307106"/>
                  <a:gd name="connsiteY1" fmla="*/ 61565 h 133011"/>
                  <a:gd name="connsiteX2" fmla="*/ 25066 w 307106"/>
                  <a:gd name="connsiteY2" fmla="*/ 14572 h 133011"/>
                  <a:gd name="connsiteX3" fmla="*/ 125752 w 307106"/>
                  <a:gd name="connsiteY3" fmla="*/ 7610 h 133011"/>
                  <a:gd name="connsiteX4" fmla="*/ 189366 w 307106"/>
                  <a:gd name="connsiteY4" fmla="*/ 6131 h 133011"/>
                  <a:gd name="connsiteX5" fmla="*/ 256897 w 307106"/>
                  <a:gd name="connsiteY5" fmla="*/ 5957 h 133011"/>
                  <a:gd name="connsiteX6" fmla="*/ 276912 w 307106"/>
                  <a:gd name="connsiteY6" fmla="*/ 82886 h 133011"/>
                  <a:gd name="connsiteX7" fmla="*/ 161345 w 307106"/>
                  <a:gd name="connsiteY7" fmla="*/ 133011 h 133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7106" h="133011">
                    <a:moveTo>
                      <a:pt x="161345" y="133011"/>
                    </a:moveTo>
                    <a:cubicBezTo>
                      <a:pt x="92509" y="133011"/>
                      <a:pt x="45168" y="109863"/>
                      <a:pt x="11055" y="61565"/>
                    </a:cubicBezTo>
                    <a:cubicBezTo>
                      <a:pt x="-3478" y="40940"/>
                      <a:pt x="-8090" y="23362"/>
                      <a:pt x="25066" y="14572"/>
                    </a:cubicBezTo>
                    <a:cubicBezTo>
                      <a:pt x="58483" y="5696"/>
                      <a:pt x="89811" y="-7532"/>
                      <a:pt x="125752" y="7610"/>
                    </a:cubicBezTo>
                    <a:cubicBezTo>
                      <a:pt x="145420" y="15965"/>
                      <a:pt x="168829" y="14659"/>
                      <a:pt x="189366" y="6131"/>
                    </a:cubicBezTo>
                    <a:cubicBezTo>
                      <a:pt x="212254" y="-3355"/>
                      <a:pt x="234357" y="-570"/>
                      <a:pt x="256897" y="5957"/>
                    </a:cubicBezTo>
                    <a:cubicBezTo>
                      <a:pt x="317726" y="23449"/>
                      <a:pt x="321903" y="36328"/>
                      <a:pt x="276912" y="82886"/>
                    </a:cubicBezTo>
                    <a:cubicBezTo>
                      <a:pt x="243234" y="117695"/>
                      <a:pt x="199113" y="130662"/>
                      <a:pt x="161345" y="133011"/>
                    </a:cubicBezTo>
                    <a:close/>
                  </a:path>
                </a:pathLst>
              </a:custGeom>
              <a:solidFill>
                <a:srgbClr val="F37F80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Graphic 3">
                <a:extLst>
                  <a:ext uri="{FF2B5EF4-FFF2-40B4-BE49-F238E27FC236}">
                    <a16:creationId xmlns:a16="http://schemas.microsoft.com/office/drawing/2014/main" id="{ABA30CB0-2887-42B0-BE1F-35E6B6FC8738}"/>
                  </a:ext>
                </a:extLst>
              </p:cNvPr>
              <p:cNvSpPr/>
              <p:nvPr/>
            </p:nvSpPr>
            <p:spPr>
              <a:xfrm>
                <a:off x="4259610" y="3801345"/>
                <a:ext cx="489376" cy="131969"/>
              </a:xfrm>
              <a:custGeom>
                <a:avLst/>
                <a:gdLst>
                  <a:gd name="connsiteX0" fmla="*/ 141065 w 401961"/>
                  <a:gd name="connsiteY0" fmla="*/ 71767 h 108396"/>
                  <a:gd name="connsiteX1" fmla="*/ 0 w 401961"/>
                  <a:gd name="connsiteY1" fmla="*/ 88824 h 108396"/>
                  <a:gd name="connsiteX2" fmla="*/ 401962 w 401961"/>
                  <a:gd name="connsiteY2" fmla="*/ 70897 h 108396"/>
                  <a:gd name="connsiteX3" fmla="*/ 378204 w 401961"/>
                  <a:gd name="connsiteY3" fmla="*/ 76902 h 108396"/>
                  <a:gd name="connsiteX4" fmla="*/ 141065 w 401961"/>
                  <a:gd name="connsiteY4" fmla="*/ 71767 h 10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1961" h="108396">
                    <a:moveTo>
                      <a:pt x="141065" y="71767"/>
                    </a:moveTo>
                    <a:cubicBezTo>
                      <a:pt x="71011" y="97352"/>
                      <a:pt x="0" y="129986"/>
                      <a:pt x="0" y="88824"/>
                    </a:cubicBezTo>
                    <a:cubicBezTo>
                      <a:pt x="54738" y="-21435"/>
                      <a:pt x="282914" y="-30920"/>
                      <a:pt x="401962" y="70897"/>
                    </a:cubicBezTo>
                    <a:cubicBezTo>
                      <a:pt x="395261" y="77772"/>
                      <a:pt x="386906" y="79338"/>
                      <a:pt x="378204" y="76902"/>
                    </a:cubicBezTo>
                    <a:cubicBezTo>
                      <a:pt x="299709" y="54972"/>
                      <a:pt x="224869" y="44094"/>
                      <a:pt x="141065" y="71767"/>
                    </a:cubicBezTo>
                    <a:close/>
                  </a:path>
                </a:pathLst>
              </a:custGeom>
              <a:solidFill>
                <a:srgbClr val="42231A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Graphic 3">
                <a:extLst>
                  <a:ext uri="{FF2B5EF4-FFF2-40B4-BE49-F238E27FC236}">
                    <a16:creationId xmlns:a16="http://schemas.microsoft.com/office/drawing/2014/main" id="{259E47B0-79A9-4E4F-939B-3CC71DA066FF}"/>
                  </a:ext>
                </a:extLst>
              </p:cNvPr>
              <p:cNvSpPr/>
              <p:nvPr/>
            </p:nvSpPr>
            <p:spPr>
              <a:xfrm>
                <a:off x="3382780" y="4091836"/>
                <a:ext cx="398540" cy="195970"/>
              </a:xfrm>
              <a:custGeom>
                <a:avLst/>
                <a:gdLst>
                  <a:gd name="connsiteX0" fmla="*/ 323031 w 327351"/>
                  <a:gd name="connsiteY0" fmla="*/ 84751 h 160965"/>
                  <a:gd name="connsiteX1" fmla="*/ 279259 w 327351"/>
                  <a:gd name="connsiteY1" fmla="*/ 148278 h 160965"/>
                  <a:gd name="connsiteX2" fmla="*/ 43164 w 327351"/>
                  <a:gd name="connsiteY2" fmla="*/ 97804 h 160965"/>
                  <a:gd name="connsiteX3" fmla="*/ 0 w 327351"/>
                  <a:gd name="connsiteY3" fmla="*/ 23834 h 160965"/>
                  <a:gd name="connsiteX4" fmla="*/ 267336 w 327351"/>
                  <a:gd name="connsiteY4" fmla="*/ 28360 h 160965"/>
                  <a:gd name="connsiteX5" fmla="*/ 323031 w 327351"/>
                  <a:gd name="connsiteY5" fmla="*/ 84751 h 160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7351" h="160965">
                    <a:moveTo>
                      <a:pt x="323031" y="84751"/>
                    </a:moveTo>
                    <a:cubicBezTo>
                      <a:pt x="336520" y="125478"/>
                      <a:pt x="317462" y="138618"/>
                      <a:pt x="279259" y="148278"/>
                    </a:cubicBezTo>
                    <a:cubicBezTo>
                      <a:pt x="190930" y="170556"/>
                      <a:pt x="109998" y="169077"/>
                      <a:pt x="43164" y="97804"/>
                    </a:cubicBezTo>
                    <a:cubicBezTo>
                      <a:pt x="23409" y="76658"/>
                      <a:pt x="6266" y="53248"/>
                      <a:pt x="0" y="23834"/>
                    </a:cubicBezTo>
                    <a:cubicBezTo>
                      <a:pt x="163691" y="-19242"/>
                      <a:pt x="215470" y="4689"/>
                      <a:pt x="267336" y="28360"/>
                    </a:cubicBezTo>
                    <a:cubicBezTo>
                      <a:pt x="310500" y="58731"/>
                      <a:pt x="308412" y="62038"/>
                      <a:pt x="323031" y="84751"/>
                    </a:cubicBezTo>
                    <a:close/>
                  </a:path>
                </a:pathLst>
              </a:custGeom>
              <a:solidFill>
                <a:srgbClr val="FCFAFA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Graphic 3">
                <a:extLst>
                  <a:ext uri="{FF2B5EF4-FFF2-40B4-BE49-F238E27FC236}">
                    <a16:creationId xmlns:a16="http://schemas.microsoft.com/office/drawing/2014/main" id="{8E7A0993-88D0-4254-A76C-C9B20E7B0405}"/>
                  </a:ext>
                </a:extLst>
              </p:cNvPr>
              <p:cNvSpPr/>
              <p:nvPr/>
            </p:nvSpPr>
            <p:spPr>
              <a:xfrm>
                <a:off x="3309773" y="3970512"/>
                <a:ext cx="466289" cy="224504"/>
              </a:xfrm>
              <a:custGeom>
                <a:avLst/>
                <a:gdLst>
                  <a:gd name="connsiteX0" fmla="*/ 146729 w 382998"/>
                  <a:gd name="connsiteY0" fmla="*/ 106256 h 184402"/>
                  <a:gd name="connsiteX1" fmla="*/ 59880 w 382998"/>
                  <a:gd name="connsiteY1" fmla="*/ 123486 h 184402"/>
                  <a:gd name="connsiteX2" fmla="*/ 1313 w 382998"/>
                  <a:gd name="connsiteY2" fmla="*/ 0 h 184402"/>
                  <a:gd name="connsiteX3" fmla="*/ 77894 w 382998"/>
                  <a:gd name="connsiteY3" fmla="*/ 84152 h 184402"/>
                  <a:gd name="connsiteX4" fmla="*/ 60576 w 382998"/>
                  <a:gd name="connsiteY4" fmla="*/ 9311 h 184402"/>
                  <a:gd name="connsiteX5" fmla="*/ 115836 w 382998"/>
                  <a:gd name="connsiteY5" fmla="*/ 75797 h 184402"/>
                  <a:gd name="connsiteX6" fmla="*/ 101651 w 382998"/>
                  <a:gd name="connsiteY6" fmla="*/ 3220 h 184402"/>
                  <a:gd name="connsiteX7" fmla="*/ 155519 w 382998"/>
                  <a:gd name="connsiteY7" fmla="*/ 70315 h 184402"/>
                  <a:gd name="connsiteX8" fmla="*/ 218872 w 382998"/>
                  <a:gd name="connsiteY8" fmla="*/ 75188 h 184402"/>
                  <a:gd name="connsiteX9" fmla="*/ 309028 w 382998"/>
                  <a:gd name="connsiteY9" fmla="*/ 96335 h 184402"/>
                  <a:gd name="connsiteX10" fmla="*/ 382998 w 382998"/>
                  <a:gd name="connsiteY10" fmla="*/ 184403 h 184402"/>
                  <a:gd name="connsiteX11" fmla="*/ 328957 w 382998"/>
                  <a:gd name="connsiteY11" fmla="*/ 130622 h 184402"/>
                  <a:gd name="connsiteX12" fmla="*/ 146729 w 382998"/>
                  <a:gd name="connsiteY12" fmla="*/ 106256 h 18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2998" h="184402">
                    <a:moveTo>
                      <a:pt x="146729" y="106256"/>
                    </a:moveTo>
                    <a:cubicBezTo>
                      <a:pt x="113051" y="110607"/>
                      <a:pt x="88859" y="117743"/>
                      <a:pt x="59880" y="123486"/>
                    </a:cubicBezTo>
                    <a:cubicBezTo>
                      <a:pt x="28116" y="88068"/>
                      <a:pt x="-7303" y="54477"/>
                      <a:pt x="1313" y="0"/>
                    </a:cubicBezTo>
                    <a:cubicBezTo>
                      <a:pt x="14714" y="32286"/>
                      <a:pt x="42823" y="78408"/>
                      <a:pt x="77894" y="84152"/>
                    </a:cubicBezTo>
                    <a:cubicBezTo>
                      <a:pt x="61533" y="64484"/>
                      <a:pt x="55703" y="26542"/>
                      <a:pt x="60576" y="9311"/>
                    </a:cubicBezTo>
                    <a:cubicBezTo>
                      <a:pt x="73455" y="38290"/>
                      <a:pt x="83898" y="67182"/>
                      <a:pt x="115836" y="75797"/>
                    </a:cubicBezTo>
                    <a:cubicBezTo>
                      <a:pt x="104784" y="56391"/>
                      <a:pt x="95298" y="29936"/>
                      <a:pt x="101651" y="3220"/>
                    </a:cubicBezTo>
                    <a:cubicBezTo>
                      <a:pt x="113660" y="35767"/>
                      <a:pt x="126453" y="58741"/>
                      <a:pt x="155519" y="70315"/>
                    </a:cubicBezTo>
                    <a:cubicBezTo>
                      <a:pt x="183540" y="77190"/>
                      <a:pt x="184584" y="76146"/>
                      <a:pt x="218872" y="75188"/>
                    </a:cubicBezTo>
                    <a:cubicBezTo>
                      <a:pt x="251592" y="75188"/>
                      <a:pt x="281355" y="82411"/>
                      <a:pt x="309028" y="96335"/>
                    </a:cubicBezTo>
                    <a:cubicBezTo>
                      <a:pt x="346622" y="115306"/>
                      <a:pt x="377516" y="138890"/>
                      <a:pt x="382998" y="184403"/>
                    </a:cubicBezTo>
                    <a:cubicBezTo>
                      <a:pt x="366377" y="160819"/>
                      <a:pt x="353323" y="146026"/>
                      <a:pt x="328957" y="130622"/>
                    </a:cubicBezTo>
                    <a:cubicBezTo>
                      <a:pt x="278222" y="99642"/>
                      <a:pt x="205209" y="100860"/>
                      <a:pt x="146729" y="106256"/>
                    </a:cubicBezTo>
                    <a:close/>
                  </a:path>
                </a:pathLst>
              </a:custGeom>
              <a:solidFill>
                <a:srgbClr val="482920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Graphic 3">
                <a:extLst>
                  <a:ext uri="{FF2B5EF4-FFF2-40B4-BE49-F238E27FC236}">
                    <a16:creationId xmlns:a16="http://schemas.microsoft.com/office/drawing/2014/main" id="{7ECDBE0D-C3A2-443F-B988-73CCFF74D2E5}"/>
                  </a:ext>
                </a:extLst>
              </p:cNvPr>
              <p:cNvSpPr/>
              <p:nvPr/>
            </p:nvSpPr>
            <p:spPr>
              <a:xfrm>
                <a:off x="4095920" y="4375023"/>
                <a:ext cx="71388" cy="175344"/>
              </a:xfrm>
              <a:custGeom>
                <a:avLst/>
                <a:gdLst>
                  <a:gd name="connsiteX0" fmla="*/ 8702 w 58636"/>
                  <a:gd name="connsiteY0" fmla="*/ 0 h 144023"/>
                  <a:gd name="connsiteX1" fmla="*/ 56740 w 58636"/>
                  <a:gd name="connsiteY1" fmla="*/ 110085 h 144023"/>
                  <a:gd name="connsiteX2" fmla="*/ 0 w 58636"/>
                  <a:gd name="connsiteY2" fmla="*/ 144024 h 144023"/>
                  <a:gd name="connsiteX3" fmla="*/ 8702 w 58636"/>
                  <a:gd name="connsiteY3" fmla="*/ 0 h 144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636" h="144023">
                    <a:moveTo>
                      <a:pt x="8702" y="0"/>
                    </a:moveTo>
                    <a:cubicBezTo>
                      <a:pt x="41249" y="34026"/>
                      <a:pt x="65790" y="65268"/>
                      <a:pt x="56740" y="110085"/>
                    </a:cubicBezTo>
                    <a:cubicBezTo>
                      <a:pt x="52040" y="133581"/>
                      <a:pt x="32634" y="139325"/>
                      <a:pt x="0" y="144024"/>
                    </a:cubicBezTo>
                    <a:cubicBezTo>
                      <a:pt x="76146" y="95378"/>
                      <a:pt x="12531" y="52910"/>
                      <a:pt x="8702" y="0"/>
                    </a:cubicBezTo>
                    <a:close/>
                  </a:path>
                </a:pathLst>
              </a:custGeom>
              <a:solidFill>
                <a:srgbClr val="F8A78E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Graphic 3">
                <a:extLst>
                  <a:ext uri="{FF2B5EF4-FFF2-40B4-BE49-F238E27FC236}">
                    <a16:creationId xmlns:a16="http://schemas.microsoft.com/office/drawing/2014/main" id="{02EB0F9D-ADCF-4C02-BA8C-4D929FB353D9}"/>
                  </a:ext>
                </a:extLst>
              </p:cNvPr>
              <p:cNvSpPr/>
              <p:nvPr/>
            </p:nvSpPr>
            <p:spPr>
              <a:xfrm>
                <a:off x="4474156" y="4046140"/>
                <a:ext cx="104995" cy="13717"/>
              </a:xfrm>
              <a:custGeom>
                <a:avLst/>
                <a:gdLst>
                  <a:gd name="connsiteX0" fmla="*/ 86240 w 86240"/>
                  <a:gd name="connsiteY0" fmla="*/ 7325 h 11267"/>
                  <a:gd name="connsiteX1" fmla="*/ 19493 w 86240"/>
                  <a:gd name="connsiteY1" fmla="*/ 10371 h 11267"/>
                  <a:gd name="connsiteX2" fmla="*/ 0 w 86240"/>
                  <a:gd name="connsiteY2" fmla="*/ 7412 h 11267"/>
                  <a:gd name="connsiteX3" fmla="*/ 86240 w 86240"/>
                  <a:gd name="connsiteY3" fmla="*/ 7325 h 11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240" h="11267">
                    <a:moveTo>
                      <a:pt x="86240" y="7325"/>
                    </a:moveTo>
                    <a:cubicBezTo>
                      <a:pt x="64223" y="13852"/>
                      <a:pt x="41771" y="10284"/>
                      <a:pt x="19493" y="10371"/>
                    </a:cubicBezTo>
                    <a:cubicBezTo>
                      <a:pt x="12966" y="9414"/>
                      <a:pt x="6527" y="8457"/>
                      <a:pt x="0" y="7412"/>
                    </a:cubicBezTo>
                    <a:cubicBezTo>
                      <a:pt x="29240" y="2104"/>
                      <a:pt x="58132" y="-6163"/>
                      <a:pt x="86240" y="7325"/>
                    </a:cubicBezTo>
                    <a:close/>
                  </a:path>
                </a:pathLst>
              </a:custGeom>
              <a:solidFill>
                <a:srgbClr val="EFC6B0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Graphic 3">
                <a:extLst>
                  <a:ext uri="{FF2B5EF4-FFF2-40B4-BE49-F238E27FC236}">
                    <a16:creationId xmlns:a16="http://schemas.microsoft.com/office/drawing/2014/main" id="{96D2BC11-BC0B-4754-8618-2347145F3950}"/>
                  </a:ext>
                </a:extLst>
              </p:cNvPr>
              <p:cNvSpPr/>
              <p:nvPr/>
            </p:nvSpPr>
            <p:spPr>
              <a:xfrm>
                <a:off x="3480139" y="4094716"/>
                <a:ext cx="225538" cy="166502"/>
              </a:xfrm>
              <a:custGeom>
                <a:avLst/>
                <a:gdLst>
                  <a:gd name="connsiteX0" fmla="*/ 8273 w 185251"/>
                  <a:gd name="connsiteY0" fmla="*/ 4150 h 136761"/>
                  <a:gd name="connsiteX1" fmla="*/ 8708 w 185251"/>
                  <a:gd name="connsiteY1" fmla="*/ 81688 h 136761"/>
                  <a:gd name="connsiteX2" fmla="*/ 67971 w 185251"/>
                  <a:gd name="connsiteY2" fmla="*/ 133641 h 136761"/>
                  <a:gd name="connsiteX3" fmla="*/ 121404 w 185251"/>
                  <a:gd name="connsiteY3" fmla="*/ 134163 h 136761"/>
                  <a:gd name="connsiteX4" fmla="*/ 183278 w 185251"/>
                  <a:gd name="connsiteY4" fmla="*/ 25471 h 136761"/>
                  <a:gd name="connsiteX5" fmla="*/ 8273 w 185251"/>
                  <a:gd name="connsiteY5" fmla="*/ 4150 h 136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251" h="136761">
                    <a:moveTo>
                      <a:pt x="8273" y="4150"/>
                    </a:moveTo>
                    <a:cubicBezTo>
                      <a:pt x="-3214" y="26863"/>
                      <a:pt x="-2431" y="58888"/>
                      <a:pt x="8708" y="81688"/>
                    </a:cubicBezTo>
                    <a:cubicBezTo>
                      <a:pt x="22632" y="109709"/>
                      <a:pt x="42213" y="127114"/>
                      <a:pt x="67971" y="133641"/>
                    </a:cubicBezTo>
                    <a:cubicBezTo>
                      <a:pt x="88509" y="136861"/>
                      <a:pt x="101737" y="138427"/>
                      <a:pt x="121404" y="134163"/>
                    </a:cubicBezTo>
                    <a:cubicBezTo>
                      <a:pt x="177099" y="121110"/>
                      <a:pt x="191023" y="70288"/>
                      <a:pt x="183278" y="25471"/>
                    </a:cubicBezTo>
                    <a:cubicBezTo>
                      <a:pt x="126016" y="-8469"/>
                      <a:pt x="65709" y="-201"/>
                      <a:pt x="8273" y="4150"/>
                    </a:cubicBezTo>
                    <a:close/>
                  </a:path>
                </a:pathLst>
              </a:custGeom>
              <a:solidFill>
                <a:srgbClr val="915D52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Graphic 3">
                <a:extLst>
                  <a:ext uri="{FF2B5EF4-FFF2-40B4-BE49-F238E27FC236}">
                    <a16:creationId xmlns:a16="http://schemas.microsoft.com/office/drawing/2014/main" id="{CC9C6B03-EAC7-426A-B272-90CFB1523380}"/>
                  </a:ext>
                </a:extLst>
              </p:cNvPr>
              <p:cNvSpPr/>
              <p:nvPr/>
            </p:nvSpPr>
            <p:spPr>
              <a:xfrm>
                <a:off x="3549754" y="4109516"/>
                <a:ext cx="86454" cy="86454"/>
              </a:xfrm>
              <a:custGeom>
                <a:avLst/>
                <a:gdLst>
                  <a:gd name="connsiteX0" fmla="*/ 71011 w 71011"/>
                  <a:gd name="connsiteY0" fmla="*/ 35506 h 71011"/>
                  <a:gd name="connsiteX1" fmla="*/ 35506 w 71011"/>
                  <a:gd name="connsiteY1" fmla="*/ 71011 h 71011"/>
                  <a:gd name="connsiteX2" fmla="*/ 0 w 71011"/>
                  <a:gd name="connsiteY2" fmla="*/ 35506 h 71011"/>
                  <a:gd name="connsiteX3" fmla="*/ 35506 w 71011"/>
                  <a:gd name="connsiteY3" fmla="*/ 0 h 71011"/>
                  <a:gd name="connsiteX4" fmla="*/ 71011 w 71011"/>
                  <a:gd name="connsiteY4" fmla="*/ 35506 h 71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011" h="71011">
                    <a:moveTo>
                      <a:pt x="71011" y="35506"/>
                    </a:moveTo>
                    <a:cubicBezTo>
                      <a:pt x="71011" y="55115"/>
                      <a:pt x="55115" y="71011"/>
                      <a:pt x="35506" y="71011"/>
                    </a:cubicBezTo>
                    <a:cubicBezTo>
                      <a:pt x="15897" y="71011"/>
                      <a:pt x="0" y="55115"/>
                      <a:pt x="0" y="35506"/>
                    </a:cubicBezTo>
                    <a:cubicBezTo>
                      <a:pt x="0" y="15896"/>
                      <a:pt x="15897" y="0"/>
                      <a:pt x="35506" y="0"/>
                    </a:cubicBezTo>
                    <a:cubicBezTo>
                      <a:pt x="55115" y="0"/>
                      <a:pt x="71011" y="15896"/>
                      <a:pt x="71011" y="35506"/>
                    </a:cubicBezTo>
                    <a:close/>
                  </a:path>
                </a:pathLst>
              </a:custGeom>
              <a:solidFill>
                <a:srgbClr val="48291F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Graphic 3">
                <a:extLst>
                  <a:ext uri="{FF2B5EF4-FFF2-40B4-BE49-F238E27FC236}">
                    <a16:creationId xmlns:a16="http://schemas.microsoft.com/office/drawing/2014/main" id="{190C3F64-60D6-45B7-B1C9-1B8F34B3E2AA}"/>
                  </a:ext>
                </a:extLst>
              </p:cNvPr>
              <p:cNvSpPr/>
              <p:nvPr/>
            </p:nvSpPr>
            <p:spPr>
              <a:xfrm>
                <a:off x="3616079" y="4128376"/>
                <a:ext cx="48735" cy="48735"/>
              </a:xfrm>
              <a:custGeom>
                <a:avLst/>
                <a:gdLst>
                  <a:gd name="connsiteX0" fmla="*/ 40031 w 40030"/>
                  <a:gd name="connsiteY0" fmla="*/ 20015 h 40030"/>
                  <a:gd name="connsiteX1" fmla="*/ 20015 w 40030"/>
                  <a:gd name="connsiteY1" fmla="*/ 40031 h 40030"/>
                  <a:gd name="connsiteX2" fmla="*/ 0 w 40030"/>
                  <a:gd name="connsiteY2" fmla="*/ 20015 h 40030"/>
                  <a:gd name="connsiteX3" fmla="*/ 20015 w 40030"/>
                  <a:gd name="connsiteY3" fmla="*/ 0 h 40030"/>
                  <a:gd name="connsiteX4" fmla="*/ 40031 w 40030"/>
                  <a:gd name="connsiteY4" fmla="*/ 20015 h 40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30" h="40030">
                    <a:moveTo>
                      <a:pt x="40031" y="20015"/>
                    </a:moveTo>
                    <a:cubicBezTo>
                      <a:pt x="40031" y="31070"/>
                      <a:pt x="31070" y="40031"/>
                      <a:pt x="20015" y="40031"/>
                    </a:cubicBezTo>
                    <a:cubicBezTo>
                      <a:pt x="8961" y="40031"/>
                      <a:pt x="0" y="31070"/>
                      <a:pt x="0" y="20015"/>
                    </a:cubicBezTo>
                    <a:cubicBezTo>
                      <a:pt x="0" y="8961"/>
                      <a:pt x="8961" y="0"/>
                      <a:pt x="20015" y="0"/>
                    </a:cubicBezTo>
                    <a:cubicBezTo>
                      <a:pt x="31070" y="0"/>
                      <a:pt x="40031" y="8961"/>
                      <a:pt x="40031" y="200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Graphic 3">
                <a:extLst>
                  <a:ext uri="{FF2B5EF4-FFF2-40B4-BE49-F238E27FC236}">
                    <a16:creationId xmlns:a16="http://schemas.microsoft.com/office/drawing/2014/main" id="{96DE3F9C-9CB8-4EB6-9EF4-03C6416EE1B3}"/>
                  </a:ext>
                </a:extLst>
              </p:cNvPr>
              <p:cNvSpPr/>
              <p:nvPr/>
            </p:nvSpPr>
            <p:spPr>
              <a:xfrm>
                <a:off x="4293446" y="4083572"/>
                <a:ext cx="398540" cy="195970"/>
              </a:xfrm>
              <a:custGeom>
                <a:avLst/>
                <a:gdLst>
                  <a:gd name="connsiteX0" fmla="*/ 4320 w 327351"/>
                  <a:gd name="connsiteY0" fmla="*/ 84751 h 160965"/>
                  <a:gd name="connsiteX1" fmla="*/ 48093 w 327351"/>
                  <a:gd name="connsiteY1" fmla="*/ 148278 h 160965"/>
                  <a:gd name="connsiteX2" fmla="*/ 284188 w 327351"/>
                  <a:gd name="connsiteY2" fmla="*/ 97804 h 160965"/>
                  <a:gd name="connsiteX3" fmla="*/ 327352 w 327351"/>
                  <a:gd name="connsiteY3" fmla="*/ 23834 h 160965"/>
                  <a:gd name="connsiteX4" fmla="*/ 60015 w 327351"/>
                  <a:gd name="connsiteY4" fmla="*/ 28360 h 160965"/>
                  <a:gd name="connsiteX5" fmla="*/ 4320 w 327351"/>
                  <a:gd name="connsiteY5" fmla="*/ 84751 h 160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7351" h="160965">
                    <a:moveTo>
                      <a:pt x="4320" y="84751"/>
                    </a:moveTo>
                    <a:cubicBezTo>
                      <a:pt x="-9168" y="125478"/>
                      <a:pt x="9890" y="138618"/>
                      <a:pt x="48093" y="148278"/>
                    </a:cubicBezTo>
                    <a:cubicBezTo>
                      <a:pt x="136422" y="170556"/>
                      <a:pt x="217354" y="169077"/>
                      <a:pt x="284188" y="97804"/>
                    </a:cubicBezTo>
                    <a:cubicBezTo>
                      <a:pt x="303942" y="76658"/>
                      <a:pt x="321086" y="53248"/>
                      <a:pt x="327352" y="23834"/>
                    </a:cubicBezTo>
                    <a:cubicBezTo>
                      <a:pt x="163660" y="-19242"/>
                      <a:pt x="111881" y="4689"/>
                      <a:pt x="60015" y="28360"/>
                    </a:cubicBezTo>
                    <a:cubicBezTo>
                      <a:pt x="16939" y="58731"/>
                      <a:pt x="19027" y="62125"/>
                      <a:pt x="4320" y="84751"/>
                    </a:cubicBezTo>
                    <a:close/>
                  </a:path>
                </a:pathLst>
              </a:custGeom>
              <a:solidFill>
                <a:srgbClr val="FCFAFA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Graphic 3">
                <a:extLst>
                  <a:ext uri="{FF2B5EF4-FFF2-40B4-BE49-F238E27FC236}">
                    <a16:creationId xmlns:a16="http://schemas.microsoft.com/office/drawing/2014/main" id="{9FA00753-B627-492B-8D89-2C1DFC463B72}"/>
                  </a:ext>
                </a:extLst>
              </p:cNvPr>
              <p:cNvSpPr/>
              <p:nvPr/>
            </p:nvSpPr>
            <p:spPr>
              <a:xfrm>
                <a:off x="4298812" y="3962354"/>
                <a:ext cx="466287" cy="224504"/>
              </a:xfrm>
              <a:custGeom>
                <a:avLst/>
                <a:gdLst>
                  <a:gd name="connsiteX0" fmla="*/ 236269 w 382997"/>
                  <a:gd name="connsiteY0" fmla="*/ 106256 h 184402"/>
                  <a:gd name="connsiteX1" fmla="*/ 323119 w 382997"/>
                  <a:gd name="connsiteY1" fmla="*/ 123486 h 184402"/>
                  <a:gd name="connsiteX2" fmla="*/ 381685 w 382997"/>
                  <a:gd name="connsiteY2" fmla="*/ 0 h 184402"/>
                  <a:gd name="connsiteX3" fmla="*/ 305105 w 382997"/>
                  <a:gd name="connsiteY3" fmla="*/ 84152 h 184402"/>
                  <a:gd name="connsiteX4" fmla="*/ 322422 w 382997"/>
                  <a:gd name="connsiteY4" fmla="*/ 9311 h 184402"/>
                  <a:gd name="connsiteX5" fmla="*/ 267162 w 382997"/>
                  <a:gd name="connsiteY5" fmla="*/ 75798 h 184402"/>
                  <a:gd name="connsiteX6" fmla="*/ 281347 w 382997"/>
                  <a:gd name="connsiteY6" fmla="*/ 3220 h 184402"/>
                  <a:gd name="connsiteX7" fmla="*/ 227479 w 382997"/>
                  <a:gd name="connsiteY7" fmla="*/ 70315 h 184402"/>
                  <a:gd name="connsiteX8" fmla="*/ 164126 w 382997"/>
                  <a:gd name="connsiteY8" fmla="*/ 75188 h 184402"/>
                  <a:gd name="connsiteX9" fmla="*/ 73970 w 382997"/>
                  <a:gd name="connsiteY9" fmla="*/ 96335 h 184402"/>
                  <a:gd name="connsiteX10" fmla="*/ 0 w 382997"/>
                  <a:gd name="connsiteY10" fmla="*/ 184403 h 184402"/>
                  <a:gd name="connsiteX11" fmla="*/ 54041 w 382997"/>
                  <a:gd name="connsiteY11" fmla="*/ 130622 h 184402"/>
                  <a:gd name="connsiteX12" fmla="*/ 236269 w 382997"/>
                  <a:gd name="connsiteY12" fmla="*/ 106256 h 18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2997" h="184402">
                    <a:moveTo>
                      <a:pt x="236269" y="106256"/>
                    </a:moveTo>
                    <a:cubicBezTo>
                      <a:pt x="269947" y="110607"/>
                      <a:pt x="294140" y="117743"/>
                      <a:pt x="323119" y="123486"/>
                    </a:cubicBezTo>
                    <a:cubicBezTo>
                      <a:pt x="354882" y="88068"/>
                      <a:pt x="390300" y="54477"/>
                      <a:pt x="381685" y="0"/>
                    </a:cubicBezTo>
                    <a:cubicBezTo>
                      <a:pt x="368284" y="32286"/>
                      <a:pt x="340175" y="78408"/>
                      <a:pt x="305105" y="84152"/>
                    </a:cubicBezTo>
                    <a:cubicBezTo>
                      <a:pt x="321465" y="64484"/>
                      <a:pt x="327295" y="26542"/>
                      <a:pt x="322422" y="9311"/>
                    </a:cubicBezTo>
                    <a:cubicBezTo>
                      <a:pt x="309543" y="38290"/>
                      <a:pt x="299100" y="67182"/>
                      <a:pt x="267162" y="75798"/>
                    </a:cubicBezTo>
                    <a:cubicBezTo>
                      <a:pt x="278214" y="56391"/>
                      <a:pt x="287700" y="29936"/>
                      <a:pt x="281347" y="3220"/>
                    </a:cubicBezTo>
                    <a:cubicBezTo>
                      <a:pt x="269337" y="35767"/>
                      <a:pt x="256545" y="58741"/>
                      <a:pt x="227479" y="70315"/>
                    </a:cubicBezTo>
                    <a:cubicBezTo>
                      <a:pt x="199458" y="77190"/>
                      <a:pt x="198414" y="76146"/>
                      <a:pt x="164126" y="75188"/>
                    </a:cubicBezTo>
                    <a:cubicBezTo>
                      <a:pt x="131405" y="75188"/>
                      <a:pt x="101643" y="82411"/>
                      <a:pt x="73970" y="96335"/>
                    </a:cubicBezTo>
                    <a:cubicBezTo>
                      <a:pt x="36376" y="115306"/>
                      <a:pt x="5483" y="138890"/>
                      <a:pt x="0" y="184403"/>
                    </a:cubicBezTo>
                    <a:cubicBezTo>
                      <a:pt x="16621" y="160819"/>
                      <a:pt x="29675" y="146026"/>
                      <a:pt x="54041" y="130622"/>
                    </a:cubicBezTo>
                    <a:cubicBezTo>
                      <a:pt x="104689" y="99642"/>
                      <a:pt x="177702" y="100773"/>
                      <a:pt x="236269" y="106256"/>
                    </a:cubicBezTo>
                    <a:close/>
                  </a:path>
                </a:pathLst>
              </a:custGeom>
              <a:solidFill>
                <a:srgbClr val="482920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Graphic 3">
                <a:extLst>
                  <a:ext uri="{FF2B5EF4-FFF2-40B4-BE49-F238E27FC236}">
                    <a16:creationId xmlns:a16="http://schemas.microsoft.com/office/drawing/2014/main" id="{6ABB138C-B78E-4A74-9699-83A89250B93D}"/>
                  </a:ext>
                </a:extLst>
              </p:cNvPr>
              <p:cNvSpPr/>
              <p:nvPr/>
            </p:nvSpPr>
            <p:spPr>
              <a:xfrm>
                <a:off x="4369089" y="4086453"/>
                <a:ext cx="225538" cy="166502"/>
              </a:xfrm>
              <a:custGeom>
                <a:avLst/>
                <a:gdLst>
                  <a:gd name="connsiteX0" fmla="*/ 176978 w 185251"/>
                  <a:gd name="connsiteY0" fmla="*/ 4150 h 136761"/>
                  <a:gd name="connsiteX1" fmla="*/ 176543 w 185251"/>
                  <a:gd name="connsiteY1" fmla="*/ 81688 h 136761"/>
                  <a:gd name="connsiteX2" fmla="*/ 117280 w 185251"/>
                  <a:gd name="connsiteY2" fmla="*/ 133641 h 136761"/>
                  <a:gd name="connsiteX3" fmla="*/ 63847 w 185251"/>
                  <a:gd name="connsiteY3" fmla="*/ 134163 h 136761"/>
                  <a:gd name="connsiteX4" fmla="*/ 1974 w 185251"/>
                  <a:gd name="connsiteY4" fmla="*/ 25471 h 136761"/>
                  <a:gd name="connsiteX5" fmla="*/ 176978 w 185251"/>
                  <a:gd name="connsiteY5" fmla="*/ 4150 h 136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251" h="136761">
                    <a:moveTo>
                      <a:pt x="176978" y="4150"/>
                    </a:moveTo>
                    <a:cubicBezTo>
                      <a:pt x="188465" y="26863"/>
                      <a:pt x="187682" y="58888"/>
                      <a:pt x="176543" y="81688"/>
                    </a:cubicBezTo>
                    <a:cubicBezTo>
                      <a:pt x="162619" y="109709"/>
                      <a:pt x="143039" y="127114"/>
                      <a:pt x="117280" y="133641"/>
                    </a:cubicBezTo>
                    <a:cubicBezTo>
                      <a:pt x="96743" y="136861"/>
                      <a:pt x="83515" y="138427"/>
                      <a:pt x="63847" y="134163"/>
                    </a:cubicBezTo>
                    <a:cubicBezTo>
                      <a:pt x="8153" y="121110"/>
                      <a:pt x="-5771" y="70288"/>
                      <a:pt x="1974" y="25471"/>
                    </a:cubicBezTo>
                    <a:cubicBezTo>
                      <a:pt x="59322" y="-8469"/>
                      <a:pt x="119630" y="-201"/>
                      <a:pt x="176978" y="4150"/>
                    </a:cubicBezTo>
                    <a:close/>
                  </a:path>
                </a:pathLst>
              </a:custGeom>
              <a:solidFill>
                <a:srgbClr val="915D52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Graphic 3">
                <a:extLst>
                  <a:ext uri="{FF2B5EF4-FFF2-40B4-BE49-F238E27FC236}">
                    <a16:creationId xmlns:a16="http://schemas.microsoft.com/office/drawing/2014/main" id="{7C957DE4-0D1E-4D51-8C2E-B0885F6CFC4B}"/>
                  </a:ext>
                </a:extLst>
              </p:cNvPr>
              <p:cNvSpPr/>
              <p:nvPr/>
            </p:nvSpPr>
            <p:spPr>
              <a:xfrm>
                <a:off x="4438664" y="4101253"/>
                <a:ext cx="86454" cy="86454"/>
              </a:xfrm>
              <a:custGeom>
                <a:avLst/>
                <a:gdLst>
                  <a:gd name="connsiteX0" fmla="*/ 71011 w 71011"/>
                  <a:gd name="connsiteY0" fmla="*/ 35506 h 71011"/>
                  <a:gd name="connsiteX1" fmla="*/ 35506 w 71011"/>
                  <a:gd name="connsiteY1" fmla="*/ 71011 h 71011"/>
                  <a:gd name="connsiteX2" fmla="*/ 0 w 71011"/>
                  <a:gd name="connsiteY2" fmla="*/ 35506 h 71011"/>
                  <a:gd name="connsiteX3" fmla="*/ 35506 w 71011"/>
                  <a:gd name="connsiteY3" fmla="*/ 0 h 71011"/>
                  <a:gd name="connsiteX4" fmla="*/ 71011 w 71011"/>
                  <a:gd name="connsiteY4" fmla="*/ 35506 h 71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011" h="71011">
                    <a:moveTo>
                      <a:pt x="71011" y="35506"/>
                    </a:moveTo>
                    <a:cubicBezTo>
                      <a:pt x="71011" y="55115"/>
                      <a:pt x="55115" y="71011"/>
                      <a:pt x="35506" y="71011"/>
                    </a:cubicBezTo>
                    <a:cubicBezTo>
                      <a:pt x="15897" y="71011"/>
                      <a:pt x="0" y="55115"/>
                      <a:pt x="0" y="35506"/>
                    </a:cubicBezTo>
                    <a:cubicBezTo>
                      <a:pt x="0" y="15896"/>
                      <a:pt x="15896" y="0"/>
                      <a:pt x="35506" y="0"/>
                    </a:cubicBezTo>
                    <a:cubicBezTo>
                      <a:pt x="55115" y="0"/>
                      <a:pt x="71011" y="15896"/>
                      <a:pt x="71011" y="35506"/>
                    </a:cubicBezTo>
                    <a:close/>
                  </a:path>
                </a:pathLst>
              </a:custGeom>
              <a:solidFill>
                <a:srgbClr val="48291F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Graphic 3">
                <a:extLst>
                  <a:ext uri="{FF2B5EF4-FFF2-40B4-BE49-F238E27FC236}">
                    <a16:creationId xmlns:a16="http://schemas.microsoft.com/office/drawing/2014/main" id="{49CFD897-8C44-4AF9-945D-2077B8069700}"/>
                  </a:ext>
                </a:extLst>
              </p:cNvPr>
              <p:cNvSpPr/>
              <p:nvPr/>
            </p:nvSpPr>
            <p:spPr>
              <a:xfrm>
                <a:off x="4414296" y="4123926"/>
                <a:ext cx="48735" cy="48735"/>
              </a:xfrm>
              <a:custGeom>
                <a:avLst/>
                <a:gdLst>
                  <a:gd name="connsiteX0" fmla="*/ 40031 w 40030"/>
                  <a:gd name="connsiteY0" fmla="*/ 20015 h 40030"/>
                  <a:gd name="connsiteX1" fmla="*/ 20016 w 40030"/>
                  <a:gd name="connsiteY1" fmla="*/ 40031 h 40030"/>
                  <a:gd name="connsiteX2" fmla="*/ 0 w 40030"/>
                  <a:gd name="connsiteY2" fmla="*/ 20015 h 40030"/>
                  <a:gd name="connsiteX3" fmla="*/ 20016 w 40030"/>
                  <a:gd name="connsiteY3" fmla="*/ 0 h 40030"/>
                  <a:gd name="connsiteX4" fmla="*/ 40031 w 40030"/>
                  <a:gd name="connsiteY4" fmla="*/ 20015 h 40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30" h="40030">
                    <a:moveTo>
                      <a:pt x="40031" y="20015"/>
                    </a:moveTo>
                    <a:cubicBezTo>
                      <a:pt x="40031" y="31070"/>
                      <a:pt x="31070" y="40031"/>
                      <a:pt x="20016" y="40031"/>
                    </a:cubicBezTo>
                    <a:cubicBezTo>
                      <a:pt x="8961" y="40031"/>
                      <a:pt x="0" y="31070"/>
                      <a:pt x="0" y="20015"/>
                    </a:cubicBezTo>
                    <a:cubicBezTo>
                      <a:pt x="0" y="8961"/>
                      <a:pt x="8961" y="0"/>
                      <a:pt x="20016" y="0"/>
                    </a:cubicBezTo>
                    <a:cubicBezTo>
                      <a:pt x="31070" y="0"/>
                      <a:pt x="40031" y="8961"/>
                      <a:pt x="40031" y="200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3536770-9880-4A7B-8C51-8DF95029124A}"/>
                </a:ext>
              </a:extLst>
            </p:cNvPr>
            <p:cNvGrpSpPr/>
            <p:nvPr/>
          </p:nvGrpSpPr>
          <p:grpSpPr>
            <a:xfrm>
              <a:off x="7170138" y="1690912"/>
              <a:ext cx="4009738" cy="2892454"/>
              <a:chOff x="7170138" y="1690912"/>
              <a:chExt cx="4009738" cy="2892454"/>
            </a:xfrm>
          </p:grpSpPr>
          <p:sp>
            <p:nvSpPr>
              <p:cNvPr id="61" name="Graphic 249">
                <a:extLst>
                  <a:ext uri="{FF2B5EF4-FFF2-40B4-BE49-F238E27FC236}">
                    <a16:creationId xmlns:a16="http://schemas.microsoft.com/office/drawing/2014/main" id="{F7A66EFC-4494-41A8-8306-839E74903073}"/>
                  </a:ext>
                </a:extLst>
              </p:cNvPr>
              <p:cNvSpPr/>
              <p:nvPr/>
            </p:nvSpPr>
            <p:spPr>
              <a:xfrm>
                <a:off x="8175920" y="1795198"/>
                <a:ext cx="1998175" cy="131323"/>
              </a:xfrm>
              <a:custGeom>
                <a:avLst/>
                <a:gdLst>
                  <a:gd name="connsiteX0" fmla="*/ 0 w 3695700"/>
                  <a:gd name="connsiteY0" fmla="*/ 0 h 242887"/>
                  <a:gd name="connsiteX1" fmla="*/ 3695700 w 3695700"/>
                  <a:gd name="connsiteY1" fmla="*/ 0 h 242887"/>
                  <a:gd name="connsiteX2" fmla="*/ 3695700 w 3695700"/>
                  <a:gd name="connsiteY2" fmla="*/ 242888 h 242887"/>
                  <a:gd name="connsiteX3" fmla="*/ 0 w 3695700"/>
                  <a:gd name="connsiteY3" fmla="*/ 242888 h 24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5700" h="242887">
                    <a:moveTo>
                      <a:pt x="0" y="0"/>
                    </a:moveTo>
                    <a:lnTo>
                      <a:pt x="3695700" y="0"/>
                    </a:lnTo>
                    <a:lnTo>
                      <a:pt x="3695700" y="242888"/>
                    </a:lnTo>
                    <a:lnTo>
                      <a:pt x="0" y="24288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Graphic 249">
                <a:extLst>
                  <a:ext uri="{FF2B5EF4-FFF2-40B4-BE49-F238E27FC236}">
                    <a16:creationId xmlns:a16="http://schemas.microsoft.com/office/drawing/2014/main" id="{436F4CA1-CF86-475A-A822-8AC56DE3E319}"/>
                  </a:ext>
                </a:extLst>
              </p:cNvPr>
              <p:cNvSpPr/>
              <p:nvPr/>
            </p:nvSpPr>
            <p:spPr>
              <a:xfrm>
                <a:off x="10174095" y="1756573"/>
                <a:ext cx="100423" cy="208572"/>
              </a:xfrm>
              <a:custGeom>
                <a:avLst/>
                <a:gdLst>
                  <a:gd name="connsiteX0" fmla="*/ 159544 w 185737"/>
                  <a:gd name="connsiteY0" fmla="*/ 385763 h 385762"/>
                  <a:gd name="connsiteX1" fmla="*/ 26194 w 185737"/>
                  <a:gd name="connsiteY1" fmla="*/ 385763 h 385762"/>
                  <a:gd name="connsiteX2" fmla="*/ 0 w 185737"/>
                  <a:gd name="connsiteY2" fmla="*/ 359569 h 385762"/>
                  <a:gd name="connsiteX3" fmla="*/ 0 w 185737"/>
                  <a:gd name="connsiteY3" fmla="*/ 26194 h 385762"/>
                  <a:gd name="connsiteX4" fmla="*/ 26194 w 185737"/>
                  <a:gd name="connsiteY4" fmla="*/ 0 h 385762"/>
                  <a:gd name="connsiteX5" fmla="*/ 159544 w 185737"/>
                  <a:gd name="connsiteY5" fmla="*/ 0 h 385762"/>
                  <a:gd name="connsiteX6" fmla="*/ 185738 w 185737"/>
                  <a:gd name="connsiteY6" fmla="*/ 26194 h 385762"/>
                  <a:gd name="connsiteX7" fmla="*/ 185738 w 185737"/>
                  <a:gd name="connsiteY7" fmla="*/ 359569 h 385762"/>
                  <a:gd name="connsiteX8" fmla="*/ 159544 w 185737"/>
                  <a:gd name="connsiteY8" fmla="*/ 385763 h 385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5737" h="385762">
                    <a:moveTo>
                      <a:pt x="159544" y="385763"/>
                    </a:moveTo>
                    <a:lnTo>
                      <a:pt x="26194" y="385763"/>
                    </a:lnTo>
                    <a:cubicBezTo>
                      <a:pt x="11716" y="385763"/>
                      <a:pt x="0" y="374047"/>
                      <a:pt x="0" y="359569"/>
                    </a:cubicBezTo>
                    <a:lnTo>
                      <a:pt x="0" y="26194"/>
                    </a:lnTo>
                    <a:cubicBezTo>
                      <a:pt x="0" y="11716"/>
                      <a:pt x="11716" y="0"/>
                      <a:pt x="26194" y="0"/>
                    </a:cubicBezTo>
                    <a:lnTo>
                      <a:pt x="159544" y="0"/>
                    </a:lnTo>
                    <a:cubicBezTo>
                      <a:pt x="174022" y="0"/>
                      <a:pt x="185738" y="11716"/>
                      <a:pt x="185738" y="26194"/>
                    </a:cubicBezTo>
                    <a:lnTo>
                      <a:pt x="185738" y="359569"/>
                    </a:lnTo>
                    <a:cubicBezTo>
                      <a:pt x="185738" y="374047"/>
                      <a:pt x="174022" y="385763"/>
                      <a:pt x="159544" y="38576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Graphic 249">
                <a:extLst>
                  <a:ext uri="{FF2B5EF4-FFF2-40B4-BE49-F238E27FC236}">
                    <a16:creationId xmlns:a16="http://schemas.microsoft.com/office/drawing/2014/main" id="{94B7F50F-EFFA-4E8A-9316-A89C16E26907}"/>
                  </a:ext>
                </a:extLst>
              </p:cNvPr>
              <p:cNvSpPr/>
              <p:nvPr/>
            </p:nvSpPr>
            <p:spPr>
              <a:xfrm>
                <a:off x="8075496" y="1756573"/>
                <a:ext cx="100423" cy="208572"/>
              </a:xfrm>
              <a:custGeom>
                <a:avLst/>
                <a:gdLst>
                  <a:gd name="connsiteX0" fmla="*/ 159544 w 185737"/>
                  <a:gd name="connsiteY0" fmla="*/ 385763 h 385762"/>
                  <a:gd name="connsiteX1" fmla="*/ 26194 w 185737"/>
                  <a:gd name="connsiteY1" fmla="*/ 385763 h 385762"/>
                  <a:gd name="connsiteX2" fmla="*/ 0 w 185737"/>
                  <a:gd name="connsiteY2" fmla="*/ 359569 h 385762"/>
                  <a:gd name="connsiteX3" fmla="*/ 0 w 185737"/>
                  <a:gd name="connsiteY3" fmla="*/ 26194 h 385762"/>
                  <a:gd name="connsiteX4" fmla="*/ 26194 w 185737"/>
                  <a:gd name="connsiteY4" fmla="*/ 0 h 385762"/>
                  <a:gd name="connsiteX5" fmla="*/ 159544 w 185737"/>
                  <a:gd name="connsiteY5" fmla="*/ 0 h 385762"/>
                  <a:gd name="connsiteX6" fmla="*/ 185738 w 185737"/>
                  <a:gd name="connsiteY6" fmla="*/ 26194 h 385762"/>
                  <a:gd name="connsiteX7" fmla="*/ 185738 w 185737"/>
                  <a:gd name="connsiteY7" fmla="*/ 359569 h 385762"/>
                  <a:gd name="connsiteX8" fmla="*/ 159544 w 185737"/>
                  <a:gd name="connsiteY8" fmla="*/ 385763 h 385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5737" h="385762">
                    <a:moveTo>
                      <a:pt x="159544" y="385763"/>
                    </a:moveTo>
                    <a:lnTo>
                      <a:pt x="26194" y="385763"/>
                    </a:lnTo>
                    <a:cubicBezTo>
                      <a:pt x="11716" y="385763"/>
                      <a:pt x="0" y="374047"/>
                      <a:pt x="0" y="359569"/>
                    </a:cubicBezTo>
                    <a:lnTo>
                      <a:pt x="0" y="26194"/>
                    </a:lnTo>
                    <a:cubicBezTo>
                      <a:pt x="0" y="11716"/>
                      <a:pt x="11716" y="0"/>
                      <a:pt x="26194" y="0"/>
                    </a:cubicBezTo>
                    <a:lnTo>
                      <a:pt x="159544" y="0"/>
                    </a:lnTo>
                    <a:cubicBezTo>
                      <a:pt x="174022" y="0"/>
                      <a:pt x="185738" y="11716"/>
                      <a:pt x="185738" y="26194"/>
                    </a:cubicBezTo>
                    <a:lnTo>
                      <a:pt x="185738" y="359569"/>
                    </a:lnTo>
                    <a:cubicBezTo>
                      <a:pt x="185738" y="374047"/>
                      <a:pt x="174022" y="385763"/>
                      <a:pt x="159544" y="38576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Graphic 249">
                <a:extLst>
                  <a:ext uri="{FF2B5EF4-FFF2-40B4-BE49-F238E27FC236}">
                    <a16:creationId xmlns:a16="http://schemas.microsoft.com/office/drawing/2014/main" id="{C5B5DC4C-11AE-4260-B7E8-5F706BA58B60}"/>
                  </a:ext>
                </a:extLst>
              </p:cNvPr>
              <p:cNvSpPr/>
              <p:nvPr/>
            </p:nvSpPr>
            <p:spPr>
              <a:xfrm>
                <a:off x="7915849" y="2030808"/>
                <a:ext cx="75961" cy="169948"/>
              </a:xfrm>
              <a:custGeom>
                <a:avLst/>
                <a:gdLst>
                  <a:gd name="connsiteX0" fmla="*/ 0 w 140493"/>
                  <a:gd name="connsiteY0" fmla="*/ 0 h 314325"/>
                  <a:gd name="connsiteX1" fmla="*/ 140494 w 140493"/>
                  <a:gd name="connsiteY1" fmla="*/ 0 h 314325"/>
                  <a:gd name="connsiteX2" fmla="*/ 140494 w 140493"/>
                  <a:gd name="connsiteY2" fmla="*/ 314325 h 314325"/>
                  <a:gd name="connsiteX3" fmla="*/ 0 w 140493"/>
                  <a:gd name="connsiteY3" fmla="*/ 314325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493" h="314325">
                    <a:moveTo>
                      <a:pt x="0" y="0"/>
                    </a:moveTo>
                    <a:lnTo>
                      <a:pt x="140494" y="0"/>
                    </a:lnTo>
                    <a:lnTo>
                      <a:pt x="140494" y="314325"/>
                    </a:lnTo>
                    <a:lnTo>
                      <a:pt x="0" y="31432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Graphic 249">
                <a:extLst>
                  <a:ext uri="{FF2B5EF4-FFF2-40B4-BE49-F238E27FC236}">
                    <a16:creationId xmlns:a16="http://schemas.microsoft.com/office/drawing/2014/main" id="{91B99146-AF4C-465D-9F45-FFAA0684CE9A}"/>
                  </a:ext>
                </a:extLst>
              </p:cNvPr>
              <p:cNvSpPr/>
              <p:nvPr/>
            </p:nvSpPr>
            <p:spPr>
              <a:xfrm>
                <a:off x="7795906" y="2030808"/>
                <a:ext cx="131529" cy="208572"/>
              </a:xfrm>
              <a:custGeom>
                <a:avLst/>
                <a:gdLst>
                  <a:gd name="connsiteX0" fmla="*/ 217075 w 243268"/>
                  <a:gd name="connsiteY0" fmla="*/ 385763 h 385762"/>
                  <a:gd name="connsiteX1" fmla="*/ 26194 w 243268"/>
                  <a:gd name="connsiteY1" fmla="*/ 385763 h 385762"/>
                  <a:gd name="connsiteX2" fmla="*/ 0 w 243268"/>
                  <a:gd name="connsiteY2" fmla="*/ 359569 h 385762"/>
                  <a:gd name="connsiteX3" fmla="*/ 0 w 243268"/>
                  <a:gd name="connsiteY3" fmla="*/ 26194 h 385762"/>
                  <a:gd name="connsiteX4" fmla="*/ 26194 w 243268"/>
                  <a:gd name="connsiteY4" fmla="*/ 0 h 385762"/>
                  <a:gd name="connsiteX5" fmla="*/ 217075 w 243268"/>
                  <a:gd name="connsiteY5" fmla="*/ 0 h 385762"/>
                  <a:gd name="connsiteX6" fmla="*/ 243268 w 243268"/>
                  <a:gd name="connsiteY6" fmla="*/ 26194 h 385762"/>
                  <a:gd name="connsiteX7" fmla="*/ 243268 w 243268"/>
                  <a:gd name="connsiteY7" fmla="*/ 359569 h 385762"/>
                  <a:gd name="connsiteX8" fmla="*/ 217075 w 243268"/>
                  <a:gd name="connsiteY8" fmla="*/ 385763 h 385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3268" h="385762">
                    <a:moveTo>
                      <a:pt x="217075" y="385763"/>
                    </a:moveTo>
                    <a:lnTo>
                      <a:pt x="26194" y="385763"/>
                    </a:lnTo>
                    <a:cubicBezTo>
                      <a:pt x="11716" y="385763"/>
                      <a:pt x="0" y="374047"/>
                      <a:pt x="0" y="359569"/>
                    </a:cubicBezTo>
                    <a:lnTo>
                      <a:pt x="0" y="26194"/>
                    </a:lnTo>
                    <a:cubicBezTo>
                      <a:pt x="0" y="11716"/>
                      <a:pt x="11716" y="0"/>
                      <a:pt x="26194" y="0"/>
                    </a:cubicBezTo>
                    <a:lnTo>
                      <a:pt x="217075" y="0"/>
                    </a:lnTo>
                    <a:cubicBezTo>
                      <a:pt x="231553" y="0"/>
                      <a:pt x="243268" y="11716"/>
                      <a:pt x="243268" y="26194"/>
                    </a:cubicBezTo>
                    <a:lnTo>
                      <a:pt x="243268" y="359569"/>
                    </a:lnTo>
                    <a:cubicBezTo>
                      <a:pt x="243268" y="374047"/>
                      <a:pt x="231553" y="385763"/>
                      <a:pt x="217075" y="38576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Graphic 249">
                <a:extLst>
                  <a:ext uri="{FF2B5EF4-FFF2-40B4-BE49-F238E27FC236}">
                    <a16:creationId xmlns:a16="http://schemas.microsoft.com/office/drawing/2014/main" id="{7D1AC30B-E0E3-48FC-95EB-B51687A4C59E}"/>
                  </a:ext>
                </a:extLst>
              </p:cNvPr>
              <p:cNvSpPr/>
              <p:nvPr/>
            </p:nvSpPr>
            <p:spPr>
              <a:xfrm rot="10800000">
                <a:off x="10363252" y="2030807"/>
                <a:ext cx="75961" cy="169948"/>
              </a:xfrm>
              <a:custGeom>
                <a:avLst/>
                <a:gdLst>
                  <a:gd name="connsiteX0" fmla="*/ 0 w 140493"/>
                  <a:gd name="connsiteY0" fmla="*/ 0 h 314325"/>
                  <a:gd name="connsiteX1" fmla="*/ 140494 w 140493"/>
                  <a:gd name="connsiteY1" fmla="*/ 0 h 314325"/>
                  <a:gd name="connsiteX2" fmla="*/ 140494 w 140493"/>
                  <a:gd name="connsiteY2" fmla="*/ 314325 h 314325"/>
                  <a:gd name="connsiteX3" fmla="*/ 0 w 140493"/>
                  <a:gd name="connsiteY3" fmla="*/ 314325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493" h="314325">
                    <a:moveTo>
                      <a:pt x="0" y="0"/>
                    </a:moveTo>
                    <a:lnTo>
                      <a:pt x="140494" y="0"/>
                    </a:lnTo>
                    <a:lnTo>
                      <a:pt x="140494" y="314325"/>
                    </a:lnTo>
                    <a:lnTo>
                      <a:pt x="0" y="31432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Graphic 249">
                <a:extLst>
                  <a:ext uri="{FF2B5EF4-FFF2-40B4-BE49-F238E27FC236}">
                    <a16:creationId xmlns:a16="http://schemas.microsoft.com/office/drawing/2014/main" id="{732970B4-0057-4964-903B-B8BA9AD85128}"/>
                  </a:ext>
                </a:extLst>
              </p:cNvPr>
              <p:cNvSpPr/>
              <p:nvPr/>
            </p:nvSpPr>
            <p:spPr>
              <a:xfrm>
                <a:off x="10427626" y="2030808"/>
                <a:ext cx="131529" cy="208572"/>
              </a:xfrm>
              <a:custGeom>
                <a:avLst/>
                <a:gdLst>
                  <a:gd name="connsiteX0" fmla="*/ 26194 w 243268"/>
                  <a:gd name="connsiteY0" fmla="*/ 385763 h 385762"/>
                  <a:gd name="connsiteX1" fmla="*/ 217075 w 243268"/>
                  <a:gd name="connsiteY1" fmla="*/ 385763 h 385762"/>
                  <a:gd name="connsiteX2" fmla="*/ 243269 w 243268"/>
                  <a:gd name="connsiteY2" fmla="*/ 359569 h 385762"/>
                  <a:gd name="connsiteX3" fmla="*/ 243269 w 243268"/>
                  <a:gd name="connsiteY3" fmla="*/ 26194 h 385762"/>
                  <a:gd name="connsiteX4" fmla="*/ 217075 w 243268"/>
                  <a:gd name="connsiteY4" fmla="*/ 0 h 385762"/>
                  <a:gd name="connsiteX5" fmla="*/ 26194 w 243268"/>
                  <a:gd name="connsiteY5" fmla="*/ 0 h 385762"/>
                  <a:gd name="connsiteX6" fmla="*/ 0 w 243268"/>
                  <a:gd name="connsiteY6" fmla="*/ 26194 h 385762"/>
                  <a:gd name="connsiteX7" fmla="*/ 0 w 243268"/>
                  <a:gd name="connsiteY7" fmla="*/ 359569 h 385762"/>
                  <a:gd name="connsiteX8" fmla="*/ 26194 w 243268"/>
                  <a:gd name="connsiteY8" fmla="*/ 385763 h 385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3268" h="385762">
                    <a:moveTo>
                      <a:pt x="26194" y="385763"/>
                    </a:moveTo>
                    <a:lnTo>
                      <a:pt x="217075" y="385763"/>
                    </a:lnTo>
                    <a:cubicBezTo>
                      <a:pt x="231553" y="385763"/>
                      <a:pt x="243269" y="374047"/>
                      <a:pt x="243269" y="359569"/>
                    </a:cubicBezTo>
                    <a:lnTo>
                      <a:pt x="243269" y="26194"/>
                    </a:lnTo>
                    <a:cubicBezTo>
                      <a:pt x="243269" y="11716"/>
                      <a:pt x="231553" y="0"/>
                      <a:pt x="217075" y="0"/>
                    </a:cubicBezTo>
                    <a:lnTo>
                      <a:pt x="26194" y="0"/>
                    </a:lnTo>
                    <a:cubicBezTo>
                      <a:pt x="11716" y="0"/>
                      <a:pt x="0" y="11716"/>
                      <a:pt x="0" y="26194"/>
                    </a:cubicBezTo>
                    <a:lnTo>
                      <a:pt x="0" y="359569"/>
                    </a:lnTo>
                    <a:cubicBezTo>
                      <a:pt x="0" y="374047"/>
                      <a:pt x="11716" y="385763"/>
                      <a:pt x="26194" y="38576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Graphic 249">
                <a:extLst>
                  <a:ext uri="{FF2B5EF4-FFF2-40B4-BE49-F238E27FC236}">
                    <a16:creationId xmlns:a16="http://schemas.microsoft.com/office/drawing/2014/main" id="{88F46C60-949B-4B94-98ED-7019B0039757}"/>
                  </a:ext>
                </a:extLst>
              </p:cNvPr>
              <p:cNvSpPr/>
              <p:nvPr/>
            </p:nvSpPr>
            <p:spPr>
              <a:xfrm>
                <a:off x="8050419" y="2567997"/>
                <a:ext cx="2249232" cy="307348"/>
              </a:xfrm>
              <a:custGeom>
                <a:avLst/>
                <a:gdLst>
                  <a:gd name="connsiteX0" fmla="*/ 0 w 3440239"/>
                  <a:gd name="connsiteY0" fmla="*/ 0 h 568452"/>
                  <a:gd name="connsiteX1" fmla="*/ 3440240 w 3440239"/>
                  <a:gd name="connsiteY1" fmla="*/ 0 h 568452"/>
                  <a:gd name="connsiteX2" fmla="*/ 3440240 w 3440239"/>
                  <a:gd name="connsiteY2" fmla="*/ 568452 h 568452"/>
                  <a:gd name="connsiteX3" fmla="*/ 0 w 3440239"/>
                  <a:gd name="connsiteY3" fmla="*/ 568452 h 568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40239" h="568452">
                    <a:moveTo>
                      <a:pt x="0" y="0"/>
                    </a:moveTo>
                    <a:lnTo>
                      <a:pt x="3440240" y="0"/>
                    </a:lnTo>
                    <a:lnTo>
                      <a:pt x="3440240" y="568452"/>
                    </a:lnTo>
                    <a:lnTo>
                      <a:pt x="0" y="56845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Graphic 249">
                <a:extLst>
                  <a:ext uri="{FF2B5EF4-FFF2-40B4-BE49-F238E27FC236}">
                    <a16:creationId xmlns:a16="http://schemas.microsoft.com/office/drawing/2014/main" id="{4DFAC677-20CE-4E6C-8F57-D27506730CC1}"/>
                  </a:ext>
                </a:extLst>
              </p:cNvPr>
              <p:cNvSpPr/>
              <p:nvPr/>
            </p:nvSpPr>
            <p:spPr>
              <a:xfrm>
                <a:off x="9833169" y="2449858"/>
                <a:ext cx="389438" cy="236278"/>
              </a:xfrm>
              <a:custGeom>
                <a:avLst/>
                <a:gdLst>
                  <a:gd name="connsiteX0" fmla="*/ 0 w 720280"/>
                  <a:gd name="connsiteY0" fmla="*/ 0 h 437006"/>
                  <a:gd name="connsiteX1" fmla="*/ 720280 w 720280"/>
                  <a:gd name="connsiteY1" fmla="*/ 0 h 437006"/>
                  <a:gd name="connsiteX2" fmla="*/ 720280 w 720280"/>
                  <a:gd name="connsiteY2" fmla="*/ 437007 h 437006"/>
                  <a:gd name="connsiteX3" fmla="*/ 0 w 720280"/>
                  <a:gd name="connsiteY3" fmla="*/ 437007 h 437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0280" h="437006">
                    <a:moveTo>
                      <a:pt x="0" y="0"/>
                    </a:moveTo>
                    <a:lnTo>
                      <a:pt x="720280" y="0"/>
                    </a:lnTo>
                    <a:lnTo>
                      <a:pt x="720280" y="437007"/>
                    </a:lnTo>
                    <a:lnTo>
                      <a:pt x="0" y="437007"/>
                    </a:lnTo>
                    <a:close/>
                  </a:path>
                </a:pathLst>
              </a:custGeom>
              <a:gradFill flip="none" rotWithShape="1">
                <a:gsLst>
                  <a:gs pos="52200">
                    <a:schemeClr val="tx1">
                      <a:lumMod val="65000"/>
                      <a:lumOff val="35000"/>
                    </a:schemeClr>
                  </a:gs>
                  <a:gs pos="8000">
                    <a:schemeClr val="tx1"/>
                  </a:gs>
                  <a:gs pos="82000">
                    <a:schemeClr val="tx1"/>
                  </a:gs>
                </a:gsLst>
                <a:lin ang="0" scaled="0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0" name="Graphic 249">
                <a:extLst>
                  <a:ext uri="{FF2B5EF4-FFF2-40B4-BE49-F238E27FC236}">
                    <a16:creationId xmlns:a16="http://schemas.microsoft.com/office/drawing/2014/main" id="{3AF04EA7-6399-4366-9FB4-218A88971C79}"/>
                  </a:ext>
                </a:extLst>
              </p:cNvPr>
              <p:cNvSpPr/>
              <p:nvPr/>
            </p:nvSpPr>
            <p:spPr>
              <a:xfrm>
                <a:off x="8175920" y="2424777"/>
                <a:ext cx="389438" cy="236278"/>
              </a:xfrm>
              <a:custGeom>
                <a:avLst/>
                <a:gdLst>
                  <a:gd name="connsiteX0" fmla="*/ 0 w 720280"/>
                  <a:gd name="connsiteY0" fmla="*/ 0 h 437006"/>
                  <a:gd name="connsiteX1" fmla="*/ 720281 w 720280"/>
                  <a:gd name="connsiteY1" fmla="*/ 0 h 437006"/>
                  <a:gd name="connsiteX2" fmla="*/ 720281 w 720280"/>
                  <a:gd name="connsiteY2" fmla="*/ 437007 h 437006"/>
                  <a:gd name="connsiteX3" fmla="*/ 0 w 720280"/>
                  <a:gd name="connsiteY3" fmla="*/ 437007 h 437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0280" h="437006">
                    <a:moveTo>
                      <a:pt x="0" y="0"/>
                    </a:moveTo>
                    <a:lnTo>
                      <a:pt x="720281" y="0"/>
                    </a:lnTo>
                    <a:lnTo>
                      <a:pt x="720281" y="437007"/>
                    </a:lnTo>
                    <a:lnTo>
                      <a:pt x="0" y="437007"/>
                    </a:lnTo>
                    <a:close/>
                  </a:path>
                </a:pathLst>
              </a:custGeom>
              <a:gradFill flip="none" rotWithShape="1">
                <a:gsLst>
                  <a:gs pos="52200">
                    <a:schemeClr val="tx1">
                      <a:lumMod val="65000"/>
                      <a:lumOff val="35000"/>
                    </a:schemeClr>
                  </a:gs>
                  <a:gs pos="8000">
                    <a:schemeClr val="tx1"/>
                  </a:gs>
                  <a:gs pos="82000">
                    <a:schemeClr val="tx1"/>
                  </a:gs>
                </a:gsLst>
                <a:lin ang="0" scaled="0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1" name="Graphic 249">
                <a:extLst>
                  <a:ext uri="{FF2B5EF4-FFF2-40B4-BE49-F238E27FC236}">
                    <a16:creationId xmlns:a16="http://schemas.microsoft.com/office/drawing/2014/main" id="{FECAAE5C-65C6-4DD7-B6AF-688296E349E4}"/>
                  </a:ext>
                </a:extLst>
              </p:cNvPr>
              <p:cNvSpPr/>
              <p:nvPr/>
            </p:nvSpPr>
            <p:spPr>
              <a:xfrm>
                <a:off x="7927436" y="2030808"/>
                <a:ext cx="2495143" cy="440319"/>
              </a:xfrm>
              <a:custGeom>
                <a:avLst/>
                <a:gdLst>
                  <a:gd name="connsiteX0" fmla="*/ 4471988 w 4614862"/>
                  <a:gd name="connsiteY0" fmla="*/ 814388 h 814387"/>
                  <a:gd name="connsiteX1" fmla="*/ 152400 w 4614862"/>
                  <a:gd name="connsiteY1" fmla="*/ 814388 h 814387"/>
                  <a:gd name="connsiteX2" fmla="*/ 0 w 4614862"/>
                  <a:gd name="connsiteY2" fmla="*/ 0 h 814387"/>
                  <a:gd name="connsiteX3" fmla="*/ 4614863 w 4614862"/>
                  <a:gd name="connsiteY3" fmla="*/ 0 h 814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14862" h="814387">
                    <a:moveTo>
                      <a:pt x="4471988" y="814388"/>
                    </a:moveTo>
                    <a:lnTo>
                      <a:pt x="152400" y="814388"/>
                    </a:lnTo>
                    <a:lnTo>
                      <a:pt x="0" y="0"/>
                    </a:lnTo>
                    <a:lnTo>
                      <a:pt x="4614863" y="0"/>
                    </a:lnTo>
                    <a:close/>
                  </a:path>
                </a:pathLst>
              </a:custGeom>
              <a:gradFill flip="none" rotWithShape="1">
                <a:gsLst>
                  <a:gs pos="52200">
                    <a:schemeClr val="tx1">
                      <a:lumMod val="65000"/>
                      <a:lumOff val="35000"/>
                    </a:schemeClr>
                  </a:gs>
                  <a:gs pos="8000">
                    <a:schemeClr val="tx1"/>
                  </a:gs>
                  <a:gs pos="82000">
                    <a:schemeClr val="tx1"/>
                  </a:gs>
                </a:gsLst>
                <a:lin ang="27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2" name="Graphic 249">
                <a:extLst>
                  <a:ext uri="{FF2B5EF4-FFF2-40B4-BE49-F238E27FC236}">
                    <a16:creationId xmlns:a16="http://schemas.microsoft.com/office/drawing/2014/main" id="{08F81F86-2158-4503-AF47-F2C03C5EF864}"/>
                  </a:ext>
                </a:extLst>
              </p:cNvPr>
              <p:cNvSpPr/>
              <p:nvPr/>
            </p:nvSpPr>
            <p:spPr>
              <a:xfrm>
                <a:off x="8873737" y="1690912"/>
                <a:ext cx="602542" cy="1132499"/>
              </a:xfrm>
              <a:custGeom>
                <a:avLst/>
                <a:gdLst>
                  <a:gd name="connsiteX0" fmla="*/ 740188 w 1114425"/>
                  <a:gd name="connsiteY0" fmla="*/ 2034254 h 2094600"/>
                  <a:gd name="connsiteX1" fmla="*/ 385667 w 1114425"/>
                  <a:gd name="connsiteY1" fmla="*/ 2040731 h 2094600"/>
                  <a:gd name="connsiteX2" fmla="*/ 270510 w 1114425"/>
                  <a:gd name="connsiteY2" fmla="*/ 1858232 h 2094600"/>
                  <a:gd name="connsiteX3" fmla="*/ 0 w 1114425"/>
                  <a:gd name="connsiteY3" fmla="*/ 85725 h 2094600"/>
                  <a:gd name="connsiteX4" fmla="*/ 85725 w 1114425"/>
                  <a:gd name="connsiteY4" fmla="*/ 0 h 2094600"/>
                  <a:gd name="connsiteX5" fmla="*/ 1028700 w 1114425"/>
                  <a:gd name="connsiteY5" fmla="*/ 0 h 2094600"/>
                  <a:gd name="connsiteX6" fmla="*/ 1114425 w 1114425"/>
                  <a:gd name="connsiteY6" fmla="*/ 85725 h 2094600"/>
                  <a:gd name="connsiteX7" fmla="*/ 843820 w 1114425"/>
                  <a:gd name="connsiteY7" fmla="*/ 1858232 h 2094600"/>
                  <a:gd name="connsiteX8" fmla="*/ 740188 w 1114425"/>
                  <a:gd name="connsiteY8" fmla="*/ 2034254 h 209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4425" h="2094600">
                    <a:moveTo>
                      <a:pt x="740188" y="2034254"/>
                    </a:moveTo>
                    <a:cubicBezTo>
                      <a:pt x="657130" y="2098929"/>
                      <a:pt x="490442" y="2126456"/>
                      <a:pt x="385667" y="2040731"/>
                    </a:cubicBezTo>
                    <a:cubicBezTo>
                      <a:pt x="340995" y="2004155"/>
                      <a:pt x="279273" y="1915287"/>
                      <a:pt x="270510" y="1858232"/>
                    </a:cubicBezTo>
                    <a:lnTo>
                      <a:pt x="0" y="85725"/>
                    </a:lnTo>
                    <a:cubicBezTo>
                      <a:pt x="0" y="38386"/>
                      <a:pt x="38386" y="0"/>
                      <a:pt x="85725" y="0"/>
                    </a:cubicBezTo>
                    <a:lnTo>
                      <a:pt x="1028700" y="0"/>
                    </a:lnTo>
                    <a:cubicBezTo>
                      <a:pt x="1076039" y="0"/>
                      <a:pt x="1114425" y="38386"/>
                      <a:pt x="1114425" y="85725"/>
                    </a:cubicBezTo>
                    <a:lnTo>
                      <a:pt x="843820" y="1858232"/>
                    </a:lnTo>
                    <a:cubicBezTo>
                      <a:pt x="835057" y="1915287"/>
                      <a:pt x="785717" y="1998726"/>
                      <a:pt x="740188" y="2034254"/>
                    </a:cubicBezTo>
                    <a:close/>
                  </a:path>
                </a:pathLst>
              </a:custGeom>
              <a:gradFill flip="none" rotWithShape="1">
                <a:gsLst>
                  <a:gs pos="52200">
                    <a:schemeClr val="tx1">
                      <a:lumMod val="65000"/>
                      <a:lumOff val="35000"/>
                    </a:schemeClr>
                  </a:gs>
                  <a:gs pos="8000">
                    <a:schemeClr val="tx1"/>
                  </a:gs>
                  <a:gs pos="82000">
                    <a:schemeClr val="tx1"/>
                  </a:gs>
                </a:gsLst>
                <a:lin ang="27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Graphic 249">
                <a:extLst>
                  <a:ext uri="{FF2B5EF4-FFF2-40B4-BE49-F238E27FC236}">
                    <a16:creationId xmlns:a16="http://schemas.microsoft.com/office/drawing/2014/main" id="{F6A52DB7-1833-47E3-BFCA-492067EC8B5A}"/>
                  </a:ext>
                </a:extLst>
              </p:cNvPr>
              <p:cNvSpPr/>
              <p:nvPr/>
            </p:nvSpPr>
            <p:spPr>
              <a:xfrm>
                <a:off x="8269906" y="1760436"/>
                <a:ext cx="374657" cy="270371"/>
              </a:xfrm>
              <a:custGeom>
                <a:avLst/>
                <a:gdLst>
                  <a:gd name="connsiteX0" fmla="*/ 0 w 692943"/>
                  <a:gd name="connsiteY0" fmla="*/ 0 h 500062"/>
                  <a:gd name="connsiteX1" fmla="*/ 692944 w 692943"/>
                  <a:gd name="connsiteY1" fmla="*/ 0 h 500062"/>
                  <a:gd name="connsiteX2" fmla="*/ 692944 w 692943"/>
                  <a:gd name="connsiteY2" fmla="*/ 500063 h 500062"/>
                  <a:gd name="connsiteX3" fmla="*/ 0 w 692943"/>
                  <a:gd name="connsiteY3" fmla="*/ 500063 h 500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2943" h="500062">
                    <a:moveTo>
                      <a:pt x="0" y="0"/>
                    </a:moveTo>
                    <a:lnTo>
                      <a:pt x="692944" y="0"/>
                    </a:lnTo>
                    <a:lnTo>
                      <a:pt x="692944" y="500063"/>
                    </a:lnTo>
                    <a:lnTo>
                      <a:pt x="0" y="500063"/>
                    </a:lnTo>
                    <a:close/>
                  </a:path>
                </a:pathLst>
              </a:custGeom>
              <a:gradFill flip="none" rotWithShape="1">
                <a:gsLst>
                  <a:gs pos="52200">
                    <a:schemeClr val="tx1">
                      <a:lumMod val="65000"/>
                      <a:lumOff val="35000"/>
                    </a:schemeClr>
                  </a:gs>
                  <a:gs pos="8000">
                    <a:schemeClr val="tx1"/>
                  </a:gs>
                  <a:gs pos="82000">
                    <a:schemeClr val="tx1"/>
                  </a:gs>
                </a:gsLst>
                <a:lin ang="0" scaled="0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4" name="Graphic 249">
                <a:extLst>
                  <a:ext uri="{FF2B5EF4-FFF2-40B4-BE49-F238E27FC236}">
                    <a16:creationId xmlns:a16="http://schemas.microsoft.com/office/drawing/2014/main" id="{05DA5114-B8AC-4D2B-8F10-8307E4A7284F}"/>
                  </a:ext>
                </a:extLst>
              </p:cNvPr>
              <p:cNvSpPr/>
              <p:nvPr/>
            </p:nvSpPr>
            <p:spPr>
              <a:xfrm>
                <a:off x="9732436" y="1760436"/>
                <a:ext cx="374657" cy="270371"/>
              </a:xfrm>
              <a:custGeom>
                <a:avLst/>
                <a:gdLst>
                  <a:gd name="connsiteX0" fmla="*/ 0 w 692943"/>
                  <a:gd name="connsiteY0" fmla="*/ 0 h 500062"/>
                  <a:gd name="connsiteX1" fmla="*/ 692944 w 692943"/>
                  <a:gd name="connsiteY1" fmla="*/ 0 h 500062"/>
                  <a:gd name="connsiteX2" fmla="*/ 692944 w 692943"/>
                  <a:gd name="connsiteY2" fmla="*/ 500063 h 500062"/>
                  <a:gd name="connsiteX3" fmla="*/ 0 w 692943"/>
                  <a:gd name="connsiteY3" fmla="*/ 500063 h 500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2943" h="500062">
                    <a:moveTo>
                      <a:pt x="0" y="0"/>
                    </a:moveTo>
                    <a:lnTo>
                      <a:pt x="692944" y="0"/>
                    </a:lnTo>
                    <a:lnTo>
                      <a:pt x="692944" y="500063"/>
                    </a:lnTo>
                    <a:lnTo>
                      <a:pt x="0" y="500063"/>
                    </a:lnTo>
                    <a:close/>
                  </a:path>
                </a:pathLst>
              </a:custGeom>
              <a:gradFill flip="none" rotWithShape="1">
                <a:gsLst>
                  <a:gs pos="52200">
                    <a:schemeClr val="tx1">
                      <a:lumMod val="65000"/>
                      <a:lumOff val="35000"/>
                    </a:schemeClr>
                  </a:gs>
                  <a:gs pos="8000">
                    <a:schemeClr val="tx1"/>
                  </a:gs>
                  <a:gs pos="82000">
                    <a:schemeClr val="tx1"/>
                  </a:gs>
                </a:gsLst>
                <a:lin ang="0" scaled="0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5" name="Graphic 249">
                <a:extLst>
                  <a:ext uri="{FF2B5EF4-FFF2-40B4-BE49-F238E27FC236}">
                    <a16:creationId xmlns:a16="http://schemas.microsoft.com/office/drawing/2014/main" id="{0A2885AB-C25D-4388-9E2C-0C9CE98B8FEA}"/>
                  </a:ext>
                </a:extLst>
              </p:cNvPr>
              <p:cNvSpPr/>
              <p:nvPr/>
            </p:nvSpPr>
            <p:spPr>
              <a:xfrm>
                <a:off x="8349061" y="2196893"/>
                <a:ext cx="216297" cy="108149"/>
              </a:xfrm>
              <a:custGeom>
                <a:avLst/>
                <a:gdLst>
                  <a:gd name="connsiteX0" fmla="*/ 378619 w 400050"/>
                  <a:gd name="connsiteY0" fmla="*/ 200025 h 200025"/>
                  <a:gd name="connsiteX1" fmla="*/ 21431 w 400050"/>
                  <a:gd name="connsiteY1" fmla="*/ 200025 h 200025"/>
                  <a:gd name="connsiteX2" fmla="*/ 0 w 400050"/>
                  <a:gd name="connsiteY2" fmla="*/ 178594 h 200025"/>
                  <a:gd name="connsiteX3" fmla="*/ 0 w 400050"/>
                  <a:gd name="connsiteY3" fmla="*/ 21431 h 200025"/>
                  <a:gd name="connsiteX4" fmla="*/ 21431 w 400050"/>
                  <a:gd name="connsiteY4" fmla="*/ 0 h 200025"/>
                  <a:gd name="connsiteX5" fmla="*/ 378619 w 400050"/>
                  <a:gd name="connsiteY5" fmla="*/ 0 h 200025"/>
                  <a:gd name="connsiteX6" fmla="*/ 400050 w 400050"/>
                  <a:gd name="connsiteY6" fmla="*/ 21431 h 200025"/>
                  <a:gd name="connsiteX7" fmla="*/ 400050 w 400050"/>
                  <a:gd name="connsiteY7" fmla="*/ 178594 h 200025"/>
                  <a:gd name="connsiteX8" fmla="*/ 378619 w 400050"/>
                  <a:gd name="connsiteY8" fmla="*/ 20002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050" h="200025">
                    <a:moveTo>
                      <a:pt x="378619" y="200025"/>
                    </a:moveTo>
                    <a:lnTo>
                      <a:pt x="21431" y="200025"/>
                    </a:lnTo>
                    <a:cubicBezTo>
                      <a:pt x="9620" y="200025"/>
                      <a:pt x="0" y="190405"/>
                      <a:pt x="0" y="178594"/>
                    </a:cubicBezTo>
                    <a:lnTo>
                      <a:pt x="0" y="21431"/>
                    </a:lnTo>
                    <a:cubicBezTo>
                      <a:pt x="0" y="9620"/>
                      <a:pt x="9620" y="0"/>
                      <a:pt x="21431" y="0"/>
                    </a:cubicBezTo>
                    <a:lnTo>
                      <a:pt x="378619" y="0"/>
                    </a:lnTo>
                    <a:cubicBezTo>
                      <a:pt x="390430" y="0"/>
                      <a:pt x="400050" y="9620"/>
                      <a:pt x="400050" y="21431"/>
                    </a:cubicBezTo>
                    <a:lnTo>
                      <a:pt x="400050" y="178594"/>
                    </a:lnTo>
                    <a:cubicBezTo>
                      <a:pt x="400050" y="190405"/>
                      <a:pt x="390430" y="200025"/>
                      <a:pt x="378619" y="2000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Graphic 249">
                <a:extLst>
                  <a:ext uri="{FF2B5EF4-FFF2-40B4-BE49-F238E27FC236}">
                    <a16:creationId xmlns:a16="http://schemas.microsoft.com/office/drawing/2014/main" id="{81CBC15F-295C-4797-841D-0DE9DBFCCF9D}"/>
                  </a:ext>
                </a:extLst>
              </p:cNvPr>
              <p:cNvSpPr/>
              <p:nvPr/>
            </p:nvSpPr>
            <p:spPr>
              <a:xfrm>
                <a:off x="9811591" y="2196893"/>
                <a:ext cx="216297" cy="108149"/>
              </a:xfrm>
              <a:custGeom>
                <a:avLst/>
                <a:gdLst>
                  <a:gd name="connsiteX0" fmla="*/ 378619 w 400050"/>
                  <a:gd name="connsiteY0" fmla="*/ 200025 h 200025"/>
                  <a:gd name="connsiteX1" fmla="*/ 21431 w 400050"/>
                  <a:gd name="connsiteY1" fmla="*/ 200025 h 200025"/>
                  <a:gd name="connsiteX2" fmla="*/ 0 w 400050"/>
                  <a:gd name="connsiteY2" fmla="*/ 178594 h 200025"/>
                  <a:gd name="connsiteX3" fmla="*/ 0 w 400050"/>
                  <a:gd name="connsiteY3" fmla="*/ 21431 h 200025"/>
                  <a:gd name="connsiteX4" fmla="*/ 21431 w 400050"/>
                  <a:gd name="connsiteY4" fmla="*/ 0 h 200025"/>
                  <a:gd name="connsiteX5" fmla="*/ 378619 w 400050"/>
                  <a:gd name="connsiteY5" fmla="*/ 0 h 200025"/>
                  <a:gd name="connsiteX6" fmla="*/ 400050 w 400050"/>
                  <a:gd name="connsiteY6" fmla="*/ 21431 h 200025"/>
                  <a:gd name="connsiteX7" fmla="*/ 400050 w 400050"/>
                  <a:gd name="connsiteY7" fmla="*/ 178594 h 200025"/>
                  <a:gd name="connsiteX8" fmla="*/ 378619 w 400050"/>
                  <a:gd name="connsiteY8" fmla="*/ 20002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050" h="200025">
                    <a:moveTo>
                      <a:pt x="378619" y="200025"/>
                    </a:moveTo>
                    <a:lnTo>
                      <a:pt x="21431" y="200025"/>
                    </a:lnTo>
                    <a:cubicBezTo>
                      <a:pt x="9620" y="200025"/>
                      <a:pt x="0" y="190405"/>
                      <a:pt x="0" y="178594"/>
                    </a:cubicBezTo>
                    <a:lnTo>
                      <a:pt x="0" y="21431"/>
                    </a:lnTo>
                    <a:cubicBezTo>
                      <a:pt x="0" y="9620"/>
                      <a:pt x="9620" y="0"/>
                      <a:pt x="21431" y="0"/>
                    </a:cubicBezTo>
                    <a:lnTo>
                      <a:pt x="378619" y="0"/>
                    </a:lnTo>
                    <a:cubicBezTo>
                      <a:pt x="390430" y="0"/>
                      <a:pt x="400050" y="9620"/>
                      <a:pt x="400050" y="21431"/>
                    </a:cubicBezTo>
                    <a:lnTo>
                      <a:pt x="400050" y="178594"/>
                    </a:lnTo>
                    <a:cubicBezTo>
                      <a:pt x="400050" y="190405"/>
                      <a:pt x="390525" y="200025"/>
                      <a:pt x="378619" y="2000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Graphic 249">
                <a:extLst>
                  <a:ext uri="{FF2B5EF4-FFF2-40B4-BE49-F238E27FC236}">
                    <a16:creationId xmlns:a16="http://schemas.microsoft.com/office/drawing/2014/main" id="{D2ADB986-6D2D-4D1D-83ED-1C3CF0A9B8E3}"/>
                  </a:ext>
                </a:extLst>
              </p:cNvPr>
              <p:cNvSpPr/>
              <p:nvPr/>
            </p:nvSpPr>
            <p:spPr>
              <a:xfrm>
                <a:off x="9030191" y="2516240"/>
                <a:ext cx="289632" cy="289632"/>
              </a:xfrm>
              <a:custGeom>
                <a:avLst/>
                <a:gdLst>
                  <a:gd name="connsiteX0" fmla="*/ 535686 w 535686"/>
                  <a:gd name="connsiteY0" fmla="*/ 267843 h 535686"/>
                  <a:gd name="connsiteX1" fmla="*/ 267843 w 535686"/>
                  <a:gd name="connsiteY1" fmla="*/ 535686 h 535686"/>
                  <a:gd name="connsiteX2" fmla="*/ 0 w 535686"/>
                  <a:gd name="connsiteY2" fmla="*/ 267843 h 535686"/>
                  <a:gd name="connsiteX3" fmla="*/ 267843 w 535686"/>
                  <a:gd name="connsiteY3" fmla="*/ 0 h 535686"/>
                  <a:gd name="connsiteX4" fmla="*/ 535686 w 535686"/>
                  <a:gd name="connsiteY4" fmla="*/ 267843 h 535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5686" h="535686">
                    <a:moveTo>
                      <a:pt x="535686" y="267843"/>
                    </a:moveTo>
                    <a:cubicBezTo>
                      <a:pt x="535686" y="415769"/>
                      <a:pt x="415769" y="535686"/>
                      <a:pt x="267843" y="535686"/>
                    </a:cubicBezTo>
                    <a:cubicBezTo>
                      <a:pt x="119918" y="535686"/>
                      <a:pt x="0" y="415769"/>
                      <a:pt x="0" y="267843"/>
                    </a:cubicBezTo>
                    <a:cubicBezTo>
                      <a:pt x="0" y="119917"/>
                      <a:pt x="119918" y="0"/>
                      <a:pt x="267843" y="0"/>
                    </a:cubicBezTo>
                    <a:cubicBezTo>
                      <a:pt x="415769" y="0"/>
                      <a:pt x="535686" y="119917"/>
                      <a:pt x="535686" y="2678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Graphic 249">
                <a:extLst>
                  <a:ext uri="{FF2B5EF4-FFF2-40B4-BE49-F238E27FC236}">
                    <a16:creationId xmlns:a16="http://schemas.microsoft.com/office/drawing/2014/main" id="{C527322B-4746-4DCD-9547-3ED58C66631E}"/>
                  </a:ext>
                </a:extLst>
              </p:cNvPr>
              <p:cNvSpPr/>
              <p:nvPr/>
            </p:nvSpPr>
            <p:spPr>
              <a:xfrm>
                <a:off x="8996768" y="2138647"/>
                <a:ext cx="340256" cy="237000"/>
              </a:xfrm>
              <a:custGeom>
                <a:avLst/>
                <a:gdLst>
                  <a:gd name="connsiteX0" fmla="*/ 616363 w 629316"/>
                  <a:gd name="connsiteY0" fmla="*/ 0 h 438340"/>
                  <a:gd name="connsiteX1" fmla="*/ 569214 w 629316"/>
                  <a:gd name="connsiteY1" fmla="*/ 0 h 438340"/>
                  <a:gd name="connsiteX2" fmla="*/ 556451 w 629316"/>
                  <a:gd name="connsiteY2" fmla="*/ 12763 h 438340"/>
                  <a:gd name="connsiteX3" fmla="*/ 556451 w 629316"/>
                  <a:gd name="connsiteY3" fmla="*/ 64008 h 438340"/>
                  <a:gd name="connsiteX4" fmla="*/ 511302 w 629316"/>
                  <a:gd name="connsiteY4" fmla="*/ 64008 h 438340"/>
                  <a:gd name="connsiteX5" fmla="*/ 511302 w 629316"/>
                  <a:gd name="connsiteY5" fmla="*/ 19526 h 438340"/>
                  <a:gd name="connsiteX6" fmla="*/ 492538 w 629316"/>
                  <a:gd name="connsiteY6" fmla="*/ 762 h 438340"/>
                  <a:gd name="connsiteX7" fmla="*/ 144589 w 629316"/>
                  <a:gd name="connsiteY7" fmla="*/ 762 h 438340"/>
                  <a:gd name="connsiteX8" fmla="*/ 125825 w 629316"/>
                  <a:gd name="connsiteY8" fmla="*/ 19526 h 438340"/>
                  <a:gd name="connsiteX9" fmla="*/ 125825 w 629316"/>
                  <a:gd name="connsiteY9" fmla="*/ 64008 h 438340"/>
                  <a:gd name="connsiteX10" fmla="*/ 72580 w 629316"/>
                  <a:gd name="connsiteY10" fmla="*/ 64008 h 438340"/>
                  <a:gd name="connsiteX11" fmla="*/ 72580 w 629316"/>
                  <a:gd name="connsiteY11" fmla="*/ 18574 h 438340"/>
                  <a:gd name="connsiteX12" fmla="*/ 54769 w 629316"/>
                  <a:gd name="connsiteY12" fmla="*/ 762 h 438340"/>
                  <a:gd name="connsiteX13" fmla="*/ 17812 w 629316"/>
                  <a:gd name="connsiteY13" fmla="*/ 762 h 438340"/>
                  <a:gd name="connsiteX14" fmla="*/ 0 w 629316"/>
                  <a:gd name="connsiteY14" fmla="*/ 18574 h 438340"/>
                  <a:gd name="connsiteX15" fmla="*/ 0 w 629316"/>
                  <a:gd name="connsiteY15" fmla="*/ 185166 h 438340"/>
                  <a:gd name="connsiteX16" fmla="*/ 17812 w 629316"/>
                  <a:gd name="connsiteY16" fmla="*/ 202978 h 438340"/>
                  <a:gd name="connsiteX17" fmla="*/ 54769 w 629316"/>
                  <a:gd name="connsiteY17" fmla="*/ 202978 h 438340"/>
                  <a:gd name="connsiteX18" fmla="*/ 72580 w 629316"/>
                  <a:gd name="connsiteY18" fmla="*/ 185166 h 438340"/>
                  <a:gd name="connsiteX19" fmla="*/ 72580 w 629316"/>
                  <a:gd name="connsiteY19" fmla="*/ 139732 h 438340"/>
                  <a:gd name="connsiteX20" fmla="*/ 125825 w 629316"/>
                  <a:gd name="connsiteY20" fmla="*/ 139732 h 438340"/>
                  <a:gd name="connsiteX21" fmla="*/ 125825 w 629316"/>
                  <a:gd name="connsiteY21" fmla="*/ 184213 h 438340"/>
                  <a:gd name="connsiteX22" fmla="*/ 144589 w 629316"/>
                  <a:gd name="connsiteY22" fmla="*/ 202978 h 438340"/>
                  <a:gd name="connsiteX23" fmla="*/ 294894 w 629316"/>
                  <a:gd name="connsiteY23" fmla="*/ 202978 h 438340"/>
                  <a:gd name="connsiteX24" fmla="*/ 294894 w 629316"/>
                  <a:gd name="connsiteY24" fmla="*/ 318325 h 438340"/>
                  <a:gd name="connsiteX25" fmla="*/ 268510 w 629316"/>
                  <a:gd name="connsiteY25" fmla="*/ 318325 h 438340"/>
                  <a:gd name="connsiteX26" fmla="*/ 253365 w 629316"/>
                  <a:gd name="connsiteY26" fmla="*/ 333470 h 438340"/>
                  <a:gd name="connsiteX27" fmla="*/ 253365 w 629316"/>
                  <a:gd name="connsiteY27" fmla="*/ 423196 h 438340"/>
                  <a:gd name="connsiteX28" fmla="*/ 268510 w 629316"/>
                  <a:gd name="connsiteY28" fmla="*/ 438341 h 438340"/>
                  <a:gd name="connsiteX29" fmla="*/ 368808 w 629316"/>
                  <a:gd name="connsiteY29" fmla="*/ 438341 h 438340"/>
                  <a:gd name="connsiteX30" fmla="*/ 383953 w 629316"/>
                  <a:gd name="connsiteY30" fmla="*/ 423196 h 438340"/>
                  <a:gd name="connsiteX31" fmla="*/ 383953 w 629316"/>
                  <a:gd name="connsiteY31" fmla="*/ 333470 h 438340"/>
                  <a:gd name="connsiteX32" fmla="*/ 368808 w 629316"/>
                  <a:gd name="connsiteY32" fmla="*/ 318325 h 438340"/>
                  <a:gd name="connsiteX33" fmla="*/ 342424 w 629316"/>
                  <a:gd name="connsiteY33" fmla="*/ 318325 h 438340"/>
                  <a:gd name="connsiteX34" fmla="*/ 342424 w 629316"/>
                  <a:gd name="connsiteY34" fmla="*/ 202978 h 438340"/>
                  <a:gd name="connsiteX35" fmla="*/ 492728 w 629316"/>
                  <a:gd name="connsiteY35" fmla="*/ 202978 h 438340"/>
                  <a:gd name="connsiteX36" fmla="*/ 511493 w 629316"/>
                  <a:gd name="connsiteY36" fmla="*/ 184213 h 438340"/>
                  <a:gd name="connsiteX37" fmla="*/ 511493 w 629316"/>
                  <a:gd name="connsiteY37" fmla="*/ 139732 h 438340"/>
                  <a:gd name="connsiteX38" fmla="*/ 556641 w 629316"/>
                  <a:gd name="connsiteY38" fmla="*/ 139732 h 438340"/>
                  <a:gd name="connsiteX39" fmla="*/ 556641 w 629316"/>
                  <a:gd name="connsiteY39" fmla="*/ 189357 h 438340"/>
                  <a:gd name="connsiteX40" fmla="*/ 569405 w 629316"/>
                  <a:gd name="connsiteY40" fmla="*/ 202121 h 438340"/>
                  <a:gd name="connsiteX41" fmla="*/ 616553 w 629316"/>
                  <a:gd name="connsiteY41" fmla="*/ 202121 h 438340"/>
                  <a:gd name="connsiteX42" fmla="*/ 629317 w 629316"/>
                  <a:gd name="connsiteY42" fmla="*/ 189357 h 438340"/>
                  <a:gd name="connsiteX43" fmla="*/ 629317 w 629316"/>
                  <a:gd name="connsiteY43" fmla="*/ 12763 h 438340"/>
                  <a:gd name="connsiteX44" fmla="*/ 616363 w 629316"/>
                  <a:gd name="connsiteY44" fmla="*/ 0 h 438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629316" h="438340">
                    <a:moveTo>
                      <a:pt x="616363" y="0"/>
                    </a:moveTo>
                    <a:lnTo>
                      <a:pt x="569214" y="0"/>
                    </a:lnTo>
                    <a:cubicBezTo>
                      <a:pt x="562166" y="0"/>
                      <a:pt x="556451" y="5715"/>
                      <a:pt x="556451" y="12763"/>
                    </a:cubicBezTo>
                    <a:lnTo>
                      <a:pt x="556451" y="64008"/>
                    </a:lnTo>
                    <a:lnTo>
                      <a:pt x="511302" y="64008"/>
                    </a:lnTo>
                    <a:lnTo>
                      <a:pt x="511302" y="19526"/>
                    </a:lnTo>
                    <a:cubicBezTo>
                      <a:pt x="511302" y="9144"/>
                      <a:pt x="502920" y="762"/>
                      <a:pt x="492538" y="762"/>
                    </a:cubicBezTo>
                    <a:lnTo>
                      <a:pt x="144589" y="762"/>
                    </a:lnTo>
                    <a:cubicBezTo>
                      <a:pt x="134207" y="762"/>
                      <a:pt x="125825" y="9144"/>
                      <a:pt x="125825" y="19526"/>
                    </a:cubicBezTo>
                    <a:lnTo>
                      <a:pt x="125825" y="64008"/>
                    </a:lnTo>
                    <a:lnTo>
                      <a:pt x="72580" y="64008"/>
                    </a:lnTo>
                    <a:lnTo>
                      <a:pt x="72580" y="18574"/>
                    </a:lnTo>
                    <a:cubicBezTo>
                      <a:pt x="72580" y="8763"/>
                      <a:pt x="64579" y="762"/>
                      <a:pt x="54769" y="762"/>
                    </a:cubicBezTo>
                    <a:lnTo>
                      <a:pt x="17812" y="762"/>
                    </a:lnTo>
                    <a:cubicBezTo>
                      <a:pt x="8001" y="762"/>
                      <a:pt x="0" y="8763"/>
                      <a:pt x="0" y="18574"/>
                    </a:cubicBezTo>
                    <a:lnTo>
                      <a:pt x="0" y="185166"/>
                    </a:lnTo>
                    <a:cubicBezTo>
                      <a:pt x="0" y="194977"/>
                      <a:pt x="8001" y="202978"/>
                      <a:pt x="17812" y="202978"/>
                    </a:cubicBezTo>
                    <a:lnTo>
                      <a:pt x="54769" y="202978"/>
                    </a:lnTo>
                    <a:cubicBezTo>
                      <a:pt x="64579" y="202978"/>
                      <a:pt x="72580" y="194977"/>
                      <a:pt x="72580" y="185166"/>
                    </a:cubicBezTo>
                    <a:lnTo>
                      <a:pt x="72580" y="139732"/>
                    </a:lnTo>
                    <a:lnTo>
                      <a:pt x="125825" y="139732"/>
                    </a:lnTo>
                    <a:lnTo>
                      <a:pt x="125825" y="184213"/>
                    </a:lnTo>
                    <a:cubicBezTo>
                      <a:pt x="125825" y="194596"/>
                      <a:pt x="134207" y="202978"/>
                      <a:pt x="144589" y="202978"/>
                    </a:cubicBezTo>
                    <a:lnTo>
                      <a:pt x="294894" y="202978"/>
                    </a:lnTo>
                    <a:lnTo>
                      <a:pt x="294894" y="318325"/>
                    </a:lnTo>
                    <a:lnTo>
                      <a:pt x="268510" y="318325"/>
                    </a:lnTo>
                    <a:cubicBezTo>
                      <a:pt x="260128" y="318325"/>
                      <a:pt x="253365" y="325088"/>
                      <a:pt x="253365" y="333470"/>
                    </a:cubicBezTo>
                    <a:lnTo>
                      <a:pt x="253365" y="423196"/>
                    </a:lnTo>
                    <a:cubicBezTo>
                      <a:pt x="253365" y="431578"/>
                      <a:pt x="260128" y="438341"/>
                      <a:pt x="268510" y="438341"/>
                    </a:cubicBezTo>
                    <a:lnTo>
                      <a:pt x="368808" y="438341"/>
                    </a:lnTo>
                    <a:cubicBezTo>
                      <a:pt x="377190" y="438341"/>
                      <a:pt x="383953" y="431578"/>
                      <a:pt x="383953" y="423196"/>
                    </a:cubicBezTo>
                    <a:lnTo>
                      <a:pt x="383953" y="333470"/>
                    </a:lnTo>
                    <a:cubicBezTo>
                      <a:pt x="383953" y="325088"/>
                      <a:pt x="377190" y="318325"/>
                      <a:pt x="368808" y="318325"/>
                    </a:cubicBezTo>
                    <a:lnTo>
                      <a:pt x="342424" y="318325"/>
                    </a:lnTo>
                    <a:lnTo>
                      <a:pt x="342424" y="202978"/>
                    </a:lnTo>
                    <a:lnTo>
                      <a:pt x="492728" y="202978"/>
                    </a:lnTo>
                    <a:cubicBezTo>
                      <a:pt x="503111" y="202978"/>
                      <a:pt x="511493" y="194596"/>
                      <a:pt x="511493" y="184213"/>
                    </a:cubicBezTo>
                    <a:lnTo>
                      <a:pt x="511493" y="139732"/>
                    </a:lnTo>
                    <a:lnTo>
                      <a:pt x="556641" y="139732"/>
                    </a:lnTo>
                    <a:lnTo>
                      <a:pt x="556641" y="189357"/>
                    </a:lnTo>
                    <a:cubicBezTo>
                      <a:pt x="556641" y="196405"/>
                      <a:pt x="562356" y="202121"/>
                      <a:pt x="569405" y="202121"/>
                    </a:cubicBezTo>
                    <a:lnTo>
                      <a:pt x="616553" y="202121"/>
                    </a:lnTo>
                    <a:cubicBezTo>
                      <a:pt x="623602" y="202121"/>
                      <a:pt x="629317" y="196405"/>
                      <a:pt x="629317" y="189357"/>
                    </a:cubicBezTo>
                    <a:lnTo>
                      <a:pt x="629317" y="12763"/>
                    </a:lnTo>
                    <a:cubicBezTo>
                      <a:pt x="629126" y="5715"/>
                      <a:pt x="623411" y="0"/>
                      <a:pt x="616363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B48CF694-9DAC-4405-AF7A-2E43DF23A28A}"/>
                  </a:ext>
                </a:extLst>
              </p:cNvPr>
              <p:cNvGrpSpPr/>
              <p:nvPr/>
            </p:nvGrpSpPr>
            <p:grpSpPr>
              <a:xfrm>
                <a:off x="7170138" y="2196892"/>
                <a:ext cx="1860053" cy="2386474"/>
                <a:chOff x="7170344" y="2200755"/>
                <a:chExt cx="1675815" cy="2150094"/>
              </a:xfrm>
            </p:grpSpPr>
            <p:sp>
              <p:nvSpPr>
                <p:cNvPr id="95" name="Graphic 249">
                  <a:extLst>
                    <a:ext uri="{FF2B5EF4-FFF2-40B4-BE49-F238E27FC236}">
                      <a16:creationId xmlns:a16="http://schemas.microsoft.com/office/drawing/2014/main" id="{982EBD21-B4F4-4FDA-9F4B-BA7B328C15D1}"/>
                    </a:ext>
                  </a:extLst>
                </p:cNvPr>
                <p:cNvSpPr/>
                <p:nvPr/>
              </p:nvSpPr>
              <p:spPr>
                <a:xfrm>
                  <a:off x="7170344" y="2675116"/>
                  <a:ext cx="523130" cy="1359273"/>
                </a:xfrm>
                <a:custGeom>
                  <a:avLst/>
                  <a:gdLst>
                    <a:gd name="connsiteX0" fmla="*/ 255746 w 967549"/>
                    <a:gd name="connsiteY0" fmla="*/ 1257110 h 2514028"/>
                    <a:gd name="connsiteX1" fmla="*/ 967550 w 967549"/>
                    <a:gd name="connsiteY1" fmla="*/ 266795 h 2514028"/>
                    <a:gd name="connsiteX2" fmla="*/ 967264 w 967549"/>
                    <a:gd name="connsiteY2" fmla="*/ 0 h 2514028"/>
                    <a:gd name="connsiteX3" fmla="*/ 0 w 967549"/>
                    <a:gd name="connsiteY3" fmla="*/ 1257110 h 2514028"/>
                    <a:gd name="connsiteX4" fmla="*/ 966597 w 967549"/>
                    <a:gd name="connsiteY4" fmla="*/ 2514029 h 2514028"/>
                    <a:gd name="connsiteX5" fmla="*/ 967359 w 967549"/>
                    <a:gd name="connsiteY5" fmla="*/ 2247329 h 2514028"/>
                    <a:gd name="connsiteX6" fmla="*/ 255746 w 967549"/>
                    <a:gd name="connsiteY6" fmla="*/ 1257110 h 2514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67549" h="2514028">
                      <a:moveTo>
                        <a:pt x="255746" y="1257110"/>
                      </a:moveTo>
                      <a:cubicBezTo>
                        <a:pt x="255746" y="796576"/>
                        <a:pt x="553784" y="405765"/>
                        <a:pt x="967550" y="266795"/>
                      </a:cubicBezTo>
                      <a:cubicBezTo>
                        <a:pt x="967454" y="168497"/>
                        <a:pt x="967359" y="78486"/>
                        <a:pt x="967264" y="0"/>
                      </a:cubicBezTo>
                      <a:cubicBezTo>
                        <a:pt x="410528" y="147066"/>
                        <a:pt x="0" y="654082"/>
                        <a:pt x="0" y="1257110"/>
                      </a:cubicBezTo>
                      <a:cubicBezTo>
                        <a:pt x="0" y="1859852"/>
                        <a:pt x="410147" y="2366677"/>
                        <a:pt x="966597" y="2514029"/>
                      </a:cubicBezTo>
                      <a:cubicBezTo>
                        <a:pt x="966883" y="2459165"/>
                        <a:pt x="967169" y="2366582"/>
                        <a:pt x="967359" y="2247329"/>
                      </a:cubicBezTo>
                      <a:cubicBezTo>
                        <a:pt x="553784" y="2108264"/>
                        <a:pt x="255746" y="1717453"/>
                        <a:pt x="255746" y="125711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" name="Graphic 249">
                  <a:extLst>
                    <a:ext uri="{FF2B5EF4-FFF2-40B4-BE49-F238E27FC236}">
                      <a16:creationId xmlns:a16="http://schemas.microsoft.com/office/drawing/2014/main" id="{F3D0976E-5DC0-4571-AF14-89838971B936}"/>
                    </a:ext>
                  </a:extLst>
                </p:cNvPr>
                <p:cNvSpPr/>
                <p:nvPr/>
              </p:nvSpPr>
              <p:spPr>
                <a:xfrm>
                  <a:off x="7308620" y="2819417"/>
                  <a:ext cx="385031" cy="1070774"/>
                </a:xfrm>
                <a:custGeom>
                  <a:avLst/>
                  <a:gdLst>
                    <a:gd name="connsiteX0" fmla="*/ 0 w 712130"/>
                    <a:gd name="connsiteY0" fmla="*/ 990219 h 1980437"/>
                    <a:gd name="connsiteX1" fmla="*/ 711518 w 712130"/>
                    <a:gd name="connsiteY1" fmla="*/ 1980438 h 1980437"/>
                    <a:gd name="connsiteX2" fmla="*/ 711803 w 712130"/>
                    <a:gd name="connsiteY2" fmla="*/ 0 h 1980437"/>
                    <a:gd name="connsiteX3" fmla="*/ 0 w 712130"/>
                    <a:gd name="connsiteY3" fmla="*/ 990219 h 1980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2130" h="1980437">
                      <a:moveTo>
                        <a:pt x="0" y="990219"/>
                      </a:moveTo>
                      <a:cubicBezTo>
                        <a:pt x="0" y="1450657"/>
                        <a:pt x="297942" y="1841468"/>
                        <a:pt x="711518" y="1980438"/>
                      </a:cubicBezTo>
                      <a:cubicBezTo>
                        <a:pt x="712280" y="1502473"/>
                        <a:pt x="712280" y="598265"/>
                        <a:pt x="711803" y="0"/>
                      </a:cubicBezTo>
                      <a:cubicBezTo>
                        <a:pt x="298133" y="138779"/>
                        <a:pt x="0" y="529685"/>
                        <a:pt x="0" y="990219"/>
                      </a:cubicBezTo>
                      <a:close/>
                    </a:path>
                  </a:pathLst>
                </a:custGeom>
                <a:gradFill>
                  <a:gsLst>
                    <a:gs pos="52200">
                      <a:schemeClr val="bg1">
                        <a:lumMod val="95000"/>
                      </a:schemeClr>
                    </a:gs>
                    <a:gs pos="8000">
                      <a:schemeClr val="bg1">
                        <a:lumMod val="85000"/>
                      </a:schemeClr>
                    </a:gs>
                    <a:gs pos="82000">
                      <a:schemeClr val="bg1">
                        <a:lumMod val="65000"/>
                      </a:schemeClr>
                    </a:gs>
                  </a:gsLst>
                  <a:path path="circle">
                    <a:fillToRect l="100000" t="100000"/>
                  </a:path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" name="Graphic 249">
                  <a:extLst>
                    <a:ext uri="{FF2B5EF4-FFF2-40B4-BE49-F238E27FC236}">
                      <a16:creationId xmlns:a16="http://schemas.microsoft.com/office/drawing/2014/main" id="{BA9B67FA-016A-4FFA-9D17-5EFB5840965E}"/>
                    </a:ext>
                  </a:extLst>
                </p:cNvPr>
                <p:cNvSpPr/>
                <p:nvPr/>
              </p:nvSpPr>
              <p:spPr>
                <a:xfrm>
                  <a:off x="7693675" y="2507173"/>
                  <a:ext cx="1152484" cy="1843676"/>
                </a:xfrm>
                <a:custGeom>
                  <a:avLst/>
                  <a:gdLst>
                    <a:gd name="connsiteX0" fmla="*/ 10 w 2131562"/>
                    <a:gd name="connsiteY0" fmla="*/ 2974473 h 3409949"/>
                    <a:gd name="connsiteX1" fmla="*/ 762867 w 2131562"/>
                    <a:gd name="connsiteY1" fmla="*/ 3334423 h 3409949"/>
                    <a:gd name="connsiteX2" fmla="*/ 1883960 w 2131562"/>
                    <a:gd name="connsiteY2" fmla="*/ 2399068 h 3409949"/>
                    <a:gd name="connsiteX3" fmla="*/ 2128752 w 2131562"/>
                    <a:gd name="connsiteY3" fmla="*/ 1136815 h 3409949"/>
                    <a:gd name="connsiteX4" fmla="*/ 305667 w 2131562"/>
                    <a:gd name="connsiteY4" fmla="*/ 4864 h 3409949"/>
                    <a:gd name="connsiteX5" fmla="*/ 10 w 2131562"/>
                    <a:gd name="connsiteY5" fmla="*/ 152692 h 3409949"/>
                    <a:gd name="connsiteX6" fmla="*/ 10 w 2131562"/>
                    <a:gd name="connsiteY6" fmla="*/ 2974473 h 3409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562" h="3409949">
                      <a:moveTo>
                        <a:pt x="10" y="2974473"/>
                      </a:moveTo>
                      <a:cubicBezTo>
                        <a:pt x="-2085" y="3307562"/>
                        <a:pt x="322812" y="3535496"/>
                        <a:pt x="762867" y="3334423"/>
                      </a:cubicBezTo>
                      <a:cubicBezTo>
                        <a:pt x="1569254" y="2965901"/>
                        <a:pt x="1726035" y="2693010"/>
                        <a:pt x="1883960" y="2399068"/>
                      </a:cubicBezTo>
                      <a:cubicBezTo>
                        <a:pt x="2009880" y="2164658"/>
                        <a:pt x="2153517" y="1312361"/>
                        <a:pt x="2128752" y="1136815"/>
                      </a:cubicBezTo>
                      <a:cubicBezTo>
                        <a:pt x="2069602" y="716762"/>
                        <a:pt x="2017310" y="181172"/>
                        <a:pt x="305667" y="4864"/>
                      </a:cubicBezTo>
                      <a:cubicBezTo>
                        <a:pt x="113548" y="-14948"/>
                        <a:pt x="-752" y="24104"/>
                        <a:pt x="10" y="152692"/>
                      </a:cubicBezTo>
                      <a:cubicBezTo>
                        <a:pt x="1725" y="431298"/>
                        <a:pt x="2201" y="2641289"/>
                        <a:pt x="10" y="297447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52200">
                      <a:schemeClr val="tx1">
                        <a:lumMod val="65000"/>
                        <a:lumOff val="35000"/>
                      </a:schemeClr>
                    </a:gs>
                    <a:gs pos="8000">
                      <a:schemeClr val="tx1"/>
                    </a:gs>
                    <a:gs pos="82000">
                      <a:schemeClr val="tx1"/>
                    </a:gs>
                  </a:gsLst>
                  <a:lin ang="2700000" scaled="1"/>
                  <a:tileRect/>
                </a:gra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Graphic 249">
                  <a:extLst>
                    <a:ext uri="{FF2B5EF4-FFF2-40B4-BE49-F238E27FC236}">
                      <a16:creationId xmlns:a16="http://schemas.microsoft.com/office/drawing/2014/main" id="{C7FDB347-158E-431B-9213-D5D4CC31E371}"/>
                    </a:ext>
                  </a:extLst>
                </p:cNvPr>
                <p:cNvSpPr/>
                <p:nvPr/>
              </p:nvSpPr>
              <p:spPr>
                <a:xfrm>
                  <a:off x="7192952" y="2200755"/>
                  <a:ext cx="734483" cy="734483"/>
                </a:xfrm>
                <a:custGeom>
                  <a:avLst/>
                  <a:gdLst>
                    <a:gd name="connsiteX0" fmla="*/ 1358456 w 1358455"/>
                    <a:gd name="connsiteY0" fmla="*/ 679228 h 1358455"/>
                    <a:gd name="connsiteX1" fmla="*/ 679228 w 1358455"/>
                    <a:gd name="connsiteY1" fmla="*/ 1358456 h 1358455"/>
                    <a:gd name="connsiteX2" fmla="*/ 0 w 1358455"/>
                    <a:gd name="connsiteY2" fmla="*/ 679228 h 1358455"/>
                    <a:gd name="connsiteX3" fmla="*/ 679228 w 1358455"/>
                    <a:gd name="connsiteY3" fmla="*/ 0 h 1358455"/>
                    <a:gd name="connsiteX4" fmla="*/ 1358456 w 1358455"/>
                    <a:gd name="connsiteY4" fmla="*/ 679228 h 1358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55" h="1358455">
                      <a:moveTo>
                        <a:pt x="1358456" y="679228"/>
                      </a:moveTo>
                      <a:cubicBezTo>
                        <a:pt x="1358456" y="1054355"/>
                        <a:pt x="1054355" y="1358456"/>
                        <a:pt x="679228" y="1358456"/>
                      </a:cubicBezTo>
                      <a:cubicBezTo>
                        <a:pt x="304101" y="1358456"/>
                        <a:pt x="0" y="1054355"/>
                        <a:pt x="0" y="679228"/>
                      </a:cubicBezTo>
                      <a:cubicBezTo>
                        <a:pt x="0" y="304101"/>
                        <a:pt x="304101" y="0"/>
                        <a:pt x="679228" y="0"/>
                      </a:cubicBezTo>
                      <a:cubicBezTo>
                        <a:pt x="1054355" y="0"/>
                        <a:pt x="1358456" y="304101"/>
                        <a:pt x="1358456" y="67922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9" name="Graphic 249">
                  <a:extLst>
                    <a:ext uri="{FF2B5EF4-FFF2-40B4-BE49-F238E27FC236}">
                      <a16:creationId xmlns:a16="http://schemas.microsoft.com/office/drawing/2014/main" id="{ADB7A32B-E3A7-4483-AC1F-5220B4FFD167}"/>
                    </a:ext>
                  </a:extLst>
                </p:cNvPr>
                <p:cNvSpPr/>
                <p:nvPr/>
              </p:nvSpPr>
              <p:spPr>
                <a:xfrm>
                  <a:off x="7228950" y="2236753"/>
                  <a:ext cx="662487" cy="662487"/>
                </a:xfrm>
                <a:custGeom>
                  <a:avLst/>
                  <a:gdLst>
                    <a:gd name="connsiteX0" fmla="*/ 1225296 w 1225295"/>
                    <a:gd name="connsiteY0" fmla="*/ 612648 h 1225295"/>
                    <a:gd name="connsiteX1" fmla="*/ 612648 w 1225295"/>
                    <a:gd name="connsiteY1" fmla="*/ 1225296 h 1225295"/>
                    <a:gd name="connsiteX2" fmla="*/ 0 w 1225295"/>
                    <a:gd name="connsiteY2" fmla="*/ 612648 h 1225295"/>
                    <a:gd name="connsiteX3" fmla="*/ 612648 w 1225295"/>
                    <a:gd name="connsiteY3" fmla="*/ 0 h 1225295"/>
                    <a:gd name="connsiteX4" fmla="*/ 1225296 w 1225295"/>
                    <a:gd name="connsiteY4" fmla="*/ 612648 h 1225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295" h="1225295">
                      <a:moveTo>
                        <a:pt x="1225296" y="612648"/>
                      </a:moveTo>
                      <a:cubicBezTo>
                        <a:pt x="1225296" y="951004"/>
                        <a:pt x="951004" y="1225296"/>
                        <a:pt x="612648" y="1225296"/>
                      </a:cubicBezTo>
                      <a:cubicBezTo>
                        <a:pt x="274292" y="1225296"/>
                        <a:pt x="0" y="951004"/>
                        <a:pt x="0" y="612648"/>
                      </a:cubicBezTo>
                      <a:cubicBezTo>
                        <a:pt x="0" y="274292"/>
                        <a:pt x="274292" y="0"/>
                        <a:pt x="612648" y="0"/>
                      </a:cubicBezTo>
                      <a:cubicBezTo>
                        <a:pt x="951004" y="0"/>
                        <a:pt x="1225296" y="274292"/>
                        <a:pt x="1225296" y="612648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Graphic 249">
                  <a:extLst>
                    <a:ext uri="{FF2B5EF4-FFF2-40B4-BE49-F238E27FC236}">
                      <a16:creationId xmlns:a16="http://schemas.microsoft.com/office/drawing/2014/main" id="{F6B63F66-9E81-4B9E-92BB-14A72E1B6271}"/>
                    </a:ext>
                  </a:extLst>
                </p:cNvPr>
                <p:cNvSpPr/>
                <p:nvPr/>
              </p:nvSpPr>
              <p:spPr>
                <a:xfrm>
                  <a:off x="7355432" y="2363236"/>
                  <a:ext cx="409523" cy="409522"/>
                </a:xfrm>
                <a:custGeom>
                  <a:avLst/>
                  <a:gdLst>
                    <a:gd name="connsiteX0" fmla="*/ 757428 w 757428"/>
                    <a:gd name="connsiteY0" fmla="*/ 378714 h 757427"/>
                    <a:gd name="connsiteX1" fmla="*/ 378714 w 757428"/>
                    <a:gd name="connsiteY1" fmla="*/ 757428 h 757427"/>
                    <a:gd name="connsiteX2" fmla="*/ 0 w 757428"/>
                    <a:gd name="connsiteY2" fmla="*/ 378714 h 757427"/>
                    <a:gd name="connsiteX3" fmla="*/ 378714 w 757428"/>
                    <a:gd name="connsiteY3" fmla="*/ 0 h 757427"/>
                    <a:gd name="connsiteX4" fmla="*/ 757428 w 757428"/>
                    <a:gd name="connsiteY4" fmla="*/ 378714 h 757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7428" h="757427">
                      <a:moveTo>
                        <a:pt x="757428" y="378714"/>
                      </a:moveTo>
                      <a:cubicBezTo>
                        <a:pt x="757428" y="587872"/>
                        <a:pt x="587872" y="757428"/>
                        <a:pt x="378714" y="757428"/>
                      </a:cubicBezTo>
                      <a:cubicBezTo>
                        <a:pt x="169556" y="757428"/>
                        <a:pt x="0" y="587872"/>
                        <a:pt x="0" y="378714"/>
                      </a:cubicBezTo>
                      <a:cubicBezTo>
                        <a:pt x="0" y="169556"/>
                        <a:pt x="169556" y="0"/>
                        <a:pt x="378714" y="0"/>
                      </a:cubicBezTo>
                      <a:cubicBezTo>
                        <a:pt x="587872" y="0"/>
                        <a:pt x="757428" y="169556"/>
                        <a:pt x="757428" y="37871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Graphic 249">
                  <a:extLst>
                    <a:ext uri="{FF2B5EF4-FFF2-40B4-BE49-F238E27FC236}">
                      <a16:creationId xmlns:a16="http://schemas.microsoft.com/office/drawing/2014/main" id="{3956EA47-5D59-407F-A6C0-BFE6AE64465E}"/>
                    </a:ext>
                  </a:extLst>
                </p:cNvPr>
                <p:cNvSpPr/>
                <p:nvPr/>
              </p:nvSpPr>
              <p:spPr>
                <a:xfrm>
                  <a:off x="7874082" y="2635564"/>
                  <a:ext cx="479562" cy="479562"/>
                </a:xfrm>
                <a:custGeom>
                  <a:avLst/>
                  <a:gdLst>
                    <a:gd name="connsiteX0" fmla="*/ 886968 w 886968"/>
                    <a:gd name="connsiteY0" fmla="*/ 443484 h 886968"/>
                    <a:gd name="connsiteX1" fmla="*/ 443484 w 886968"/>
                    <a:gd name="connsiteY1" fmla="*/ 886968 h 886968"/>
                    <a:gd name="connsiteX2" fmla="*/ 0 w 886968"/>
                    <a:gd name="connsiteY2" fmla="*/ 443484 h 886968"/>
                    <a:gd name="connsiteX3" fmla="*/ 443484 w 886968"/>
                    <a:gd name="connsiteY3" fmla="*/ 0 h 886968"/>
                    <a:gd name="connsiteX4" fmla="*/ 886968 w 886968"/>
                    <a:gd name="connsiteY4" fmla="*/ 443484 h 886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6968" h="886968">
                      <a:moveTo>
                        <a:pt x="886968" y="443484"/>
                      </a:moveTo>
                      <a:cubicBezTo>
                        <a:pt x="886968" y="688413"/>
                        <a:pt x="688413" y="886968"/>
                        <a:pt x="443484" y="886968"/>
                      </a:cubicBezTo>
                      <a:cubicBezTo>
                        <a:pt x="198555" y="886968"/>
                        <a:pt x="0" y="688414"/>
                        <a:pt x="0" y="443484"/>
                      </a:cubicBezTo>
                      <a:cubicBezTo>
                        <a:pt x="0" y="198555"/>
                        <a:pt x="198555" y="0"/>
                        <a:pt x="443484" y="0"/>
                      </a:cubicBezTo>
                      <a:cubicBezTo>
                        <a:pt x="688413" y="0"/>
                        <a:pt x="886968" y="198555"/>
                        <a:pt x="886968" y="44348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" name="Graphic 249">
                  <a:extLst>
                    <a:ext uri="{FF2B5EF4-FFF2-40B4-BE49-F238E27FC236}">
                      <a16:creationId xmlns:a16="http://schemas.microsoft.com/office/drawing/2014/main" id="{775492BE-31E9-4A27-9AC8-7E72AA2A48F6}"/>
                    </a:ext>
                  </a:extLst>
                </p:cNvPr>
                <p:cNvSpPr/>
                <p:nvPr/>
              </p:nvSpPr>
              <p:spPr>
                <a:xfrm>
                  <a:off x="7965648" y="2727130"/>
                  <a:ext cx="296430" cy="296430"/>
                </a:xfrm>
                <a:custGeom>
                  <a:avLst/>
                  <a:gdLst>
                    <a:gd name="connsiteX0" fmla="*/ 548259 w 548259"/>
                    <a:gd name="connsiteY0" fmla="*/ 274130 h 548258"/>
                    <a:gd name="connsiteX1" fmla="*/ 274130 w 548259"/>
                    <a:gd name="connsiteY1" fmla="*/ 548259 h 548258"/>
                    <a:gd name="connsiteX2" fmla="*/ 0 w 548259"/>
                    <a:gd name="connsiteY2" fmla="*/ 274130 h 548258"/>
                    <a:gd name="connsiteX3" fmla="*/ 274130 w 548259"/>
                    <a:gd name="connsiteY3" fmla="*/ 0 h 548258"/>
                    <a:gd name="connsiteX4" fmla="*/ 548259 w 548259"/>
                    <a:gd name="connsiteY4" fmla="*/ 274130 h 548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8259" h="548258">
                      <a:moveTo>
                        <a:pt x="548259" y="274130"/>
                      </a:moveTo>
                      <a:cubicBezTo>
                        <a:pt x="548259" y="425527"/>
                        <a:pt x="425527" y="548259"/>
                        <a:pt x="274130" y="548259"/>
                      </a:cubicBezTo>
                      <a:cubicBezTo>
                        <a:pt x="122732" y="548259"/>
                        <a:pt x="0" y="425527"/>
                        <a:pt x="0" y="274130"/>
                      </a:cubicBezTo>
                      <a:cubicBezTo>
                        <a:pt x="0" y="122732"/>
                        <a:pt x="122732" y="0"/>
                        <a:pt x="274130" y="0"/>
                      </a:cubicBezTo>
                      <a:cubicBezTo>
                        <a:pt x="425527" y="0"/>
                        <a:pt x="548259" y="122732"/>
                        <a:pt x="548259" y="2741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3" name="Graphic 249">
                  <a:extLst>
                    <a:ext uri="{FF2B5EF4-FFF2-40B4-BE49-F238E27FC236}">
                      <a16:creationId xmlns:a16="http://schemas.microsoft.com/office/drawing/2014/main" id="{EECAFC0A-11CA-4094-90DB-DA48B3CBEF59}"/>
                    </a:ext>
                  </a:extLst>
                </p:cNvPr>
                <p:cNvSpPr/>
                <p:nvPr/>
              </p:nvSpPr>
              <p:spPr>
                <a:xfrm>
                  <a:off x="8262078" y="3060022"/>
                  <a:ext cx="479562" cy="479562"/>
                </a:xfrm>
                <a:custGeom>
                  <a:avLst/>
                  <a:gdLst>
                    <a:gd name="connsiteX0" fmla="*/ 886968 w 886968"/>
                    <a:gd name="connsiteY0" fmla="*/ 443484 h 886968"/>
                    <a:gd name="connsiteX1" fmla="*/ 443484 w 886968"/>
                    <a:gd name="connsiteY1" fmla="*/ 886968 h 886968"/>
                    <a:gd name="connsiteX2" fmla="*/ 0 w 886968"/>
                    <a:gd name="connsiteY2" fmla="*/ 443484 h 886968"/>
                    <a:gd name="connsiteX3" fmla="*/ 443484 w 886968"/>
                    <a:gd name="connsiteY3" fmla="*/ 0 h 886968"/>
                    <a:gd name="connsiteX4" fmla="*/ 886968 w 886968"/>
                    <a:gd name="connsiteY4" fmla="*/ 443484 h 886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6968" h="886968">
                      <a:moveTo>
                        <a:pt x="886968" y="443484"/>
                      </a:moveTo>
                      <a:cubicBezTo>
                        <a:pt x="886968" y="688414"/>
                        <a:pt x="688413" y="886968"/>
                        <a:pt x="443484" y="886968"/>
                      </a:cubicBezTo>
                      <a:cubicBezTo>
                        <a:pt x="198555" y="886968"/>
                        <a:pt x="0" y="688414"/>
                        <a:pt x="0" y="443484"/>
                      </a:cubicBezTo>
                      <a:cubicBezTo>
                        <a:pt x="0" y="198555"/>
                        <a:pt x="198555" y="0"/>
                        <a:pt x="443484" y="0"/>
                      </a:cubicBezTo>
                      <a:cubicBezTo>
                        <a:pt x="688413" y="0"/>
                        <a:pt x="886968" y="198555"/>
                        <a:pt x="886968" y="44348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Graphic 249">
                  <a:extLst>
                    <a:ext uri="{FF2B5EF4-FFF2-40B4-BE49-F238E27FC236}">
                      <a16:creationId xmlns:a16="http://schemas.microsoft.com/office/drawing/2014/main" id="{876F8600-5D56-4429-A56D-C8CFE3DEA730}"/>
                    </a:ext>
                  </a:extLst>
                </p:cNvPr>
                <p:cNvSpPr/>
                <p:nvPr/>
              </p:nvSpPr>
              <p:spPr>
                <a:xfrm>
                  <a:off x="8353644" y="3151587"/>
                  <a:ext cx="296430" cy="296430"/>
                </a:xfrm>
                <a:custGeom>
                  <a:avLst/>
                  <a:gdLst>
                    <a:gd name="connsiteX0" fmla="*/ 548259 w 548259"/>
                    <a:gd name="connsiteY0" fmla="*/ 274130 h 548259"/>
                    <a:gd name="connsiteX1" fmla="*/ 274129 w 548259"/>
                    <a:gd name="connsiteY1" fmla="*/ 548259 h 548259"/>
                    <a:gd name="connsiteX2" fmla="*/ 0 w 548259"/>
                    <a:gd name="connsiteY2" fmla="*/ 274130 h 548259"/>
                    <a:gd name="connsiteX3" fmla="*/ 274129 w 548259"/>
                    <a:gd name="connsiteY3" fmla="*/ 0 h 548259"/>
                    <a:gd name="connsiteX4" fmla="*/ 548259 w 548259"/>
                    <a:gd name="connsiteY4" fmla="*/ 274130 h 548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8259" h="548259">
                      <a:moveTo>
                        <a:pt x="548259" y="274130"/>
                      </a:moveTo>
                      <a:cubicBezTo>
                        <a:pt x="548259" y="425527"/>
                        <a:pt x="425527" y="548259"/>
                        <a:pt x="274129" y="548259"/>
                      </a:cubicBezTo>
                      <a:cubicBezTo>
                        <a:pt x="122732" y="548259"/>
                        <a:pt x="0" y="425527"/>
                        <a:pt x="0" y="274130"/>
                      </a:cubicBezTo>
                      <a:cubicBezTo>
                        <a:pt x="0" y="122732"/>
                        <a:pt x="122732" y="0"/>
                        <a:pt x="274129" y="0"/>
                      </a:cubicBezTo>
                      <a:cubicBezTo>
                        <a:pt x="425527" y="0"/>
                        <a:pt x="548259" y="122732"/>
                        <a:pt x="548259" y="2741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" name="Graphic 249">
                  <a:extLst>
                    <a:ext uri="{FF2B5EF4-FFF2-40B4-BE49-F238E27FC236}">
                      <a16:creationId xmlns:a16="http://schemas.microsoft.com/office/drawing/2014/main" id="{E956C2A8-D413-4ECD-983A-0C145EBBFE4E}"/>
                    </a:ext>
                  </a:extLst>
                </p:cNvPr>
                <p:cNvSpPr/>
                <p:nvPr/>
              </p:nvSpPr>
              <p:spPr>
                <a:xfrm>
                  <a:off x="7767479" y="3208237"/>
                  <a:ext cx="479562" cy="479562"/>
                </a:xfrm>
                <a:custGeom>
                  <a:avLst/>
                  <a:gdLst>
                    <a:gd name="connsiteX0" fmla="*/ 886968 w 886968"/>
                    <a:gd name="connsiteY0" fmla="*/ 443484 h 886968"/>
                    <a:gd name="connsiteX1" fmla="*/ 443484 w 886968"/>
                    <a:gd name="connsiteY1" fmla="*/ 886968 h 886968"/>
                    <a:gd name="connsiteX2" fmla="*/ 0 w 886968"/>
                    <a:gd name="connsiteY2" fmla="*/ 443484 h 886968"/>
                    <a:gd name="connsiteX3" fmla="*/ 443484 w 886968"/>
                    <a:gd name="connsiteY3" fmla="*/ 0 h 886968"/>
                    <a:gd name="connsiteX4" fmla="*/ 886968 w 886968"/>
                    <a:gd name="connsiteY4" fmla="*/ 443484 h 886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6968" h="886968">
                      <a:moveTo>
                        <a:pt x="886968" y="443484"/>
                      </a:moveTo>
                      <a:cubicBezTo>
                        <a:pt x="886968" y="688414"/>
                        <a:pt x="688414" y="886968"/>
                        <a:pt x="443484" y="886968"/>
                      </a:cubicBezTo>
                      <a:cubicBezTo>
                        <a:pt x="198555" y="886968"/>
                        <a:pt x="0" y="688414"/>
                        <a:pt x="0" y="443484"/>
                      </a:cubicBezTo>
                      <a:cubicBezTo>
                        <a:pt x="0" y="198555"/>
                        <a:pt x="198555" y="0"/>
                        <a:pt x="443484" y="0"/>
                      </a:cubicBezTo>
                      <a:cubicBezTo>
                        <a:pt x="688414" y="0"/>
                        <a:pt x="886968" y="198555"/>
                        <a:pt x="886968" y="44348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Graphic 249">
                  <a:extLst>
                    <a:ext uri="{FF2B5EF4-FFF2-40B4-BE49-F238E27FC236}">
                      <a16:creationId xmlns:a16="http://schemas.microsoft.com/office/drawing/2014/main" id="{FFF0DE2A-29DF-4968-924B-658EC079A801}"/>
                    </a:ext>
                  </a:extLst>
                </p:cNvPr>
                <p:cNvSpPr/>
                <p:nvPr/>
              </p:nvSpPr>
              <p:spPr>
                <a:xfrm>
                  <a:off x="7859045" y="3299803"/>
                  <a:ext cx="296430" cy="296430"/>
                </a:xfrm>
                <a:custGeom>
                  <a:avLst/>
                  <a:gdLst>
                    <a:gd name="connsiteX0" fmla="*/ 548259 w 548259"/>
                    <a:gd name="connsiteY0" fmla="*/ 274130 h 548259"/>
                    <a:gd name="connsiteX1" fmla="*/ 274129 w 548259"/>
                    <a:gd name="connsiteY1" fmla="*/ 548259 h 548259"/>
                    <a:gd name="connsiteX2" fmla="*/ 0 w 548259"/>
                    <a:gd name="connsiteY2" fmla="*/ 274130 h 548259"/>
                    <a:gd name="connsiteX3" fmla="*/ 274129 w 548259"/>
                    <a:gd name="connsiteY3" fmla="*/ 0 h 548259"/>
                    <a:gd name="connsiteX4" fmla="*/ 548259 w 548259"/>
                    <a:gd name="connsiteY4" fmla="*/ 274130 h 548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8259" h="548259">
                      <a:moveTo>
                        <a:pt x="548259" y="274130"/>
                      </a:moveTo>
                      <a:cubicBezTo>
                        <a:pt x="548259" y="425527"/>
                        <a:pt x="425527" y="548259"/>
                        <a:pt x="274129" y="548259"/>
                      </a:cubicBezTo>
                      <a:cubicBezTo>
                        <a:pt x="122732" y="548259"/>
                        <a:pt x="0" y="425527"/>
                        <a:pt x="0" y="274130"/>
                      </a:cubicBezTo>
                      <a:cubicBezTo>
                        <a:pt x="0" y="122732"/>
                        <a:pt x="122732" y="0"/>
                        <a:pt x="274129" y="0"/>
                      </a:cubicBezTo>
                      <a:cubicBezTo>
                        <a:pt x="425527" y="0"/>
                        <a:pt x="548259" y="122732"/>
                        <a:pt x="548259" y="2741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7" name="Graphic 249">
                  <a:extLst>
                    <a:ext uri="{FF2B5EF4-FFF2-40B4-BE49-F238E27FC236}">
                      <a16:creationId xmlns:a16="http://schemas.microsoft.com/office/drawing/2014/main" id="{233622D0-4E6D-45ED-B850-758DB7F21C91}"/>
                    </a:ext>
                  </a:extLst>
                </p:cNvPr>
                <p:cNvSpPr/>
                <p:nvPr/>
              </p:nvSpPr>
              <p:spPr>
                <a:xfrm>
                  <a:off x="8022297" y="3687799"/>
                  <a:ext cx="479562" cy="479562"/>
                </a:xfrm>
                <a:custGeom>
                  <a:avLst/>
                  <a:gdLst>
                    <a:gd name="connsiteX0" fmla="*/ 886968 w 886968"/>
                    <a:gd name="connsiteY0" fmla="*/ 443484 h 886968"/>
                    <a:gd name="connsiteX1" fmla="*/ 443484 w 886968"/>
                    <a:gd name="connsiteY1" fmla="*/ 886968 h 886968"/>
                    <a:gd name="connsiteX2" fmla="*/ 0 w 886968"/>
                    <a:gd name="connsiteY2" fmla="*/ 443484 h 886968"/>
                    <a:gd name="connsiteX3" fmla="*/ 443484 w 886968"/>
                    <a:gd name="connsiteY3" fmla="*/ 0 h 886968"/>
                    <a:gd name="connsiteX4" fmla="*/ 886968 w 886968"/>
                    <a:gd name="connsiteY4" fmla="*/ 443484 h 886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6968" h="886968">
                      <a:moveTo>
                        <a:pt x="886968" y="443484"/>
                      </a:moveTo>
                      <a:cubicBezTo>
                        <a:pt x="886968" y="688414"/>
                        <a:pt x="688413" y="886968"/>
                        <a:pt x="443484" y="886968"/>
                      </a:cubicBezTo>
                      <a:cubicBezTo>
                        <a:pt x="198555" y="886968"/>
                        <a:pt x="0" y="688414"/>
                        <a:pt x="0" y="443484"/>
                      </a:cubicBezTo>
                      <a:cubicBezTo>
                        <a:pt x="0" y="198554"/>
                        <a:pt x="198555" y="0"/>
                        <a:pt x="443484" y="0"/>
                      </a:cubicBezTo>
                      <a:cubicBezTo>
                        <a:pt x="688413" y="0"/>
                        <a:pt x="886968" y="198554"/>
                        <a:pt x="886968" y="44348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8" name="Graphic 249">
                  <a:extLst>
                    <a:ext uri="{FF2B5EF4-FFF2-40B4-BE49-F238E27FC236}">
                      <a16:creationId xmlns:a16="http://schemas.microsoft.com/office/drawing/2014/main" id="{64EB7694-984C-42C4-8EC8-03CAE4633E19}"/>
                    </a:ext>
                  </a:extLst>
                </p:cNvPr>
                <p:cNvSpPr/>
                <p:nvPr/>
              </p:nvSpPr>
              <p:spPr>
                <a:xfrm>
                  <a:off x="8113863" y="3779365"/>
                  <a:ext cx="296430" cy="296430"/>
                </a:xfrm>
                <a:custGeom>
                  <a:avLst/>
                  <a:gdLst>
                    <a:gd name="connsiteX0" fmla="*/ 548259 w 548259"/>
                    <a:gd name="connsiteY0" fmla="*/ 274129 h 548259"/>
                    <a:gd name="connsiteX1" fmla="*/ 274130 w 548259"/>
                    <a:gd name="connsiteY1" fmla="*/ 548259 h 548259"/>
                    <a:gd name="connsiteX2" fmla="*/ 0 w 548259"/>
                    <a:gd name="connsiteY2" fmla="*/ 274129 h 548259"/>
                    <a:gd name="connsiteX3" fmla="*/ 274130 w 548259"/>
                    <a:gd name="connsiteY3" fmla="*/ 0 h 548259"/>
                    <a:gd name="connsiteX4" fmla="*/ 548259 w 548259"/>
                    <a:gd name="connsiteY4" fmla="*/ 274129 h 548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8259" h="548259">
                      <a:moveTo>
                        <a:pt x="548259" y="274129"/>
                      </a:moveTo>
                      <a:cubicBezTo>
                        <a:pt x="548259" y="425527"/>
                        <a:pt x="425527" y="548259"/>
                        <a:pt x="274130" y="548259"/>
                      </a:cubicBezTo>
                      <a:cubicBezTo>
                        <a:pt x="122732" y="548259"/>
                        <a:pt x="0" y="425527"/>
                        <a:pt x="0" y="274129"/>
                      </a:cubicBezTo>
                      <a:cubicBezTo>
                        <a:pt x="0" y="122732"/>
                        <a:pt x="122732" y="0"/>
                        <a:pt x="274130" y="0"/>
                      </a:cubicBezTo>
                      <a:cubicBezTo>
                        <a:pt x="425527" y="0"/>
                        <a:pt x="548259" y="122732"/>
                        <a:pt x="548259" y="27412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7DD99418-9034-4486-A6FC-4C6F818F8040}"/>
                  </a:ext>
                </a:extLst>
              </p:cNvPr>
              <p:cNvGrpSpPr/>
              <p:nvPr/>
            </p:nvGrpSpPr>
            <p:grpSpPr>
              <a:xfrm>
                <a:off x="9319823" y="2196893"/>
                <a:ext cx="1860053" cy="2386473"/>
                <a:chOff x="9436598" y="2255654"/>
                <a:chExt cx="1675815" cy="2150093"/>
              </a:xfrm>
            </p:grpSpPr>
            <p:sp>
              <p:nvSpPr>
                <p:cNvPr id="81" name="Graphic 249">
                  <a:extLst>
                    <a:ext uri="{FF2B5EF4-FFF2-40B4-BE49-F238E27FC236}">
                      <a16:creationId xmlns:a16="http://schemas.microsoft.com/office/drawing/2014/main" id="{1C747EFC-5A33-4152-9490-745A1352D0BB}"/>
                    </a:ext>
                  </a:extLst>
                </p:cNvPr>
                <p:cNvSpPr/>
                <p:nvPr/>
              </p:nvSpPr>
              <p:spPr>
                <a:xfrm>
                  <a:off x="10589283" y="2730014"/>
                  <a:ext cx="523130" cy="1359273"/>
                </a:xfrm>
                <a:custGeom>
                  <a:avLst/>
                  <a:gdLst>
                    <a:gd name="connsiteX0" fmla="*/ 711803 w 967549"/>
                    <a:gd name="connsiteY0" fmla="*/ 1257110 h 2514028"/>
                    <a:gd name="connsiteX1" fmla="*/ 0 w 967549"/>
                    <a:gd name="connsiteY1" fmla="*/ 266795 h 2514028"/>
                    <a:gd name="connsiteX2" fmla="*/ 285 w 967549"/>
                    <a:gd name="connsiteY2" fmla="*/ 0 h 2514028"/>
                    <a:gd name="connsiteX3" fmla="*/ 967550 w 967549"/>
                    <a:gd name="connsiteY3" fmla="*/ 1257110 h 2514028"/>
                    <a:gd name="connsiteX4" fmla="*/ 952 w 967549"/>
                    <a:gd name="connsiteY4" fmla="*/ 2514029 h 2514028"/>
                    <a:gd name="connsiteX5" fmla="*/ 191 w 967549"/>
                    <a:gd name="connsiteY5" fmla="*/ 2247329 h 2514028"/>
                    <a:gd name="connsiteX6" fmla="*/ 711803 w 967549"/>
                    <a:gd name="connsiteY6" fmla="*/ 1257110 h 2514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67549" h="2514028">
                      <a:moveTo>
                        <a:pt x="711803" y="1257110"/>
                      </a:moveTo>
                      <a:cubicBezTo>
                        <a:pt x="711803" y="796576"/>
                        <a:pt x="413766" y="405765"/>
                        <a:pt x="0" y="266795"/>
                      </a:cubicBezTo>
                      <a:cubicBezTo>
                        <a:pt x="95" y="168497"/>
                        <a:pt x="191" y="78486"/>
                        <a:pt x="285" y="0"/>
                      </a:cubicBezTo>
                      <a:cubicBezTo>
                        <a:pt x="557022" y="147066"/>
                        <a:pt x="967550" y="654082"/>
                        <a:pt x="967550" y="1257110"/>
                      </a:cubicBezTo>
                      <a:cubicBezTo>
                        <a:pt x="967550" y="1859852"/>
                        <a:pt x="557403" y="2366677"/>
                        <a:pt x="952" y="2514029"/>
                      </a:cubicBezTo>
                      <a:cubicBezTo>
                        <a:pt x="667" y="2459165"/>
                        <a:pt x="381" y="2366582"/>
                        <a:pt x="191" y="2247329"/>
                      </a:cubicBezTo>
                      <a:cubicBezTo>
                        <a:pt x="413861" y="2108359"/>
                        <a:pt x="711803" y="1717548"/>
                        <a:pt x="711803" y="125711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" name="Graphic 249">
                  <a:extLst>
                    <a:ext uri="{FF2B5EF4-FFF2-40B4-BE49-F238E27FC236}">
                      <a16:creationId xmlns:a16="http://schemas.microsoft.com/office/drawing/2014/main" id="{285E5334-8E23-4684-9F33-1952547001BB}"/>
                    </a:ext>
                  </a:extLst>
                </p:cNvPr>
                <p:cNvSpPr/>
                <p:nvPr/>
              </p:nvSpPr>
              <p:spPr>
                <a:xfrm>
                  <a:off x="10589106" y="2874315"/>
                  <a:ext cx="385031" cy="1070774"/>
                </a:xfrm>
                <a:custGeom>
                  <a:avLst/>
                  <a:gdLst>
                    <a:gd name="connsiteX0" fmla="*/ 712131 w 712130"/>
                    <a:gd name="connsiteY0" fmla="*/ 990219 h 1980437"/>
                    <a:gd name="connsiteX1" fmla="*/ 613 w 712130"/>
                    <a:gd name="connsiteY1" fmla="*/ 1980438 h 1980437"/>
                    <a:gd name="connsiteX2" fmla="*/ 328 w 712130"/>
                    <a:gd name="connsiteY2" fmla="*/ 0 h 1980437"/>
                    <a:gd name="connsiteX3" fmla="*/ 712131 w 712130"/>
                    <a:gd name="connsiteY3" fmla="*/ 990219 h 1980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2130" h="1980437">
                      <a:moveTo>
                        <a:pt x="712131" y="990219"/>
                      </a:moveTo>
                      <a:cubicBezTo>
                        <a:pt x="712131" y="1450658"/>
                        <a:pt x="414189" y="1841468"/>
                        <a:pt x="613" y="1980438"/>
                      </a:cubicBezTo>
                      <a:cubicBezTo>
                        <a:pt x="-148" y="1502474"/>
                        <a:pt x="-148" y="598265"/>
                        <a:pt x="328" y="0"/>
                      </a:cubicBezTo>
                      <a:cubicBezTo>
                        <a:pt x="414094" y="138779"/>
                        <a:pt x="712131" y="529685"/>
                        <a:pt x="712131" y="99021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52200">
                      <a:schemeClr val="bg1">
                        <a:lumMod val="95000"/>
                      </a:schemeClr>
                    </a:gs>
                    <a:gs pos="8000">
                      <a:schemeClr val="bg1">
                        <a:lumMod val="85000"/>
                      </a:schemeClr>
                    </a:gs>
                    <a:gs pos="82000">
                      <a:schemeClr val="bg1">
                        <a:lumMod val="6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" name="Graphic 249">
                  <a:extLst>
                    <a:ext uri="{FF2B5EF4-FFF2-40B4-BE49-F238E27FC236}">
                      <a16:creationId xmlns:a16="http://schemas.microsoft.com/office/drawing/2014/main" id="{1DD442DB-EE97-4725-849B-5ADBD6DE5968}"/>
                    </a:ext>
                  </a:extLst>
                </p:cNvPr>
                <p:cNvSpPr/>
                <p:nvPr/>
              </p:nvSpPr>
              <p:spPr>
                <a:xfrm>
                  <a:off x="9436598" y="2562071"/>
                  <a:ext cx="1152484" cy="1843676"/>
                </a:xfrm>
                <a:custGeom>
                  <a:avLst/>
                  <a:gdLst>
                    <a:gd name="connsiteX0" fmla="*/ 2131553 w 2131562"/>
                    <a:gd name="connsiteY0" fmla="*/ 2974473 h 3409949"/>
                    <a:gd name="connsiteX1" fmla="*/ 1368695 w 2131562"/>
                    <a:gd name="connsiteY1" fmla="*/ 3334423 h 3409949"/>
                    <a:gd name="connsiteX2" fmla="*/ 247603 w 2131562"/>
                    <a:gd name="connsiteY2" fmla="*/ 2399068 h 3409949"/>
                    <a:gd name="connsiteX3" fmla="*/ 2810 w 2131562"/>
                    <a:gd name="connsiteY3" fmla="*/ 1136815 h 3409949"/>
                    <a:gd name="connsiteX4" fmla="*/ 1825895 w 2131562"/>
                    <a:gd name="connsiteY4" fmla="*/ 4864 h 3409949"/>
                    <a:gd name="connsiteX5" fmla="*/ 2131553 w 2131562"/>
                    <a:gd name="connsiteY5" fmla="*/ 152692 h 3409949"/>
                    <a:gd name="connsiteX6" fmla="*/ 2131553 w 2131562"/>
                    <a:gd name="connsiteY6" fmla="*/ 2974473 h 3409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1562" h="3409949">
                      <a:moveTo>
                        <a:pt x="2131553" y="2974473"/>
                      </a:moveTo>
                      <a:cubicBezTo>
                        <a:pt x="2133648" y="3307562"/>
                        <a:pt x="1808750" y="3535496"/>
                        <a:pt x="1368695" y="3334423"/>
                      </a:cubicBezTo>
                      <a:cubicBezTo>
                        <a:pt x="562309" y="2965901"/>
                        <a:pt x="405527" y="2693010"/>
                        <a:pt x="247603" y="2399068"/>
                      </a:cubicBezTo>
                      <a:cubicBezTo>
                        <a:pt x="121682" y="2164658"/>
                        <a:pt x="-21955" y="1312361"/>
                        <a:pt x="2810" y="1136815"/>
                      </a:cubicBezTo>
                      <a:cubicBezTo>
                        <a:pt x="61961" y="716762"/>
                        <a:pt x="114253" y="181171"/>
                        <a:pt x="1825895" y="4864"/>
                      </a:cubicBezTo>
                      <a:cubicBezTo>
                        <a:pt x="2018014" y="-14948"/>
                        <a:pt x="2132315" y="24104"/>
                        <a:pt x="2131553" y="152692"/>
                      </a:cubicBezTo>
                      <a:cubicBezTo>
                        <a:pt x="2129838" y="431298"/>
                        <a:pt x="2129457" y="2641289"/>
                        <a:pt x="2131553" y="297447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52200">
                      <a:schemeClr val="tx1">
                        <a:lumMod val="65000"/>
                        <a:lumOff val="35000"/>
                      </a:schemeClr>
                    </a:gs>
                    <a:gs pos="8000">
                      <a:schemeClr val="tx1"/>
                    </a:gs>
                    <a:gs pos="82000">
                      <a:schemeClr val="tx1"/>
                    </a:gs>
                  </a:gsLst>
                  <a:lin ang="2700000" scaled="1"/>
                  <a:tileRect/>
                </a:gra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Graphic 249">
                  <a:extLst>
                    <a:ext uri="{FF2B5EF4-FFF2-40B4-BE49-F238E27FC236}">
                      <a16:creationId xmlns:a16="http://schemas.microsoft.com/office/drawing/2014/main" id="{082D455F-CD8A-4833-92C7-62AC54093E87}"/>
                    </a:ext>
                  </a:extLst>
                </p:cNvPr>
                <p:cNvSpPr/>
                <p:nvPr/>
              </p:nvSpPr>
              <p:spPr>
                <a:xfrm>
                  <a:off x="10355373" y="2255654"/>
                  <a:ext cx="734483" cy="734483"/>
                </a:xfrm>
                <a:custGeom>
                  <a:avLst/>
                  <a:gdLst>
                    <a:gd name="connsiteX0" fmla="*/ 1358456 w 1358455"/>
                    <a:gd name="connsiteY0" fmla="*/ 679228 h 1358455"/>
                    <a:gd name="connsiteX1" fmla="*/ 679228 w 1358455"/>
                    <a:gd name="connsiteY1" fmla="*/ 1358456 h 1358455"/>
                    <a:gd name="connsiteX2" fmla="*/ 0 w 1358455"/>
                    <a:gd name="connsiteY2" fmla="*/ 679228 h 1358455"/>
                    <a:gd name="connsiteX3" fmla="*/ 679228 w 1358455"/>
                    <a:gd name="connsiteY3" fmla="*/ 0 h 1358455"/>
                    <a:gd name="connsiteX4" fmla="*/ 1358456 w 1358455"/>
                    <a:gd name="connsiteY4" fmla="*/ 679228 h 1358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55" h="1358455">
                      <a:moveTo>
                        <a:pt x="1358456" y="679228"/>
                      </a:moveTo>
                      <a:cubicBezTo>
                        <a:pt x="1358456" y="1054355"/>
                        <a:pt x="1054355" y="1358456"/>
                        <a:pt x="679228" y="1358456"/>
                      </a:cubicBezTo>
                      <a:cubicBezTo>
                        <a:pt x="304101" y="1358456"/>
                        <a:pt x="0" y="1054355"/>
                        <a:pt x="0" y="679228"/>
                      </a:cubicBezTo>
                      <a:cubicBezTo>
                        <a:pt x="0" y="304101"/>
                        <a:pt x="304101" y="0"/>
                        <a:pt x="679228" y="0"/>
                      </a:cubicBezTo>
                      <a:cubicBezTo>
                        <a:pt x="1054355" y="0"/>
                        <a:pt x="1358456" y="304101"/>
                        <a:pt x="1358456" y="67922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Graphic 249">
                  <a:extLst>
                    <a:ext uri="{FF2B5EF4-FFF2-40B4-BE49-F238E27FC236}">
                      <a16:creationId xmlns:a16="http://schemas.microsoft.com/office/drawing/2014/main" id="{E8339616-380F-4482-8901-C725BCBD5D67}"/>
                    </a:ext>
                  </a:extLst>
                </p:cNvPr>
                <p:cNvSpPr/>
                <p:nvPr/>
              </p:nvSpPr>
              <p:spPr>
                <a:xfrm>
                  <a:off x="10391371" y="2291652"/>
                  <a:ext cx="662487" cy="662487"/>
                </a:xfrm>
                <a:custGeom>
                  <a:avLst/>
                  <a:gdLst>
                    <a:gd name="connsiteX0" fmla="*/ 1225296 w 1225295"/>
                    <a:gd name="connsiteY0" fmla="*/ 612648 h 1225295"/>
                    <a:gd name="connsiteX1" fmla="*/ 612648 w 1225295"/>
                    <a:gd name="connsiteY1" fmla="*/ 1225296 h 1225295"/>
                    <a:gd name="connsiteX2" fmla="*/ 0 w 1225295"/>
                    <a:gd name="connsiteY2" fmla="*/ 612648 h 1225295"/>
                    <a:gd name="connsiteX3" fmla="*/ 612648 w 1225295"/>
                    <a:gd name="connsiteY3" fmla="*/ 0 h 1225295"/>
                    <a:gd name="connsiteX4" fmla="*/ 1225296 w 1225295"/>
                    <a:gd name="connsiteY4" fmla="*/ 612648 h 1225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295" h="1225295">
                      <a:moveTo>
                        <a:pt x="1225296" y="612648"/>
                      </a:moveTo>
                      <a:cubicBezTo>
                        <a:pt x="1225296" y="951004"/>
                        <a:pt x="951004" y="1225296"/>
                        <a:pt x="612648" y="1225296"/>
                      </a:cubicBezTo>
                      <a:cubicBezTo>
                        <a:pt x="274292" y="1225296"/>
                        <a:pt x="0" y="951004"/>
                        <a:pt x="0" y="612648"/>
                      </a:cubicBezTo>
                      <a:cubicBezTo>
                        <a:pt x="0" y="274292"/>
                        <a:pt x="274292" y="0"/>
                        <a:pt x="612648" y="0"/>
                      </a:cubicBezTo>
                      <a:cubicBezTo>
                        <a:pt x="951004" y="0"/>
                        <a:pt x="1225296" y="274292"/>
                        <a:pt x="1225296" y="612648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" name="Graphic 249">
                  <a:extLst>
                    <a:ext uri="{FF2B5EF4-FFF2-40B4-BE49-F238E27FC236}">
                      <a16:creationId xmlns:a16="http://schemas.microsoft.com/office/drawing/2014/main" id="{0578A9CD-A331-4ED2-9063-33DEA1E9931E}"/>
                    </a:ext>
                  </a:extLst>
                </p:cNvPr>
                <p:cNvSpPr/>
                <p:nvPr/>
              </p:nvSpPr>
              <p:spPr>
                <a:xfrm>
                  <a:off x="10517853" y="2418134"/>
                  <a:ext cx="409522" cy="409522"/>
                </a:xfrm>
                <a:custGeom>
                  <a:avLst/>
                  <a:gdLst>
                    <a:gd name="connsiteX0" fmla="*/ 757428 w 757427"/>
                    <a:gd name="connsiteY0" fmla="*/ 378714 h 757427"/>
                    <a:gd name="connsiteX1" fmla="*/ 378714 w 757427"/>
                    <a:gd name="connsiteY1" fmla="*/ 757428 h 757427"/>
                    <a:gd name="connsiteX2" fmla="*/ 0 w 757427"/>
                    <a:gd name="connsiteY2" fmla="*/ 378714 h 757427"/>
                    <a:gd name="connsiteX3" fmla="*/ 378714 w 757427"/>
                    <a:gd name="connsiteY3" fmla="*/ 0 h 757427"/>
                    <a:gd name="connsiteX4" fmla="*/ 757428 w 757427"/>
                    <a:gd name="connsiteY4" fmla="*/ 378714 h 757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7427" h="757427">
                      <a:moveTo>
                        <a:pt x="757428" y="378714"/>
                      </a:moveTo>
                      <a:cubicBezTo>
                        <a:pt x="757428" y="587872"/>
                        <a:pt x="587872" y="757428"/>
                        <a:pt x="378714" y="757428"/>
                      </a:cubicBezTo>
                      <a:cubicBezTo>
                        <a:pt x="169556" y="757428"/>
                        <a:pt x="0" y="587872"/>
                        <a:pt x="0" y="378714"/>
                      </a:cubicBezTo>
                      <a:cubicBezTo>
                        <a:pt x="0" y="169556"/>
                        <a:pt x="169556" y="0"/>
                        <a:pt x="378714" y="0"/>
                      </a:cubicBezTo>
                      <a:cubicBezTo>
                        <a:pt x="587872" y="0"/>
                        <a:pt x="757428" y="169556"/>
                        <a:pt x="757428" y="37871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" name="Graphic 249">
                  <a:extLst>
                    <a:ext uri="{FF2B5EF4-FFF2-40B4-BE49-F238E27FC236}">
                      <a16:creationId xmlns:a16="http://schemas.microsoft.com/office/drawing/2014/main" id="{29DE8273-53D8-4DD4-8906-664F10E7D611}"/>
                    </a:ext>
                  </a:extLst>
                </p:cNvPr>
                <p:cNvSpPr/>
                <p:nvPr/>
              </p:nvSpPr>
              <p:spPr>
                <a:xfrm>
                  <a:off x="9929113" y="2690463"/>
                  <a:ext cx="479561" cy="479562"/>
                </a:xfrm>
                <a:custGeom>
                  <a:avLst/>
                  <a:gdLst>
                    <a:gd name="connsiteX0" fmla="*/ 886968 w 886967"/>
                    <a:gd name="connsiteY0" fmla="*/ 443484 h 886968"/>
                    <a:gd name="connsiteX1" fmla="*/ 443484 w 886967"/>
                    <a:gd name="connsiteY1" fmla="*/ 886968 h 886968"/>
                    <a:gd name="connsiteX2" fmla="*/ 0 w 886967"/>
                    <a:gd name="connsiteY2" fmla="*/ 443484 h 886968"/>
                    <a:gd name="connsiteX3" fmla="*/ 443484 w 886967"/>
                    <a:gd name="connsiteY3" fmla="*/ 0 h 886968"/>
                    <a:gd name="connsiteX4" fmla="*/ 886968 w 886967"/>
                    <a:gd name="connsiteY4" fmla="*/ 443484 h 886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6967" h="886968">
                      <a:moveTo>
                        <a:pt x="886968" y="443484"/>
                      </a:moveTo>
                      <a:cubicBezTo>
                        <a:pt x="886968" y="688413"/>
                        <a:pt x="688413" y="886968"/>
                        <a:pt x="443484" y="886968"/>
                      </a:cubicBezTo>
                      <a:cubicBezTo>
                        <a:pt x="198555" y="886968"/>
                        <a:pt x="0" y="688413"/>
                        <a:pt x="0" y="443484"/>
                      </a:cubicBezTo>
                      <a:cubicBezTo>
                        <a:pt x="0" y="198555"/>
                        <a:pt x="198555" y="0"/>
                        <a:pt x="443484" y="0"/>
                      </a:cubicBezTo>
                      <a:cubicBezTo>
                        <a:pt x="688413" y="0"/>
                        <a:pt x="886968" y="198555"/>
                        <a:pt x="886968" y="44348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" name="Graphic 249">
                  <a:extLst>
                    <a:ext uri="{FF2B5EF4-FFF2-40B4-BE49-F238E27FC236}">
                      <a16:creationId xmlns:a16="http://schemas.microsoft.com/office/drawing/2014/main" id="{AAFB8F43-BA74-44EF-9EC8-CE90F3BC7AFB}"/>
                    </a:ext>
                  </a:extLst>
                </p:cNvPr>
                <p:cNvSpPr/>
                <p:nvPr/>
              </p:nvSpPr>
              <p:spPr>
                <a:xfrm>
                  <a:off x="10020678" y="2782028"/>
                  <a:ext cx="296430" cy="296430"/>
                </a:xfrm>
                <a:custGeom>
                  <a:avLst/>
                  <a:gdLst>
                    <a:gd name="connsiteX0" fmla="*/ 548259 w 548258"/>
                    <a:gd name="connsiteY0" fmla="*/ 274129 h 548259"/>
                    <a:gd name="connsiteX1" fmla="*/ 274130 w 548258"/>
                    <a:gd name="connsiteY1" fmla="*/ 548259 h 548259"/>
                    <a:gd name="connsiteX2" fmla="*/ 0 w 548258"/>
                    <a:gd name="connsiteY2" fmla="*/ 274129 h 548259"/>
                    <a:gd name="connsiteX3" fmla="*/ 274130 w 548258"/>
                    <a:gd name="connsiteY3" fmla="*/ 0 h 548259"/>
                    <a:gd name="connsiteX4" fmla="*/ 548259 w 548258"/>
                    <a:gd name="connsiteY4" fmla="*/ 274129 h 548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8258" h="548259">
                      <a:moveTo>
                        <a:pt x="548259" y="274129"/>
                      </a:moveTo>
                      <a:cubicBezTo>
                        <a:pt x="548259" y="425527"/>
                        <a:pt x="425527" y="548259"/>
                        <a:pt x="274130" y="548259"/>
                      </a:cubicBezTo>
                      <a:cubicBezTo>
                        <a:pt x="122732" y="548259"/>
                        <a:pt x="0" y="425527"/>
                        <a:pt x="0" y="274129"/>
                      </a:cubicBezTo>
                      <a:cubicBezTo>
                        <a:pt x="0" y="122732"/>
                        <a:pt x="122732" y="0"/>
                        <a:pt x="274130" y="0"/>
                      </a:cubicBezTo>
                      <a:cubicBezTo>
                        <a:pt x="425527" y="0"/>
                        <a:pt x="548259" y="122732"/>
                        <a:pt x="548259" y="27412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" name="Graphic 249">
                  <a:extLst>
                    <a:ext uri="{FF2B5EF4-FFF2-40B4-BE49-F238E27FC236}">
                      <a16:creationId xmlns:a16="http://schemas.microsoft.com/office/drawing/2014/main" id="{23C96BBE-BD5D-4D12-A5D2-4BB7BE12B1D5}"/>
                    </a:ext>
                  </a:extLst>
                </p:cNvPr>
                <p:cNvSpPr/>
                <p:nvPr/>
              </p:nvSpPr>
              <p:spPr>
                <a:xfrm>
                  <a:off x="9541168" y="3114920"/>
                  <a:ext cx="479562" cy="479562"/>
                </a:xfrm>
                <a:custGeom>
                  <a:avLst/>
                  <a:gdLst>
                    <a:gd name="connsiteX0" fmla="*/ 886968 w 886968"/>
                    <a:gd name="connsiteY0" fmla="*/ 443484 h 886968"/>
                    <a:gd name="connsiteX1" fmla="*/ 443484 w 886968"/>
                    <a:gd name="connsiteY1" fmla="*/ 886968 h 886968"/>
                    <a:gd name="connsiteX2" fmla="*/ 0 w 886968"/>
                    <a:gd name="connsiteY2" fmla="*/ 443484 h 886968"/>
                    <a:gd name="connsiteX3" fmla="*/ 443484 w 886968"/>
                    <a:gd name="connsiteY3" fmla="*/ 0 h 886968"/>
                    <a:gd name="connsiteX4" fmla="*/ 886968 w 886968"/>
                    <a:gd name="connsiteY4" fmla="*/ 443484 h 886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6968" h="886968">
                      <a:moveTo>
                        <a:pt x="886968" y="443484"/>
                      </a:moveTo>
                      <a:cubicBezTo>
                        <a:pt x="886968" y="688414"/>
                        <a:pt x="688413" y="886968"/>
                        <a:pt x="443484" y="886968"/>
                      </a:cubicBezTo>
                      <a:cubicBezTo>
                        <a:pt x="198554" y="886968"/>
                        <a:pt x="0" y="688414"/>
                        <a:pt x="0" y="443484"/>
                      </a:cubicBezTo>
                      <a:cubicBezTo>
                        <a:pt x="0" y="198555"/>
                        <a:pt x="198554" y="0"/>
                        <a:pt x="443484" y="0"/>
                      </a:cubicBezTo>
                      <a:cubicBezTo>
                        <a:pt x="688413" y="0"/>
                        <a:pt x="886968" y="198555"/>
                        <a:pt x="886968" y="44348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0" name="Graphic 249">
                  <a:extLst>
                    <a:ext uri="{FF2B5EF4-FFF2-40B4-BE49-F238E27FC236}">
                      <a16:creationId xmlns:a16="http://schemas.microsoft.com/office/drawing/2014/main" id="{C0902001-816D-4076-A8D1-4CEDB6DB49F8}"/>
                    </a:ext>
                  </a:extLst>
                </p:cNvPr>
                <p:cNvSpPr/>
                <p:nvPr/>
              </p:nvSpPr>
              <p:spPr>
                <a:xfrm>
                  <a:off x="9632734" y="3206486"/>
                  <a:ext cx="296430" cy="296430"/>
                </a:xfrm>
                <a:custGeom>
                  <a:avLst/>
                  <a:gdLst>
                    <a:gd name="connsiteX0" fmla="*/ 548259 w 548259"/>
                    <a:gd name="connsiteY0" fmla="*/ 274130 h 548259"/>
                    <a:gd name="connsiteX1" fmla="*/ 274130 w 548259"/>
                    <a:gd name="connsiteY1" fmla="*/ 548259 h 548259"/>
                    <a:gd name="connsiteX2" fmla="*/ 0 w 548259"/>
                    <a:gd name="connsiteY2" fmla="*/ 274130 h 548259"/>
                    <a:gd name="connsiteX3" fmla="*/ 274130 w 548259"/>
                    <a:gd name="connsiteY3" fmla="*/ 0 h 548259"/>
                    <a:gd name="connsiteX4" fmla="*/ 548259 w 548259"/>
                    <a:gd name="connsiteY4" fmla="*/ 274130 h 548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8259" h="548259">
                      <a:moveTo>
                        <a:pt x="548259" y="274130"/>
                      </a:moveTo>
                      <a:cubicBezTo>
                        <a:pt x="548259" y="425527"/>
                        <a:pt x="425527" y="548259"/>
                        <a:pt x="274130" y="548259"/>
                      </a:cubicBezTo>
                      <a:cubicBezTo>
                        <a:pt x="122732" y="548259"/>
                        <a:pt x="0" y="425527"/>
                        <a:pt x="0" y="274130"/>
                      </a:cubicBezTo>
                      <a:cubicBezTo>
                        <a:pt x="0" y="122732"/>
                        <a:pt x="122732" y="0"/>
                        <a:pt x="274130" y="0"/>
                      </a:cubicBezTo>
                      <a:cubicBezTo>
                        <a:pt x="425527" y="0"/>
                        <a:pt x="548259" y="122732"/>
                        <a:pt x="548259" y="2741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1" name="Graphic 249">
                  <a:extLst>
                    <a:ext uri="{FF2B5EF4-FFF2-40B4-BE49-F238E27FC236}">
                      <a16:creationId xmlns:a16="http://schemas.microsoft.com/office/drawing/2014/main" id="{92626EEC-83A4-4C08-A662-CC840517F098}"/>
                    </a:ext>
                  </a:extLst>
                </p:cNvPr>
                <p:cNvSpPr/>
                <p:nvPr/>
              </p:nvSpPr>
              <p:spPr>
                <a:xfrm>
                  <a:off x="10035768" y="3263135"/>
                  <a:ext cx="479561" cy="479562"/>
                </a:xfrm>
                <a:custGeom>
                  <a:avLst/>
                  <a:gdLst>
                    <a:gd name="connsiteX0" fmla="*/ 886968 w 886967"/>
                    <a:gd name="connsiteY0" fmla="*/ 443484 h 886968"/>
                    <a:gd name="connsiteX1" fmla="*/ 443484 w 886967"/>
                    <a:gd name="connsiteY1" fmla="*/ 886968 h 886968"/>
                    <a:gd name="connsiteX2" fmla="*/ 0 w 886967"/>
                    <a:gd name="connsiteY2" fmla="*/ 443484 h 886968"/>
                    <a:gd name="connsiteX3" fmla="*/ 443484 w 886967"/>
                    <a:gd name="connsiteY3" fmla="*/ 0 h 886968"/>
                    <a:gd name="connsiteX4" fmla="*/ 886968 w 886967"/>
                    <a:gd name="connsiteY4" fmla="*/ 443484 h 886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6967" h="886968">
                      <a:moveTo>
                        <a:pt x="886968" y="443484"/>
                      </a:moveTo>
                      <a:cubicBezTo>
                        <a:pt x="886968" y="688414"/>
                        <a:pt x="688413" y="886968"/>
                        <a:pt x="443484" y="886968"/>
                      </a:cubicBezTo>
                      <a:cubicBezTo>
                        <a:pt x="198555" y="886968"/>
                        <a:pt x="0" y="688414"/>
                        <a:pt x="0" y="443484"/>
                      </a:cubicBezTo>
                      <a:cubicBezTo>
                        <a:pt x="0" y="198555"/>
                        <a:pt x="198555" y="0"/>
                        <a:pt x="443484" y="0"/>
                      </a:cubicBezTo>
                      <a:cubicBezTo>
                        <a:pt x="688413" y="0"/>
                        <a:pt x="886968" y="198555"/>
                        <a:pt x="886968" y="44348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2" name="Graphic 249">
                  <a:extLst>
                    <a:ext uri="{FF2B5EF4-FFF2-40B4-BE49-F238E27FC236}">
                      <a16:creationId xmlns:a16="http://schemas.microsoft.com/office/drawing/2014/main" id="{33720F96-E936-4BAA-926F-40E5210638D3}"/>
                    </a:ext>
                  </a:extLst>
                </p:cNvPr>
                <p:cNvSpPr/>
                <p:nvPr/>
              </p:nvSpPr>
              <p:spPr>
                <a:xfrm>
                  <a:off x="10127333" y="3354701"/>
                  <a:ext cx="296430" cy="296430"/>
                </a:xfrm>
                <a:custGeom>
                  <a:avLst/>
                  <a:gdLst>
                    <a:gd name="connsiteX0" fmla="*/ 548259 w 548258"/>
                    <a:gd name="connsiteY0" fmla="*/ 274130 h 548258"/>
                    <a:gd name="connsiteX1" fmla="*/ 274129 w 548258"/>
                    <a:gd name="connsiteY1" fmla="*/ 548259 h 548258"/>
                    <a:gd name="connsiteX2" fmla="*/ -1 w 548258"/>
                    <a:gd name="connsiteY2" fmla="*/ 274130 h 548258"/>
                    <a:gd name="connsiteX3" fmla="*/ 274129 w 548258"/>
                    <a:gd name="connsiteY3" fmla="*/ 0 h 548258"/>
                    <a:gd name="connsiteX4" fmla="*/ 548259 w 548258"/>
                    <a:gd name="connsiteY4" fmla="*/ 274130 h 548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8258" h="548258">
                      <a:moveTo>
                        <a:pt x="548259" y="274130"/>
                      </a:moveTo>
                      <a:cubicBezTo>
                        <a:pt x="548259" y="425527"/>
                        <a:pt x="425527" y="548259"/>
                        <a:pt x="274129" y="548259"/>
                      </a:cubicBezTo>
                      <a:cubicBezTo>
                        <a:pt x="122731" y="548259"/>
                        <a:pt x="-1" y="425527"/>
                        <a:pt x="-1" y="274130"/>
                      </a:cubicBezTo>
                      <a:cubicBezTo>
                        <a:pt x="-1" y="122732"/>
                        <a:pt x="122731" y="0"/>
                        <a:pt x="274129" y="0"/>
                      </a:cubicBezTo>
                      <a:cubicBezTo>
                        <a:pt x="425527" y="0"/>
                        <a:pt x="548259" y="122732"/>
                        <a:pt x="548259" y="2741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" name="Graphic 249">
                  <a:extLst>
                    <a:ext uri="{FF2B5EF4-FFF2-40B4-BE49-F238E27FC236}">
                      <a16:creationId xmlns:a16="http://schemas.microsoft.com/office/drawing/2014/main" id="{00D7D352-9AB3-474E-A81C-3A4EB0145ADE}"/>
                    </a:ext>
                  </a:extLst>
                </p:cNvPr>
                <p:cNvSpPr/>
                <p:nvPr/>
              </p:nvSpPr>
              <p:spPr>
                <a:xfrm>
                  <a:off x="9780897" y="3742697"/>
                  <a:ext cx="479561" cy="479562"/>
                </a:xfrm>
                <a:custGeom>
                  <a:avLst/>
                  <a:gdLst>
                    <a:gd name="connsiteX0" fmla="*/ 886968 w 886967"/>
                    <a:gd name="connsiteY0" fmla="*/ 443484 h 886968"/>
                    <a:gd name="connsiteX1" fmla="*/ 443484 w 886967"/>
                    <a:gd name="connsiteY1" fmla="*/ 886968 h 886968"/>
                    <a:gd name="connsiteX2" fmla="*/ 0 w 886967"/>
                    <a:gd name="connsiteY2" fmla="*/ 443484 h 886968"/>
                    <a:gd name="connsiteX3" fmla="*/ 443484 w 886967"/>
                    <a:gd name="connsiteY3" fmla="*/ 0 h 886968"/>
                    <a:gd name="connsiteX4" fmla="*/ 886968 w 886967"/>
                    <a:gd name="connsiteY4" fmla="*/ 443484 h 886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6967" h="886968">
                      <a:moveTo>
                        <a:pt x="886968" y="443484"/>
                      </a:moveTo>
                      <a:cubicBezTo>
                        <a:pt x="886968" y="688414"/>
                        <a:pt x="688414" y="886968"/>
                        <a:pt x="443484" y="886968"/>
                      </a:cubicBezTo>
                      <a:cubicBezTo>
                        <a:pt x="198555" y="886968"/>
                        <a:pt x="0" y="688414"/>
                        <a:pt x="0" y="443484"/>
                      </a:cubicBezTo>
                      <a:cubicBezTo>
                        <a:pt x="0" y="198554"/>
                        <a:pt x="198555" y="0"/>
                        <a:pt x="443484" y="0"/>
                      </a:cubicBezTo>
                      <a:cubicBezTo>
                        <a:pt x="688414" y="0"/>
                        <a:pt x="886968" y="198554"/>
                        <a:pt x="886968" y="44348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4" name="Graphic 249">
                  <a:extLst>
                    <a:ext uri="{FF2B5EF4-FFF2-40B4-BE49-F238E27FC236}">
                      <a16:creationId xmlns:a16="http://schemas.microsoft.com/office/drawing/2014/main" id="{1D6826C5-B2A0-4DAA-BA9E-7064677E9337}"/>
                    </a:ext>
                  </a:extLst>
                </p:cNvPr>
                <p:cNvSpPr/>
                <p:nvPr/>
              </p:nvSpPr>
              <p:spPr>
                <a:xfrm>
                  <a:off x="9872463" y="3834263"/>
                  <a:ext cx="296430" cy="296430"/>
                </a:xfrm>
                <a:custGeom>
                  <a:avLst/>
                  <a:gdLst>
                    <a:gd name="connsiteX0" fmla="*/ 548259 w 548258"/>
                    <a:gd name="connsiteY0" fmla="*/ 274130 h 548258"/>
                    <a:gd name="connsiteX1" fmla="*/ 274129 w 548258"/>
                    <a:gd name="connsiteY1" fmla="*/ 548259 h 548258"/>
                    <a:gd name="connsiteX2" fmla="*/ -1 w 548258"/>
                    <a:gd name="connsiteY2" fmla="*/ 274130 h 548258"/>
                    <a:gd name="connsiteX3" fmla="*/ 274129 w 548258"/>
                    <a:gd name="connsiteY3" fmla="*/ 0 h 548258"/>
                    <a:gd name="connsiteX4" fmla="*/ 548259 w 548258"/>
                    <a:gd name="connsiteY4" fmla="*/ 274130 h 548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8258" h="548258">
                      <a:moveTo>
                        <a:pt x="548259" y="274130"/>
                      </a:moveTo>
                      <a:cubicBezTo>
                        <a:pt x="548259" y="425527"/>
                        <a:pt x="425527" y="548259"/>
                        <a:pt x="274129" y="548259"/>
                      </a:cubicBezTo>
                      <a:cubicBezTo>
                        <a:pt x="122731" y="548259"/>
                        <a:pt x="-1" y="425527"/>
                        <a:pt x="-1" y="274130"/>
                      </a:cubicBezTo>
                      <a:cubicBezTo>
                        <a:pt x="-1" y="122732"/>
                        <a:pt x="122731" y="0"/>
                        <a:pt x="274129" y="0"/>
                      </a:cubicBezTo>
                      <a:cubicBezTo>
                        <a:pt x="425527" y="0"/>
                        <a:pt x="548259" y="122732"/>
                        <a:pt x="548259" y="2741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0B6E4EA1-D868-483B-9AA9-54A634BFAEFB}"/>
              </a:ext>
            </a:extLst>
          </p:cNvPr>
          <p:cNvGrpSpPr/>
          <p:nvPr/>
        </p:nvGrpSpPr>
        <p:grpSpPr>
          <a:xfrm>
            <a:off x="352525" y="4604484"/>
            <a:ext cx="6139726" cy="1811686"/>
            <a:chOff x="1096246" y="1996527"/>
            <a:chExt cx="10012292" cy="2954388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BEB41174-490B-4812-91CB-8EB005610997}"/>
                </a:ext>
              </a:extLst>
            </p:cNvPr>
            <p:cNvGrpSpPr/>
            <p:nvPr/>
          </p:nvGrpSpPr>
          <p:grpSpPr>
            <a:xfrm>
              <a:off x="3789318" y="2411852"/>
              <a:ext cx="1935802" cy="2539063"/>
              <a:chOff x="4189995" y="1833056"/>
              <a:chExt cx="1935802" cy="2539063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36AD0F87-35E5-4005-9FDA-2CDDA0009C63}"/>
                  </a:ext>
                </a:extLst>
              </p:cNvPr>
              <p:cNvSpPr/>
              <p:nvPr/>
            </p:nvSpPr>
            <p:spPr>
              <a:xfrm rot="7844109">
                <a:off x="5412460" y="2144038"/>
                <a:ext cx="806919" cy="184955"/>
              </a:xfrm>
              <a:custGeom>
                <a:avLst/>
                <a:gdLst>
                  <a:gd name="connsiteX0" fmla="*/ 403459 w 806919"/>
                  <a:gd name="connsiteY0" fmla="*/ 0 h 184955"/>
                  <a:gd name="connsiteX1" fmla="*/ 780210 w 806919"/>
                  <a:gd name="connsiteY1" fmla="*/ 76062 h 184955"/>
                  <a:gd name="connsiteX2" fmla="*/ 806919 w 806919"/>
                  <a:gd name="connsiteY2" fmla="*/ 88928 h 184955"/>
                  <a:gd name="connsiteX3" fmla="*/ 765158 w 806919"/>
                  <a:gd name="connsiteY3" fmla="*/ 123384 h 184955"/>
                  <a:gd name="connsiteX4" fmla="*/ 655269 w 806919"/>
                  <a:gd name="connsiteY4" fmla="*/ 183030 h 184955"/>
                  <a:gd name="connsiteX5" fmla="*/ 649070 w 806919"/>
                  <a:gd name="connsiteY5" fmla="*/ 184955 h 184955"/>
                  <a:gd name="connsiteX6" fmla="*/ 647430 w 806919"/>
                  <a:gd name="connsiteY6" fmla="*/ 184354 h 184955"/>
                  <a:gd name="connsiteX7" fmla="*/ 403459 w 806919"/>
                  <a:gd name="connsiteY7" fmla="*/ 147469 h 184955"/>
                  <a:gd name="connsiteX8" fmla="*/ 159488 w 806919"/>
                  <a:gd name="connsiteY8" fmla="*/ 184354 h 184955"/>
                  <a:gd name="connsiteX9" fmla="*/ 157848 w 806919"/>
                  <a:gd name="connsiteY9" fmla="*/ 184955 h 184955"/>
                  <a:gd name="connsiteX10" fmla="*/ 151649 w 806919"/>
                  <a:gd name="connsiteY10" fmla="*/ 183030 h 184955"/>
                  <a:gd name="connsiteX11" fmla="*/ 41760 w 806919"/>
                  <a:gd name="connsiteY11" fmla="*/ 123384 h 184955"/>
                  <a:gd name="connsiteX12" fmla="*/ 0 w 806919"/>
                  <a:gd name="connsiteY12" fmla="*/ 88928 h 184955"/>
                  <a:gd name="connsiteX13" fmla="*/ 26708 w 806919"/>
                  <a:gd name="connsiteY13" fmla="*/ 76062 h 184955"/>
                  <a:gd name="connsiteX14" fmla="*/ 403459 w 806919"/>
                  <a:gd name="connsiteY14" fmla="*/ 0 h 18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06919" h="184955">
                    <a:moveTo>
                      <a:pt x="403459" y="0"/>
                    </a:moveTo>
                    <a:cubicBezTo>
                      <a:pt x="537098" y="0"/>
                      <a:pt x="664412" y="27084"/>
                      <a:pt x="780210" y="76062"/>
                    </a:cubicBezTo>
                    <a:lnTo>
                      <a:pt x="806919" y="88928"/>
                    </a:lnTo>
                    <a:lnTo>
                      <a:pt x="765158" y="123384"/>
                    </a:lnTo>
                    <a:cubicBezTo>
                      <a:pt x="730742" y="146636"/>
                      <a:pt x="693968" y="166662"/>
                      <a:pt x="655269" y="183030"/>
                    </a:cubicBezTo>
                    <a:lnTo>
                      <a:pt x="649070" y="184955"/>
                    </a:lnTo>
                    <a:lnTo>
                      <a:pt x="647430" y="184354"/>
                    </a:lnTo>
                    <a:cubicBezTo>
                      <a:pt x="570360" y="160383"/>
                      <a:pt x="488418" y="147469"/>
                      <a:pt x="403459" y="147469"/>
                    </a:cubicBezTo>
                    <a:cubicBezTo>
                      <a:pt x="318501" y="147469"/>
                      <a:pt x="236558" y="160383"/>
                      <a:pt x="159488" y="184354"/>
                    </a:cubicBezTo>
                    <a:lnTo>
                      <a:pt x="157848" y="184955"/>
                    </a:lnTo>
                    <a:lnTo>
                      <a:pt x="151649" y="183030"/>
                    </a:lnTo>
                    <a:cubicBezTo>
                      <a:pt x="112951" y="166662"/>
                      <a:pt x="76177" y="146636"/>
                      <a:pt x="41760" y="123384"/>
                    </a:cubicBezTo>
                    <a:lnTo>
                      <a:pt x="0" y="88928"/>
                    </a:lnTo>
                    <a:lnTo>
                      <a:pt x="26708" y="76062"/>
                    </a:lnTo>
                    <a:cubicBezTo>
                      <a:pt x="142507" y="27084"/>
                      <a:pt x="269820" y="0"/>
                      <a:pt x="4034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4AB71B6-F0B1-4AA1-B1D1-CE3F6084B36B}"/>
                  </a:ext>
                </a:extLst>
              </p:cNvPr>
              <p:cNvSpPr/>
              <p:nvPr/>
            </p:nvSpPr>
            <p:spPr>
              <a:xfrm>
                <a:off x="4189995" y="2525245"/>
                <a:ext cx="1935802" cy="1846874"/>
              </a:xfrm>
              <a:custGeom>
                <a:avLst/>
                <a:gdLst>
                  <a:gd name="connsiteX0" fmla="*/ 564442 w 1935802"/>
                  <a:gd name="connsiteY0" fmla="*/ 0 h 1846874"/>
                  <a:gd name="connsiteX1" fmla="*/ 606202 w 1935802"/>
                  <a:gd name="connsiteY1" fmla="*/ 34456 h 1846874"/>
                  <a:gd name="connsiteX2" fmla="*/ 716091 w 1935802"/>
                  <a:gd name="connsiteY2" fmla="*/ 94102 h 1846874"/>
                  <a:gd name="connsiteX3" fmla="*/ 722290 w 1935802"/>
                  <a:gd name="connsiteY3" fmla="*/ 96027 h 1846874"/>
                  <a:gd name="connsiteX4" fmla="*/ 648552 w 1935802"/>
                  <a:gd name="connsiteY4" fmla="*/ 123015 h 1846874"/>
                  <a:gd name="connsiteX5" fmla="*/ 147469 w 1935802"/>
                  <a:gd name="connsiteY5" fmla="*/ 878973 h 1846874"/>
                  <a:gd name="connsiteX6" fmla="*/ 967901 w 1935802"/>
                  <a:gd name="connsiteY6" fmla="*/ 1699405 h 1846874"/>
                  <a:gd name="connsiteX7" fmla="*/ 1788333 w 1935802"/>
                  <a:gd name="connsiteY7" fmla="*/ 878973 h 1846874"/>
                  <a:gd name="connsiteX8" fmla="*/ 1287250 w 1935802"/>
                  <a:gd name="connsiteY8" fmla="*/ 123015 h 1846874"/>
                  <a:gd name="connsiteX9" fmla="*/ 1213512 w 1935802"/>
                  <a:gd name="connsiteY9" fmla="*/ 96027 h 1846874"/>
                  <a:gd name="connsiteX10" fmla="*/ 1219711 w 1935802"/>
                  <a:gd name="connsiteY10" fmla="*/ 94102 h 1846874"/>
                  <a:gd name="connsiteX11" fmla="*/ 1329600 w 1935802"/>
                  <a:gd name="connsiteY11" fmla="*/ 34456 h 1846874"/>
                  <a:gd name="connsiteX12" fmla="*/ 1371361 w 1935802"/>
                  <a:gd name="connsiteY12" fmla="*/ 0 h 1846874"/>
                  <a:gd name="connsiteX13" fmla="*/ 1429260 w 1935802"/>
                  <a:gd name="connsiteY13" fmla="*/ 27892 h 1846874"/>
                  <a:gd name="connsiteX14" fmla="*/ 1935802 w 1935802"/>
                  <a:gd name="connsiteY14" fmla="*/ 878973 h 1846874"/>
                  <a:gd name="connsiteX15" fmla="*/ 967901 w 1935802"/>
                  <a:gd name="connsiteY15" fmla="*/ 1846874 h 1846874"/>
                  <a:gd name="connsiteX16" fmla="*/ 0 w 1935802"/>
                  <a:gd name="connsiteY16" fmla="*/ 878973 h 1846874"/>
                  <a:gd name="connsiteX17" fmla="*/ 506542 w 1935802"/>
                  <a:gd name="connsiteY17" fmla="*/ 27892 h 1846874"/>
                  <a:gd name="connsiteX18" fmla="*/ 564442 w 1935802"/>
                  <a:gd name="connsiteY18" fmla="*/ 0 h 1846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35802" h="1846874">
                    <a:moveTo>
                      <a:pt x="564442" y="0"/>
                    </a:moveTo>
                    <a:lnTo>
                      <a:pt x="606202" y="34456"/>
                    </a:lnTo>
                    <a:cubicBezTo>
                      <a:pt x="640619" y="57708"/>
                      <a:pt x="677393" y="77734"/>
                      <a:pt x="716091" y="94102"/>
                    </a:cubicBezTo>
                    <a:lnTo>
                      <a:pt x="722290" y="96027"/>
                    </a:lnTo>
                    <a:lnTo>
                      <a:pt x="648552" y="123015"/>
                    </a:lnTo>
                    <a:cubicBezTo>
                      <a:pt x="354087" y="247563"/>
                      <a:pt x="147469" y="539139"/>
                      <a:pt x="147469" y="878973"/>
                    </a:cubicBezTo>
                    <a:cubicBezTo>
                      <a:pt x="147469" y="1332085"/>
                      <a:pt x="514789" y="1699405"/>
                      <a:pt x="967901" y="1699405"/>
                    </a:cubicBezTo>
                    <a:cubicBezTo>
                      <a:pt x="1421013" y="1699405"/>
                      <a:pt x="1788333" y="1332085"/>
                      <a:pt x="1788333" y="878973"/>
                    </a:cubicBezTo>
                    <a:cubicBezTo>
                      <a:pt x="1788333" y="539139"/>
                      <a:pt x="1581716" y="247563"/>
                      <a:pt x="1287250" y="123015"/>
                    </a:cubicBezTo>
                    <a:lnTo>
                      <a:pt x="1213512" y="96027"/>
                    </a:lnTo>
                    <a:lnTo>
                      <a:pt x="1219711" y="94102"/>
                    </a:lnTo>
                    <a:cubicBezTo>
                      <a:pt x="1258410" y="77734"/>
                      <a:pt x="1295184" y="57708"/>
                      <a:pt x="1329600" y="34456"/>
                    </a:cubicBezTo>
                    <a:lnTo>
                      <a:pt x="1371361" y="0"/>
                    </a:lnTo>
                    <a:lnTo>
                      <a:pt x="1429260" y="27892"/>
                    </a:lnTo>
                    <a:cubicBezTo>
                      <a:pt x="1730979" y="191796"/>
                      <a:pt x="1935802" y="511465"/>
                      <a:pt x="1935802" y="878973"/>
                    </a:cubicBezTo>
                    <a:cubicBezTo>
                      <a:pt x="1935802" y="1413530"/>
                      <a:pt x="1502458" y="1846874"/>
                      <a:pt x="967901" y="1846874"/>
                    </a:cubicBezTo>
                    <a:cubicBezTo>
                      <a:pt x="433344" y="1846874"/>
                      <a:pt x="0" y="1413530"/>
                      <a:pt x="0" y="878973"/>
                    </a:cubicBezTo>
                    <a:cubicBezTo>
                      <a:pt x="0" y="511465"/>
                      <a:pt x="204823" y="191796"/>
                      <a:pt x="506542" y="27892"/>
                    </a:cubicBezTo>
                    <a:lnTo>
                      <a:pt x="56444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B8CE0103-49EB-4246-AC26-F25BA9E4D2C8}"/>
                  </a:ext>
                </a:extLst>
              </p:cNvPr>
              <p:cNvSpPr/>
              <p:nvPr/>
            </p:nvSpPr>
            <p:spPr>
              <a:xfrm>
                <a:off x="4337562" y="2600794"/>
                <a:ext cx="1640668" cy="1623758"/>
              </a:xfrm>
              <a:custGeom>
                <a:avLst/>
                <a:gdLst>
                  <a:gd name="connsiteX0" fmla="*/ 820334 w 1640668"/>
                  <a:gd name="connsiteY0" fmla="*/ 174277 h 1623758"/>
                  <a:gd name="connsiteX1" fmla="*/ 191187 w 1640668"/>
                  <a:gd name="connsiteY1" fmla="*/ 803424 h 1623758"/>
                  <a:gd name="connsiteX2" fmla="*/ 820334 w 1640668"/>
                  <a:gd name="connsiteY2" fmla="*/ 1432571 h 1623758"/>
                  <a:gd name="connsiteX3" fmla="*/ 1449481 w 1640668"/>
                  <a:gd name="connsiteY3" fmla="*/ 803424 h 1623758"/>
                  <a:gd name="connsiteX4" fmla="*/ 820334 w 1640668"/>
                  <a:gd name="connsiteY4" fmla="*/ 174277 h 1623758"/>
                  <a:gd name="connsiteX5" fmla="*/ 654226 w 1640668"/>
                  <a:gd name="connsiteY5" fmla="*/ 0 h 1623758"/>
                  <a:gd name="connsiteX6" fmla="*/ 654963 w 1640668"/>
                  <a:gd name="connsiteY6" fmla="*/ 893 h 1623758"/>
                  <a:gd name="connsiteX7" fmla="*/ 820334 w 1640668"/>
                  <a:gd name="connsiteY7" fmla="*/ 69392 h 1623758"/>
                  <a:gd name="connsiteX8" fmla="*/ 985705 w 1640668"/>
                  <a:gd name="connsiteY8" fmla="*/ 893 h 1623758"/>
                  <a:gd name="connsiteX9" fmla="*/ 986443 w 1640668"/>
                  <a:gd name="connsiteY9" fmla="*/ 0 h 1623758"/>
                  <a:gd name="connsiteX10" fmla="*/ 1139645 w 1640668"/>
                  <a:gd name="connsiteY10" fmla="*/ 47556 h 1623758"/>
                  <a:gd name="connsiteX11" fmla="*/ 1640668 w 1640668"/>
                  <a:gd name="connsiteY11" fmla="*/ 803424 h 1623758"/>
                  <a:gd name="connsiteX12" fmla="*/ 820334 w 1640668"/>
                  <a:gd name="connsiteY12" fmla="*/ 1623758 h 1623758"/>
                  <a:gd name="connsiteX13" fmla="*/ 0 w 1640668"/>
                  <a:gd name="connsiteY13" fmla="*/ 803424 h 1623758"/>
                  <a:gd name="connsiteX14" fmla="*/ 501023 w 1640668"/>
                  <a:gd name="connsiteY14" fmla="*/ 47556 h 162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40668" h="1623758">
                    <a:moveTo>
                      <a:pt x="820334" y="174277"/>
                    </a:moveTo>
                    <a:cubicBezTo>
                      <a:pt x="472866" y="174277"/>
                      <a:pt x="191187" y="455956"/>
                      <a:pt x="191187" y="803424"/>
                    </a:cubicBezTo>
                    <a:cubicBezTo>
                      <a:pt x="191187" y="1150892"/>
                      <a:pt x="472866" y="1432571"/>
                      <a:pt x="820334" y="1432571"/>
                    </a:cubicBezTo>
                    <a:cubicBezTo>
                      <a:pt x="1167802" y="1432571"/>
                      <a:pt x="1449481" y="1150892"/>
                      <a:pt x="1449481" y="803424"/>
                    </a:cubicBezTo>
                    <a:cubicBezTo>
                      <a:pt x="1449481" y="455956"/>
                      <a:pt x="1167802" y="174277"/>
                      <a:pt x="820334" y="174277"/>
                    </a:cubicBezTo>
                    <a:close/>
                    <a:moveTo>
                      <a:pt x="654226" y="0"/>
                    </a:moveTo>
                    <a:lnTo>
                      <a:pt x="654963" y="893"/>
                    </a:lnTo>
                    <a:cubicBezTo>
                      <a:pt x="697285" y="43216"/>
                      <a:pt x="755753" y="69392"/>
                      <a:pt x="820334" y="69392"/>
                    </a:cubicBezTo>
                    <a:cubicBezTo>
                      <a:pt x="884916" y="69392"/>
                      <a:pt x="943383" y="43216"/>
                      <a:pt x="985705" y="893"/>
                    </a:cubicBezTo>
                    <a:lnTo>
                      <a:pt x="986443" y="0"/>
                    </a:lnTo>
                    <a:lnTo>
                      <a:pt x="1139645" y="47556"/>
                    </a:lnTo>
                    <a:cubicBezTo>
                      <a:pt x="1434075" y="172090"/>
                      <a:pt x="1640668" y="463631"/>
                      <a:pt x="1640668" y="803424"/>
                    </a:cubicBezTo>
                    <a:cubicBezTo>
                      <a:pt x="1640668" y="1256482"/>
                      <a:pt x="1273392" y="1623758"/>
                      <a:pt x="820334" y="1623758"/>
                    </a:cubicBezTo>
                    <a:cubicBezTo>
                      <a:pt x="367276" y="1623758"/>
                      <a:pt x="0" y="1256482"/>
                      <a:pt x="0" y="803424"/>
                    </a:cubicBezTo>
                    <a:cubicBezTo>
                      <a:pt x="0" y="463631"/>
                      <a:pt x="206593" y="172090"/>
                      <a:pt x="501023" y="4755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E3ACDDC0-5F2D-4D47-9DED-83469AE537A6}"/>
                  </a:ext>
                </a:extLst>
              </p:cNvPr>
              <p:cNvSpPr/>
              <p:nvPr/>
            </p:nvSpPr>
            <p:spPr>
              <a:xfrm>
                <a:off x="4788244" y="2764033"/>
                <a:ext cx="739305" cy="2800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ADFC401E-7EB9-434E-B8AA-EDF920F65C1D}"/>
                </a:ext>
              </a:extLst>
            </p:cNvPr>
            <p:cNvGrpSpPr/>
            <p:nvPr/>
          </p:nvGrpSpPr>
          <p:grpSpPr>
            <a:xfrm>
              <a:off x="1096246" y="3012387"/>
              <a:ext cx="1938528" cy="1938528"/>
              <a:chOff x="814715" y="2449918"/>
              <a:chExt cx="1938528" cy="1938528"/>
            </a:xfrm>
          </p:grpSpPr>
          <p:sp>
            <p:nvSpPr>
              <p:cNvPr id="133" name="Circle: Hollow 132">
                <a:extLst>
                  <a:ext uri="{FF2B5EF4-FFF2-40B4-BE49-F238E27FC236}">
                    <a16:creationId xmlns:a16="http://schemas.microsoft.com/office/drawing/2014/main" id="{B690718F-8EAC-4CD1-ABF8-CD0BB58DEF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4715" y="2449918"/>
                <a:ext cx="1938528" cy="1938528"/>
              </a:xfrm>
              <a:prstGeom prst="donut">
                <a:avLst>
                  <a:gd name="adj" fmla="val 841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Circle: Hollow 133">
                <a:extLst>
                  <a:ext uri="{FF2B5EF4-FFF2-40B4-BE49-F238E27FC236}">
                    <a16:creationId xmlns:a16="http://schemas.microsoft.com/office/drawing/2014/main" id="{C330C0D3-9677-4E8A-93CE-CDE055DD0A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5591" y="2600794"/>
                <a:ext cx="1636776" cy="1636776"/>
              </a:xfrm>
              <a:prstGeom prst="donut">
                <a:avLst>
                  <a:gd name="adj" fmla="val 10528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E0CCA446-FF76-49CD-B675-A33BC479F8DD}"/>
                  </a:ext>
                </a:extLst>
              </p:cNvPr>
              <p:cNvSpPr/>
              <p:nvPr/>
            </p:nvSpPr>
            <p:spPr>
              <a:xfrm>
                <a:off x="1414327" y="2762339"/>
                <a:ext cx="739305" cy="2800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5B53B6E7-5D0E-43C1-A4CF-CE8E2B5C597E}"/>
                </a:ext>
              </a:extLst>
            </p:cNvPr>
            <p:cNvGrpSpPr/>
            <p:nvPr/>
          </p:nvGrpSpPr>
          <p:grpSpPr>
            <a:xfrm>
              <a:off x="6479664" y="2411852"/>
              <a:ext cx="1935802" cy="2539063"/>
              <a:chOff x="4189995" y="1833056"/>
              <a:chExt cx="1935802" cy="2539063"/>
            </a:xfrm>
          </p:grpSpPr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1AE5616F-3BE5-4B29-84E6-F603DCA0C790}"/>
                  </a:ext>
                </a:extLst>
              </p:cNvPr>
              <p:cNvSpPr/>
              <p:nvPr/>
            </p:nvSpPr>
            <p:spPr>
              <a:xfrm rot="7844109">
                <a:off x="5412460" y="2144038"/>
                <a:ext cx="806919" cy="184955"/>
              </a:xfrm>
              <a:custGeom>
                <a:avLst/>
                <a:gdLst>
                  <a:gd name="connsiteX0" fmla="*/ 403459 w 806919"/>
                  <a:gd name="connsiteY0" fmla="*/ 0 h 184955"/>
                  <a:gd name="connsiteX1" fmla="*/ 780210 w 806919"/>
                  <a:gd name="connsiteY1" fmla="*/ 76062 h 184955"/>
                  <a:gd name="connsiteX2" fmla="*/ 806919 w 806919"/>
                  <a:gd name="connsiteY2" fmla="*/ 88928 h 184955"/>
                  <a:gd name="connsiteX3" fmla="*/ 765158 w 806919"/>
                  <a:gd name="connsiteY3" fmla="*/ 123384 h 184955"/>
                  <a:gd name="connsiteX4" fmla="*/ 655269 w 806919"/>
                  <a:gd name="connsiteY4" fmla="*/ 183030 h 184955"/>
                  <a:gd name="connsiteX5" fmla="*/ 649070 w 806919"/>
                  <a:gd name="connsiteY5" fmla="*/ 184955 h 184955"/>
                  <a:gd name="connsiteX6" fmla="*/ 647430 w 806919"/>
                  <a:gd name="connsiteY6" fmla="*/ 184354 h 184955"/>
                  <a:gd name="connsiteX7" fmla="*/ 403459 w 806919"/>
                  <a:gd name="connsiteY7" fmla="*/ 147469 h 184955"/>
                  <a:gd name="connsiteX8" fmla="*/ 159488 w 806919"/>
                  <a:gd name="connsiteY8" fmla="*/ 184354 h 184955"/>
                  <a:gd name="connsiteX9" fmla="*/ 157848 w 806919"/>
                  <a:gd name="connsiteY9" fmla="*/ 184955 h 184955"/>
                  <a:gd name="connsiteX10" fmla="*/ 151649 w 806919"/>
                  <a:gd name="connsiteY10" fmla="*/ 183030 h 184955"/>
                  <a:gd name="connsiteX11" fmla="*/ 41760 w 806919"/>
                  <a:gd name="connsiteY11" fmla="*/ 123384 h 184955"/>
                  <a:gd name="connsiteX12" fmla="*/ 0 w 806919"/>
                  <a:gd name="connsiteY12" fmla="*/ 88928 h 184955"/>
                  <a:gd name="connsiteX13" fmla="*/ 26708 w 806919"/>
                  <a:gd name="connsiteY13" fmla="*/ 76062 h 184955"/>
                  <a:gd name="connsiteX14" fmla="*/ 403459 w 806919"/>
                  <a:gd name="connsiteY14" fmla="*/ 0 h 18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06919" h="184955">
                    <a:moveTo>
                      <a:pt x="403459" y="0"/>
                    </a:moveTo>
                    <a:cubicBezTo>
                      <a:pt x="537098" y="0"/>
                      <a:pt x="664412" y="27084"/>
                      <a:pt x="780210" y="76062"/>
                    </a:cubicBezTo>
                    <a:lnTo>
                      <a:pt x="806919" y="88928"/>
                    </a:lnTo>
                    <a:lnTo>
                      <a:pt x="765158" y="123384"/>
                    </a:lnTo>
                    <a:cubicBezTo>
                      <a:pt x="730742" y="146636"/>
                      <a:pt x="693968" y="166662"/>
                      <a:pt x="655269" y="183030"/>
                    </a:cubicBezTo>
                    <a:lnTo>
                      <a:pt x="649070" y="184955"/>
                    </a:lnTo>
                    <a:lnTo>
                      <a:pt x="647430" y="184354"/>
                    </a:lnTo>
                    <a:cubicBezTo>
                      <a:pt x="570360" y="160383"/>
                      <a:pt x="488418" y="147469"/>
                      <a:pt x="403459" y="147469"/>
                    </a:cubicBezTo>
                    <a:cubicBezTo>
                      <a:pt x="318501" y="147469"/>
                      <a:pt x="236558" y="160383"/>
                      <a:pt x="159488" y="184354"/>
                    </a:cubicBezTo>
                    <a:lnTo>
                      <a:pt x="157848" y="184955"/>
                    </a:lnTo>
                    <a:lnTo>
                      <a:pt x="151649" y="183030"/>
                    </a:lnTo>
                    <a:cubicBezTo>
                      <a:pt x="112951" y="166662"/>
                      <a:pt x="76177" y="146636"/>
                      <a:pt x="41760" y="123384"/>
                    </a:cubicBezTo>
                    <a:lnTo>
                      <a:pt x="0" y="88928"/>
                    </a:lnTo>
                    <a:lnTo>
                      <a:pt x="26708" y="76062"/>
                    </a:lnTo>
                    <a:cubicBezTo>
                      <a:pt x="142507" y="27084"/>
                      <a:pt x="269820" y="0"/>
                      <a:pt x="4034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5B131CAE-C266-4D93-A0FC-87CD8D36419B}"/>
                  </a:ext>
                </a:extLst>
              </p:cNvPr>
              <p:cNvSpPr/>
              <p:nvPr/>
            </p:nvSpPr>
            <p:spPr>
              <a:xfrm>
                <a:off x="4189995" y="2525245"/>
                <a:ext cx="1935802" cy="1846874"/>
              </a:xfrm>
              <a:custGeom>
                <a:avLst/>
                <a:gdLst>
                  <a:gd name="connsiteX0" fmla="*/ 564442 w 1935802"/>
                  <a:gd name="connsiteY0" fmla="*/ 0 h 1846874"/>
                  <a:gd name="connsiteX1" fmla="*/ 606202 w 1935802"/>
                  <a:gd name="connsiteY1" fmla="*/ 34456 h 1846874"/>
                  <a:gd name="connsiteX2" fmla="*/ 716091 w 1935802"/>
                  <a:gd name="connsiteY2" fmla="*/ 94102 h 1846874"/>
                  <a:gd name="connsiteX3" fmla="*/ 722290 w 1935802"/>
                  <a:gd name="connsiteY3" fmla="*/ 96027 h 1846874"/>
                  <a:gd name="connsiteX4" fmla="*/ 648552 w 1935802"/>
                  <a:gd name="connsiteY4" fmla="*/ 123015 h 1846874"/>
                  <a:gd name="connsiteX5" fmla="*/ 147469 w 1935802"/>
                  <a:gd name="connsiteY5" fmla="*/ 878973 h 1846874"/>
                  <a:gd name="connsiteX6" fmla="*/ 967901 w 1935802"/>
                  <a:gd name="connsiteY6" fmla="*/ 1699405 h 1846874"/>
                  <a:gd name="connsiteX7" fmla="*/ 1788333 w 1935802"/>
                  <a:gd name="connsiteY7" fmla="*/ 878973 h 1846874"/>
                  <a:gd name="connsiteX8" fmla="*/ 1287250 w 1935802"/>
                  <a:gd name="connsiteY8" fmla="*/ 123015 h 1846874"/>
                  <a:gd name="connsiteX9" fmla="*/ 1213512 w 1935802"/>
                  <a:gd name="connsiteY9" fmla="*/ 96027 h 1846874"/>
                  <a:gd name="connsiteX10" fmla="*/ 1219711 w 1935802"/>
                  <a:gd name="connsiteY10" fmla="*/ 94102 h 1846874"/>
                  <a:gd name="connsiteX11" fmla="*/ 1329600 w 1935802"/>
                  <a:gd name="connsiteY11" fmla="*/ 34456 h 1846874"/>
                  <a:gd name="connsiteX12" fmla="*/ 1371361 w 1935802"/>
                  <a:gd name="connsiteY12" fmla="*/ 0 h 1846874"/>
                  <a:gd name="connsiteX13" fmla="*/ 1429260 w 1935802"/>
                  <a:gd name="connsiteY13" fmla="*/ 27892 h 1846874"/>
                  <a:gd name="connsiteX14" fmla="*/ 1935802 w 1935802"/>
                  <a:gd name="connsiteY14" fmla="*/ 878973 h 1846874"/>
                  <a:gd name="connsiteX15" fmla="*/ 967901 w 1935802"/>
                  <a:gd name="connsiteY15" fmla="*/ 1846874 h 1846874"/>
                  <a:gd name="connsiteX16" fmla="*/ 0 w 1935802"/>
                  <a:gd name="connsiteY16" fmla="*/ 878973 h 1846874"/>
                  <a:gd name="connsiteX17" fmla="*/ 506542 w 1935802"/>
                  <a:gd name="connsiteY17" fmla="*/ 27892 h 1846874"/>
                  <a:gd name="connsiteX18" fmla="*/ 564442 w 1935802"/>
                  <a:gd name="connsiteY18" fmla="*/ 0 h 1846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35802" h="1846874">
                    <a:moveTo>
                      <a:pt x="564442" y="0"/>
                    </a:moveTo>
                    <a:lnTo>
                      <a:pt x="606202" y="34456"/>
                    </a:lnTo>
                    <a:cubicBezTo>
                      <a:pt x="640619" y="57708"/>
                      <a:pt x="677393" y="77734"/>
                      <a:pt x="716091" y="94102"/>
                    </a:cubicBezTo>
                    <a:lnTo>
                      <a:pt x="722290" y="96027"/>
                    </a:lnTo>
                    <a:lnTo>
                      <a:pt x="648552" y="123015"/>
                    </a:lnTo>
                    <a:cubicBezTo>
                      <a:pt x="354087" y="247563"/>
                      <a:pt x="147469" y="539139"/>
                      <a:pt x="147469" y="878973"/>
                    </a:cubicBezTo>
                    <a:cubicBezTo>
                      <a:pt x="147469" y="1332085"/>
                      <a:pt x="514789" y="1699405"/>
                      <a:pt x="967901" y="1699405"/>
                    </a:cubicBezTo>
                    <a:cubicBezTo>
                      <a:pt x="1421013" y="1699405"/>
                      <a:pt x="1788333" y="1332085"/>
                      <a:pt x="1788333" y="878973"/>
                    </a:cubicBezTo>
                    <a:cubicBezTo>
                      <a:pt x="1788333" y="539139"/>
                      <a:pt x="1581716" y="247563"/>
                      <a:pt x="1287250" y="123015"/>
                    </a:cubicBezTo>
                    <a:lnTo>
                      <a:pt x="1213512" y="96027"/>
                    </a:lnTo>
                    <a:lnTo>
                      <a:pt x="1219711" y="94102"/>
                    </a:lnTo>
                    <a:cubicBezTo>
                      <a:pt x="1258410" y="77734"/>
                      <a:pt x="1295184" y="57708"/>
                      <a:pt x="1329600" y="34456"/>
                    </a:cubicBezTo>
                    <a:lnTo>
                      <a:pt x="1371361" y="0"/>
                    </a:lnTo>
                    <a:lnTo>
                      <a:pt x="1429260" y="27892"/>
                    </a:lnTo>
                    <a:cubicBezTo>
                      <a:pt x="1730979" y="191796"/>
                      <a:pt x="1935802" y="511465"/>
                      <a:pt x="1935802" y="878973"/>
                    </a:cubicBezTo>
                    <a:cubicBezTo>
                      <a:pt x="1935802" y="1413530"/>
                      <a:pt x="1502458" y="1846874"/>
                      <a:pt x="967901" y="1846874"/>
                    </a:cubicBezTo>
                    <a:cubicBezTo>
                      <a:pt x="433344" y="1846874"/>
                      <a:pt x="0" y="1413530"/>
                      <a:pt x="0" y="878973"/>
                    </a:cubicBezTo>
                    <a:cubicBezTo>
                      <a:pt x="0" y="511465"/>
                      <a:pt x="204823" y="191796"/>
                      <a:pt x="506542" y="27892"/>
                    </a:cubicBezTo>
                    <a:lnTo>
                      <a:pt x="56444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54DCCF2E-FC7D-4300-8E2C-0370A23200E5}"/>
                  </a:ext>
                </a:extLst>
              </p:cNvPr>
              <p:cNvSpPr/>
              <p:nvPr/>
            </p:nvSpPr>
            <p:spPr>
              <a:xfrm>
                <a:off x="4337562" y="2600794"/>
                <a:ext cx="1640668" cy="1623758"/>
              </a:xfrm>
              <a:custGeom>
                <a:avLst/>
                <a:gdLst>
                  <a:gd name="connsiteX0" fmla="*/ 820334 w 1640668"/>
                  <a:gd name="connsiteY0" fmla="*/ 174277 h 1623758"/>
                  <a:gd name="connsiteX1" fmla="*/ 191187 w 1640668"/>
                  <a:gd name="connsiteY1" fmla="*/ 803424 h 1623758"/>
                  <a:gd name="connsiteX2" fmla="*/ 820334 w 1640668"/>
                  <a:gd name="connsiteY2" fmla="*/ 1432571 h 1623758"/>
                  <a:gd name="connsiteX3" fmla="*/ 1449481 w 1640668"/>
                  <a:gd name="connsiteY3" fmla="*/ 803424 h 1623758"/>
                  <a:gd name="connsiteX4" fmla="*/ 820334 w 1640668"/>
                  <a:gd name="connsiteY4" fmla="*/ 174277 h 1623758"/>
                  <a:gd name="connsiteX5" fmla="*/ 654226 w 1640668"/>
                  <a:gd name="connsiteY5" fmla="*/ 0 h 1623758"/>
                  <a:gd name="connsiteX6" fmla="*/ 654963 w 1640668"/>
                  <a:gd name="connsiteY6" fmla="*/ 893 h 1623758"/>
                  <a:gd name="connsiteX7" fmla="*/ 820334 w 1640668"/>
                  <a:gd name="connsiteY7" fmla="*/ 69392 h 1623758"/>
                  <a:gd name="connsiteX8" fmla="*/ 985705 w 1640668"/>
                  <a:gd name="connsiteY8" fmla="*/ 893 h 1623758"/>
                  <a:gd name="connsiteX9" fmla="*/ 986443 w 1640668"/>
                  <a:gd name="connsiteY9" fmla="*/ 0 h 1623758"/>
                  <a:gd name="connsiteX10" fmla="*/ 1139645 w 1640668"/>
                  <a:gd name="connsiteY10" fmla="*/ 47556 h 1623758"/>
                  <a:gd name="connsiteX11" fmla="*/ 1640668 w 1640668"/>
                  <a:gd name="connsiteY11" fmla="*/ 803424 h 1623758"/>
                  <a:gd name="connsiteX12" fmla="*/ 820334 w 1640668"/>
                  <a:gd name="connsiteY12" fmla="*/ 1623758 h 1623758"/>
                  <a:gd name="connsiteX13" fmla="*/ 0 w 1640668"/>
                  <a:gd name="connsiteY13" fmla="*/ 803424 h 1623758"/>
                  <a:gd name="connsiteX14" fmla="*/ 501023 w 1640668"/>
                  <a:gd name="connsiteY14" fmla="*/ 47556 h 162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40668" h="1623758">
                    <a:moveTo>
                      <a:pt x="820334" y="174277"/>
                    </a:moveTo>
                    <a:cubicBezTo>
                      <a:pt x="472866" y="174277"/>
                      <a:pt x="191187" y="455956"/>
                      <a:pt x="191187" y="803424"/>
                    </a:cubicBezTo>
                    <a:cubicBezTo>
                      <a:pt x="191187" y="1150892"/>
                      <a:pt x="472866" y="1432571"/>
                      <a:pt x="820334" y="1432571"/>
                    </a:cubicBezTo>
                    <a:cubicBezTo>
                      <a:pt x="1167802" y="1432571"/>
                      <a:pt x="1449481" y="1150892"/>
                      <a:pt x="1449481" y="803424"/>
                    </a:cubicBezTo>
                    <a:cubicBezTo>
                      <a:pt x="1449481" y="455956"/>
                      <a:pt x="1167802" y="174277"/>
                      <a:pt x="820334" y="174277"/>
                    </a:cubicBezTo>
                    <a:close/>
                    <a:moveTo>
                      <a:pt x="654226" y="0"/>
                    </a:moveTo>
                    <a:lnTo>
                      <a:pt x="654963" y="893"/>
                    </a:lnTo>
                    <a:cubicBezTo>
                      <a:pt x="697285" y="43216"/>
                      <a:pt x="755753" y="69392"/>
                      <a:pt x="820334" y="69392"/>
                    </a:cubicBezTo>
                    <a:cubicBezTo>
                      <a:pt x="884916" y="69392"/>
                      <a:pt x="943383" y="43216"/>
                      <a:pt x="985705" y="893"/>
                    </a:cubicBezTo>
                    <a:lnTo>
                      <a:pt x="986443" y="0"/>
                    </a:lnTo>
                    <a:lnTo>
                      <a:pt x="1139645" y="47556"/>
                    </a:lnTo>
                    <a:cubicBezTo>
                      <a:pt x="1434075" y="172090"/>
                      <a:pt x="1640668" y="463631"/>
                      <a:pt x="1640668" y="803424"/>
                    </a:cubicBezTo>
                    <a:cubicBezTo>
                      <a:pt x="1640668" y="1256482"/>
                      <a:pt x="1273392" y="1623758"/>
                      <a:pt x="820334" y="1623758"/>
                    </a:cubicBezTo>
                    <a:cubicBezTo>
                      <a:pt x="367276" y="1623758"/>
                      <a:pt x="0" y="1256482"/>
                      <a:pt x="0" y="803424"/>
                    </a:cubicBezTo>
                    <a:cubicBezTo>
                      <a:pt x="0" y="463631"/>
                      <a:pt x="206593" y="172090"/>
                      <a:pt x="501023" y="4755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06C8A438-018C-42FB-AF37-CB9B981076B1}"/>
                  </a:ext>
                </a:extLst>
              </p:cNvPr>
              <p:cNvSpPr/>
              <p:nvPr/>
            </p:nvSpPr>
            <p:spPr>
              <a:xfrm>
                <a:off x="4788244" y="2764033"/>
                <a:ext cx="739305" cy="2800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F16E72F1-E8F7-42B1-8D1C-92AE877438AA}"/>
                </a:ext>
              </a:extLst>
            </p:cNvPr>
            <p:cNvGrpSpPr/>
            <p:nvPr/>
          </p:nvGrpSpPr>
          <p:grpSpPr>
            <a:xfrm>
              <a:off x="7230634" y="1996527"/>
              <a:ext cx="433861" cy="1336955"/>
              <a:chOff x="7022090" y="1458522"/>
              <a:chExt cx="433861" cy="1336955"/>
            </a:xfrm>
          </p:grpSpPr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A1B58585-1E1E-4F5C-B4C7-392D1E6D4E98}"/>
                  </a:ext>
                </a:extLst>
              </p:cNvPr>
              <p:cNvSpPr/>
              <p:nvPr/>
            </p:nvSpPr>
            <p:spPr>
              <a:xfrm>
                <a:off x="7216162" y="1744889"/>
                <a:ext cx="45719" cy="90780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B2DB57DB-9D86-4428-90C7-61F96CBCE406}"/>
                  </a:ext>
                </a:extLst>
              </p:cNvPr>
              <p:cNvSpPr/>
              <p:nvPr/>
            </p:nvSpPr>
            <p:spPr>
              <a:xfrm>
                <a:off x="7167630" y="2652695"/>
                <a:ext cx="142782" cy="14278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3AB57495-79D1-4209-AF5C-7AE81661C115}"/>
                  </a:ext>
                </a:extLst>
              </p:cNvPr>
              <p:cNvGrpSpPr/>
              <p:nvPr/>
            </p:nvGrpSpPr>
            <p:grpSpPr>
              <a:xfrm rot="16200000">
                <a:off x="6828611" y="1652001"/>
                <a:ext cx="820820" cy="433861"/>
                <a:chOff x="3048759" y="1265089"/>
                <a:chExt cx="820820" cy="433861"/>
              </a:xfrm>
            </p:grpSpPr>
            <p:sp>
              <p:nvSpPr>
                <p:cNvPr id="145" name="Graphic 4">
                  <a:extLst>
                    <a:ext uri="{FF2B5EF4-FFF2-40B4-BE49-F238E27FC236}">
                      <a16:creationId xmlns:a16="http://schemas.microsoft.com/office/drawing/2014/main" id="{16D08357-18A3-4B3A-90D0-6DE509965DD2}"/>
                    </a:ext>
                  </a:extLst>
                </p:cNvPr>
                <p:cNvSpPr/>
                <p:nvPr/>
              </p:nvSpPr>
              <p:spPr>
                <a:xfrm>
                  <a:off x="3048759" y="1367196"/>
                  <a:ext cx="357626" cy="229648"/>
                </a:xfrm>
                <a:custGeom>
                  <a:avLst/>
                  <a:gdLst>
                    <a:gd name="connsiteX0" fmla="*/ 315937 w 315936"/>
                    <a:gd name="connsiteY0" fmla="*/ 315874 h 315873"/>
                    <a:gd name="connsiteX1" fmla="*/ 49602 w 315936"/>
                    <a:gd name="connsiteY1" fmla="*/ 315874 h 315873"/>
                    <a:gd name="connsiteX2" fmla="*/ 0 w 315936"/>
                    <a:gd name="connsiteY2" fmla="*/ 266271 h 315873"/>
                    <a:gd name="connsiteX3" fmla="*/ 0 w 315936"/>
                    <a:gd name="connsiteY3" fmla="*/ 49602 h 315873"/>
                    <a:gd name="connsiteX4" fmla="*/ 49602 w 315936"/>
                    <a:gd name="connsiteY4" fmla="*/ 0 h 315873"/>
                    <a:gd name="connsiteX5" fmla="*/ 315937 w 315936"/>
                    <a:gd name="connsiteY5" fmla="*/ 0 h 315873"/>
                    <a:gd name="connsiteX6" fmla="*/ 315937 w 315936"/>
                    <a:gd name="connsiteY6" fmla="*/ 315874 h 315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5936" h="315873">
                      <a:moveTo>
                        <a:pt x="315937" y="315874"/>
                      </a:moveTo>
                      <a:lnTo>
                        <a:pt x="49602" y="315874"/>
                      </a:lnTo>
                      <a:cubicBezTo>
                        <a:pt x="22179" y="315874"/>
                        <a:pt x="0" y="293632"/>
                        <a:pt x="0" y="266271"/>
                      </a:cubicBezTo>
                      <a:lnTo>
                        <a:pt x="0" y="49602"/>
                      </a:lnTo>
                      <a:cubicBezTo>
                        <a:pt x="0" y="22179"/>
                        <a:pt x="22242" y="0"/>
                        <a:pt x="49602" y="0"/>
                      </a:cubicBezTo>
                      <a:lnTo>
                        <a:pt x="315937" y="0"/>
                      </a:lnTo>
                      <a:lnTo>
                        <a:pt x="315937" y="315874"/>
                      </a:lnTo>
                      <a:close/>
                    </a:path>
                  </a:pathLst>
                </a:custGeom>
                <a:gradFill>
                  <a:gsLst>
                    <a:gs pos="52200">
                      <a:schemeClr val="tx1">
                        <a:lumMod val="50000"/>
                        <a:lumOff val="50000"/>
                      </a:schemeClr>
                    </a:gs>
                    <a:gs pos="22000">
                      <a:schemeClr val="tx1"/>
                    </a:gs>
                    <a:gs pos="82000">
                      <a:schemeClr val="tx1"/>
                    </a:gs>
                  </a:gsLst>
                  <a:lin ang="5400000" scaled="1"/>
                </a:gradFill>
                <a:ln w="63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6" name="Graphic 4">
                  <a:extLst>
                    <a:ext uri="{FF2B5EF4-FFF2-40B4-BE49-F238E27FC236}">
                      <a16:creationId xmlns:a16="http://schemas.microsoft.com/office/drawing/2014/main" id="{05C79B21-0F94-4BDA-8D73-A80AB073A494}"/>
                    </a:ext>
                  </a:extLst>
                </p:cNvPr>
                <p:cNvSpPr/>
                <p:nvPr/>
              </p:nvSpPr>
              <p:spPr>
                <a:xfrm>
                  <a:off x="3370691" y="1265089"/>
                  <a:ext cx="498888" cy="433861"/>
                </a:xfrm>
                <a:custGeom>
                  <a:avLst/>
                  <a:gdLst>
                    <a:gd name="connsiteX0" fmla="*/ 440732 w 440731"/>
                    <a:gd name="connsiteY0" fmla="*/ 507078 h 507078"/>
                    <a:gd name="connsiteX1" fmla="*/ 36838 w 440731"/>
                    <a:gd name="connsiteY1" fmla="*/ 507078 h 507078"/>
                    <a:gd name="connsiteX2" fmla="*/ 0 w 440731"/>
                    <a:gd name="connsiteY2" fmla="*/ 470240 h 507078"/>
                    <a:gd name="connsiteX3" fmla="*/ 0 w 440731"/>
                    <a:gd name="connsiteY3" fmla="*/ 36838 h 507078"/>
                    <a:gd name="connsiteX4" fmla="*/ 36838 w 440731"/>
                    <a:gd name="connsiteY4" fmla="*/ 0 h 507078"/>
                    <a:gd name="connsiteX5" fmla="*/ 440732 w 440731"/>
                    <a:gd name="connsiteY5" fmla="*/ 0 h 507078"/>
                    <a:gd name="connsiteX6" fmla="*/ 440732 w 440731"/>
                    <a:gd name="connsiteY6" fmla="*/ 507078 h 507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40731" h="507078">
                      <a:moveTo>
                        <a:pt x="440732" y="507078"/>
                      </a:moveTo>
                      <a:lnTo>
                        <a:pt x="36838" y="507078"/>
                      </a:lnTo>
                      <a:cubicBezTo>
                        <a:pt x="16492" y="507078"/>
                        <a:pt x="0" y="490587"/>
                        <a:pt x="0" y="470240"/>
                      </a:cubicBezTo>
                      <a:lnTo>
                        <a:pt x="0" y="36838"/>
                      </a:lnTo>
                      <a:cubicBezTo>
                        <a:pt x="0" y="16492"/>
                        <a:pt x="16492" y="0"/>
                        <a:pt x="36838" y="0"/>
                      </a:cubicBezTo>
                      <a:lnTo>
                        <a:pt x="440732" y="0"/>
                      </a:lnTo>
                      <a:lnTo>
                        <a:pt x="440732" y="507078"/>
                      </a:lnTo>
                      <a:close/>
                    </a:path>
                  </a:pathLst>
                </a:custGeom>
                <a:gradFill>
                  <a:gsLst>
                    <a:gs pos="52200">
                      <a:schemeClr val="bg1">
                        <a:lumMod val="95000"/>
                      </a:schemeClr>
                    </a:gs>
                    <a:gs pos="22000">
                      <a:schemeClr val="bg1">
                        <a:lumMod val="85000"/>
                      </a:schemeClr>
                    </a:gs>
                    <a:gs pos="82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63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9F45EFC3-038A-4212-B6AC-F965574F385F}"/>
                </a:ext>
              </a:extLst>
            </p:cNvPr>
            <p:cNvSpPr/>
            <p:nvPr/>
          </p:nvSpPr>
          <p:spPr>
            <a:xfrm>
              <a:off x="1930000" y="2514871"/>
              <a:ext cx="271019" cy="399856"/>
            </a:xfrm>
            <a:custGeom>
              <a:avLst/>
              <a:gdLst>
                <a:gd name="connsiteX0" fmla="*/ 38192 w 134741"/>
                <a:gd name="connsiteY0" fmla="*/ 87535 h 198794"/>
                <a:gd name="connsiteX1" fmla="*/ 19156 w 134741"/>
                <a:gd name="connsiteY1" fmla="*/ 106823 h 198794"/>
                <a:gd name="connsiteX2" fmla="*/ 24971 w 134741"/>
                <a:gd name="connsiteY2" fmla="*/ 133291 h 198794"/>
                <a:gd name="connsiteX3" fmla="*/ 44007 w 134741"/>
                <a:gd name="connsiteY3" fmla="*/ 114004 h 198794"/>
                <a:gd name="connsiteX4" fmla="*/ 38192 w 134741"/>
                <a:gd name="connsiteY4" fmla="*/ 87535 h 198794"/>
                <a:gd name="connsiteX5" fmla="*/ 61628 w 134741"/>
                <a:gd name="connsiteY5" fmla="*/ 4645 h 198794"/>
                <a:gd name="connsiteX6" fmla="*/ 73433 w 134741"/>
                <a:gd name="connsiteY6" fmla="*/ 5037 h 198794"/>
                <a:gd name="connsiteX7" fmla="*/ 131236 w 134741"/>
                <a:gd name="connsiteY7" fmla="*/ 111581 h 198794"/>
                <a:gd name="connsiteX8" fmla="*/ 67193 w 134741"/>
                <a:gd name="connsiteY8" fmla="*/ 198794 h 198794"/>
                <a:gd name="connsiteX9" fmla="*/ 3214 w 134741"/>
                <a:gd name="connsiteY9" fmla="*/ 112678 h 198794"/>
                <a:gd name="connsiteX10" fmla="*/ 61628 w 134741"/>
                <a:gd name="connsiteY10" fmla="*/ 4645 h 198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741" h="198794">
                  <a:moveTo>
                    <a:pt x="38192" y="87535"/>
                  </a:moveTo>
                  <a:cubicBezTo>
                    <a:pt x="31330" y="85552"/>
                    <a:pt x="22807" y="94187"/>
                    <a:pt x="19156" y="106823"/>
                  </a:cubicBezTo>
                  <a:cubicBezTo>
                    <a:pt x="15505" y="119458"/>
                    <a:pt x="18108" y="131308"/>
                    <a:pt x="24971" y="133291"/>
                  </a:cubicBezTo>
                  <a:cubicBezTo>
                    <a:pt x="31833" y="135274"/>
                    <a:pt x="40356" y="126639"/>
                    <a:pt x="44007" y="114004"/>
                  </a:cubicBezTo>
                  <a:cubicBezTo>
                    <a:pt x="47658" y="101368"/>
                    <a:pt x="45055" y="89518"/>
                    <a:pt x="38192" y="87535"/>
                  </a:cubicBezTo>
                  <a:close/>
                  <a:moveTo>
                    <a:pt x="61628" y="4645"/>
                  </a:moveTo>
                  <a:cubicBezTo>
                    <a:pt x="65892" y="-1940"/>
                    <a:pt x="69357" y="-1266"/>
                    <a:pt x="73433" y="5037"/>
                  </a:cubicBezTo>
                  <a:cubicBezTo>
                    <a:pt x="95460" y="39073"/>
                    <a:pt x="118208" y="72857"/>
                    <a:pt x="131236" y="111581"/>
                  </a:cubicBezTo>
                  <a:cubicBezTo>
                    <a:pt x="145847" y="154913"/>
                    <a:pt x="112909" y="198919"/>
                    <a:pt x="67193" y="198794"/>
                  </a:cubicBezTo>
                  <a:cubicBezTo>
                    <a:pt x="22105" y="198669"/>
                    <a:pt x="-10645" y="155195"/>
                    <a:pt x="3214" y="112678"/>
                  </a:cubicBezTo>
                  <a:cubicBezTo>
                    <a:pt x="16085" y="73265"/>
                    <a:pt x="39303" y="39135"/>
                    <a:pt x="61628" y="464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1F0344DA-EB68-40AD-A79C-74C38D86195E}"/>
                </a:ext>
              </a:extLst>
            </p:cNvPr>
            <p:cNvGrpSpPr/>
            <p:nvPr/>
          </p:nvGrpSpPr>
          <p:grpSpPr>
            <a:xfrm>
              <a:off x="9170010" y="3012387"/>
              <a:ext cx="1938528" cy="1938528"/>
              <a:chOff x="814715" y="2449918"/>
              <a:chExt cx="1938528" cy="1938528"/>
            </a:xfrm>
          </p:grpSpPr>
          <p:sp>
            <p:nvSpPr>
              <p:cNvPr id="149" name="Circle: Hollow 148">
                <a:extLst>
                  <a:ext uri="{FF2B5EF4-FFF2-40B4-BE49-F238E27FC236}">
                    <a16:creationId xmlns:a16="http://schemas.microsoft.com/office/drawing/2014/main" id="{72F4E0A8-FC4E-412B-A13C-7226D981E2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4715" y="2449918"/>
                <a:ext cx="1938528" cy="1938528"/>
              </a:xfrm>
              <a:prstGeom prst="donut">
                <a:avLst>
                  <a:gd name="adj" fmla="val 841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Circle: Hollow 149">
                <a:extLst>
                  <a:ext uri="{FF2B5EF4-FFF2-40B4-BE49-F238E27FC236}">
                    <a16:creationId xmlns:a16="http://schemas.microsoft.com/office/drawing/2014/main" id="{CF4EADAF-1D77-4C05-97C3-2980DAB2EC4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5591" y="2600794"/>
                <a:ext cx="1636776" cy="1636776"/>
              </a:xfrm>
              <a:prstGeom prst="donut">
                <a:avLst>
                  <a:gd name="adj" fmla="val 10528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155020B4-E374-437E-96B7-B991CA412691}"/>
                  </a:ext>
                </a:extLst>
              </p:cNvPr>
              <p:cNvSpPr/>
              <p:nvPr/>
            </p:nvSpPr>
            <p:spPr>
              <a:xfrm>
                <a:off x="1414327" y="2762339"/>
                <a:ext cx="739305" cy="2800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43A76A5B-CFED-4636-B9AD-D3BD123327A4}"/>
              </a:ext>
            </a:extLst>
          </p:cNvPr>
          <p:cNvGrpSpPr/>
          <p:nvPr/>
        </p:nvGrpSpPr>
        <p:grpSpPr>
          <a:xfrm rot="18845456">
            <a:off x="6938534" y="4213641"/>
            <a:ext cx="1455920" cy="2754195"/>
            <a:chOff x="10517201" y="501376"/>
            <a:chExt cx="3068596" cy="5804929"/>
          </a:xfrm>
        </p:grpSpPr>
        <p:sp>
          <p:nvSpPr>
            <p:cNvPr id="154" name="Rectangle: Rounded Corners 153">
              <a:extLst>
                <a:ext uri="{FF2B5EF4-FFF2-40B4-BE49-F238E27FC236}">
                  <a16:creationId xmlns:a16="http://schemas.microsoft.com/office/drawing/2014/main" id="{5D14D0D4-5596-4115-81EE-DE9F8D9AD95F}"/>
                </a:ext>
              </a:extLst>
            </p:cNvPr>
            <p:cNvSpPr/>
            <p:nvPr/>
          </p:nvSpPr>
          <p:spPr>
            <a:xfrm>
              <a:off x="11692718" y="3541399"/>
              <a:ext cx="717563" cy="264384"/>
            </a:xfrm>
            <a:prstGeom prst="roundRect">
              <a:avLst>
                <a:gd name="adj" fmla="val 50000"/>
              </a:avLst>
            </a:prstGeom>
            <a:gradFill>
              <a:gsLst>
                <a:gs pos="64000">
                  <a:schemeClr val="accent6">
                    <a:lumMod val="10000"/>
                    <a:lumOff val="90000"/>
                  </a:schemeClr>
                </a:gs>
                <a:gs pos="19000">
                  <a:schemeClr val="accent6">
                    <a:lumMod val="50000"/>
                    <a:lumOff val="50000"/>
                  </a:schemeClr>
                </a:gs>
                <a:gs pos="100000">
                  <a:schemeClr val="accent6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C8B94922-765E-43E2-A7EC-F1F249B50A04}"/>
                </a:ext>
              </a:extLst>
            </p:cNvPr>
            <p:cNvSpPr/>
            <p:nvPr/>
          </p:nvSpPr>
          <p:spPr>
            <a:xfrm>
              <a:off x="11856946" y="3805783"/>
              <a:ext cx="389106" cy="114548"/>
            </a:xfrm>
            <a:prstGeom prst="rect">
              <a:avLst/>
            </a:prstGeom>
            <a:gradFill>
              <a:gsLst>
                <a:gs pos="64000">
                  <a:schemeClr val="accent6">
                    <a:lumMod val="10000"/>
                    <a:lumOff val="90000"/>
                  </a:schemeClr>
                </a:gs>
                <a:gs pos="19000">
                  <a:schemeClr val="accent6">
                    <a:lumMod val="50000"/>
                    <a:lumOff val="50000"/>
                  </a:schemeClr>
                </a:gs>
                <a:gs pos="100000">
                  <a:schemeClr val="accent6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8D2F0862-A323-452C-A3DF-A6EC1EEFB1B5}"/>
                </a:ext>
              </a:extLst>
            </p:cNvPr>
            <p:cNvSpPr/>
            <p:nvPr/>
          </p:nvSpPr>
          <p:spPr>
            <a:xfrm>
              <a:off x="11737034" y="3920331"/>
              <a:ext cx="628930" cy="2121590"/>
            </a:xfrm>
            <a:prstGeom prst="rect">
              <a:avLst/>
            </a:prstGeom>
            <a:gradFill>
              <a:gsLst>
                <a:gs pos="64000">
                  <a:schemeClr val="bg1">
                    <a:lumMod val="8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4BC03A1C-3D71-4D06-8B8E-F3983BD3E932}"/>
                </a:ext>
              </a:extLst>
            </p:cNvPr>
            <p:cNvSpPr/>
            <p:nvPr/>
          </p:nvSpPr>
          <p:spPr>
            <a:xfrm>
              <a:off x="11628916" y="6041921"/>
              <a:ext cx="845166" cy="264384"/>
            </a:xfrm>
            <a:prstGeom prst="roundRect">
              <a:avLst>
                <a:gd name="adj" fmla="val 50000"/>
              </a:avLst>
            </a:prstGeom>
            <a:gradFill>
              <a:gsLst>
                <a:gs pos="64000">
                  <a:schemeClr val="accent6">
                    <a:lumMod val="10000"/>
                    <a:lumOff val="90000"/>
                  </a:schemeClr>
                </a:gs>
                <a:gs pos="19000">
                  <a:schemeClr val="accent6">
                    <a:lumMod val="50000"/>
                    <a:lumOff val="50000"/>
                  </a:schemeClr>
                </a:gs>
                <a:gs pos="100000">
                  <a:schemeClr val="accent6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8" name="Circle: Hollow 157">
              <a:extLst>
                <a:ext uri="{FF2B5EF4-FFF2-40B4-BE49-F238E27FC236}">
                  <a16:creationId xmlns:a16="http://schemas.microsoft.com/office/drawing/2014/main" id="{DD84831A-1412-498C-AA1B-56BE6E252794}"/>
                </a:ext>
              </a:extLst>
            </p:cNvPr>
            <p:cNvSpPr/>
            <p:nvPr/>
          </p:nvSpPr>
          <p:spPr>
            <a:xfrm>
              <a:off x="10517201" y="501376"/>
              <a:ext cx="3068596" cy="3068596"/>
            </a:xfrm>
            <a:prstGeom prst="donut">
              <a:avLst>
                <a:gd name="adj" fmla="val 6176"/>
              </a:avLst>
            </a:prstGeom>
            <a:gradFill flip="none" rotWithShape="1">
              <a:gsLst>
                <a:gs pos="78000">
                  <a:schemeClr val="accent6"/>
                </a:gs>
                <a:gs pos="61000">
                  <a:schemeClr val="accent6">
                    <a:lumMod val="75000"/>
                    <a:lumOff val="25000"/>
                  </a:schemeClr>
                </a:gs>
                <a:gs pos="67000">
                  <a:schemeClr val="accent6">
                    <a:lumMod val="10000"/>
                    <a:lumOff val="9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1">
            <a:extLst>
              <a:ext uri="{FF2B5EF4-FFF2-40B4-BE49-F238E27FC236}">
                <a16:creationId xmlns:a16="http://schemas.microsoft.com/office/drawing/2014/main" id="{A8CFE2DF-EF24-4434-9556-CAB89F230699}"/>
              </a:ext>
            </a:extLst>
          </p:cNvPr>
          <p:cNvSpPr/>
          <p:nvPr/>
        </p:nvSpPr>
        <p:spPr>
          <a:xfrm>
            <a:off x="5231657" y="2995839"/>
            <a:ext cx="30449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2008 ~ 2012  Text here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2013 ~ 2020 Text here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BB3E50D-443E-4048-8899-8238CAE005A0}"/>
              </a:ext>
            </a:extLst>
          </p:cNvPr>
          <p:cNvSpPr/>
          <p:nvPr/>
        </p:nvSpPr>
        <p:spPr>
          <a:xfrm>
            <a:off x="5231657" y="2703513"/>
            <a:ext cx="15455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Work Experience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7" name="직사각형 2">
            <a:extLst>
              <a:ext uri="{FF2B5EF4-FFF2-40B4-BE49-F238E27FC236}">
                <a16:creationId xmlns:a16="http://schemas.microsoft.com/office/drawing/2014/main" id="{D7A0BCDC-2690-4771-B5D3-F08AA4B431D2}"/>
              </a:ext>
            </a:extLst>
          </p:cNvPr>
          <p:cNvSpPr/>
          <p:nvPr/>
        </p:nvSpPr>
        <p:spPr>
          <a:xfrm>
            <a:off x="5231657" y="510211"/>
            <a:ext cx="30449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</a:rPr>
              <a:t>MEMBER</a:t>
            </a:r>
          </a:p>
          <a:p>
            <a:r>
              <a:rPr lang="en-US" altLang="ko-KR" sz="3600" dirty="0">
                <a:solidFill>
                  <a:schemeClr val="bg1"/>
                </a:solidFill>
              </a:rPr>
              <a:t>NAME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8150F6-ABC7-410B-8BEE-810A222C02A7}"/>
              </a:ext>
            </a:extLst>
          </p:cNvPr>
          <p:cNvSpPr txBox="1"/>
          <p:nvPr/>
        </p:nvSpPr>
        <p:spPr>
          <a:xfrm>
            <a:off x="5231656" y="1655275"/>
            <a:ext cx="30449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Example Text Example Text Example Text Example Text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9" name="직사각형 3">
            <a:extLst>
              <a:ext uri="{FF2B5EF4-FFF2-40B4-BE49-F238E27FC236}">
                <a16:creationId xmlns:a16="http://schemas.microsoft.com/office/drawing/2014/main" id="{F98DBD6E-E820-4F95-8AA3-5C683B0098E5}"/>
              </a:ext>
            </a:extLst>
          </p:cNvPr>
          <p:cNvSpPr/>
          <p:nvPr/>
        </p:nvSpPr>
        <p:spPr>
          <a:xfrm>
            <a:off x="667765" y="500594"/>
            <a:ext cx="37635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Meet Our </a:t>
            </a:r>
            <a:r>
              <a:rPr lang="en-US" altLang="ko-KR" sz="5400" b="1" dirty="0">
                <a:solidFill>
                  <a:schemeClr val="accent1"/>
                </a:solidFill>
                <a:latin typeface="+mj-lt"/>
              </a:rPr>
              <a:t>Team</a:t>
            </a:r>
            <a:endParaRPr lang="ko-KR" altLang="en-US" sz="5400" dirty="0">
              <a:latin typeface="+mj-lt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F458711-7270-4395-A67A-751C78BC616B}"/>
              </a:ext>
            </a:extLst>
          </p:cNvPr>
          <p:cNvSpPr/>
          <p:nvPr/>
        </p:nvSpPr>
        <p:spPr>
          <a:xfrm>
            <a:off x="667765" y="2488069"/>
            <a:ext cx="3411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직사각형 2">
            <a:extLst>
              <a:ext uri="{FF2B5EF4-FFF2-40B4-BE49-F238E27FC236}">
                <a16:creationId xmlns:a16="http://schemas.microsoft.com/office/drawing/2014/main" id="{DB242C7A-53D2-4C66-8FFD-871F98065EFC}"/>
              </a:ext>
            </a:extLst>
          </p:cNvPr>
          <p:cNvSpPr/>
          <p:nvPr/>
        </p:nvSpPr>
        <p:spPr>
          <a:xfrm>
            <a:off x="667764" y="3453621"/>
            <a:ext cx="34118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hope and I believe that this Template will your Time, Money and Reputation.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348B59-0305-493A-BC93-7D439F35DCC7}"/>
              </a:ext>
            </a:extLst>
          </p:cNvPr>
          <p:cNvSpPr txBox="1"/>
          <p:nvPr/>
        </p:nvSpPr>
        <p:spPr>
          <a:xfrm>
            <a:off x="1094069" y="5422918"/>
            <a:ext cx="122413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/FACEBOOK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D2999E-1145-484F-AE56-C78F3C7C3C39}"/>
              </a:ext>
            </a:extLst>
          </p:cNvPr>
          <p:cNvSpPr txBox="1"/>
          <p:nvPr/>
        </p:nvSpPr>
        <p:spPr>
          <a:xfrm>
            <a:off x="1094069" y="5876972"/>
            <a:ext cx="122413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@TWITTER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4904BB5F-E8E7-4B81-B69A-4663E2C8B04E}"/>
              </a:ext>
            </a:extLst>
          </p:cNvPr>
          <p:cNvSpPr/>
          <p:nvPr/>
        </p:nvSpPr>
        <p:spPr>
          <a:xfrm>
            <a:off x="812323" y="5859733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999D3538-6B48-484C-8456-4648AE9FEFB8}"/>
              </a:ext>
            </a:extLst>
          </p:cNvPr>
          <p:cNvSpPr/>
          <p:nvPr/>
        </p:nvSpPr>
        <p:spPr>
          <a:xfrm>
            <a:off x="812323" y="5405679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1B2BA1-86AE-41DE-B3C0-979E7BA20DCB}"/>
              </a:ext>
            </a:extLst>
          </p:cNvPr>
          <p:cNvSpPr txBox="1"/>
          <p:nvPr/>
        </p:nvSpPr>
        <p:spPr>
          <a:xfrm>
            <a:off x="2711433" y="6418604"/>
            <a:ext cx="212699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www.hompageurl.com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2F6D78-5406-4F94-9D31-4BB5A75DE130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D38C4F-057D-46A0-94A2-1E57D421FA4A}"/>
              </a:ext>
            </a:extLst>
          </p:cNvPr>
          <p:cNvSpPr/>
          <p:nvPr/>
        </p:nvSpPr>
        <p:spPr>
          <a:xfrm>
            <a:off x="752810" y="2989236"/>
            <a:ext cx="4281498" cy="678501"/>
          </a:xfrm>
          <a:prstGeom prst="roundRect">
            <a:avLst>
              <a:gd name="adj" fmla="val 11533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FD29B0-6ECA-4CB8-927E-6B6D5F20D16B}"/>
              </a:ext>
            </a:extLst>
          </p:cNvPr>
          <p:cNvSpPr txBox="1"/>
          <p:nvPr/>
        </p:nvSpPr>
        <p:spPr>
          <a:xfrm>
            <a:off x="6221816" y="1795232"/>
            <a:ext cx="102467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Lens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47DC0E-AFA0-4793-9AAB-1A984D12156B}"/>
              </a:ext>
            </a:extLst>
          </p:cNvPr>
          <p:cNvSpPr txBox="1"/>
          <p:nvPr/>
        </p:nvSpPr>
        <p:spPr>
          <a:xfrm>
            <a:off x="9716265" y="2624993"/>
            <a:ext cx="172316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Vitreous Body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22C1F08-6B82-4706-A789-F34E56EDAFB7}"/>
              </a:ext>
            </a:extLst>
          </p:cNvPr>
          <p:cNvSpPr txBox="1"/>
          <p:nvPr/>
        </p:nvSpPr>
        <p:spPr>
          <a:xfrm>
            <a:off x="5204085" y="2624993"/>
            <a:ext cx="102467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Cornea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9BF5403-CC8F-40C1-8844-2BE2E99C40C8}"/>
              </a:ext>
            </a:extLst>
          </p:cNvPr>
          <p:cNvCxnSpPr>
            <a:cxnSpLocks/>
            <a:stCxn id="51" idx="2"/>
          </p:cNvCxnSpPr>
          <p:nvPr/>
        </p:nvCxnSpPr>
        <p:spPr>
          <a:xfrm>
            <a:off x="5716422" y="3004649"/>
            <a:ext cx="1322090" cy="678501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90A48BC0-7686-4A96-BB91-C72277569A7E}"/>
              </a:ext>
            </a:extLst>
          </p:cNvPr>
          <p:cNvSpPr txBox="1"/>
          <p:nvPr/>
        </p:nvSpPr>
        <p:spPr>
          <a:xfrm>
            <a:off x="4933142" y="3792343"/>
            <a:ext cx="102467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Pupil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9CD36AA-39EC-4755-B0E8-CAB42EF5CF85}"/>
              </a:ext>
            </a:extLst>
          </p:cNvPr>
          <p:cNvCxnSpPr>
            <a:cxnSpLocks/>
            <a:stCxn id="54" idx="3"/>
          </p:cNvCxnSpPr>
          <p:nvPr/>
        </p:nvCxnSpPr>
        <p:spPr>
          <a:xfrm>
            <a:off x="5957815" y="3982171"/>
            <a:ext cx="1256664" cy="35241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C5B6BA13-D71E-4C4D-B0A6-E98350015687}"/>
              </a:ext>
            </a:extLst>
          </p:cNvPr>
          <p:cNvSpPr txBox="1"/>
          <p:nvPr/>
        </p:nvSpPr>
        <p:spPr>
          <a:xfrm>
            <a:off x="5371075" y="5377775"/>
            <a:ext cx="221540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Anterior Chamber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51AAB44-49B9-4194-AB4A-B269E42719DA}"/>
              </a:ext>
            </a:extLst>
          </p:cNvPr>
          <p:cNvSpPr txBox="1"/>
          <p:nvPr/>
        </p:nvSpPr>
        <p:spPr>
          <a:xfrm>
            <a:off x="9716265" y="5622511"/>
            <a:ext cx="172316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Optic Nerve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9952392-B61D-41CE-8EB7-1052B2155829}"/>
              </a:ext>
            </a:extLst>
          </p:cNvPr>
          <p:cNvSpPr txBox="1"/>
          <p:nvPr/>
        </p:nvSpPr>
        <p:spPr>
          <a:xfrm>
            <a:off x="10339796" y="3430310"/>
            <a:ext cx="102467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Fovea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C9A0D7F-1FD2-4DA4-8DEC-21A1A36EAE82}"/>
              </a:ext>
            </a:extLst>
          </p:cNvPr>
          <p:cNvSpPr txBox="1"/>
          <p:nvPr/>
        </p:nvSpPr>
        <p:spPr>
          <a:xfrm>
            <a:off x="9214924" y="1945455"/>
            <a:ext cx="172316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Choroid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4222181-9047-4C14-8946-BD4B3EC4E45C}"/>
              </a:ext>
            </a:extLst>
          </p:cNvPr>
          <p:cNvSpPr txBox="1"/>
          <p:nvPr/>
        </p:nvSpPr>
        <p:spPr>
          <a:xfrm>
            <a:off x="8082098" y="5791082"/>
            <a:ext cx="172316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Retina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C8BA8D4-A7F2-4FAC-AC06-2AC7E32BE63E}"/>
              </a:ext>
            </a:extLst>
          </p:cNvPr>
          <p:cNvGrpSpPr/>
          <p:nvPr/>
        </p:nvGrpSpPr>
        <p:grpSpPr>
          <a:xfrm>
            <a:off x="6478775" y="2147356"/>
            <a:ext cx="4099072" cy="3747575"/>
            <a:chOff x="6478775" y="2147356"/>
            <a:chExt cx="4099072" cy="3747575"/>
          </a:xfrm>
        </p:grpSpPr>
        <p:sp>
          <p:nvSpPr>
            <p:cNvPr id="33" name="Graphic 28">
              <a:extLst>
                <a:ext uri="{FF2B5EF4-FFF2-40B4-BE49-F238E27FC236}">
                  <a16:creationId xmlns:a16="http://schemas.microsoft.com/office/drawing/2014/main" id="{090E6BBE-60F6-4565-8E3D-683420D6D268}"/>
                </a:ext>
              </a:extLst>
            </p:cNvPr>
            <p:cNvSpPr/>
            <p:nvPr/>
          </p:nvSpPr>
          <p:spPr>
            <a:xfrm flipV="1">
              <a:off x="6531716" y="4787831"/>
              <a:ext cx="1429547" cy="1107100"/>
            </a:xfrm>
            <a:custGeom>
              <a:avLst/>
              <a:gdLst>
                <a:gd name="connsiteX0" fmla="*/ 1548289 w 1601724"/>
                <a:gd name="connsiteY0" fmla="*/ 51911 h 1243032"/>
                <a:gd name="connsiteX1" fmla="*/ 1548289 w 1601724"/>
                <a:gd name="connsiteY1" fmla="*/ 51911 h 1243032"/>
                <a:gd name="connsiteX2" fmla="*/ 1548289 w 1601724"/>
                <a:gd name="connsiteY2" fmla="*/ 51911 h 1243032"/>
                <a:gd name="connsiteX3" fmla="*/ 1390079 w 1601724"/>
                <a:gd name="connsiteY3" fmla="*/ 166497 h 1243032"/>
                <a:gd name="connsiteX4" fmla="*/ 1048512 w 1601724"/>
                <a:gd name="connsiteY4" fmla="*/ 511302 h 1243032"/>
                <a:gd name="connsiteX5" fmla="*/ 871538 w 1601724"/>
                <a:gd name="connsiteY5" fmla="*/ 869728 h 1243032"/>
                <a:gd name="connsiteX6" fmla="*/ 695325 w 1601724"/>
                <a:gd name="connsiteY6" fmla="*/ 1070991 h 1243032"/>
                <a:gd name="connsiteX7" fmla="*/ 0 w 1601724"/>
                <a:gd name="connsiteY7" fmla="*/ 1014984 h 1243032"/>
                <a:gd name="connsiteX8" fmla="*/ 459581 w 1601724"/>
                <a:gd name="connsiteY8" fmla="*/ 1242441 h 1243032"/>
                <a:gd name="connsiteX9" fmla="*/ 713232 w 1601724"/>
                <a:gd name="connsiteY9" fmla="*/ 1184053 h 1243032"/>
                <a:gd name="connsiteX10" fmla="*/ 746570 w 1601724"/>
                <a:gd name="connsiteY10" fmla="*/ 1197197 h 1243032"/>
                <a:gd name="connsiteX11" fmla="*/ 869918 w 1601724"/>
                <a:gd name="connsiteY11" fmla="*/ 1231297 h 1243032"/>
                <a:gd name="connsiteX12" fmla="*/ 1132523 w 1601724"/>
                <a:gd name="connsiteY12" fmla="*/ 857536 h 1243032"/>
                <a:gd name="connsiteX13" fmla="*/ 985647 w 1601724"/>
                <a:gd name="connsiteY13" fmla="*/ 1048036 h 1243032"/>
                <a:gd name="connsiteX14" fmla="*/ 876300 w 1601724"/>
                <a:gd name="connsiteY14" fmla="*/ 1168527 h 1243032"/>
                <a:gd name="connsiteX15" fmla="*/ 806863 w 1601724"/>
                <a:gd name="connsiteY15" fmla="*/ 1178433 h 1243032"/>
                <a:gd name="connsiteX16" fmla="*/ 809625 w 1601724"/>
                <a:gd name="connsiteY16" fmla="*/ 1132808 h 1243032"/>
                <a:gd name="connsiteX17" fmla="*/ 912781 w 1601724"/>
                <a:gd name="connsiteY17" fmla="*/ 912495 h 1243032"/>
                <a:gd name="connsiteX18" fmla="*/ 1072706 w 1601724"/>
                <a:gd name="connsiteY18" fmla="*/ 564071 h 1243032"/>
                <a:gd name="connsiteX19" fmla="*/ 1327976 w 1601724"/>
                <a:gd name="connsiteY19" fmla="*/ 257651 h 1243032"/>
                <a:gd name="connsiteX20" fmla="*/ 1558385 w 1601724"/>
                <a:gd name="connsiteY20" fmla="*/ 62198 h 1243032"/>
                <a:gd name="connsiteX21" fmla="*/ 1601724 w 1601724"/>
                <a:gd name="connsiteY21" fmla="*/ 0 h 1243032"/>
                <a:gd name="connsiteX22" fmla="*/ 1548289 w 1601724"/>
                <a:gd name="connsiteY22" fmla="*/ 51911 h 1243032"/>
                <a:gd name="connsiteX0" fmla="*/ 1548289 w 1601724"/>
                <a:gd name="connsiteY0" fmla="*/ 51911 h 1243032"/>
                <a:gd name="connsiteX1" fmla="*/ 1548289 w 1601724"/>
                <a:gd name="connsiteY1" fmla="*/ 51911 h 1243032"/>
                <a:gd name="connsiteX2" fmla="*/ 1548289 w 1601724"/>
                <a:gd name="connsiteY2" fmla="*/ 51911 h 1243032"/>
                <a:gd name="connsiteX3" fmla="*/ 1390079 w 1601724"/>
                <a:gd name="connsiteY3" fmla="*/ 166497 h 1243032"/>
                <a:gd name="connsiteX4" fmla="*/ 1048512 w 1601724"/>
                <a:gd name="connsiteY4" fmla="*/ 511302 h 1243032"/>
                <a:gd name="connsiteX5" fmla="*/ 871538 w 1601724"/>
                <a:gd name="connsiteY5" fmla="*/ 869728 h 1243032"/>
                <a:gd name="connsiteX6" fmla="*/ 695325 w 1601724"/>
                <a:gd name="connsiteY6" fmla="*/ 1070991 h 1243032"/>
                <a:gd name="connsiteX7" fmla="*/ 0 w 1601724"/>
                <a:gd name="connsiteY7" fmla="*/ 1014984 h 1243032"/>
                <a:gd name="connsiteX8" fmla="*/ 459581 w 1601724"/>
                <a:gd name="connsiteY8" fmla="*/ 1242441 h 1243032"/>
                <a:gd name="connsiteX9" fmla="*/ 713232 w 1601724"/>
                <a:gd name="connsiteY9" fmla="*/ 1184053 h 1243032"/>
                <a:gd name="connsiteX10" fmla="*/ 746570 w 1601724"/>
                <a:gd name="connsiteY10" fmla="*/ 1197197 h 1243032"/>
                <a:gd name="connsiteX11" fmla="*/ 869918 w 1601724"/>
                <a:gd name="connsiteY11" fmla="*/ 1231297 h 1243032"/>
                <a:gd name="connsiteX12" fmla="*/ 1132523 w 1601724"/>
                <a:gd name="connsiteY12" fmla="*/ 857536 h 1243032"/>
                <a:gd name="connsiteX13" fmla="*/ 876300 w 1601724"/>
                <a:gd name="connsiteY13" fmla="*/ 1168527 h 1243032"/>
                <a:gd name="connsiteX14" fmla="*/ 806863 w 1601724"/>
                <a:gd name="connsiteY14" fmla="*/ 1178433 h 1243032"/>
                <a:gd name="connsiteX15" fmla="*/ 809625 w 1601724"/>
                <a:gd name="connsiteY15" fmla="*/ 1132808 h 1243032"/>
                <a:gd name="connsiteX16" fmla="*/ 912781 w 1601724"/>
                <a:gd name="connsiteY16" fmla="*/ 912495 h 1243032"/>
                <a:gd name="connsiteX17" fmla="*/ 1072706 w 1601724"/>
                <a:gd name="connsiteY17" fmla="*/ 564071 h 1243032"/>
                <a:gd name="connsiteX18" fmla="*/ 1327976 w 1601724"/>
                <a:gd name="connsiteY18" fmla="*/ 257651 h 1243032"/>
                <a:gd name="connsiteX19" fmla="*/ 1558385 w 1601724"/>
                <a:gd name="connsiteY19" fmla="*/ 62198 h 1243032"/>
                <a:gd name="connsiteX20" fmla="*/ 1601724 w 1601724"/>
                <a:gd name="connsiteY20" fmla="*/ 0 h 1243032"/>
                <a:gd name="connsiteX21" fmla="*/ 1548289 w 1601724"/>
                <a:gd name="connsiteY21" fmla="*/ 51911 h 1243032"/>
                <a:gd name="connsiteX0" fmla="*/ 1548289 w 1601724"/>
                <a:gd name="connsiteY0" fmla="*/ 51911 h 1243032"/>
                <a:gd name="connsiteX1" fmla="*/ 1548289 w 1601724"/>
                <a:gd name="connsiteY1" fmla="*/ 51911 h 1243032"/>
                <a:gd name="connsiteX2" fmla="*/ 1548289 w 1601724"/>
                <a:gd name="connsiteY2" fmla="*/ 51911 h 1243032"/>
                <a:gd name="connsiteX3" fmla="*/ 1390079 w 1601724"/>
                <a:gd name="connsiteY3" fmla="*/ 166497 h 1243032"/>
                <a:gd name="connsiteX4" fmla="*/ 1048512 w 1601724"/>
                <a:gd name="connsiteY4" fmla="*/ 511302 h 1243032"/>
                <a:gd name="connsiteX5" fmla="*/ 871538 w 1601724"/>
                <a:gd name="connsiteY5" fmla="*/ 869728 h 1243032"/>
                <a:gd name="connsiteX6" fmla="*/ 695325 w 1601724"/>
                <a:gd name="connsiteY6" fmla="*/ 1070991 h 1243032"/>
                <a:gd name="connsiteX7" fmla="*/ 0 w 1601724"/>
                <a:gd name="connsiteY7" fmla="*/ 1014984 h 1243032"/>
                <a:gd name="connsiteX8" fmla="*/ 459581 w 1601724"/>
                <a:gd name="connsiteY8" fmla="*/ 1242441 h 1243032"/>
                <a:gd name="connsiteX9" fmla="*/ 713232 w 1601724"/>
                <a:gd name="connsiteY9" fmla="*/ 1184053 h 1243032"/>
                <a:gd name="connsiteX10" fmla="*/ 746570 w 1601724"/>
                <a:gd name="connsiteY10" fmla="*/ 1197197 h 1243032"/>
                <a:gd name="connsiteX11" fmla="*/ 869918 w 1601724"/>
                <a:gd name="connsiteY11" fmla="*/ 1231297 h 1243032"/>
                <a:gd name="connsiteX12" fmla="*/ 935742 w 1601724"/>
                <a:gd name="connsiteY12" fmla="*/ 1122339 h 1243032"/>
                <a:gd name="connsiteX13" fmla="*/ 876300 w 1601724"/>
                <a:gd name="connsiteY13" fmla="*/ 1168527 h 1243032"/>
                <a:gd name="connsiteX14" fmla="*/ 806863 w 1601724"/>
                <a:gd name="connsiteY14" fmla="*/ 1178433 h 1243032"/>
                <a:gd name="connsiteX15" fmla="*/ 809625 w 1601724"/>
                <a:gd name="connsiteY15" fmla="*/ 1132808 h 1243032"/>
                <a:gd name="connsiteX16" fmla="*/ 912781 w 1601724"/>
                <a:gd name="connsiteY16" fmla="*/ 912495 h 1243032"/>
                <a:gd name="connsiteX17" fmla="*/ 1072706 w 1601724"/>
                <a:gd name="connsiteY17" fmla="*/ 564071 h 1243032"/>
                <a:gd name="connsiteX18" fmla="*/ 1327976 w 1601724"/>
                <a:gd name="connsiteY18" fmla="*/ 257651 h 1243032"/>
                <a:gd name="connsiteX19" fmla="*/ 1558385 w 1601724"/>
                <a:gd name="connsiteY19" fmla="*/ 62198 h 1243032"/>
                <a:gd name="connsiteX20" fmla="*/ 1601724 w 1601724"/>
                <a:gd name="connsiteY20" fmla="*/ 0 h 1243032"/>
                <a:gd name="connsiteX21" fmla="*/ 1548289 w 1601724"/>
                <a:gd name="connsiteY21" fmla="*/ 51911 h 1243032"/>
                <a:gd name="connsiteX0" fmla="*/ 1548289 w 1601724"/>
                <a:gd name="connsiteY0" fmla="*/ 51911 h 1243032"/>
                <a:gd name="connsiteX1" fmla="*/ 1548289 w 1601724"/>
                <a:gd name="connsiteY1" fmla="*/ 51911 h 1243032"/>
                <a:gd name="connsiteX2" fmla="*/ 1548289 w 1601724"/>
                <a:gd name="connsiteY2" fmla="*/ 51911 h 1243032"/>
                <a:gd name="connsiteX3" fmla="*/ 1390079 w 1601724"/>
                <a:gd name="connsiteY3" fmla="*/ 166497 h 1243032"/>
                <a:gd name="connsiteX4" fmla="*/ 1048512 w 1601724"/>
                <a:gd name="connsiteY4" fmla="*/ 511302 h 1243032"/>
                <a:gd name="connsiteX5" fmla="*/ 871538 w 1601724"/>
                <a:gd name="connsiteY5" fmla="*/ 869728 h 1243032"/>
                <a:gd name="connsiteX6" fmla="*/ 695325 w 1601724"/>
                <a:gd name="connsiteY6" fmla="*/ 1070991 h 1243032"/>
                <a:gd name="connsiteX7" fmla="*/ 0 w 1601724"/>
                <a:gd name="connsiteY7" fmla="*/ 1014984 h 1243032"/>
                <a:gd name="connsiteX8" fmla="*/ 459581 w 1601724"/>
                <a:gd name="connsiteY8" fmla="*/ 1242441 h 1243032"/>
                <a:gd name="connsiteX9" fmla="*/ 713232 w 1601724"/>
                <a:gd name="connsiteY9" fmla="*/ 1184053 h 1243032"/>
                <a:gd name="connsiteX10" fmla="*/ 746570 w 1601724"/>
                <a:gd name="connsiteY10" fmla="*/ 1197197 h 1243032"/>
                <a:gd name="connsiteX11" fmla="*/ 869918 w 1601724"/>
                <a:gd name="connsiteY11" fmla="*/ 1231297 h 1243032"/>
                <a:gd name="connsiteX12" fmla="*/ 926024 w 1601724"/>
                <a:gd name="connsiteY12" fmla="*/ 1153921 h 1243032"/>
                <a:gd name="connsiteX13" fmla="*/ 876300 w 1601724"/>
                <a:gd name="connsiteY13" fmla="*/ 1168527 h 1243032"/>
                <a:gd name="connsiteX14" fmla="*/ 806863 w 1601724"/>
                <a:gd name="connsiteY14" fmla="*/ 1178433 h 1243032"/>
                <a:gd name="connsiteX15" fmla="*/ 809625 w 1601724"/>
                <a:gd name="connsiteY15" fmla="*/ 1132808 h 1243032"/>
                <a:gd name="connsiteX16" fmla="*/ 912781 w 1601724"/>
                <a:gd name="connsiteY16" fmla="*/ 912495 h 1243032"/>
                <a:gd name="connsiteX17" fmla="*/ 1072706 w 1601724"/>
                <a:gd name="connsiteY17" fmla="*/ 564071 h 1243032"/>
                <a:gd name="connsiteX18" fmla="*/ 1327976 w 1601724"/>
                <a:gd name="connsiteY18" fmla="*/ 257651 h 1243032"/>
                <a:gd name="connsiteX19" fmla="*/ 1558385 w 1601724"/>
                <a:gd name="connsiteY19" fmla="*/ 62198 h 1243032"/>
                <a:gd name="connsiteX20" fmla="*/ 1601724 w 1601724"/>
                <a:gd name="connsiteY20" fmla="*/ 0 h 1243032"/>
                <a:gd name="connsiteX21" fmla="*/ 1548289 w 1601724"/>
                <a:gd name="connsiteY21" fmla="*/ 51911 h 1243032"/>
                <a:gd name="connsiteX0" fmla="*/ 1548289 w 1601724"/>
                <a:gd name="connsiteY0" fmla="*/ 51911 h 1243032"/>
                <a:gd name="connsiteX1" fmla="*/ 1548289 w 1601724"/>
                <a:gd name="connsiteY1" fmla="*/ 51911 h 1243032"/>
                <a:gd name="connsiteX2" fmla="*/ 1548289 w 1601724"/>
                <a:gd name="connsiteY2" fmla="*/ 51911 h 1243032"/>
                <a:gd name="connsiteX3" fmla="*/ 1390079 w 1601724"/>
                <a:gd name="connsiteY3" fmla="*/ 166497 h 1243032"/>
                <a:gd name="connsiteX4" fmla="*/ 1048512 w 1601724"/>
                <a:gd name="connsiteY4" fmla="*/ 511302 h 1243032"/>
                <a:gd name="connsiteX5" fmla="*/ 871538 w 1601724"/>
                <a:gd name="connsiteY5" fmla="*/ 869728 h 1243032"/>
                <a:gd name="connsiteX6" fmla="*/ 695325 w 1601724"/>
                <a:gd name="connsiteY6" fmla="*/ 1070991 h 1243032"/>
                <a:gd name="connsiteX7" fmla="*/ 0 w 1601724"/>
                <a:gd name="connsiteY7" fmla="*/ 1014984 h 1243032"/>
                <a:gd name="connsiteX8" fmla="*/ 459581 w 1601724"/>
                <a:gd name="connsiteY8" fmla="*/ 1242441 h 1243032"/>
                <a:gd name="connsiteX9" fmla="*/ 713232 w 1601724"/>
                <a:gd name="connsiteY9" fmla="*/ 1184053 h 1243032"/>
                <a:gd name="connsiteX10" fmla="*/ 746570 w 1601724"/>
                <a:gd name="connsiteY10" fmla="*/ 1197197 h 1243032"/>
                <a:gd name="connsiteX11" fmla="*/ 869918 w 1601724"/>
                <a:gd name="connsiteY11" fmla="*/ 1231297 h 1243032"/>
                <a:gd name="connsiteX12" fmla="*/ 926024 w 1601724"/>
                <a:gd name="connsiteY12" fmla="*/ 1153921 h 1243032"/>
                <a:gd name="connsiteX13" fmla="*/ 876300 w 1601724"/>
                <a:gd name="connsiteY13" fmla="*/ 1168527 h 1243032"/>
                <a:gd name="connsiteX14" fmla="*/ 806863 w 1601724"/>
                <a:gd name="connsiteY14" fmla="*/ 1178433 h 1243032"/>
                <a:gd name="connsiteX15" fmla="*/ 809625 w 1601724"/>
                <a:gd name="connsiteY15" fmla="*/ 1132808 h 1243032"/>
                <a:gd name="connsiteX16" fmla="*/ 912781 w 1601724"/>
                <a:gd name="connsiteY16" fmla="*/ 912495 h 1243032"/>
                <a:gd name="connsiteX17" fmla="*/ 1072706 w 1601724"/>
                <a:gd name="connsiteY17" fmla="*/ 564071 h 1243032"/>
                <a:gd name="connsiteX18" fmla="*/ 1327976 w 1601724"/>
                <a:gd name="connsiteY18" fmla="*/ 257651 h 1243032"/>
                <a:gd name="connsiteX19" fmla="*/ 1558385 w 1601724"/>
                <a:gd name="connsiteY19" fmla="*/ 62198 h 1243032"/>
                <a:gd name="connsiteX20" fmla="*/ 1601724 w 1601724"/>
                <a:gd name="connsiteY20" fmla="*/ 0 h 1243032"/>
                <a:gd name="connsiteX21" fmla="*/ 1548289 w 1601724"/>
                <a:gd name="connsiteY21" fmla="*/ 51911 h 1243032"/>
                <a:gd name="connsiteX0" fmla="*/ 1548289 w 1601724"/>
                <a:gd name="connsiteY0" fmla="*/ 51911 h 1243032"/>
                <a:gd name="connsiteX1" fmla="*/ 1548289 w 1601724"/>
                <a:gd name="connsiteY1" fmla="*/ 51911 h 1243032"/>
                <a:gd name="connsiteX2" fmla="*/ 1548289 w 1601724"/>
                <a:gd name="connsiteY2" fmla="*/ 51911 h 1243032"/>
                <a:gd name="connsiteX3" fmla="*/ 1390079 w 1601724"/>
                <a:gd name="connsiteY3" fmla="*/ 166497 h 1243032"/>
                <a:gd name="connsiteX4" fmla="*/ 1048512 w 1601724"/>
                <a:gd name="connsiteY4" fmla="*/ 511302 h 1243032"/>
                <a:gd name="connsiteX5" fmla="*/ 871538 w 1601724"/>
                <a:gd name="connsiteY5" fmla="*/ 869728 h 1243032"/>
                <a:gd name="connsiteX6" fmla="*/ 695325 w 1601724"/>
                <a:gd name="connsiteY6" fmla="*/ 1070991 h 1243032"/>
                <a:gd name="connsiteX7" fmla="*/ 0 w 1601724"/>
                <a:gd name="connsiteY7" fmla="*/ 1014984 h 1243032"/>
                <a:gd name="connsiteX8" fmla="*/ 459581 w 1601724"/>
                <a:gd name="connsiteY8" fmla="*/ 1242441 h 1243032"/>
                <a:gd name="connsiteX9" fmla="*/ 713232 w 1601724"/>
                <a:gd name="connsiteY9" fmla="*/ 1184053 h 1243032"/>
                <a:gd name="connsiteX10" fmla="*/ 746570 w 1601724"/>
                <a:gd name="connsiteY10" fmla="*/ 1197197 h 1243032"/>
                <a:gd name="connsiteX11" fmla="*/ 869918 w 1601724"/>
                <a:gd name="connsiteY11" fmla="*/ 1231297 h 1243032"/>
                <a:gd name="connsiteX12" fmla="*/ 960035 w 1601724"/>
                <a:gd name="connsiteY12" fmla="*/ 1119910 h 1243032"/>
                <a:gd name="connsiteX13" fmla="*/ 876300 w 1601724"/>
                <a:gd name="connsiteY13" fmla="*/ 1168527 h 1243032"/>
                <a:gd name="connsiteX14" fmla="*/ 806863 w 1601724"/>
                <a:gd name="connsiteY14" fmla="*/ 1178433 h 1243032"/>
                <a:gd name="connsiteX15" fmla="*/ 809625 w 1601724"/>
                <a:gd name="connsiteY15" fmla="*/ 1132808 h 1243032"/>
                <a:gd name="connsiteX16" fmla="*/ 912781 w 1601724"/>
                <a:gd name="connsiteY16" fmla="*/ 912495 h 1243032"/>
                <a:gd name="connsiteX17" fmla="*/ 1072706 w 1601724"/>
                <a:gd name="connsiteY17" fmla="*/ 564071 h 1243032"/>
                <a:gd name="connsiteX18" fmla="*/ 1327976 w 1601724"/>
                <a:gd name="connsiteY18" fmla="*/ 257651 h 1243032"/>
                <a:gd name="connsiteX19" fmla="*/ 1558385 w 1601724"/>
                <a:gd name="connsiteY19" fmla="*/ 62198 h 1243032"/>
                <a:gd name="connsiteX20" fmla="*/ 1601724 w 1601724"/>
                <a:gd name="connsiteY20" fmla="*/ 0 h 1243032"/>
                <a:gd name="connsiteX21" fmla="*/ 1548289 w 1601724"/>
                <a:gd name="connsiteY21" fmla="*/ 51911 h 1243032"/>
                <a:gd name="connsiteX0" fmla="*/ 1548289 w 1601724"/>
                <a:gd name="connsiteY0" fmla="*/ 51911 h 1243032"/>
                <a:gd name="connsiteX1" fmla="*/ 1548289 w 1601724"/>
                <a:gd name="connsiteY1" fmla="*/ 51911 h 1243032"/>
                <a:gd name="connsiteX2" fmla="*/ 1548289 w 1601724"/>
                <a:gd name="connsiteY2" fmla="*/ 51911 h 1243032"/>
                <a:gd name="connsiteX3" fmla="*/ 1390079 w 1601724"/>
                <a:gd name="connsiteY3" fmla="*/ 166497 h 1243032"/>
                <a:gd name="connsiteX4" fmla="*/ 1048512 w 1601724"/>
                <a:gd name="connsiteY4" fmla="*/ 511302 h 1243032"/>
                <a:gd name="connsiteX5" fmla="*/ 871538 w 1601724"/>
                <a:gd name="connsiteY5" fmla="*/ 869728 h 1243032"/>
                <a:gd name="connsiteX6" fmla="*/ 695325 w 1601724"/>
                <a:gd name="connsiteY6" fmla="*/ 1070991 h 1243032"/>
                <a:gd name="connsiteX7" fmla="*/ 0 w 1601724"/>
                <a:gd name="connsiteY7" fmla="*/ 1014984 h 1243032"/>
                <a:gd name="connsiteX8" fmla="*/ 459581 w 1601724"/>
                <a:gd name="connsiteY8" fmla="*/ 1242441 h 1243032"/>
                <a:gd name="connsiteX9" fmla="*/ 713232 w 1601724"/>
                <a:gd name="connsiteY9" fmla="*/ 1184053 h 1243032"/>
                <a:gd name="connsiteX10" fmla="*/ 746570 w 1601724"/>
                <a:gd name="connsiteY10" fmla="*/ 1197197 h 1243032"/>
                <a:gd name="connsiteX11" fmla="*/ 869918 w 1601724"/>
                <a:gd name="connsiteY11" fmla="*/ 1231297 h 1243032"/>
                <a:gd name="connsiteX12" fmla="*/ 960035 w 1601724"/>
                <a:gd name="connsiteY12" fmla="*/ 1119910 h 1243032"/>
                <a:gd name="connsiteX13" fmla="*/ 876300 w 1601724"/>
                <a:gd name="connsiteY13" fmla="*/ 1168527 h 1243032"/>
                <a:gd name="connsiteX14" fmla="*/ 806863 w 1601724"/>
                <a:gd name="connsiteY14" fmla="*/ 1178433 h 1243032"/>
                <a:gd name="connsiteX15" fmla="*/ 809625 w 1601724"/>
                <a:gd name="connsiteY15" fmla="*/ 1132808 h 1243032"/>
                <a:gd name="connsiteX16" fmla="*/ 912781 w 1601724"/>
                <a:gd name="connsiteY16" fmla="*/ 912495 h 1243032"/>
                <a:gd name="connsiteX17" fmla="*/ 1072706 w 1601724"/>
                <a:gd name="connsiteY17" fmla="*/ 564071 h 1243032"/>
                <a:gd name="connsiteX18" fmla="*/ 1327976 w 1601724"/>
                <a:gd name="connsiteY18" fmla="*/ 257651 h 1243032"/>
                <a:gd name="connsiteX19" fmla="*/ 1558385 w 1601724"/>
                <a:gd name="connsiteY19" fmla="*/ 62198 h 1243032"/>
                <a:gd name="connsiteX20" fmla="*/ 1601724 w 1601724"/>
                <a:gd name="connsiteY20" fmla="*/ 0 h 1243032"/>
                <a:gd name="connsiteX21" fmla="*/ 1548289 w 1601724"/>
                <a:gd name="connsiteY21" fmla="*/ 51911 h 1243032"/>
                <a:gd name="connsiteX0" fmla="*/ 1548289 w 1572736"/>
                <a:gd name="connsiteY0" fmla="*/ 7656 h 1198777"/>
                <a:gd name="connsiteX1" fmla="*/ 1548289 w 1572736"/>
                <a:gd name="connsiteY1" fmla="*/ 7656 h 1198777"/>
                <a:gd name="connsiteX2" fmla="*/ 1548289 w 1572736"/>
                <a:gd name="connsiteY2" fmla="*/ 7656 h 1198777"/>
                <a:gd name="connsiteX3" fmla="*/ 1390079 w 1572736"/>
                <a:gd name="connsiteY3" fmla="*/ 122242 h 1198777"/>
                <a:gd name="connsiteX4" fmla="*/ 1048512 w 1572736"/>
                <a:gd name="connsiteY4" fmla="*/ 467047 h 1198777"/>
                <a:gd name="connsiteX5" fmla="*/ 871538 w 1572736"/>
                <a:gd name="connsiteY5" fmla="*/ 825473 h 1198777"/>
                <a:gd name="connsiteX6" fmla="*/ 695325 w 1572736"/>
                <a:gd name="connsiteY6" fmla="*/ 1026736 h 1198777"/>
                <a:gd name="connsiteX7" fmla="*/ 0 w 1572736"/>
                <a:gd name="connsiteY7" fmla="*/ 970729 h 1198777"/>
                <a:gd name="connsiteX8" fmla="*/ 459581 w 1572736"/>
                <a:gd name="connsiteY8" fmla="*/ 1198186 h 1198777"/>
                <a:gd name="connsiteX9" fmla="*/ 713232 w 1572736"/>
                <a:gd name="connsiteY9" fmla="*/ 1139798 h 1198777"/>
                <a:gd name="connsiteX10" fmla="*/ 746570 w 1572736"/>
                <a:gd name="connsiteY10" fmla="*/ 1152942 h 1198777"/>
                <a:gd name="connsiteX11" fmla="*/ 869918 w 1572736"/>
                <a:gd name="connsiteY11" fmla="*/ 1187042 h 1198777"/>
                <a:gd name="connsiteX12" fmla="*/ 960035 w 1572736"/>
                <a:gd name="connsiteY12" fmla="*/ 1075655 h 1198777"/>
                <a:gd name="connsiteX13" fmla="*/ 876300 w 1572736"/>
                <a:gd name="connsiteY13" fmla="*/ 1124272 h 1198777"/>
                <a:gd name="connsiteX14" fmla="*/ 806863 w 1572736"/>
                <a:gd name="connsiteY14" fmla="*/ 1134178 h 1198777"/>
                <a:gd name="connsiteX15" fmla="*/ 809625 w 1572736"/>
                <a:gd name="connsiteY15" fmla="*/ 1088553 h 1198777"/>
                <a:gd name="connsiteX16" fmla="*/ 912781 w 1572736"/>
                <a:gd name="connsiteY16" fmla="*/ 868240 h 1198777"/>
                <a:gd name="connsiteX17" fmla="*/ 1072706 w 1572736"/>
                <a:gd name="connsiteY17" fmla="*/ 519816 h 1198777"/>
                <a:gd name="connsiteX18" fmla="*/ 1327976 w 1572736"/>
                <a:gd name="connsiteY18" fmla="*/ 213396 h 1198777"/>
                <a:gd name="connsiteX19" fmla="*/ 1558385 w 1572736"/>
                <a:gd name="connsiteY19" fmla="*/ 17943 h 1198777"/>
                <a:gd name="connsiteX20" fmla="*/ 1548289 w 1572736"/>
                <a:gd name="connsiteY20" fmla="*/ 7656 h 1198777"/>
                <a:gd name="connsiteX0" fmla="*/ 1558385 w 1572736"/>
                <a:gd name="connsiteY0" fmla="*/ 17943 h 1198777"/>
                <a:gd name="connsiteX1" fmla="*/ 1548289 w 1572736"/>
                <a:gd name="connsiteY1" fmla="*/ 7656 h 1198777"/>
                <a:gd name="connsiteX2" fmla="*/ 1548289 w 1572736"/>
                <a:gd name="connsiteY2" fmla="*/ 7656 h 1198777"/>
                <a:gd name="connsiteX3" fmla="*/ 1390079 w 1572736"/>
                <a:gd name="connsiteY3" fmla="*/ 122242 h 1198777"/>
                <a:gd name="connsiteX4" fmla="*/ 1048512 w 1572736"/>
                <a:gd name="connsiteY4" fmla="*/ 467047 h 1198777"/>
                <a:gd name="connsiteX5" fmla="*/ 871538 w 1572736"/>
                <a:gd name="connsiteY5" fmla="*/ 825473 h 1198777"/>
                <a:gd name="connsiteX6" fmla="*/ 695325 w 1572736"/>
                <a:gd name="connsiteY6" fmla="*/ 1026736 h 1198777"/>
                <a:gd name="connsiteX7" fmla="*/ 0 w 1572736"/>
                <a:gd name="connsiteY7" fmla="*/ 970729 h 1198777"/>
                <a:gd name="connsiteX8" fmla="*/ 459581 w 1572736"/>
                <a:gd name="connsiteY8" fmla="*/ 1198186 h 1198777"/>
                <a:gd name="connsiteX9" fmla="*/ 713232 w 1572736"/>
                <a:gd name="connsiteY9" fmla="*/ 1139798 h 1198777"/>
                <a:gd name="connsiteX10" fmla="*/ 746570 w 1572736"/>
                <a:gd name="connsiteY10" fmla="*/ 1152942 h 1198777"/>
                <a:gd name="connsiteX11" fmla="*/ 869918 w 1572736"/>
                <a:gd name="connsiteY11" fmla="*/ 1187042 h 1198777"/>
                <a:gd name="connsiteX12" fmla="*/ 960035 w 1572736"/>
                <a:gd name="connsiteY12" fmla="*/ 1075655 h 1198777"/>
                <a:gd name="connsiteX13" fmla="*/ 876300 w 1572736"/>
                <a:gd name="connsiteY13" fmla="*/ 1124272 h 1198777"/>
                <a:gd name="connsiteX14" fmla="*/ 806863 w 1572736"/>
                <a:gd name="connsiteY14" fmla="*/ 1134178 h 1198777"/>
                <a:gd name="connsiteX15" fmla="*/ 809625 w 1572736"/>
                <a:gd name="connsiteY15" fmla="*/ 1088553 h 1198777"/>
                <a:gd name="connsiteX16" fmla="*/ 912781 w 1572736"/>
                <a:gd name="connsiteY16" fmla="*/ 868240 h 1198777"/>
                <a:gd name="connsiteX17" fmla="*/ 1072706 w 1572736"/>
                <a:gd name="connsiteY17" fmla="*/ 519816 h 1198777"/>
                <a:gd name="connsiteX18" fmla="*/ 1327976 w 1572736"/>
                <a:gd name="connsiteY18" fmla="*/ 213396 h 1198777"/>
                <a:gd name="connsiteX19" fmla="*/ 1558385 w 1572736"/>
                <a:gd name="connsiteY19" fmla="*/ 17943 h 1198777"/>
                <a:gd name="connsiteX0" fmla="*/ 1327976 w 1548289"/>
                <a:gd name="connsiteY0" fmla="*/ 205740 h 1191121"/>
                <a:gd name="connsiteX1" fmla="*/ 1548289 w 1548289"/>
                <a:gd name="connsiteY1" fmla="*/ 0 h 1191121"/>
                <a:gd name="connsiteX2" fmla="*/ 1548289 w 1548289"/>
                <a:gd name="connsiteY2" fmla="*/ 0 h 1191121"/>
                <a:gd name="connsiteX3" fmla="*/ 1390079 w 1548289"/>
                <a:gd name="connsiteY3" fmla="*/ 114586 h 1191121"/>
                <a:gd name="connsiteX4" fmla="*/ 1048512 w 1548289"/>
                <a:gd name="connsiteY4" fmla="*/ 459391 h 1191121"/>
                <a:gd name="connsiteX5" fmla="*/ 871538 w 1548289"/>
                <a:gd name="connsiteY5" fmla="*/ 817817 h 1191121"/>
                <a:gd name="connsiteX6" fmla="*/ 695325 w 1548289"/>
                <a:gd name="connsiteY6" fmla="*/ 1019080 h 1191121"/>
                <a:gd name="connsiteX7" fmla="*/ 0 w 1548289"/>
                <a:gd name="connsiteY7" fmla="*/ 963073 h 1191121"/>
                <a:gd name="connsiteX8" fmla="*/ 459581 w 1548289"/>
                <a:gd name="connsiteY8" fmla="*/ 1190530 h 1191121"/>
                <a:gd name="connsiteX9" fmla="*/ 713232 w 1548289"/>
                <a:gd name="connsiteY9" fmla="*/ 1132142 h 1191121"/>
                <a:gd name="connsiteX10" fmla="*/ 746570 w 1548289"/>
                <a:gd name="connsiteY10" fmla="*/ 1145286 h 1191121"/>
                <a:gd name="connsiteX11" fmla="*/ 869918 w 1548289"/>
                <a:gd name="connsiteY11" fmla="*/ 1179386 h 1191121"/>
                <a:gd name="connsiteX12" fmla="*/ 960035 w 1548289"/>
                <a:gd name="connsiteY12" fmla="*/ 1067999 h 1191121"/>
                <a:gd name="connsiteX13" fmla="*/ 876300 w 1548289"/>
                <a:gd name="connsiteY13" fmla="*/ 1116616 h 1191121"/>
                <a:gd name="connsiteX14" fmla="*/ 806863 w 1548289"/>
                <a:gd name="connsiteY14" fmla="*/ 1126522 h 1191121"/>
                <a:gd name="connsiteX15" fmla="*/ 809625 w 1548289"/>
                <a:gd name="connsiteY15" fmla="*/ 1080897 h 1191121"/>
                <a:gd name="connsiteX16" fmla="*/ 912781 w 1548289"/>
                <a:gd name="connsiteY16" fmla="*/ 860584 h 1191121"/>
                <a:gd name="connsiteX17" fmla="*/ 1072706 w 1548289"/>
                <a:gd name="connsiteY17" fmla="*/ 512160 h 1191121"/>
                <a:gd name="connsiteX18" fmla="*/ 1327976 w 1548289"/>
                <a:gd name="connsiteY18" fmla="*/ 205740 h 1191121"/>
                <a:gd name="connsiteX0" fmla="*/ 1327976 w 1548289"/>
                <a:gd name="connsiteY0" fmla="*/ 205740 h 1191121"/>
                <a:gd name="connsiteX1" fmla="*/ 1548289 w 1548289"/>
                <a:gd name="connsiteY1" fmla="*/ 0 h 1191121"/>
                <a:gd name="connsiteX2" fmla="*/ 1390079 w 1548289"/>
                <a:gd name="connsiteY2" fmla="*/ 114586 h 1191121"/>
                <a:gd name="connsiteX3" fmla="*/ 1048512 w 1548289"/>
                <a:gd name="connsiteY3" fmla="*/ 459391 h 1191121"/>
                <a:gd name="connsiteX4" fmla="*/ 871538 w 1548289"/>
                <a:gd name="connsiteY4" fmla="*/ 817817 h 1191121"/>
                <a:gd name="connsiteX5" fmla="*/ 695325 w 1548289"/>
                <a:gd name="connsiteY5" fmla="*/ 1019080 h 1191121"/>
                <a:gd name="connsiteX6" fmla="*/ 0 w 1548289"/>
                <a:gd name="connsiteY6" fmla="*/ 963073 h 1191121"/>
                <a:gd name="connsiteX7" fmla="*/ 459581 w 1548289"/>
                <a:gd name="connsiteY7" fmla="*/ 1190530 h 1191121"/>
                <a:gd name="connsiteX8" fmla="*/ 713232 w 1548289"/>
                <a:gd name="connsiteY8" fmla="*/ 1132142 h 1191121"/>
                <a:gd name="connsiteX9" fmla="*/ 746570 w 1548289"/>
                <a:gd name="connsiteY9" fmla="*/ 1145286 h 1191121"/>
                <a:gd name="connsiteX10" fmla="*/ 869918 w 1548289"/>
                <a:gd name="connsiteY10" fmla="*/ 1179386 h 1191121"/>
                <a:gd name="connsiteX11" fmla="*/ 960035 w 1548289"/>
                <a:gd name="connsiteY11" fmla="*/ 1067999 h 1191121"/>
                <a:gd name="connsiteX12" fmla="*/ 876300 w 1548289"/>
                <a:gd name="connsiteY12" fmla="*/ 1116616 h 1191121"/>
                <a:gd name="connsiteX13" fmla="*/ 806863 w 1548289"/>
                <a:gd name="connsiteY13" fmla="*/ 1126522 h 1191121"/>
                <a:gd name="connsiteX14" fmla="*/ 809625 w 1548289"/>
                <a:gd name="connsiteY14" fmla="*/ 1080897 h 1191121"/>
                <a:gd name="connsiteX15" fmla="*/ 912781 w 1548289"/>
                <a:gd name="connsiteY15" fmla="*/ 860584 h 1191121"/>
                <a:gd name="connsiteX16" fmla="*/ 1072706 w 1548289"/>
                <a:gd name="connsiteY16" fmla="*/ 512160 h 1191121"/>
                <a:gd name="connsiteX17" fmla="*/ 1327976 w 1548289"/>
                <a:gd name="connsiteY17" fmla="*/ 205740 h 1191121"/>
                <a:gd name="connsiteX0" fmla="*/ 1327976 w 1407502"/>
                <a:gd name="connsiteY0" fmla="*/ 104343 h 1089724"/>
                <a:gd name="connsiteX1" fmla="*/ 1390079 w 1407502"/>
                <a:gd name="connsiteY1" fmla="*/ 13189 h 1089724"/>
                <a:gd name="connsiteX2" fmla="*/ 1048512 w 1407502"/>
                <a:gd name="connsiteY2" fmla="*/ 357994 h 1089724"/>
                <a:gd name="connsiteX3" fmla="*/ 871538 w 1407502"/>
                <a:gd name="connsiteY3" fmla="*/ 716420 h 1089724"/>
                <a:gd name="connsiteX4" fmla="*/ 695325 w 1407502"/>
                <a:gd name="connsiteY4" fmla="*/ 917683 h 1089724"/>
                <a:gd name="connsiteX5" fmla="*/ 0 w 1407502"/>
                <a:gd name="connsiteY5" fmla="*/ 861676 h 1089724"/>
                <a:gd name="connsiteX6" fmla="*/ 459581 w 1407502"/>
                <a:gd name="connsiteY6" fmla="*/ 1089133 h 1089724"/>
                <a:gd name="connsiteX7" fmla="*/ 713232 w 1407502"/>
                <a:gd name="connsiteY7" fmla="*/ 1030745 h 1089724"/>
                <a:gd name="connsiteX8" fmla="*/ 746570 w 1407502"/>
                <a:gd name="connsiteY8" fmla="*/ 1043889 h 1089724"/>
                <a:gd name="connsiteX9" fmla="*/ 869918 w 1407502"/>
                <a:gd name="connsiteY9" fmla="*/ 1077989 h 1089724"/>
                <a:gd name="connsiteX10" fmla="*/ 960035 w 1407502"/>
                <a:gd name="connsiteY10" fmla="*/ 966602 h 1089724"/>
                <a:gd name="connsiteX11" fmla="*/ 876300 w 1407502"/>
                <a:gd name="connsiteY11" fmla="*/ 1015219 h 1089724"/>
                <a:gd name="connsiteX12" fmla="*/ 806863 w 1407502"/>
                <a:gd name="connsiteY12" fmla="*/ 1025125 h 1089724"/>
                <a:gd name="connsiteX13" fmla="*/ 809625 w 1407502"/>
                <a:gd name="connsiteY13" fmla="*/ 979500 h 1089724"/>
                <a:gd name="connsiteX14" fmla="*/ 912781 w 1407502"/>
                <a:gd name="connsiteY14" fmla="*/ 759187 h 1089724"/>
                <a:gd name="connsiteX15" fmla="*/ 1072706 w 1407502"/>
                <a:gd name="connsiteY15" fmla="*/ 410763 h 1089724"/>
                <a:gd name="connsiteX16" fmla="*/ 1327976 w 1407502"/>
                <a:gd name="connsiteY16" fmla="*/ 104343 h 1089724"/>
                <a:gd name="connsiteX0" fmla="*/ 1327976 w 1411516"/>
                <a:gd name="connsiteY0" fmla="*/ 99132 h 1084513"/>
                <a:gd name="connsiteX1" fmla="*/ 1390079 w 1411516"/>
                <a:gd name="connsiteY1" fmla="*/ 7978 h 1084513"/>
                <a:gd name="connsiteX2" fmla="*/ 1048512 w 1411516"/>
                <a:gd name="connsiteY2" fmla="*/ 352783 h 1084513"/>
                <a:gd name="connsiteX3" fmla="*/ 871538 w 1411516"/>
                <a:gd name="connsiteY3" fmla="*/ 711209 h 1084513"/>
                <a:gd name="connsiteX4" fmla="*/ 695325 w 1411516"/>
                <a:gd name="connsiteY4" fmla="*/ 912472 h 1084513"/>
                <a:gd name="connsiteX5" fmla="*/ 0 w 1411516"/>
                <a:gd name="connsiteY5" fmla="*/ 856465 h 1084513"/>
                <a:gd name="connsiteX6" fmla="*/ 459581 w 1411516"/>
                <a:gd name="connsiteY6" fmla="*/ 1083922 h 1084513"/>
                <a:gd name="connsiteX7" fmla="*/ 713232 w 1411516"/>
                <a:gd name="connsiteY7" fmla="*/ 1025534 h 1084513"/>
                <a:gd name="connsiteX8" fmla="*/ 746570 w 1411516"/>
                <a:gd name="connsiteY8" fmla="*/ 1038678 h 1084513"/>
                <a:gd name="connsiteX9" fmla="*/ 869918 w 1411516"/>
                <a:gd name="connsiteY9" fmla="*/ 1072778 h 1084513"/>
                <a:gd name="connsiteX10" fmla="*/ 960035 w 1411516"/>
                <a:gd name="connsiteY10" fmla="*/ 961391 h 1084513"/>
                <a:gd name="connsiteX11" fmla="*/ 876300 w 1411516"/>
                <a:gd name="connsiteY11" fmla="*/ 1010008 h 1084513"/>
                <a:gd name="connsiteX12" fmla="*/ 806863 w 1411516"/>
                <a:gd name="connsiteY12" fmla="*/ 1019914 h 1084513"/>
                <a:gd name="connsiteX13" fmla="*/ 809625 w 1411516"/>
                <a:gd name="connsiteY13" fmla="*/ 974289 h 1084513"/>
                <a:gd name="connsiteX14" fmla="*/ 912781 w 1411516"/>
                <a:gd name="connsiteY14" fmla="*/ 753976 h 1084513"/>
                <a:gd name="connsiteX15" fmla="*/ 1072706 w 1411516"/>
                <a:gd name="connsiteY15" fmla="*/ 405552 h 1084513"/>
                <a:gd name="connsiteX16" fmla="*/ 1327976 w 1411516"/>
                <a:gd name="connsiteY16" fmla="*/ 99132 h 1084513"/>
                <a:gd name="connsiteX0" fmla="*/ 1327976 w 1390079"/>
                <a:gd name="connsiteY0" fmla="*/ 91154 h 1076535"/>
                <a:gd name="connsiteX1" fmla="*/ 1390079 w 1390079"/>
                <a:gd name="connsiteY1" fmla="*/ 0 h 1076535"/>
                <a:gd name="connsiteX2" fmla="*/ 1048512 w 1390079"/>
                <a:gd name="connsiteY2" fmla="*/ 344805 h 1076535"/>
                <a:gd name="connsiteX3" fmla="*/ 871538 w 1390079"/>
                <a:gd name="connsiteY3" fmla="*/ 703231 h 1076535"/>
                <a:gd name="connsiteX4" fmla="*/ 695325 w 1390079"/>
                <a:gd name="connsiteY4" fmla="*/ 904494 h 1076535"/>
                <a:gd name="connsiteX5" fmla="*/ 0 w 1390079"/>
                <a:gd name="connsiteY5" fmla="*/ 848487 h 1076535"/>
                <a:gd name="connsiteX6" fmla="*/ 459581 w 1390079"/>
                <a:gd name="connsiteY6" fmla="*/ 1075944 h 1076535"/>
                <a:gd name="connsiteX7" fmla="*/ 713232 w 1390079"/>
                <a:gd name="connsiteY7" fmla="*/ 1017556 h 1076535"/>
                <a:gd name="connsiteX8" fmla="*/ 746570 w 1390079"/>
                <a:gd name="connsiteY8" fmla="*/ 1030700 h 1076535"/>
                <a:gd name="connsiteX9" fmla="*/ 869918 w 1390079"/>
                <a:gd name="connsiteY9" fmla="*/ 1064800 h 1076535"/>
                <a:gd name="connsiteX10" fmla="*/ 960035 w 1390079"/>
                <a:gd name="connsiteY10" fmla="*/ 953413 h 1076535"/>
                <a:gd name="connsiteX11" fmla="*/ 876300 w 1390079"/>
                <a:gd name="connsiteY11" fmla="*/ 1002030 h 1076535"/>
                <a:gd name="connsiteX12" fmla="*/ 806863 w 1390079"/>
                <a:gd name="connsiteY12" fmla="*/ 1011936 h 1076535"/>
                <a:gd name="connsiteX13" fmla="*/ 809625 w 1390079"/>
                <a:gd name="connsiteY13" fmla="*/ 966311 h 1076535"/>
                <a:gd name="connsiteX14" fmla="*/ 912781 w 1390079"/>
                <a:gd name="connsiteY14" fmla="*/ 745998 h 1076535"/>
                <a:gd name="connsiteX15" fmla="*/ 1072706 w 1390079"/>
                <a:gd name="connsiteY15" fmla="*/ 397574 h 1076535"/>
                <a:gd name="connsiteX16" fmla="*/ 1327976 w 1390079"/>
                <a:gd name="connsiteY16" fmla="*/ 91154 h 1076535"/>
                <a:gd name="connsiteX0" fmla="*/ 1072706 w 1390128"/>
                <a:gd name="connsiteY0" fmla="*/ 397574 h 1076535"/>
                <a:gd name="connsiteX1" fmla="*/ 1390079 w 1390128"/>
                <a:gd name="connsiteY1" fmla="*/ 0 h 1076535"/>
                <a:gd name="connsiteX2" fmla="*/ 1048512 w 1390128"/>
                <a:gd name="connsiteY2" fmla="*/ 344805 h 1076535"/>
                <a:gd name="connsiteX3" fmla="*/ 871538 w 1390128"/>
                <a:gd name="connsiteY3" fmla="*/ 703231 h 1076535"/>
                <a:gd name="connsiteX4" fmla="*/ 695325 w 1390128"/>
                <a:gd name="connsiteY4" fmla="*/ 904494 h 1076535"/>
                <a:gd name="connsiteX5" fmla="*/ 0 w 1390128"/>
                <a:gd name="connsiteY5" fmla="*/ 848487 h 1076535"/>
                <a:gd name="connsiteX6" fmla="*/ 459581 w 1390128"/>
                <a:gd name="connsiteY6" fmla="*/ 1075944 h 1076535"/>
                <a:gd name="connsiteX7" fmla="*/ 713232 w 1390128"/>
                <a:gd name="connsiteY7" fmla="*/ 1017556 h 1076535"/>
                <a:gd name="connsiteX8" fmla="*/ 746570 w 1390128"/>
                <a:gd name="connsiteY8" fmla="*/ 1030700 h 1076535"/>
                <a:gd name="connsiteX9" fmla="*/ 869918 w 1390128"/>
                <a:gd name="connsiteY9" fmla="*/ 1064800 h 1076535"/>
                <a:gd name="connsiteX10" fmla="*/ 960035 w 1390128"/>
                <a:gd name="connsiteY10" fmla="*/ 953413 h 1076535"/>
                <a:gd name="connsiteX11" fmla="*/ 876300 w 1390128"/>
                <a:gd name="connsiteY11" fmla="*/ 1002030 h 1076535"/>
                <a:gd name="connsiteX12" fmla="*/ 806863 w 1390128"/>
                <a:gd name="connsiteY12" fmla="*/ 1011936 h 1076535"/>
                <a:gd name="connsiteX13" fmla="*/ 809625 w 1390128"/>
                <a:gd name="connsiteY13" fmla="*/ 966311 h 1076535"/>
                <a:gd name="connsiteX14" fmla="*/ 912781 w 1390128"/>
                <a:gd name="connsiteY14" fmla="*/ 745998 h 1076535"/>
                <a:gd name="connsiteX15" fmla="*/ 1072706 w 1390128"/>
                <a:gd name="connsiteY15" fmla="*/ 397574 h 1076535"/>
                <a:gd name="connsiteX0" fmla="*/ 1072706 w 1390079"/>
                <a:gd name="connsiteY0" fmla="*/ 397574 h 1076535"/>
                <a:gd name="connsiteX1" fmla="*/ 1390079 w 1390079"/>
                <a:gd name="connsiteY1" fmla="*/ 0 h 1076535"/>
                <a:gd name="connsiteX2" fmla="*/ 1048512 w 1390079"/>
                <a:gd name="connsiteY2" fmla="*/ 344805 h 1076535"/>
                <a:gd name="connsiteX3" fmla="*/ 871538 w 1390079"/>
                <a:gd name="connsiteY3" fmla="*/ 703231 h 1076535"/>
                <a:gd name="connsiteX4" fmla="*/ 695325 w 1390079"/>
                <a:gd name="connsiteY4" fmla="*/ 904494 h 1076535"/>
                <a:gd name="connsiteX5" fmla="*/ 0 w 1390079"/>
                <a:gd name="connsiteY5" fmla="*/ 848487 h 1076535"/>
                <a:gd name="connsiteX6" fmla="*/ 459581 w 1390079"/>
                <a:gd name="connsiteY6" fmla="*/ 1075944 h 1076535"/>
                <a:gd name="connsiteX7" fmla="*/ 713232 w 1390079"/>
                <a:gd name="connsiteY7" fmla="*/ 1017556 h 1076535"/>
                <a:gd name="connsiteX8" fmla="*/ 746570 w 1390079"/>
                <a:gd name="connsiteY8" fmla="*/ 1030700 h 1076535"/>
                <a:gd name="connsiteX9" fmla="*/ 869918 w 1390079"/>
                <a:gd name="connsiteY9" fmla="*/ 1064800 h 1076535"/>
                <a:gd name="connsiteX10" fmla="*/ 960035 w 1390079"/>
                <a:gd name="connsiteY10" fmla="*/ 953413 h 1076535"/>
                <a:gd name="connsiteX11" fmla="*/ 876300 w 1390079"/>
                <a:gd name="connsiteY11" fmla="*/ 1002030 h 1076535"/>
                <a:gd name="connsiteX12" fmla="*/ 806863 w 1390079"/>
                <a:gd name="connsiteY12" fmla="*/ 1011936 h 1076535"/>
                <a:gd name="connsiteX13" fmla="*/ 809625 w 1390079"/>
                <a:gd name="connsiteY13" fmla="*/ 966311 h 1076535"/>
                <a:gd name="connsiteX14" fmla="*/ 912781 w 1390079"/>
                <a:gd name="connsiteY14" fmla="*/ 745998 h 1076535"/>
                <a:gd name="connsiteX15" fmla="*/ 1072706 w 1390079"/>
                <a:gd name="connsiteY15" fmla="*/ 397574 h 1076535"/>
                <a:gd name="connsiteX0" fmla="*/ 1072706 w 1390079"/>
                <a:gd name="connsiteY0" fmla="*/ 397574 h 1076535"/>
                <a:gd name="connsiteX1" fmla="*/ 1390079 w 1390079"/>
                <a:gd name="connsiteY1" fmla="*/ 0 h 1076535"/>
                <a:gd name="connsiteX2" fmla="*/ 1048512 w 1390079"/>
                <a:gd name="connsiteY2" fmla="*/ 344805 h 1076535"/>
                <a:gd name="connsiteX3" fmla="*/ 871538 w 1390079"/>
                <a:gd name="connsiteY3" fmla="*/ 703231 h 1076535"/>
                <a:gd name="connsiteX4" fmla="*/ 695325 w 1390079"/>
                <a:gd name="connsiteY4" fmla="*/ 904494 h 1076535"/>
                <a:gd name="connsiteX5" fmla="*/ 0 w 1390079"/>
                <a:gd name="connsiteY5" fmla="*/ 848487 h 1076535"/>
                <a:gd name="connsiteX6" fmla="*/ 459581 w 1390079"/>
                <a:gd name="connsiteY6" fmla="*/ 1075944 h 1076535"/>
                <a:gd name="connsiteX7" fmla="*/ 713232 w 1390079"/>
                <a:gd name="connsiteY7" fmla="*/ 1017556 h 1076535"/>
                <a:gd name="connsiteX8" fmla="*/ 746570 w 1390079"/>
                <a:gd name="connsiteY8" fmla="*/ 1030700 h 1076535"/>
                <a:gd name="connsiteX9" fmla="*/ 869918 w 1390079"/>
                <a:gd name="connsiteY9" fmla="*/ 1064800 h 1076535"/>
                <a:gd name="connsiteX10" fmla="*/ 960035 w 1390079"/>
                <a:gd name="connsiteY10" fmla="*/ 953413 h 1076535"/>
                <a:gd name="connsiteX11" fmla="*/ 876300 w 1390079"/>
                <a:gd name="connsiteY11" fmla="*/ 1002030 h 1076535"/>
                <a:gd name="connsiteX12" fmla="*/ 806863 w 1390079"/>
                <a:gd name="connsiteY12" fmla="*/ 1011936 h 1076535"/>
                <a:gd name="connsiteX13" fmla="*/ 809625 w 1390079"/>
                <a:gd name="connsiteY13" fmla="*/ 966311 h 1076535"/>
                <a:gd name="connsiteX14" fmla="*/ 912781 w 1390079"/>
                <a:gd name="connsiteY14" fmla="*/ 745998 h 1076535"/>
                <a:gd name="connsiteX15" fmla="*/ 1072706 w 1390079"/>
                <a:gd name="connsiteY15" fmla="*/ 397574 h 1076535"/>
                <a:gd name="connsiteX0" fmla="*/ 1072706 w 1390079"/>
                <a:gd name="connsiteY0" fmla="*/ 397574 h 1076535"/>
                <a:gd name="connsiteX1" fmla="*/ 1390079 w 1390079"/>
                <a:gd name="connsiteY1" fmla="*/ 0 h 1076535"/>
                <a:gd name="connsiteX2" fmla="*/ 1048512 w 1390079"/>
                <a:gd name="connsiteY2" fmla="*/ 344805 h 1076535"/>
                <a:gd name="connsiteX3" fmla="*/ 871538 w 1390079"/>
                <a:gd name="connsiteY3" fmla="*/ 703231 h 1076535"/>
                <a:gd name="connsiteX4" fmla="*/ 695325 w 1390079"/>
                <a:gd name="connsiteY4" fmla="*/ 904494 h 1076535"/>
                <a:gd name="connsiteX5" fmla="*/ 0 w 1390079"/>
                <a:gd name="connsiteY5" fmla="*/ 848487 h 1076535"/>
                <a:gd name="connsiteX6" fmla="*/ 459581 w 1390079"/>
                <a:gd name="connsiteY6" fmla="*/ 1075944 h 1076535"/>
                <a:gd name="connsiteX7" fmla="*/ 713232 w 1390079"/>
                <a:gd name="connsiteY7" fmla="*/ 1017556 h 1076535"/>
                <a:gd name="connsiteX8" fmla="*/ 746570 w 1390079"/>
                <a:gd name="connsiteY8" fmla="*/ 1030700 h 1076535"/>
                <a:gd name="connsiteX9" fmla="*/ 869918 w 1390079"/>
                <a:gd name="connsiteY9" fmla="*/ 1064800 h 1076535"/>
                <a:gd name="connsiteX10" fmla="*/ 960035 w 1390079"/>
                <a:gd name="connsiteY10" fmla="*/ 953413 h 1076535"/>
                <a:gd name="connsiteX11" fmla="*/ 876300 w 1390079"/>
                <a:gd name="connsiteY11" fmla="*/ 1002030 h 1076535"/>
                <a:gd name="connsiteX12" fmla="*/ 806863 w 1390079"/>
                <a:gd name="connsiteY12" fmla="*/ 1011936 h 1076535"/>
                <a:gd name="connsiteX13" fmla="*/ 809625 w 1390079"/>
                <a:gd name="connsiteY13" fmla="*/ 966311 h 1076535"/>
                <a:gd name="connsiteX14" fmla="*/ 912781 w 1390079"/>
                <a:gd name="connsiteY14" fmla="*/ 745998 h 1076535"/>
                <a:gd name="connsiteX15" fmla="*/ 1072706 w 1390079"/>
                <a:gd name="connsiteY15" fmla="*/ 397574 h 1076535"/>
                <a:gd name="connsiteX0" fmla="*/ 1072706 w 1390079"/>
                <a:gd name="connsiteY0" fmla="*/ 397574 h 1076535"/>
                <a:gd name="connsiteX1" fmla="*/ 1390079 w 1390079"/>
                <a:gd name="connsiteY1" fmla="*/ 0 h 1076535"/>
                <a:gd name="connsiteX2" fmla="*/ 1048512 w 1390079"/>
                <a:gd name="connsiteY2" fmla="*/ 344805 h 1076535"/>
                <a:gd name="connsiteX3" fmla="*/ 871538 w 1390079"/>
                <a:gd name="connsiteY3" fmla="*/ 703231 h 1076535"/>
                <a:gd name="connsiteX4" fmla="*/ 695325 w 1390079"/>
                <a:gd name="connsiteY4" fmla="*/ 904494 h 1076535"/>
                <a:gd name="connsiteX5" fmla="*/ 0 w 1390079"/>
                <a:gd name="connsiteY5" fmla="*/ 848487 h 1076535"/>
                <a:gd name="connsiteX6" fmla="*/ 459581 w 1390079"/>
                <a:gd name="connsiteY6" fmla="*/ 1075944 h 1076535"/>
                <a:gd name="connsiteX7" fmla="*/ 713232 w 1390079"/>
                <a:gd name="connsiteY7" fmla="*/ 1017556 h 1076535"/>
                <a:gd name="connsiteX8" fmla="*/ 746570 w 1390079"/>
                <a:gd name="connsiteY8" fmla="*/ 1030700 h 1076535"/>
                <a:gd name="connsiteX9" fmla="*/ 869918 w 1390079"/>
                <a:gd name="connsiteY9" fmla="*/ 1064800 h 1076535"/>
                <a:gd name="connsiteX10" fmla="*/ 960035 w 1390079"/>
                <a:gd name="connsiteY10" fmla="*/ 953413 h 1076535"/>
                <a:gd name="connsiteX11" fmla="*/ 876300 w 1390079"/>
                <a:gd name="connsiteY11" fmla="*/ 1002030 h 1076535"/>
                <a:gd name="connsiteX12" fmla="*/ 806863 w 1390079"/>
                <a:gd name="connsiteY12" fmla="*/ 1011936 h 1076535"/>
                <a:gd name="connsiteX13" fmla="*/ 809625 w 1390079"/>
                <a:gd name="connsiteY13" fmla="*/ 966311 h 1076535"/>
                <a:gd name="connsiteX14" fmla="*/ 912781 w 1390079"/>
                <a:gd name="connsiteY14" fmla="*/ 745998 h 1076535"/>
                <a:gd name="connsiteX15" fmla="*/ 1072706 w 1390079"/>
                <a:gd name="connsiteY15" fmla="*/ 397574 h 1076535"/>
                <a:gd name="connsiteX0" fmla="*/ 1072706 w 1390079"/>
                <a:gd name="connsiteY0" fmla="*/ 397574 h 1076535"/>
                <a:gd name="connsiteX1" fmla="*/ 1390079 w 1390079"/>
                <a:gd name="connsiteY1" fmla="*/ 0 h 1076535"/>
                <a:gd name="connsiteX2" fmla="*/ 1048512 w 1390079"/>
                <a:gd name="connsiteY2" fmla="*/ 344805 h 1076535"/>
                <a:gd name="connsiteX3" fmla="*/ 871538 w 1390079"/>
                <a:gd name="connsiteY3" fmla="*/ 703231 h 1076535"/>
                <a:gd name="connsiteX4" fmla="*/ 695325 w 1390079"/>
                <a:gd name="connsiteY4" fmla="*/ 904494 h 1076535"/>
                <a:gd name="connsiteX5" fmla="*/ 0 w 1390079"/>
                <a:gd name="connsiteY5" fmla="*/ 848487 h 1076535"/>
                <a:gd name="connsiteX6" fmla="*/ 459581 w 1390079"/>
                <a:gd name="connsiteY6" fmla="*/ 1075944 h 1076535"/>
                <a:gd name="connsiteX7" fmla="*/ 713232 w 1390079"/>
                <a:gd name="connsiteY7" fmla="*/ 1017556 h 1076535"/>
                <a:gd name="connsiteX8" fmla="*/ 746570 w 1390079"/>
                <a:gd name="connsiteY8" fmla="*/ 1030700 h 1076535"/>
                <a:gd name="connsiteX9" fmla="*/ 869918 w 1390079"/>
                <a:gd name="connsiteY9" fmla="*/ 1064800 h 1076535"/>
                <a:gd name="connsiteX10" fmla="*/ 960035 w 1390079"/>
                <a:gd name="connsiteY10" fmla="*/ 953413 h 1076535"/>
                <a:gd name="connsiteX11" fmla="*/ 876300 w 1390079"/>
                <a:gd name="connsiteY11" fmla="*/ 1002030 h 1076535"/>
                <a:gd name="connsiteX12" fmla="*/ 806863 w 1390079"/>
                <a:gd name="connsiteY12" fmla="*/ 1011936 h 1076535"/>
                <a:gd name="connsiteX13" fmla="*/ 809625 w 1390079"/>
                <a:gd name="connsiteY13" fmla="*/ 966311 h 1076535"/>
                <a:gd name="connsiteX14" fmla="*/ 912781 w 1390079"/>
                <a:gd name="connsiteY14" fmla="*/ 745998 h 1076535"/>
                <a:gd name="connsiteX15" fmla="*/ 1072706 w 1390079"/>
                <a:gd name="connsiteY15" fmla="*/ 397574 h 1076535"/>
                <a:gd name="connsiteX0" fmla="*/ 1072706 w 1390079"/>
                <a:gd name="connsiteY0" fmla="*/ 397574 h 1076535"/>
                <a:gd name="connsiteX1" fmla="*/ 1390079 w 1390079"/>
                <a:gd name="connsiteY1" fmla="*/ 0 h 1076535"/>
                <a:gd name="connsiteX2" fmla="*/ 1048512 w 1390079"/>
                <a:gd name="connsiteY2" fmla="*/ 344805 h 1076535"/>
                <a:gd name="connsiteX3" fmla="*/ 871538 w 1390079"/>
                <a:gd name="connsiteY3" fmla="*/ 703231 h 1076535"/>
                <a:gd name="connsiteX4" fmla="*/ 695325 w 1390079"/>
                <a:gd name="connsiteY4" fmla="*/ 904494 h 1076535"/>
                <a:gd name="connsiteX5" fmla="*/ 0 w 1390079"/>
                <a:gd name="connsiteY5" fmla="*/ 848487 h 1076535"/>
                <a:gd name="connsiteX6" fmla="*/ 459581 w 1390079"/>
                <a:gd name="connsiteY6" fmla="*/ 1075944 h 1076535"/>
                <a:gd name="connsiteX7" fmla="*/ 713232 w 1390079"/>
                <a:gd name="connsiteY7" fmla="*/ 1017556 h 1076535"/>
                <a:gd name="connsiteX8" fmla="*/ 746570 w 1390079"/>
                <a:gd name="connsiteY8" fmla="*/ 1030700 h 1076535"/>
                <a:gd name="connsiteX9" fmla="*/ 869918 w 1390079"/>
                <a:gd name="connsiteY9" fmla="*/ 1064800 h 1076535"/>
                <a:gd name="connsiteX10" fmla="*/ 960035 w 1390079"/>
                <a:gd name="connsiteY10" fmla="*/ 953413 h 1076535"/>
                <a:gd name="connsiteX11" fmla="*/ 876300 w 1390079"/>
                <a:gd name="connsiteY11" fmla="*/ 1002030 h 1076535"/>
                <a:gd name="connsiteX12" fmla="*/ 806863 w 1390079"/>
                <a:gd name="connsiteY12" fmla="*/ 1011936 h 1076535"/>
                <a:gd name="connsiteX13" fmla="*/ 809625 w 1390079"/>
                <a:gd name="connsiteY13" fmla="*/ 966311 h 1076535"/>
                <a:gd name="connsiteX14" fmla="*/ 912781 w 1390079"/>
                <a:gd name="connsiteY14" fmla="*/ 745998 h 1076535"/>
                <a:gd name="connsiteX15" fmla="*/ 1072706 w 1390079"/>
                <a:gd name="connsiteY15" fmla="*/ 397574 h 1076535"/>
                <a:gd name="connsiteX0" fmla="*/ 1072706 w 1390079"/>
                <a:gd name="connsiteY0" fmla="*/ 397574 h 1076535"/>
                <a:gd name="connsiteX1" fmla="*/ 1390079 w 1390079"/>
                <a:gd name="connsiteY1" fmla="*/ 0 h 1076535"/>
                <a:gd name="connsiteX2" fmla="*/ 1048512 w 1390079"/>
                <a:gd name="connsiteY2" fmla="*/ 344805 h 1076535"/>
                <a:gd name="connsiteX3" fmla="*/ 871538 w 1390079"/>
                <a:gd name="connsiteY3" fmla="*/ 703231 h 1076535"/>
                <a:gd name="connsiteX4" fmla="*/ 695325 w 1390079"/>
                <a:gd name="connsiteY4" fmla="*/ 904494 h 1076535"/>
                <a:gd name="connsiteX5" fmla="*/ 0 w 1390079"/>
                <a:gd name="connsiteY5" fmla="*/ 848487 h 1076535"/>
                <a:gd name="connsiteX6" fmla="*/ 459581 w 1390079"/>
                <a:gd name="connsiteY6" fmla="*/ 1075944 h 1076535"/>
                <a:gd name="connsiteX7" fmla="*/ 713232 w 1390079"/>
                <a:gd name="connsiteY7" fmla="*/ 1017556 h 1076535"/>
                <a:gd name="connsiteX8" fmla="*/ 746570 w 1390079"/>
                <a:gd name="connsiteY8" fmla="*/ 1030700 h 1076535"/>
                <a:gd name="connsiteX9" fmla="*/ 869918 w 1390079"/>
                <a:gd name="connsiteY9" fmla="*/ 1064800 h 1076535"/>
                <a:gd name="connsiteX10" fmla="*/ 960035 w 1390079"/>
                <a:gd name="connsiteY10" fmla="*/ 953413 h 1076535"/>
                <a:gd name="connsiteX11" fmla="*/ 876300 w 1390079"/>
                <a:gd name="connsiteY11" fmla="*/ 1002030 h 1076535"/>
                <a:gd name="connsiteX12" fmla="*/ 806863 w 1390079"/>
                <a:gd name="connsiteY12" fmla="*/ 1011936 h 1076535"/>
                <a:gd name="connsiteX13" fmla="*/ 809625 w 1390079"/>
                <a:gd name="connsiteY13" fmla="*/ 966311 h 1076535"/>
                <a:gd name="connsiteX14" fmla="*/ 932216 w 1390079"/>
                <a:gd name="connsiteY14" fmla="*/ 726562 h 1076535"/>
                <a:gd name="connsiteX15" fmla="*/ 1072706 w 1390079"/>
                <a:gd name="connsiteY15" fmla="*/ 397574 h 1076535"/>
                <a:gd name="connsiteX0" fmla="*/ 1072706 w 1390079"/>
                <a:gd name="connsiteY0" fmla="*/ 397574 h 1076535"/>
                <a:gd name="connsiteX1" fmla="*/ 1390079 w 1390079"/>
                <a:gd name="connsiteY1" fmla="*/ 0 h 1076535"/>
                <a:gd name="connsiteX2" fmla="*/ 1048512 w 1390079"/>
                <a:gd name="connsiteY2" fmla="*/ 344805 h 1076535"/>
                <a:gd name="connsiteX3" fmla="*/ 871538 w 1390079"/>
                <a:gd name="connsiteY3" fmla="*/ 703231 h 1076535"/>
                <a:gd name="connsiteX4" fmla="*/ 695325 w 1390079"/>
                <a:gd name="connsiteY4" fmla="*/ 904494 h 1076535"/>
                <a:gd name="connsiteX5" fmla="*/ 0 w 1390079"/>
                <a:gd name="connsiteY5" fmla="*/ 848487 h 1076535"/>
                <a:gd name="connsiteX6" fmla="*/ 459581 w 1390079"/>
                <a:gd name="connsiteY6" fmla="*/ 1075944 h 1076535"/>
                <a:gd name="connsiteX7" fmla="*/ 713232 w 1390079"/>
                <a:gd name="connsiteY7" fmla="*/ 1017556 h 1076535"/>
                <a:gd name="connsiteX8" fmla="*/ 746570 w 1390079"/>
                <a:gd name="connsiteY8" fmla="*/ 1030700 h 1076535"/>
                <a:gd name="connsiteX9" fmla="*/ 869918 w 1390079"/>
                <a:gd name="connsiteY9" fmla="*/ 1064800 h 1076535"/>
                <a:gd name="connsiteX10" fmla="*/ 960035 w 1390079"/>
                <a:gd name="connsiteY10" fmla="*/ 953413 h 1076535"/>
                <a:gd name="connsiteX11" fmla="*/ 876300 w 1390079"/>
                <a:gd name="connsiteY11" fmla="*/ 1002030 h 1076535"/>
                <a:gd name="connsiteX12" fmla="*/ 806863 w 1390079"/>
                <a:gd name="connsiteY12" fmla="*/ 1011936 h 1076535"/>
                <a:gd name="connsiteX13" fmla="*/ 809625 w 1390079"/>
                <a:gd name="connsiteY13" fmla="*/ 966311 h 1076535"/>
                <a:gd name="connsiteX14" fmla="*/ 932216 w 1390079"/>
                <a:gd name="connsiteY14" fmla="*/ 726562 h 1076535"/>
                <a:gd name="connsiteX15" fmla="*/ 1072706 w 1390079"/>
                <a:gd name="connsiteY15" fmla="*/ 397574 h 1076535"/>
                <a:gd name="connsiteX0" fmla="*/ 1072706 w 1390079"/>
                <a:gd name="connsiteY0" fmla="*/ 397574 h 1076535"/>
                <a:gd name="connsiteX1" fmla="*/ 1390079 w 1390079"/>
                <a:gd name="connsiteY1" fmla="*/ 0 h 1076535"/>
                <a:gd name="connsiteX2" fmla="*/ 1048512 w 1390079"/>
                <a:gd name="connsiteY2" fmla="*/ 344805 h 1076535"/>
                <a:gd name="connsiteX3" fmla="*/ 871538 w 1390079"/>
                <a:gd name="connsiteY3" fmla="*/ 703231 h 1076535"/>
                <a:gd name="connsiteX4" fmla="*/ 695325 w 1390079"/>
                <a:gd name="connsiteY4" fmla="*/ 904494 h 1076535"/>
                <a:gd name="connsiteX5" fmla="*/ 0 w 1390079"/>
                <a:gd name="connsiteY5" fmla="*/ 848487 h 1076535"/>
                <a:gd name="connsiteX6" fmla="*/ 459581 w 1390079"/>
                <a:gd name="connsiteY6" fmla="*/ 1075944 h 1076535"/>
                <a:gd name="connsiteX7" fmla="*/ 713232 w 1390079"/>
                <a:gd name="connsiteY7" fmla="*/ 1017556 h 1076535"/>
                <a:gd name="connsiteX8" fmla="*/ 746570 w 1390079"/>
                <a:gd name="connsiteY8" fmla="*/ 1030700 h 1076535"/>
                <a:gd name="connsiteX9" fmla="*/ 869918 w 1390079"/>
                <a:gd name="connsiteY9" fmla="*/ 1064800 h 1076535"/>
                <a:gd name="connsiteX10" fmla="*/ 960035 w 1390079"/>
                <a:gd name="connsiteY10" fmla="*/ 953413 h 1076535"/>
                <a:gd name="connsiteX11" fmla="*/ 876300 w 1390079"/>
                <a:gd name="connsiteY11" fmla="*/ 1002030 h 1076535"/>
                <a:gd name="connsiteX12" fmla="*/ 806863 w 1390079"/>
                <a:gd name="connsiteY12" fmla="*/ 1011936 h 1076535"/>
                <a:gd name="connsiteX13" fmla="*/ 809625 w 1390079"/>
                <a:gd name="connsiteY13" fmla="*/ 966311 h 1076535"/>
                <a:gd name="connsiteX14" fmla="*/ 932216 w 1390079"/>
                <a:gd name="connsiteY14" fmla="*/ 726562 h 1076535"/>
                <a:gd name="connsiteX15" fmla="*/ 1072706 w 1390079"/>
                <a:gd name="connsiteY15" fmla="*/ 397574 h 1076535"/>
                <a:gd name="connsiteX0" fmla="*/ 1072706 w 1390079"/>
                <a:gd name="connsiteY0" fmla="*/ 397574 h 1076535"/>
                <a:gd name="connsiteX1" fmla="*/ 1390079 w 1390079"/>
                <a:gd name="connsiteY1" fmla="*/ 0 h 1076535"/>
                <a:gd name="connsiteX2" fmla="*/ 1048512 w 1390079"/>
                <a:gd name="connsiteY2" fmla="*/ 344805 h 1076535"/>
                <a:gd name="connsiteX3" fmla="*/ 871538 w 1390079"/>
                <a:gd name="connsiteY3" fmla="*/ 703231 h 1076535"/>
                <a:gd name="connsiteX4" fmla="*/ 695325 w 1390079"/>
                <a:gd name="connsiteY4" fmla="*/ 904494 h 1076535"/>
                <a:gd name="connsiteX5" fmla="*/ 0 w 1390079"/>
                <a:gd name="connsiteY5" fmla="*/ 848487 h 1076535"/>
                <a:gd name="connsiteX6" fmla="*/ 459581 w 1390079"/>
                <a:gd name="connsiteY6" fmla="*/ 1075944 h 1076535"/>
                <a:gd name="connsiteX7" fmla="*/ 713232 w 1390079"/>
                <a:gd name="connsiteY7" fmla="*/ 1017556 h 1076535"/>
                <a:gd name="connsiteX8" fmla="*/ 746570 w 1390079"/>
                <a:gd name="connsiteY8" fmla="*/ 1030700 h 1076535"/>
                <a:gd name="connsiteX9" fmla="*/ 869918 w 1390079"/>
                <a:gd name="connsiteY9" fmla="*/ 1064800 h 1076535"/>
                <a:gd name="connsiteX10" fmla="*/ 960035 w 1390079"/>
                <a:gd name="connsiteY10" fmla="*/ 953413 h 1076535"/>
                <a:gd name="connsiteX11" fmla="*/ 876300 w 1390079"/>
                <a:gd name="connsiteY11" fmla="*/ 1002030 h 1076535"/>
                <a:gd name="connsiteX12" fmla="*/ 806863 w 1390079"/>
                <a:gd name="connsiteY12" fmla="*/ 1011936 h 1076535"/>
                <a:gd name="connsiteX13" fmla="*/ 809625 w 1390079"/>
                <a:gd name="connsiteY13" fmla="*/ 966311 h 1076535"/>
                <a:gd name="connsiteX14" fmla="*/ 932216 w 1390079"/>
                <a:gd name="connsiteY14" fmla="*/ 726562 h 1076535"/>
                <a:gd name="connsiteX15" fmla="*/ 1072706 w 1390079"/>
                <a:gd name="connsiteY15" fmla="*/ 397574 h 1076535"/>
                <a:gd name="connsiteX0" fmla="*/ 1072706 w 1390079"/>
                <a:gd name="connsiteY0" fmla="*/ 397574 h 1076535"/>
                <a:gd name="connsiteX1" fmla="*/ 1390079 w 1390079"/>
                <a:gd name="connsiteY1" fmla="*/ 0 h 1076535"/>
                <a:gd name="connsiteX2" fmla="*/ 1048512 w 1390079"/>
                <a:gd name="connsiteY2" fmla="*/ 344805 h 1076535"/>
                <a:gd name="connsiteX3" fmla="*/ 871538 w 1390079"/>
                <a:gd name="connsiteY3" fmla="*/ 703231 h 1076535"/>
                <a:gd name="connsiteX4" fmla="*/ 695325 w 1390079"/>
                <a:gd name="connsiteY4" fmla="*/ 904494 h 1076535"/>
                <a:gd name="connsiteX5" fmla="*/ 0 w 1390079"/>
                <a:gd name="connsiteY5" fmla="*/ 848487 h 1076535"/>
                <a:gd name="connsiteX6" fmla="*/ 459581 w 1390079"/>
                <a:gd name="connsiteY6" fmla="*/ 1075944 h 1076535"/>
                <a:gd name="connsiteX7" fmla="*/ 713232 w 1390079"/>
                <a:gd name="connsiteY7" fmla="*/ 1017556 h 1076535"/>
                <a:gd name="connsiteX8" fmla="*/ 746570 w 1390079"/>
                <a:gd name="connsiteY8" fmla="*/ 1030700 h 1076535"/>
                <a:gd name="connsiteX9" fmla="*/ 869918 w 1390079"/>
                <a:gd name="connsiteY9" fmla="*/ 1064800 h 1076535"/>
                <a:gd name="connsiteX10" fmla="*/ 960035 w 1390079"/>
                <a:gd name="connsiteY10" fmla="*/ 953413 h 1076535"/>
                <a:gd name="connsiteX11" fmla="*/ 876300 w 1390079"/>
                <a:gd name="connsiteY11" fmla="*/ 1002030 h 1076535"/>
                <a:gd name="connsiteX12" fmla="*/ 806863 w 1390079"/>
                <a:gd name="connsiteY12" fmla="*/ 1011936 h 1076535"/>
                <a:gd name="connsiteX13" fmla="*/ 809625 w 1390079"/>
                <a:gd name="connsiteY13" fmla="*/ 966311 h 1076535"/>
                <a:gd name="connsiteX14" fmla="*/ 932216 w 1390079"/>
                <a:gd name="connsiteY14" fmla="*/ 726562 h 1076535"/>
                <a:gd name="connsiteX15" fmla="*/ 1072706 w 1390079"/>
                <a:gd name="connsiteY15" fmla="*/ 397574 h 1076535"/>
                <a:gd name="connsiteX0" fmla="*/ 1072706 w 1390079"/>
                <a:gd name="connsiteY0" fmla="*/ 397574 h 1076535"/>
                <a:gd name="connsiteX1" fmla="*/ 1390079 w 1390079"/>
                <a:gd name="connsiteY1" fmla="*/ 0 h 1076535"/>
                <a:gd name="connsiteX2" fmla="*/ 871538 w 1390079"/>
                <a:gd name="connsiteY2" fmla="*/ 703231 h 1076535"/>
                <a:gd name="connsiteX3" fmla="*/ 695325 w 1390079"/>
                <a:gd name="connsiteY3" fmla="*/ 904494 h 1076535"/>
                <a:gd name="connsiteX4" fmla="*/ 0 w 1390079"/>
                <a:gd name="connsiteY4" fmla="*/ 848487 h 1076535"/>
                <a:gd name="connsiteX5" fmla="*/ 459581 w 1390079"/>
                <a:gd name="connsiteY5" fmla="*/ 1075944 h 1076535"/>
                <a:gd name="connsiteX6" fmla="*/ 713232 w 1390079"/>
                <a:gd name="connsiteY6" fmla="*/ 1017556 h 1076535"/>
                <a:gd name="connsiteX7" fmla="*/ 746570 w 1390079"/>
                <a:gd name="connsiteY7" fmla="*/ 1030700 h 1076535"/>
                <a:gd name="connsiteX8" fmla="*/ 869918 w 1390079"/>
                <a:gd name="connsiteY8" fmla="*/ 1064800 h 1076535"/>
                <a:gd name="connsiteX9" fmla="*/ 960035 w 1390079"/>
                <a:gd name="connsiteY9" fmla="*/ 953413 h 1076535"/>
                <a:gd name="connsiteX10" fmla="*/ 876300 w 1390079"/>
                <a:gd name="connsiteY10" fmla="*/ 1002030 h 1076535"/>
                <a:gd name="connsiteX11" fmla="*/ 806863 w 1390079"/>
                <a:gd name="connsiteY11" fmla="*/ 1011936 h 1076535"/>
                <a:gd name="connsiteX12" fmla="*/ 809625 w 1390079"/>
                <a:gd name="connsiteY12" fmla="*/ 966311 h 1076535"/>
                <a:gd name="connsiteX13" fmla="*/ 932216 w 1390079"/>
                <a:gd name="connsiteY13" fmla="*/ 726562 h 1076535"/>
                <a:gd name="connsiteX14" fmla="*/ 1072706 w 1390079"/>
                <a:gd name="connsiteY14" fmla="*/ 397574 h 1076535"/>
                <a:gd name="connsiteX0" fmla="*/ 932216 w 1390281"/>
                <a:gd name="connsiteY0" fmla="*/ 726562 h 1076535"/>
                <a:gd name="connsiteX1" fmla="*/ 1390079 w 1390281"/>
                <a:gd name="connsiteY1" fmla="*/ 0 h 1076535"/>
                <a:gd name="connsiteX2" fmla="*/ 871538 w 1390281"/>
                <a:gd name="connsiteY2" fmla="*/ 703231 h 1076535"/>
                <a:gd name="connsiteX3" fmla="*/ 695325 w 1390281"/>
                <a:gd name="connsiteY3" fmla="*/ 904494 h 1076535"/>
                <a:gd name="connsiteX4" fmla="*/ 0 w 1390281"/>
                <a:gd name="connsiteY4" fmla="*/ 848487 h 1076535"/>
                <a:gd name="connsiteX5" fmla="*/ 459581 w 1390281"/>
                <a:gd name="connsiteY5" fmla="*/ 1075944 h 1076535"/>
                <a:gd name="connsiteX6" fmla="*/ 713232 w 1390281"/>
                <a:gd name="connsiteY6" fmla="*/ 1017556 h 1076535"/>
                <a:gd name="connsiteX7" fmla="*/ 746570 w 1390281"/>
                <a:gd name="connsiteY7" fmla="*/ 1030700 h 1076535"/>
                <a:gd name="connsiteX8" fmla="*/ 869918 w 1390281"/>
                <a:gd name="connsiteY8" fmla="*/ 1064800 h 1076535"/>
                <a:gd name="connsiteX9" fmla="*/ 960035 w 1390281"/>
                <a:gd name="connsiteY9" fmla="*/ 953413 h 1076535"/>
                <a:gd name="connsiteX10" fmla="*/ 876300 w 1390281"/>
                <a:gd name="connsiteY10" fmla="*/ 1002030 h 1076535"/>
                <a:gd name="connsiteX11" fmla="*/ 806863 w 1390281"/>
                <a:gd name="connsiteY11" fmla="*/ 1011936 h 1076535"/>
                <a:gd name="connsiteX12" fmla="*/ 809625 w 1390281"/>
                <a:gd name="connsiteY12" fmla="*/ 966311 h 1076535"/>
                <a:gd name="connsiteX13" fmla="*/ 932216 w 1390281"/>
                <a:gd name="connsiteY13" fmla="*/ 726562 h 1076535"/>
                <a:gd name="connsiteX0" fmla="*/ 932216 w 1390281"/>
                <a:gd name="connsiteY0" fmla="*/ 726562 h 1076535"/>
                <a:gd name="connsiteX1" fmla="*/ 1390079 w 1390281"/>
                <a:gd name="connsiteY1" fmla="*/ 0 h 1076535"/>
                <a:gd name="connsiteX2" fmla="*/ 871538 w 1390281"/>
                <a:gd name="connsiteY2" fmla="*/ 703231 h 1076535"/>
                <a:gd name="connsiteX3" fmla="*/ 695325 w 1390281"/>
                <a:gd name="connsiteY3" fmla="*/ 904494 h 1076535"/>
                <a:gd name="connsiteX4" fmla="*/ 0 w 1390281"/>
                <a:gd name="connsiteY4" fmla="*/ 848487 h 1076535"/>
                <a:gd name="connsiteX5" fmla="*/ 459581 w 1390281"/>
                <a:gd name="connsiteY5" fmla="*/ 1075944 h 1076535"/>
                <a:gd name="connsiteX6" fmla="*/ 713232 w 1390281"/>
                <a:gd name="connsiteY6" fmla="*/ 1017556 h 1076535"/>
                <a:gd name="connsiteX7" fmla="*/ 746570 w 1390281"/>
                <a:gd name="connsiteY7" fmla="*/ 1030700 h 1076535"/>
                <a:gd name="connsiteX8" fmla="*/ 869918 w 1390281"/>
                <a:gd name="connsiteY8" fmla="*/ 1064800 h 1076535"/>
                <a:gd name="connsiteX9" fmla="*/ 960035 w 1390281"/>
                <a:gd name="connsiteY9" fmla="*/ 953413 h 1076535"/>
                <a:gd name="connsiteX10" fmla="*/ 876300 w 1390281"/>
                <a:gd name="connsiteY10" fmla="*/ 1002030 h 1076535"/>
                <a:gd name="connsiteX11" fmla="*/ 806863 w 1390281"/>
                <a:gd name="connsiteY11" fmla="*/ 1011936 h 1076535"/>
                <a:gd name="connsiteX12" fmla="*/ 809625 w 1390281"/>
                <a:gd name="connsiteY12" fmla="*/ 966311 h 1076535"/>
                <a:gd name="connsiteX13" fmla="*/ 932216 w 1390281"/>
                <a:gd name="connsiteY13" fmla="*/ 726562 h 1076535"/>
                <a:gd name="connsiteX0" fmla="*/ 932216 w 1390079"/>
                <a:gd name="connsiteY0" fmla="*/ 726562 h 1076535"/>
                <a:gd name="connsiteX1" fmla="*/ 1390079 w 1390079"/>
                <a:gd name="connsiteY1" fmla="*/ 0 h 1076535"/>
                <a:gd name="connsiteX2" fmla="*/ 871538 w 1390079"/>
                <a:gd name="connsiteY2" fmla="*/ 703231 h 1076535"/>
                <a:gd name="connsiteX3" fmla="*/ 695325 w 1390079"/>
                <a:gd name="connsiteY3" fmla="*/ 904494 h 1076535"/>
                <a:gd name="connsiteX4" fmla="*/ 0 w 1390079"/>
                <a:gd name="connsiteY4" fmla="*/ 848487 h 1076535"/>
                <a:gd name="connsiteX5" fmla="*/ 459581 w 1390079"/>
                <a:gd name="connsiteY5" fmla="*/ 1075944 h 1076535"/>
                <a:gd name="connsiteX6" fmla="*/ 713232 w 1390079"/>
                <a:gd name="connsiteY6" fmla="*/ 1017556 h 1076535"/>
                <a:gd name="connsiteX7" fmla="*/ 746570 w 1390079"/>
                <a:gd name="connsiteY7" fmla="*/ 1030700 h 1076535"/>
                <a:gd name="connsiteX8" fmla="*/ 869918 w 1390079"/>
                <a:gd name="connsiteY8" fmla="*/ 1064800 h 1076535"/>
                <a:gd name="connsiteX9" fmla="*/ 960035 w 1390079"/>
                <a:gd name="connsiteY9" fmla="*/ 953413 h 1076535"/>
                <a:gd name="connsiteX10" fmla="*/ 876300 w 1390079"/>
                <a:gd name="connsiteY10" fmla="*/ 1002030 h 1076535"/>
                <a:gd name="connsiteX11" fmla="*/ 806863 w 1390079"/>
                <a:gd name="connsiteY11" fmla="*/ 1011936 h 1076535"/>
                <a:gd name="connsiteX12" fmla="*/ 809625 w 1390079"/>
                <a:gd name="connsiteY12" fmla="*/ 966311 h 1076535"/>
                <a:gd name="connsiteX13" fmla="*/ 932216 w 1390079"/>
                <a:gd name="connsiteY13" fmla="*/ 726562 h 1076535"/>
                <a:gd name="connsiteX0" fmla="*/ 932216 w 1390079"/>
                <a:gd name="connsiteY0" fmla="*/ 726562 h 1076535"/>
                <a:gd name="connsiteX1" fmla="*/ 1390079 w 1390079"/>
                <a:gd name="connsiteY1" fmla="*/ 0 h 1076535"/>
                <a:gd name="connsiteX2" fmla="*/ 871538 w 1390079"/>
                <a:gd name="connsiteY2" fmla="*/ 703231 h 1076535"/>
                <a:gd name="connsiteX3" fmla="*/ 695325 w 1390079"/>
                <a:gd name="connsiteY3" fmla="*/ 904494 h 1076535"/>
                <a:gd name="connsiteX4" fmla="*/ 0 w 1390079"/>
                <a:gd name="connsiteY4" fmla="*/ 848487 h 1076535"/>
                <a:gd name="connsiteX5" fmla="*/ 459581 w 1390079"/>
                <a:gd name="connsiteY5" fmla="*/ 1075944 h 1076535"/>
                <a:gd name="connsiteX6" fmla="*/ 713232 w 1390079"/>
                <a:gd name="connsiteY6" fmla="*/ 1017556 h 1076535"/>
                <a:gd name="connsiteX7" fmla="*/ 746570 w 1390079"/>
                <a:gd name="connsiteY7" fmla="*/ 1030700 h 1076535"/>
                <a:gd name="connsiteX8" fmla="*/ 869918 w 1390079"/>
                <a:gd name="connsiteY8" fmla="*/ 1064800 h 1076535"/>
                <a:gd name="connsiteX9" fmla="*/ 960035 w 1390079"/>
                <a:gd name="connsiteY9" fmla="*/ 953413 h 1076535"/>
                <a:gd name="connsiteX10" fmla="*/ 876300 w 1390079"/>
                <a:gd name="connsiteY10" fmla="*/ 1002030 h 1076535"/>
                <a:gd name="connsiteX11" fmla="*/ 806863 w 1390079"/>
                <a:gd name="connsiteY11" fmla="*/ 1011936 h 1076535"/>
                <a:gd name="connsiteX12" fmla="*/ 809625 w 1390079"/>
                <a:gd name="connsiteY12" fmla="*/ 966311 h 1076535"/>
                <a:gd name="connsiteX13" fmla="*/ 932216 w 1390079"/>
                <a:gd name="connsiteY13" fmla="*/ 726562 h 1076535"/>
                <a:gd name="connsiteX0" fmla="*/ 932216 w 1390079"/>
                <a:gd name="connsiteY0" fmla="*/ 726562 h 1076535"/>
                <a:gd name="connsiteX1" fmla="*/ 1390079 w 1390079"/>
                <a:gd name="connsiteY1" fmla="*/ 0 h 1076535"/>
                <a:gd name="connsiteX2" fmla="*/ 871538 w 1390079"/>
                <a:gd name="connsiteY2" fmla="*/ 703231 h 1076535"/>
                <a:gd name="connsiteX3" fmla="*/ 695325 w 1390079"/>
                <a:gd name="connsiteY3" fmla="*/ 904494 h 1076535"/>
                <a:gd name="connsiteX4" fmla="*/ 0 w 1390079"/>
                <a:gd name="connsiteY4" fmla="*/ 848487 h 1076535"/>
                <a:gd name="connsiteX5" fmla="*/ 459581 w 1390079"/>
                <a:gd name="connsiteY5" fmla="*/ 1075944 h 1076535"/>
                <a:gd name="connsiteX6" fmla="*/ 713232 w 1390079"/>
                <a:gd name="connsiteY6" fmla="*/ 1017556 h 1076535"/>
                <a:gd name="connsiteX7" fmla="*/ 746570 w 1390079"/>
                <a:gd name="connsiteY7" fmla="*/ 1030700 h 1076535"/>
                <a:gd name="connsiteX8" fmla="*/ 869918 w 1390079"/>
                <a:gd name="connsiteY8" fmla="*/ 1064800 h 1076535"/>
                <a:gd name="connsiteX9" fmla="*/ 960035 w 1390079"/>
                <a:gd name="connsiteY9" fmla="*/ 953413 h 1076535"/>
                <a:gd name="connsiteX10" fmla="*/ 876300 w 1390079"/>
                <a:gd name="connsiteY10" fmla="*/ 1002030 h 1076535"/>
                <a:gd name="connsiteX11" fmla="*/ 806863 w 1390079"/>
                <a:gd name="connsiteY11" fmla="*/ 1011936 h 1076535"/>
                <a:gd name="connsiteX12" fmla="*/ 809625 w 1390079"/>
                <a:gd name="connsiteY12" fmla="*/ 966311 h 1076535"/>
                <a:gd name="connsiteX13" fmla="*/ 932216 w 1390079"/>
                <a:gd name="connsiteY13" fmla="*/ 726562 h 1076535"/>
                <a:gd name="connsiteX0" fmla="*/ 932216 w 1390079"/>
                <a:gd name="connsiteY0" fmla="*/ 726562 h 1076535"/>
                <a:gd name="connsiteX1" fmla="*/ 1390079 w 1390079"/>
                <a:gd name="connsiteY1" fmla="*/ 0 h 1076535"/>
                <a:gd name="connsiteX2" fmla="*/ 871538 w 1390079"/>
                <a:gd name="connsiteY2" fmla="*/ 703231 h 1076535"/>
                <a:gd name="connsiteX3" fmla="*/ 695325 w 1390079"/>
                <a:gd name="connsiteY3" fmla="*/ 904494 h 1076535"/>
                <a:gd name="connsiteX4" fmla="*/ 0 w 1390079"/>
                <a:gd name="connsiteY4" fmla="*/ 848487 h 1076535"/>
                <a:gd name="connsiteX5" fmla="*/ 459581 w 1390079"/>
                <a:gd name="connsiteY5" fmla="*/ 1075944 h 1076535"/>
                <a:gd name="connsiteX6" fmla="*/ 713232 w 1390079"/>
                <a:gd name="connsiteY6" fmla="*/ 1017556 h 1076535"/>
                <a:gd name="connsiteX7" fmla="*/ 746570 w 1390079"/>
                <a:gd name="connsiteY7" fmla="*/ 1030700 h 1076535"/>
                <a:gd name="connsiteX8" fmla="*/ 869918 w 1390079"/>
                <a:gd name="connsiteY8" fmla="*/ 1064800 h 1076535"/>
                <a:gd name="connsiteX9" fmla="*/ 960035 w 1390079"/>
                <a:gd name="connsiteY9" fmla="*/ 953413 h 1076535"/>
                <a:gd name="connsiteX10" fmla="*/ 876300 w 1390079"/>
                <a:gd name="connsiteY10" fmla="*/ 1002030 h 1076535"/>
                <a:gd name="connsiteX11" fmla="*/ 806863 w 1390079"/>
                <a:gd name="connsiteY11" fmla="*/ 1011936 h 1076535"/>
                <a:gd name="connsiteX12" fmla="*/ 809625 w 1390079"/>
                <a:gd name="connsiteY12" fmla="*/ 966311 h 1076535"/>
                <a:gd name="connsiteX13" fmla="*/ 932216 w 1390079"/>
                <a:gd name="connsiteY13" fmla="*/ 726562 h 1076535"/>
                <a:gd name="connsiteX0" fmla="*/ 932216 w 1390079"/>
                <a:gd name="connsiteY0" fmla="*/ 726562 h 1076535"/>
                <a:gd name="connsiteX1" fmla="*/ 1390079 w 1390079"/>
                <a:gd name="connsiteY1" fmla="*/ 0 h 1076535"/>
                <a:gd name="connsiteX2" fmla="*/ 871538 w 1390079"/>
                <a:gd name="connsiteY2" fmla="*/ 703231 h 1076535"/>
                <a:gd name="connsiteX3" fmla="*/ 695325 w 1390079"/>
                <a:gd name="connsiteY3" fmla="*/ 904494 h 1076535"/>
                <a:gd name="connsiteX4" fmla="*/ 0 w 1390079"/>
                <a:gd name="connsiteY4" fmla="*/ 848487 h 1076535"/>
                <a:gd name="connsiteX5" fmla="*/ 459581 w 1390079"/>
                <a:gd name="connsiteY5" fmla="*/ 1075944 h 1076535"/>
                <a:gd name="connsiteX6" fmla="*/ 713232 w 1390079"/>
                <a:gd name="connsiteY6" fmla="*/ 1017556 h 1076535"/>
                <a:gd name="connsiteX7" fmla="*/ 746570 w 1390079"/>
                <a:gd name="connsiteY7" fmla="*/ 1030700 h 1076535"/>
                <a:gd name="connsiteX8" fmla="*/ 869918 w 1390079"/>
                <a:gd name="connsiteY8" fmla="*/ 1064800 h 1076535"/>
                <a:gd name="connsiteX9" fmla="*/ 960035 w 1390079"/>
                <a:gd name="connsiteY9" fmla="*/ 953413 h 1076535"/>
                <a:gd name="connsiteX10" fmla="*/ 876300 w 1390079"/>
                <a:gd name="connsiteY10" fmla="*/ 1002030 h 1076535"/>
                <a:gd name="connsiteX11" fmla="*/ 806863 w 1390079"/>
                <a:gd name="connsiteY11" fmla="*/ 1011936 h 1076535"/>
                <a:gd name="connsiteX12" fmla="*/ 809625 w 1390079"/>
                <a:gd name="connsiteY12" fmla="*/ 966311 h 1076535"/>
                <a:gd name="connsiteX13" fmla="*/ 932216 w 1390079"/>
                <a:gd name="connsiteY13" fmla="*/ 726562 h 1076535"/>
                <a:gd name="connsiteX0" fmla="*/ 932216 w 1390079"/>
                <a:gd name="connsiteY0" fmla="*/ 726562 h 1076535"/>
                <a:gd name="connsiteX1" fmla="*/ 1390079 w 1390079"/>
                <a:gd name="connsiteY1" fmla="*/ 0 h 1076535"/>
                <a:gd name="connsiteX2" fmla="*/ 871538 w 1390079"/>
                <a:gd name="connsiteY2" fmla="*/ 703231 h 1076535"/>
                <a:gd name="connsiteX3" fmla="*/ 695325 w 1390079"/>
                <a:gd name="connsiteY3" fmla="*/ 904494 h 1076535"/>
                <a:gd name="connsiteX4" fmla="*/ 0 w 1390079"/>
                <a:gd name="connsiteY4" fmla="*/ 848487 h 1076535"/>
                <a:gd name="connsiteX5" fmla="*/ 459581 w 1390079"/>
                <a:gd name="connsiteY5" fmla="*/ 1075944 h 1076535"/>
                <a:gd name="connsiteX6" fmla="*/ 713232 w 1390079"/>
                <a:gd name="connsiteY6" fmla="*/ 1017556 h 1076535"/>
                <a:gd name="connsiteX7" fmla="*/ 746570 w 1390079"/>
                <a:gd name="connsiteY7" fmla="*/ 1030700 h 1076535"/>
                <a:gd name="connsiteX8" fmla="*/ 869918 w 1390079"/>
                <a:gd name="connsiteY8" fmla="*/ 1064800 h 1076535"/>
                <a:gd name="connsiteX9" fmla="*/ 960035 w 1390079"/>
                <a:gd name="connsiteY9" fmla="*/ 953413 h 1076535"/>
                <a:gd name="connsiteX10" fmla="*/ 876300 w 1390079"/>
                <a:gd name="connsiteY10" fmla="*/ 1002030 h 1076535"/>
                <a:gd name="connsiteX11" fmla="*/ 806863 w 1390079"/>
                <a:gd name="connsiteY11" fmla="*/ 1011936 h 1076535"/>
                <a:gd name="connsiteX12" fmla="*/ 809625 w 1390079"/>
                <a:gd name="connsiteY12" fmla="*/ 966311 h 1076535"/>
                <a:gd name="connsiteX13" fmla="*/ 932216 w 1390079"/>
                <a:gd name="connsiteY13" fmla="*/ 726562 h 1076535"/>
                <a:gd name="connsiteX0" fmla="*/ 932216 w 1390079"/>
                <a:gd name="connsiteY0" fmla="*/ 726562 h 1076535"/>
                <a:gd name="connsiteX1" fmla="*/ 1390079 w 1390079"/>
                <a:gd name="connsiteY1" fmla="*/ 0 h 1076535"/>
                <a:gd name="connsiteX2" fmla="*/ 871538 w 1390079"/>
                <a:gd name="connsiteY2" fmla="*/ 703231 h 1076535"/>
                <a:gd name="connsiteX3" fmla="*/ 695325 w 1390079"/>
                <a:gd name="connsiteY3" fmla="*/ 904494 h 1076535"/>
                <a:gd name="connsiteX4" fmla="*/ 0 w 1390079"/>
                <a:gd name="connsiteY4" fmla="*/ 848487 h 1076535"/>
                <a:gd name="connsiteX5" fmla="*/ 459581 w 1390079"/>
                <a:gd name="connsiteY5" fmla="*/ 1075944 h 1076535"/>
                <a:gd name="connsiteX6" fmla="*/ 713232 w 1390079"/>
                <a:gd name="connsiteY6" fmla="*/ 1017556 h 1076535"/>
                <a:gd name="connsiteX7" fmla="*/ 746570 w 1390079"/>
                <a:gd name="connsiteY7" fmla="*/ 1030700 h 1076535"/>
                <a:gd name="connsiteX8" fmla="*/ 869918 w 1390079"/>
                <a:gd name="connsiteY8" fmla="*/ 1064800 h 1076535"/>
                <a:gd name="connsiteX9" fmla="*/ 960035 w 1390079"/>
                <a:gd name="connsiteY9" fmla="*/ 953413 h 1076535"/>
                <a:gd name="connsiteX10" fmla="*/ 876300 w 1390079"/>
                <a:gd name="connsiteY10" fmla="*/ 1002030 h 1076535"/>
                <a:gd name="connsiteX11" fmla="*/ 806863 w 1390079"/>
                <a:gd name="connsiteY11" fmla="*/ 1011936 h 1076535"/>
                <a:gd name="connsiteX12" fmla="*/ 816913 w 1390079"/>
                <a:gd name="connsiteY12" fmla="*/ 934730 h 1076535"/>
                <a:gd name="connsiteX13" fmla="*/ 932216 w 1390079"/>
                <a:gd name="connsiteY13" fmla="*/ 726562 h 1076535"/>
                <a:gd name="connsiteX0" fmla="*/ 932216 w 1390079"/>
                <a:gd name="connsiteY0" fmla="*/ 726562 h 1076535"/>
                <a:gd name="connsiteX1" fmla="*/ 1390079 w 1390079"/>
                <a:gd name="connsiteY1" fmla="*/ 0 h 1076535"/>
                <a:gd name="connsiteX2" fmla="*/ 871538 w 1390079"/>
                <a:gd name="connsiteY2" fmla="*/ 703231 h 1076535"/>
                <a:gd name="connsiteX3" fmla="*/ 695325 w 1390079"/>
                <a:gd name="connsiteY3" fmla="*/ 904494 h 1076535"/>
                <a:gd name="connsiteX4" fmla="*/ 0 w 1390079"/>
                <a:gd name="connsiteY4" fmla="*/ 848487 h 1076535"/>
                <a:gd name="connsiteX5" fmla="*/ 459581 w 1390079"/>
                <a:gd name="connsiteY5" fmla="*/ 1075944 h 1076535"/>
                <a:gd name="connsiteX6" fmla="*/ 713232 w 1390079"/>
                <a:gd name="connsiteY6" fmla="*/ 1017556 h 1076535"/>
                <a:gd name="connsiteX7" fmla="*/ 746570 w 1390079"/>
                <a:gd name="connsiteY7" fmla="*/ 1030700 h 1076535"/>
                <a:gd name="connsiteX8" fmla="*/ 869918 w 1390079"/>
                <a:gd name="connsiteY8" fmla="*/ 1064800 h 1076535"/>
                <a:gd name="connsiteX9" fmla="*/ 960035 w 1390079"/>
                <a:gd name="connsiteY9" fmla="*/ 953413 h 1076535"/>
                <a:gd name="connsiteX10" fmla="*/ 876300 w 1390079"/>
                <a:gd name="connsiteY10" fmla="*/ 1002030 h 1076535"/>
                <a:gd name="connsiteX11" fmla="*/ 806863 w 1390079"/>
                <a:gd name="connsiteY11" fmla="*/ 1011936 h 1076535"/>
                <a:gd name="connsiteX12" fmla="*/ 816913 w 1390079"/>
                <a:gd name="connsiteY12" fmla="*/ 934730 h 1076535"/>
                <a:gd name="connsiteX13" fmla="*/ 932216 w 1390079"/>
                <a:gd name="connsiteY13" fmla="*/ 726562 h 1076535"/>
                <a:gd name="connsiteX0" fmla="*/ 932216 w 1390079"/>
                <a:gd name="connsiteY0" fmla="*/ 726562 h 1076535"/>
                <a:gd name="connsiteX1" fmla="*/ 1390079 w 1390079"/>
                <a:gd name="connsiteY1" fmla="*/ 0 h 1076535"/>
                <a:gd name="connsiteX2" fmla="*/ 871538 w 1390079"/>
                <a:gd name="connsiteY2" fmla="*/ 703231 h 1076535"/>
                <a:gd name="connsiteX3" fmla="*/ 695325 w 1390079"/>
                <a:gd name="connsiteY3" fmla="*/ 904494 h 1076535"/>
                <a:gd name="connsiteX4" fmla="*/ 0 w 1390079"/>
                <a:gd name="connsiteY4" fmla="*/ 848487 h 1076535"/>
                <a:gd name="connsiteX5" fmla="*/ 459581 w 1390079"/>
                <a:gd name="connsiteY5" fmla="*/ 1075944 h 1076535"/>
                <a:gd name="connsiteX6" fmla="*/ 713232 w 1390079"/>
                <a:gd name="connsiteY6" fmla="*/ 1017556 h 1076535"/>
                <a:gd name="connsiteX7" fmla="*/ 746570 w 1390079"/>
                <a:gd name="connsiteY7" fmla="*/ 1030700 h 1076535"/>
                <a:gd name="connsiteX8" fmla="*/ 869918 w 1390079"/>
                <a:gd name="connsiteY8" fmla="*/ 1064800 h 1076535"/>
                <a:gd name="connsiteX9" fmla="*/ 960035 w 1390079"/>
                <a:gd name="connsiteY9" fmla="*/ 953413 h 1076535"/>
                <a:gd name="connsiteX10" fmla="*/ 876300 w 1390079"/>
                <a:gd name="connsiteY10" fmla="*/ 1002030 h 1076535"/>
                <a:gd name="connsiteX11" fmla="*/ 806863 w 1390079"/>
                <a:gd name="connsiteY11" fmla="*/ 1011936 h 1076535"/>
                <a:gd name="connsiteX12" fmla="*/ 816913 w 1390079"/>
                <a:gd name="connsiteY12" fmla="*/ 934730 h 1076535"/>
                <a:gd name="connsiteX13" fmla="*/ 932216 w 1390079"/>
                <a:gd name="connsiteY13" fmla="*/ 726562 h 1076535"/>
                <a:gd name="connsiteX0" fmla="*/ 932216 w 1390079"/>
                <a:gd name="connsiteY0" fmla="*/ 726562 h 1076535"/>
                <a:gd name="connsiteX1" fmla="*/ 1390079 w 1390079"/>
                <a:gd name="connsiteY1" fmla="*/ 0 h 1076535"/>
                <a:gd name="connsiteX2" fmla="*/ 871538 w 1390079"/>
                <a:gd name="connsiteY2" fmla="*/ 703231 h 1076535"/>
                <a:gd name="connsiteX3" fmla="*/ 695325 w 1390079"/>
                <a:gd name="connsiteY3" fmla="*/ 904494 h 1076535"/>
                <a:gd name="connsiteX4" fmla="*/ 0 w 1390079"/>
                <a:gd name="connsiteY4" fmla="*/ 848487 h 1076535"/>
                <a:gd name="connsiteX5" fmla="*/ 459581 w 1390079"/>
                <a:gd name="connsiteY5" fmla="*/ 1075944 h 1076535"/>
                <a:gd name="connsiteX6" fmla="*/ 713232 w 1390079"/>
                <a:gd name="connsiteY6" fmla="*/ 1017556 h 1076535"/>
                <a:gd name="connsiteX7" fmla="*/ 746570 w 1390079"/>
                <a:gd name="connsiteY7" fmla="*/ 1030700 h 1076535"/>
                <a:gd name="connsiteX8" fmla="*/ 869918 w 1390079"/>
                <a:gd name="connsiteY8" fmla="*/ 1064800 h 1076535"/>
                <a:gd name="connsiteX9" fmla="*/ 960035 w 1390079"/>
                <a:gd name="connsiteY9" fmla="*/ 953413 h 1076535"/>
                <a:gd name="connsiteX10" fmla="*/ 876300 w 1390079"/>
                <a:gd name="connsiteY10" fmla="*/ 1002030 h 1076535"/>
                <a:gd name="connsiteX11" fmla="*/ 806863 w 1390079"/>
                <a:gd name="connsiteY11" fmla="*/ 1011936 h 1076535"/>
                <a:gd name="connsiteX12" fmla="*/ 816913 w 1390079"/>
                <a:gd name="connsiteY12" fmla="*/ 934730 h 1076535"/>
                <a:gd name="connsiteX13" fmla="*/ 932216 w 1390079"/>
                <a:gd name="connsiteY13" fmla="*/ 726562 h 107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90079" h="1076535">
                  <a:moveTo>
                    <a:pt x="932216" y="726562"/>
                  </a:moveTo>
                  <a:cubicBezTo>
                    <a:pt x="1089693" y="383306"/>
                    <a:pt x="1210700" y="215245"/>
                    <a:pt x="1390079" y="0"/>
                  </a:cubicBezTo>
                  <a:cubicBezTo>
                    <a:pt x="1167059" y="165124"/>
                    <a:pt x="987330" y="416437"/>
                    <a:pt x="871538" y="703231"/>
                  </a:cubicBezTo>
                  <a:cubicBezTo>
                    <a:pt x="825956" y="792629"/>
                    <a:pt x="819570" y="844303"/>
                    <a:pt x="695325" y="904494"/>
                  </a:cubicBezTo>
                  <a:cubicBezTo>
                    <a:pt x="442627" y="1005269"/>
                    <a:pt x="241649" y="960501"/>
                    <a:pt x="0" y="848487"/>
                  </a:cubicBezTo>
                  <a:cubicBezTo>
                    <a:pt x="116681" y="996125"/>
                    <a:pt x="277368" y="1062990"/>
                    <a:pt x="459581" y="1075944"/>
                  </a:cubicBezTo>
                  <a:cubicBezTo>
                    <a:pt x="538639" y="1073087"/>
                    <a:pt x="632270" y="1056894"/>
                    <a:pt x="713232" y="1017556"/>
                  </a:cubicBezTo>
                  <a:cubicBezTo>
                    <a:pt x="753332" y="998125"/>
                    <a:pt x="740950" y="1020318"/>
                    <a:pt x="746570" y="1030700"/>
                  </a:cubicBezTo>
                  <a:cubicBezTo>
                    <a:pt x="774668" y="1081945"/>
                    <a:pt x="817055" y="1085279"/>
                    <a:pt x="869918" y="1064800"/>
                  </a:cubicBezTo>
                  <a:lnTo>
                    <a:pt x="960035" y="953413"/>
                  </a:lnTo>
                  <a:cubicBezTo>
                    <a:pt x="961099" y="942951"/>
                    <a:pt x="897348" y="984599"/>
                    <a:pt x="876300" y="1002030"/>
                  </a:cubicBezTo>
                  <a:cubicBezTo>
                    <a:pt x="841054" y="1031220"/>
                    <a:pt x="816761" y="1023153"/>
                    <a:pt x="806863" y="1011936"/>
                  </a:cubicBezTo>
                  <a:cubicBezTo>
                    <a:pt x="796965" y="1000719"/>
                    <a:pt x="781444" y="982292"/>
                    <a:pt x="816913" y="934730"/>
                  </a:cubicBezTo>
                  <a:cubicBezTo>
                    <a:pt x="847968" y="893086"/>
                    <a:pt x="901316" y="798528"/>
                    <a:pt x="932216" y="72656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28">
              <a:extLst>
                <a:ext uri="{FF2B5EF4-FFF2-40B4-BE49-F238E27FC236}">
                  <a16:creationId xmlns:a16="http://schemas.microsoft.com/office/drawing/2014/main" id="{08BB7B17-EDCB-4A2C-AEED-69980F83263E}"/>
                </a:ext>
              </a:extLst>
            </p:cNvPr>
            <p:cNvSpPr/>
            <p:nvPr/>
          </p:nvSpPr>
          <p:spPr>
            <a:xfrm>
              <a:off x="6545366" y="2147356"/>
              <a:ext cx="1429547" cy="1107100"/>
            </a:xfrm>
            <a:custGeom>
              <a:avLst/>
              <a:gdLst>
                <a:gd name="connsiteX0" fmla="*/ 1548289 w 1601724"/>
                <a:gd name="connsiteY0" fmla="*/ 51911 h 1243032"/>
                <a:gd name="connsiteX1" fmla="*/ 1548289 w 1601724"/>
                <a:gd name="connsiteY1" fmla="*/ 51911 h 1243032"/>
                <a:gd name="connsiteX2" fmla="*/ 1548289 w 1601724"/>
                <a:gd name="connsiteY2" fmla="*/ 51911 h 1243032"/>
                <a:gd name="connsiteX3" fmla="*/ 1390079 w 1601724"/>
                <a:gd name="connsiteY3" fmla="*/ 166497 h 1243032"/>
                <a:gd name="connsiteX4" fmla="*/ 1048512 w 1601724"/>
                <a:gd name="connsiteY4" fmla="*/ 511302 h 1243032"/>
                <a:gd name="connsiteX5" fmla="*/ 871538 w 1601724"/>
                <a:gd name="connsiteY5" fmla="*/ 869728 h 1243032"/>
                <a:gd name="connsiteX6" fmla="*/ 695325 w 1601724"/>
                <a:gd name="connsiteY6" fmla="*/ 1070991 h 1243032"/>
                <a:gd name="connsiteX7" fmla="*/ 0 w 1601724"/>
                <a:gd name="connsiteY7" fmla="*/ 1014984 h 1243032"/>
                <a:gd name="connsiteX8" fmla="*/ 459581 w 1601724"/>
                <a:gd name="connsiteY8" fmla="*/ 1242441 h 1243032"/>
                <a:gd name="connsiteX9" fmla="*/ 713232 w 1601724"/>
                <a:gd name="connsiteY9" fmla="*/ 1184053 h 1243032"/>
                <a:gd name="connsiteX10" fmla="*/ 746570 w 1601724"/>
                <a:gd name="connsiteY10" fmla="*/ 1197197 h 1243032"/>
                <a:gd name="connsiteX11" fmla="*/ 869918 w 1601724"/>
                <a:gd name="connsiteY11" fmla="*/ 1231297 h 1243032"/>
                <a:gd name="connsiteX12" fmla="*/ 1132523 w 1601724"/>
                <a:gd name="connsiteY12" fmla="*/ 857536 h 1243032"/>
                <a:gd name="connsiteX13" fmla="*/ 985647 w 1601724"/>
                <a:gd name="connsiteY13" fmla="*/ 1048036 h 1243032"/>
                <a:gd name="connsiteX14" fmla="*/ 876300 w 1601724"/>
                <a:gd name="connsiteY14" fmla="*/ 1168527 h 1243032"/>
                <a:gd name="connsiteX15" fmla="*/ 806863 w 1601724"/>
                <a:gd name="connsiteY15" fmla="*/ 1178433 h 1243032"/>
                <a:gd name="connsiteX16" fmla="*/ 809625 w 1601724"/>
                <a:gd name="connsiteY16" fmla="*/ 1132808 h 1243032"/>
                <a:gd name="connsiteX17" fmla="*/ 912781 w 1601724"/>
                <a:gd name="connsiteY17" fmla="*/ 912495 h 1243032"/>
                <a:gd name="connsiteX18" fmla="*/ 1072706 w 1601724"/>
                <a:gd name="connsiteY18" fmla="*/ 564071 h 1243032"/>
                <a:gd name="connsiteX19" fmla="*/ 1327976 w 1601724"/>
                <a:gd name="connsiteY19" fmla="*/ 257651 h 1243032"/>
                <a:gd name="connsiteX20" fmla="*/ 1558385 w 1601724"/>
                <a:gd name="connsiteY20" fmla="*/ 62198 h 1243032"/>
                <a:gd name="connsiteX21" fmla="*/ 1601724 w 1601724"/>
                <a:gd name="connsiteY21" fmla="*/ 0 h 1243032"/>
                <a:gd name="connsiteX22" fmla="*/ 1548289 w 1601724"/>
                <a:gd name="connsiteY22" fmla="*/ 51911 h 1243032"/>
                <a:gd name="connsiteX0" fmla="*/ 1548289 w 1601724"/>
                <a:gd name="connsiteY0" fmla="*/ 51911 h 1243032"/>
                <a:gd name="connsiteX1" fmla="*/ 1548289 w 1601724"/>
                <a:gd name="connsiteY1" fmla="*/ 51911 h 1243032"/>
                <a:gd name="connsiteX2" fmla="*/ 1548289 w 1601724"/>
                <a:gd name="connsiteY2" fmla="*/ 51911 h 1243032"/>
                <a:gd name="connsiteX3" fmla="*/ 1390079 w 1601724"/>
                <a:gd name="connsiteY3" fmla="*/ 166497 h 1243032"/>
                <a:gd name="connsiteX4" fmla="*/ 1048512 w 1601724"/>
                <a:gd name="connsiteY4" fmla="*/ 511302 h 1243032"/>
                <a:gd name="connsiteX5" fmla="*/ 871538 w 1601724"/>
                <a:gd name="connsiteY5" fmla="*/ 869728 h 1243032"/>
                <a:gd name="connsiteX6" fmla="*/ 695325 w 1601724"/>
                <a:gd name="connsiteY6" fmla="*/ 1070991 h 1243032"/>
                <a:gd name="connsiteX7" fmla="*/ 0 w 1601724"/>
                <a:gd name="connsiteY7" fmla="*/ 1014984 h 1243032"/>
                <a:gd name="connsiteX8" fmla="*/ 459581 w 1601724"/>
                <a:gd name="connsiteY8" fmla="*/ 1242441 h 1243032"/>
                <a:gd name="connsiteX9" fmla="*/ 713232 w 1601724"/>
                <a:gd name="connsiteY9" fmla="*/ 1184053 h 1243032"/>
                <a:gd name="connsiteX10" fmla="*/ 746570 w 1601724"/>
                <a:gd name="connsiteY10" fmla="*/ 1197197 h 1243032"/>
                <a:gd name="connsiteX11" fmla="*/ 869918 w 1601724"/>
                <a:gd name="connsiteY11" fmla="*/ 1231297 h 1243032"/>
                <a:gd name="connsiteX12" fmla="*/ 1132523 w 1601724"/>
                <a:gd name="connsiteY12" fmla="*/ 857536 h 1243032"/>
                <a:gd name="connsiteX13" fmla="*/ 876300 w 1601724"/>
                <a:gd name="connsiteY13" fmla="*/ 1168527 h 1243032"/>
                <a:gd name="connsiteX14" fmla="*/ 806863 w 1601724"/>
                <a:gd name="connsiteY14" fmla="*/ 1178433 h 1243032"/>
                <a:gd name="connsiteX15" fmla="*/ 809625 w 1601724"/>
                <a:gd name="connsiteY15" fmla="*/ 1132808 h 1243032"/>
                <a:gd name="connsiteX16" fmla="*/ 912781 w 1601724"/>
                <a:gd name="connsiteY16" fmla="*/ 912495 h 1243032"/>
                <a:gd name="connsiteX17" fmla="*/ 1072706 w 1601724"/>
                <a:gd name="connsiteY17" fmla="*/ 564071 h 1243032"/>
                <a:gd name="connsiteX18" fmla="*/ 1327976 w 1601724"/>
                <a:gd name="connsiteY18" fmla="*/ 257651 h 1243032"/>
                <a:gd name="connsiteX19" fmla="*/ 1558385 w 1601724"/>
                <a:gd name="connsiteY19" fmla="*/ 62198 h 1243032"/>
                <a:gd name="connsiteX20" fmla="*/ 1601724 w 1601724"/>
                <a:gd name="connsiteY20" fmla="*/ 0 h 1243032"/>
                <a:gd name="connsiteX21" fmla="*/ 1548289 w 1601724"/>
                <a:gd name="connsiteY21" fmla="*/ 51911 h 1243032"/>
                <a:gd name="connsiteX0" fmla="*/ 1548289 w 1601724"/>
                <a:gd name="connsiteY0" fmla="*/ 51911 h 1243032"/>
                <a:gd name="connsiteX1" fmla="*/ 1548289 w 1601724"/>
                <a:gd name="connsiteY1" fmla="*/ 51911 h 1243032"/>
                <a:gd name="connsiteX2" fmla="*/ 1548289 w 1601724"/>
                <a:gd name="connsiteY2" fmla="*/ 51911 h 1243032"/>
                <a:gd name="connsiteX3" fmla="*/ 1390079 w 1601724"/>
                <a:gd name="connsiteY3" fmla="*/ 166497 h 1243032"/>
                <a:gd name="connsiteX4" fmla="*/ 1048512 w 1601724"/>
                <a:gd name="connsiteY4" fmla="*/ 511302 h 1243032"/>
                <a:gd name="connsiteX5" fmla="*/ 871538 w 1601724"/>
                <a:gd name="connsiteY5" fmla="*/ 869728 h 1243032"/>
                <a:gd name="connsiteX6" fmla="*/ 695325 w 1601724"/>
                <a:gd name="connsiteY6" fmla="*/ 1070991 h 1243032"/>
                <a:gd name="connsiteX7" fmla="*/ 0 w 1601724"/>
                <a:gd name="connsiteY7" fmla="*/ 1014984 h 1243032"/>
                <a:gd name="connsiteX8" fmla="*/ 459581 w 1601724"/>
                <a:gd name="connsiteY8" fmla="*/ 1242441 h 1243032"/>
                <a:gd name="connsiteX9" fmla="*/ 713232 w 1601724"/>
                <a:gd name="connsiteY9" fmla="*/ 1184053 h 1243032"/>
                <a:gd name="connsiteX10" fmla="*/ 746570 w 1601724"/>
                <a:gd name="connsiteY10" fmla="*/ 1197197 h 1243032"/>
                <a:gd name="connsiteX11" fmla="*/ 869918 w 1601724"/>
                <a:gd name="connsiteY11" fmla="*/ 1231297 h 1243032"/>
                <a:gd name="connsiteX12" fmla="*/ 935742 w 1601724"/>
                <a:gd name="connsiteY12" fmla="*/ 1122339 h 1243032"/>
                <a:gd name="connsiteX13" fmla="*/ 876300 w 1601724"/>
                <a:gd name="connsiteY13" fmla="*/ 1168527 h 1243032"/>
                <a:gd name="connsiteX14" fmla="*/ 806863 w 1601724"/>
                <a:gd name="connsiteY14" fmla="*/ 1178433 h 1243032"/>
                <a:gd name="connsiteX15" fmla="*/ 809625 w 1601724"/>
                <a:gd name="connsiteY15" fmla="*/ 1132808 h 1243032"/>
                <a:gd name="connsiteX16" fmla="*/ 912781 w 1601724"/>
                <a:gd name="connsiteY16" fmla="*/ 912495 h 1243032"/>
                <a:gd name="connsiteX17" fmla="*/ 1072706 w 1601724"/>
                <a:gd name="connsiteY17" fmla="*/ 564071 h 1243032"/>
                <a:gd name="connsiteX18" fmla="*/ 1327976 w 1601724"/>
                <a:gd name="connsiteY18" fmla="*/ 257651 h 1243032"/>
                <a:gd name="connsiteX19" fmla="*/ 1558385 w 1601724"/>
                <a:gd name="connsiteY19" fmla="*/ 62198 h 1243032"/>
                <a:gd name="connsiteX20" fmla="*/ 1601724 w 1601724"/>
                <a:gd name="connsiteY20" fmla="*/ 0 h 1243032"/>
                <a:gd name="connsiteX21" fmla="*/ 1548289 w 1601724"/>
                <a:gd name="connsiteY21" fmla="*/ 51911 h 1243032"/>
                <a:gd name="connsiteX0" fmla="*/ 1548289 w 1601724"/>
                <a:gd name="connsiteY0" fmla="*/ 51911 h 1243032"/>
                <a:gd name="connsiteX1" fmla="*/ 1548289 w 1601724"/>
                <a:gd name="connsiteY1" fmla="*/ 51911 h 1243032"/>
                <a:gd name="connsiteX2" fmla="*/ 1548289 w 1601724"/>
                <a:gd name="connsiteY2" fmla="*/ 51911 h 1243032"/>
                <a:gd name="connsiteX3" fmla="*/ 1390079 w 1601724"/>
                <a:gd name="connsiteY3" fmla="*/ 166497 h 1243032"/>
                <a:gd name="connsiteX4" fmla="*/ 1048512 w 1601724"/>
                <a:gd name="connsiteY4" fmla="*/ 511302 h 1243032"/>
                <a:gd name="connsiteX5" fmla="*/ 871538 w 1601724"/>
                <a:gd name="connsiteY5" fmla="*/ 869728 h 1243032"/>
                <a:gd name="connsiteX6" fmla="*/ 695325 w 1601724"/>
                <a:gd name="connsiteY6" fmla="*/ 1070991 h 1243032"/>
                <a:gd name="connsiteX7" fmla="*/ 0 w 1601724"/>
                <a:gd name="connsiteY7" fmla="*/ 1014984 h 1243032"/>
                <a:gd name="connsiteX8" fmla="*/ 459581 w 1601724"/>
                <a:gd name="connsiteY8" fmla="*/ 1242441 h 1243032"/>
                <a:gd name="connsiteX9" fmla="*/ 713232 w 1601724"/>
                <a:gd name="connsiteY9" fmla="*/ 1184053 h 1243032"/>
                <a:gd name="connsiteX10" fmla="*/ 746570 w 1601724"/>
                <a:gd name="connsiteY10" fmla="*/ 1197197 h 1243032"/>
                <a:gd name="connsiteX11" fmla="*/ 869918 w 1601724"/>
                <a:gd name="connsiteY11" fmla="*/ 1231297 h 1243032"/>
                <a:gd name="connsiteX12" fmla="*/ 926024 w 1601724"/>
                <a:gd name="connsiteY12" fmla="*/ 1153921 h 1243032"/>
                <a:gd name="connsiteX13" fmla="*/ 876300 w 1601724"/>
                <a:gd name="connsiteY13" fmla="*/ 1168527 h 1243032"/>
                <a:gd name="connsiteX14" fmla="*/ 806863 w 1601724"/>
                <a:gd name="connsiteY14" fmla="*/ 1178433 h 1243032"/>
                <a:gd name="connsiteX15" fmla="*/ 809625 w 1601724"/>
                <a:gd name="connsiteY15" fmla="*/ 1132808 h 1243032"/>
                <a:gd name="connsiteX16" fmla="*/ 912781 w 1601724"/>
                <a:gd name="connsiteY16" fmla="*/ 912495 h 1243032"/>
                <a:gd name="connsiteX17" fmla="*/ 1072706 w 1601724"/>
                <a:gd name="connsiteY17" fmla="*/ 564071 h 1243032"/>
                <a:gd name="connsiteX18" fmla="*/ 1327976 w 1601724"/>
                <a:gd name="connsiteY18" fmla="*/ 257651 h 1243032"/>
                <a:gd name="connsiteX19" fmla="*/ 1558385 w 1601724"/>
                <a:gd name="connsiteY19" fmla="*/ 62198 h 1243032"/>
                <a:gd name="connsiteX20" fmla="*/ 1601724 w 1601724"/>
                <a:gd name="connsiteY20" fmla="*/ 0 h 1243032"/>
                <a:gd name="connsiteX21" fmla="*/ 1548289 w 1601724"/>
                <a:gd name="connsiteY21" fmla="*/ 51911 h 1243032"/>
                <a:gd name="connsiteX0" fmla="*/ 1548289 w 1601724"/>
                <a:gd name="connsiteY0" fmla="*/ 51911 h 1243032"/>
                <a:gd name="connsiteX1" fmla="*/ 1548289 w 1601724"/>
                <a:gd name="connsiteY1" fmla="*/ 51911 h 1243032"/>
                <a:gd name="connsiteX2" fmla="*/ 1548289 w 1601724"/>
                <a:gd name="connsiteY2" fmla="*/ 51911 h 1243032"/>
                <a:gd name="connsiteX3" fmla="*/ 1390079 w 1601724"/>
                <a:gd name="connsiteY3" fmla="*/ 166497 h 1243032"/>
                <a:gd name="connsiteX4" fmla="*/ 1048512 w 1601724"/>
                <a:gd name="connsiteY4" fmla="*/ 511302 h 1243032"/>
                <a:gd name="connsiteX5" fmla="*/ 871538 w 1601724"/>
                <a:gd name="connsiteY5" fmla="*/ 869728 h 1243032"/>
                <a:gd name="connsiteX6" fmla="*/ 695325 w 1601724"/>
                <a:gd name="connsiteY6" fmla="*/ 1070991 h 1243032"/>
                <a:gd name="connsiteX7" fmla="*/ 0 w 1601724"/>
                <a:gd name="connsiteY7" fmla="*/ 1014984 h 1243032"/>
                <a:gd name="connsiteX8" fmla="*/ 459581 w 1601724"/>
                <a:gd name="connsiteY8" fmla="*/ 1242441 h 1243032"/>
                <a:gd name="connsiteX9" fmla="*/ 713232 w 1601724"/>
                <a:gd name="connsiteY9" fmla="*/ 1184053 h 1243032"/>
                <a:gd name="connsiteX10" fmla="*/ 746570 w 1601724"/>
                <a:gd name="connsiteY10" fmla="*/ 1197197 h 1243032"/>
                <a:gd name="connsiteX11" fmla="*/ 869918 w 1601724"/>
                <a:gd name="connsiteY11" fmla="*/ 1231297 h 1243032"/>
                <a:gd name="connsiteX12" fmla="*/ 926024 w 1601724"/>
                <a:gd name="connsiteY12" fmla="*/ 1153921 h 1243032"/>
                <a:gd name="connsiteX13" fmla="*/ 876300 w 1601724"/>
                <a:gd name="connsiteY13" fmla="*/ 1168527 h 1243032"/>
                <a:gd name="connsiteX14" fmla="*/ 806863 w 1601724"/>
                <a:gd name="connsiteY14" fmla="*/ 1178433 h 1243032"/>
                <a:gd name="connsiteX15" fmla="*/ 809625 w 1601724"/>
                <a:gd name="connsiteY15" fmla="*/ 1132808 h 1243032"/>
                <a:gd name="connsiteX16" fmla="*/ 912781 w 1601724"/>
                <a:gd name="connsiteY16" fmla="*/ 912495 h 1243032"/>
                <a:gd name="connsiteX17" fmla="*/ 1072706 w 1601724"/>
                <a:gd name="connsiteY17" fmla="*/ 564071 h 1243032"/>
                <a:gd name="connsiteX18" fmla="*/ 1327976 w 1601724"/>
                <a:gd name="connsiteY18" fmla="*/ 257651 h 1243032"/>
                <a:gd name="connsiteX19" fmla="*/ 1558385 w 1601724"/>
                <a:gd name="connsiteY19" fmla="*/ 62198 h 1243032"/>
                <a:gd name="connsiteX20" fmla="*/ 1601724 w 1601724"/>
                <a:gd name="connsiteY20" fmla="*/ 0 h 1243032"/>
                <a:gd name="connsiteX21" fmla="*/ 1548289 w 1601724"/>
                <a:gd name="connsiteY21" fmla="*/ 51911 h 1243032"/>
                <a:gd name="connsiteX0" fmla="*/ 1548289 w 1601724"/>
                <a:gd name="connsiteY0" fmla="*/ 51911 h 1243032"/>
                <a:gd name="connsiteX1" fmla="*/ 1548289 w 1601724"/>
                <a:gd name="connsiteY1" fmla="*/ 51911 h 1243032"/>
                <a:gd name="connsiteX2" fmla="*/ 1548289 w 1601724"/>
                <a:gd name="connsiteY2" fmla="*/ 51911 h 1243032"/>
                <a:gd name="connsiteX3" fmla="*/ 1390079 w 1601724"/>
                <a:gd name="connsiteY3" fmla="*/ 166497 h 1243032"/>
                <a:gd name="connsiteX4" fmla="*/ 1048512 w 1601724"/>
                <a:gd name="connsiteY4" fmla="*/ 511302 h 1243032"/>
                <a:gd name="connsiteX5" fmla="*/ 871538 w 1601724"/>
                <a:gd name="connsiteY5" fmla="*/ 869728 h 1243032"/>
                <a:gd name="connsiteX6" fmla="*/ 695325 w 1601724"/>
                <a:gd name="connsiteY6" fmla="*/ 1070991 h 1243032"/>
                <a:gd name="connsiteX7" fmla="*/ 0 w 1601724"/>
                <a:gd name="connsiteY7" fmla="*/ 1014984 h 1243032"/>
                <a:gd name="connsiteX8" fmla="*/ 459581 w 1601724"/>
                <a:gd name="connsiteY8" fmla="*/ 1242441 h 1243032"/>
                <a:gd name="connsiteX9" fmla="*/ 713232 w 1601724"/>
                <a:gd name="connsiteY9" fmla="*/ 1184053 h 1243032"/>
                <a:gd name="connsiteX10" fmla="*/ 746570 w 1601724"/>
                <a:gd name="connsiteY10" fmla="*/ 1197197 h 1243032"/>
                <a:gd name="connsiteX11" fmla="*/ 869918 w 1601724"/>
                <a:gd name="connsiteY11" fmla="*/ 1231297 h 1243032"/>
                <a:gd name="connsiteX12" fmla="*/ 960035 w 1601724"/>
                <a:gd name="connsiteY12" fmla="*/ 1119910 h 1243032"/>
                <a:gd name="connsiteX13" fmla="*/ 876300 w 1601724"/>
                <a:gd name="connsiteY13" fmla="*/ 1168527 h 1243032"/>
                <a:gd name="connsiteX14" fmla="*/ 806863 w 1601724"/>
                <a:gd name="connsiteY14" fmla="*/ 1178433 h 1243032"/>
                <a:gd name="connsiteX15" fmla="*/ 809625 w 1601724"/>
                <a:gd name="connsiteY15" fmla="*/ 1132808 h 1243032"/>
                <a:gd name="connsiteX16" fmla="*/ 912781 w 1601724"/>
                <a:gd name="connsiteY16" fmla="*/ 912495 h 1243032"/>
                <a:gd name="connsiteX17" fmla="*/ 1072706 w 1601724"/>
                <a:gd name="connsiteY17" fmla="*/ 564071 h 1243032"/>
                <a:gd name="connsiteX18" fmla="*/ 1327976 w 1601724"/>
                <a:gd name="connsiteY18" fmla="*/ 257651 h 1243032"/>
                <a:gd name="connsiteX19" fmla="*/ 1558385 w 1601724"/>
                <a:gd name="connsiteY19" fmla="*/ 62198 h 1243032"/>
                <a:gd name="connsiteX20" fmla="*/ 1601724 w 1601724"/>
                <a:gd name="connsiteY20" fmla="*/ 0 h 1243032"/>
                <a:gd name="connsiteX21" fmla="*/ 1548289 w 1601724"/>
                <a:gd name="connsiteY21" fmla="*/ 51911 h 1243032"/>
                <a:gd name="connsiteX0" fmla="*/ 1548289 w 1601724"/>
                <a:gd name="connsiteY0" fmla="*/ 51911 h 1243032"/>
                <a:gd name="connsiteX1" fmla="*/ 1548289 w 1601724"/>
                <a:gd name="connsiteY1" fmla="*/ 51911 h 1243032"/>
                <a:gd name="connsiteX2" fmla="*/ 1548289 w 1601724"/>
                <a:gd name="connsiteY2" fmla="*/ 51911 h 1243032"/>
                <a:gd name="connsiteX3" fmla="*/ 1390079 w 1601724"/>
                <a:gd name="connsiteY3" fmla="*/ 166497 h 1243032"/>
                <a:gd name="connsiteX4" fmla="*/ 1048512 w 1601724"/>
                <a:gd name="connsiteY4" fmla="*/ 511302 h 1243032"/>
                <a:gd name="connsiteX5" fmla="*/ 871538 w 1601724"/>
                <a:gd name="connsiteY5" fmla="*/ 869728 h 1243032"/>
                <a:gd name="connsiteX6" fmla="*/ 695325 w 1601724"/>
                <a:gd name="connsiteY6" fmla="*/ 1070991 h 1243032"/>
                <a:gd name="connsiteX7" fmla="*/ 0 w 1601724"/>
                <a:gd name="connsiteY7" fmla="*/ 1014984 h 1243032"/>
                <a:gd name="connsiteX8" fmla="*/ 459581 w 1601724"/>
                <a:gd name="connsiteY8" fmla="*/ 1242441 h 1243032"/>
                <a:gd name="connsiteX9" fmla="*/ 713232 w 1601724"/>
                <a:gd name="connsiteY9" fmla="*/ 1184053 h 1243032"/>
                <a:gd name="connsiteX10" fmla="*/ 746570 w 1601724"/>
                <a:gd name="connsiteY10" fmla="*/ 1197197 h 1243032"/>
                <a:gd name="connsiteX11" fmla="*/ 869918 w 1601724"/>
                <a:gd name="connsiteY11" fmla="*/ 1231297 h 1243032"/>
                <a:gd name="connsiteX12" fmla="*/ 960035 w 1601724"/>
                <a:gd name="connsiteY12" fmla="*/ 1119910 h 1243032"/>
                <a:gd name="connsiteX13" fmla="*/ 876300 w 1601724"/>
                <a:gd name="connsiteY13" fmla="*/ 1168527 h 1243032"/>
                <a:gd name="connsiteX14" fmla="*/ 806863 w 1601724"/>
                <a:gd name="connsiteY14" fmla="*/ 1178433 h 1243032"/>
                <a:gd name="connsiteX15" fmla="*/ 809625 w 1601724"/>
                <a:gd name="connsiteY15" fmla="*/ 1132808 h 1243032"/>
                <a:gd name="connsiteX16" fmla="*/ 912781 w 1601724"/>
                <a:gd name="connsiteY16" fmla="*/ 912495 h 1243032"/>
                <a:gd name="connsiteX17" fmla="*/ 1072706 w 1601724"/>
                <a:gd name="connsiteY17" fmla="*/ 564071 h 1243032"/>
                <a:gd name="connsiteX18" fmla="*/ 1327976 w 1601724"/>
                <a:gd name="connsiteY18" fmla="*/ 257651 h 1243032"/>
                <a:gd name="connsiteX19" fmla="*/ 1558385 w 1601724"/>
                <a:gd name="connsiteY19" fmla="*/ 62198 h 1243032"/>
                <a:gd name="connsiteX20" fmla="*/ 1601724 w 1601724"/>
                <a:gd name="connsiteY20" fmla="*/ 0 h 1243032"/>
                <a:gd name="connsiteX21" fmla="*/ 1548289 w 1601724"/>
                <a:gd name="connsiteY21" fmla="*/ 51911 h 1243032"/>
                <a:gd name="connsiteX0" fmla="*/ 1548289 w 1572736"/>
                <a:gd name="connsiteY0" fmla="*/ 7656 h 1198777"/>
                <a:gd name="connsiteX1" fmla="*/ 1548289 w 1572736"/>
                <a:gd name="connsiteY1" fmla="*/ 7656 h 1198777"/>
                <a:gd name="connsiteX2" fmla="*/ 1548289 w 1572736"/>
                <a:gd name="connsiteY2" fmla="*/ 7656 h 1198777"/>
                <a:gd name="connsiteX3" fmla="*/ 1390079 w 1572736"/>
                <a:gd name="connsiteY3" fmla="*/ 122242 h 1198777"/>
                <a:gd name="connsiteX4" fmla="*/ 1048512 w 1572736"/>
                <a:gd name="connsiteY4" fmla="*/ 467047 h 1198777"/>
                <a:gd name="connsiteX5" fmla="*/ 871538 w 1572736"/>
                <a:gd name="connsiteY5" fmla="*/ 825473 h 1198777"/>
                <a:gd name="connsiteX6" fmla="*/ 695325 w 1572736"/>
                <a:gd name="connsiteY6" fmla="*/ 1026736 h 1198777"/>
                <a:gd name="connsiteX7" fmla="*/ 0 w 1572736"/>
                <a:gd name="connsiteY7" fmla="*/ 970729 h 1198777"/>
                <a:gd name="connsiteX8" fmla="*/ 459581 w 1572736"/>
                <a:gd name="connsiteY8" fmla="*/ 1198186 h 1198777"/>
                <a:gd name="connsiteX9" fmla="*/ 713232 w 1572736"/>
                <a:gd name="connsiteY9" fmla="*/ 1139798 h 1198777"/>
                <a:gd name="connsiteX10" fmla="*/ 746570 w 1572736"/>
                <a:gd name="connsiteY10" fmla="*/ 1152942 h 1198777"/>
                <a:gd name="connsiteX11" fmla="*/ 869918 w 1572736"/>
                <a:gd name="connsiteY11" fmla="*/ 1187042 h 1198777"/>
                <a:gd name="connsiteX12" fmla="*/ 960035 w 1572736"/>
                <a:gd name="connsiteY12" fmla="*/ 1075655 h 1198777"/>
                <a:gd name="connsiteX13" fmla="*/ 876300 w 1572736"/>
                <a:gd name="connsiteY13" fmla="*/ 1124272 h 1198777"/>
                <a:gd name="connsiteX14" fmla="*/ 806863 w 1572736"/>
                <a:gd name="connsiteY14" fmla="*/ 1134178 h 1198777"/>
                <a:gd name="connsiteX15" fmla="*/ 809625 w 1572736"/>
                <a:gd name="connsiteY15" fmla="*/ 1088553 h 1198777"/>
                <a:gd name="connsiteX16" fmla="*/ 912781 w 1572736"/>
                <a:gd name="connsiteY16" fmla="*/ 868240 h 1198777"/>
                <a:gd name="connsiteX17" fmla="*/ 1072706 w 1572736"/>
                <a:gd name="connsiteY17" fmla="*/ 519816 h 1198777"/>
                <a:gd name="connsiteX18" fmla="*/ 1327976 w 1572736"/>
                <a:gd name="connsiteY18" fmla="*/ 213396 h 1198777"/>
                <a:gd name="connsiteX19" fmla="*/ 1558385 w 1572736"/>
                <a:gd name="connsiteY19" fmla="*/ 17943 h 1198777"/>
                <a:gd name="connsiteX20" fmla="*/ 1548289 w 1572736"/>
                <a:gd name="connsiteY20" fmla="*/ 7656 h 1198777"/>
                <a:gd name="connsiteX0" fmla="*/ 1558385 w 1572736"/>
                <a:gd name="connsiteY0" fmla="*/ 17943 h 1198777"/>
                <a:gd name="connsiteX1" fmla="*/ 1548289 w 1572736"/>
                <a:gd name="connsiteY1" fmla="*/ 7656 h 1198777"/>
                <a:gd name="connsiteX2" fmla="*/ 1548289 w 1572736"/>
                <a:gd name="connsiteY2" fmla="*/ 7656 h 1198777"/>
                <a:gd name="connsiteX3" fmla="*/ 1390079 w 1572736"/>
                <a:gd name="connsiteY3" fmla="*/ 122242 h 1198777"/>
                <a:gd name="connsiteX4" fmla="*/ 1048512 w 1572736"/>
                <a:gd name="connsiteY4" fmla="*/ 467047 h 1198777"/>
                <a:gd name="connsiteX5" fmla="*/ 871538 w 1572736"/>
                <a:gd name="connsiteY5" fmla="*/ 825473 h 1198777"/>
                <a:gd name="connsiteX6" fmla="*/ 695325 w 1572736"/>
                <a:gd name="connsiteY6" fmla="*/ 1026736 h 1198777"/>
                <a:gd name="connsiteX7" fmla="*/ 0 w 1572736"/>
                <a:gd name="connsiteY7" fmla="*/ 970729 h 1198777"/>
                <a:gd name="connsiteX8" fmla="*/ 459581 w 1572736"/>
                <a:gd name="connsiteY8" fmla="*/ 1198186 h 1198777"/>
                <a:gd name="connsiteX9" fmla="*/ 713232 w 1572736"/>
                <a:gd name="connsiteY9" fmla="*/ 1139798 h 1198777"/>
                <a:gd name="connsiteX10" fmla="*/ 746570 w 1572736"/>
                <a:gd name="connsiteY10" fmla="*/ 1152942 h 1198777"/>
                <a:gd name="connsiteX11" fmla="*/ 869918 w 1572736"/>
                <a:gd name="connsiteY11" fmla="*/ 1187042 h 1198777"/>
                <a:gd name="connsiteX12" fmla="*/ 960035 w 1572736"/>
                <a:gd name="connsiteY12" fmla="*/ 1075655 h 1198777"/>
                <a:gd name="connsiteX13" fmla="*/ 876300 w 1572736"/>
                <a:gd name="connsiteY13" fmla="*/ 1124272 h 1198777"/>
                <a:gd name="connsiteX14" fmla="*/ 806863 w 1572736"/>
                <a:gd name="connsiteY14" fmla="*/ 1134178 h 1198777"/>
                <a:gd name="connsiteX15" fmla="*/ 809625 w 1572736"/>
                <a:gd name="connsiteY15" fmla="*/ 1088553 h 1198777"/>
                <a:gd name="connsiteX16" fmla="*/ 912781 w 1572736"/>
                <a:gd name="connsiteY16" fmla="*/ 868240 h 1198777"/>
                <a:gd name="connsiteX17" fmla="*/ 1072706 w 1572736"/>
                <a:gd name="connsiteY17" fmla="*/ 519816 h 1198777"/>
                <a:gd name="connsiteX18" fmla="*/ 1327976 w 1572736"/>
                <a:gd name="connsiteY18" fmla="*/ 213396 h 1198777"/>
                <a:gd name="connsiteX19" fmla="*/ 1558385 w 1572736"/>
                <a:gd name="connsiteY19" fmla="*/ 17943 h 1198777"/>
                <a:gd name="connsiteX0" fmla="*/ 1327976 w 1548289"/>
                <a:gd name="connsiteY0" fmla="*/ 205740 h 1191121"/>
                <a:gd name="connsiteX1" fmla="*/ 1548289 w 1548289"/>
                <a:gd name="connsiteY1" fmla="*/ 0 h 1191121"/>
                <a:gd name="connsiteX2" fmla="*/ 1548289 w 1548289"/>
                <a:gd name="connsiteY2" fmla="*/ 0 h 1191121"/>
                <a:gd name="connsiteX3" fmla="*/ 1390079 w 1548289"/>
                <a:gd name="connsiteY3" fmla="*/ 114586 h 1191121"/>
                <a:gd name="connsiteX4" fmla="*/ 1048512 w 1548289"/>
                <a:gd name="connsiteY4" fmla="*/ 459391 h 1191121"/>
                <a:gd name="connsiteX5" fmla="*/ 871538 w 1548289"/>
                <a:gd name="connsiteY5" fmla="*/ 817817 h 1191121"/>
                <a:gd name="connsiteX6" fmla="*/ 695325 w 1548289"/>
                <a:gd name="connsiteY6" fmla="*/ 1019080 h 1191121"/>
                <a:gd name="connsiteX7" fmla="*/ 0 w 1548289"/>
                <a:gd name="connsiteY7" fmla="*/ 963073 h 1191121"/>
                <a:gd name="connsiteX8" fmla="*/ 459581 w 1548289"/>
                <a:gd name="connsiteY8" fmla="*/ 1190530 h 1191121"/>
                <a:gd name="connsiteX9" fmla="*/ 713232 w 1548289"/>
                <a:gd name="connsiteY9" fmla="*/ 1132142 h 1191121"/>
                <a:gd name="connsiteX10" fmla="*/ 746570 w 1548289"/>
                <a:gd name="connsiteY10" fmla="*/ 1145286 h 1191121"/>
                <a:gd name="connsiteX11" fmla="*/ 869918 w 1548289"/>
                <a:gd name="connsiteY11" fmla="*/ 1179386 h 1191121"/>
                <a:gd name="connsiteX12" fmla="*/ 960035 w 1548289"/>
                <a:gd name="connsiteY12" fmla="*/ 1067999 h 1191121"/>
                <a:gd name="connsiteX13" fmla="*/ 876300 w 1548289"/>
                <a:gd name="connsiteY13" fmla="*/ 1116616 h 1191121"/>
                <a:gd name="connsiteX14" fmla="*/ 806863 w 1548289"/>
                <a:gd name="connsiteY14" fmla="*/ 1126522 h 1191121"/>
                <a:gd name="connsiteX15" fmla="*/ 809625 w 1548289"/>
                <a:gd name="connsiteY15" fmla="*/ 1080897 h 1191121"/>
                <a:gd name="connsiteX16" fmla="*/ 912781 w 1548289"/>
                <a:gd name="connsiteY16" fmla="*/ 860584 h 1191121"/>
                <a:gd name="connsiteX17" fmla="*/ 1072706 w 1548289"/>
                <a:gd name="connsiteY17" fmla="*/ 512160 h 1191121"/>
                <a:gd name="connsiteX18" fmla="*/ 1327976 w 1548289"/>
                <a:gd name="connsiteY18" fmla="*/ 205740 h 1191121"/>
                <a:gd name="connsiteX0" fmla="*/ 1327976 w 1548289"/>
                <a:gd name="connsiteY0" fmla="*/ 205740 h 1191121"/>
                <a:gd name="connsiteX1" fmla="*/ 1548289 w 1548289"/>
                <a:gd name="connsiteY1" fmla="*/ 0 h 1191121"/>
                <a:gd name="connsiteX2" fmla="*/ 1390079 w 1548289"/>
                <a:gd name="connsiteY2" fmla="*/ 114586 h 1191121"/>
                <a:gd name="connsiteX3" fmla="*/ 1048512 w 1548289"/>
                <a:gd name="connsiteY3" fmla="*/ 459391 h 1191121"/>
                <a:gd name="connsiteX4" fmla="*/ 871538 w 1548289"/>
                <a:gd name="connsiteY4" fmla="*/ 817817 h 1191121"/>
                <a:gd name="connsiteX5" fmla="*/ 695325 w 1548289"/>
                <a:gd name="connsiteY5" fmla="*/ 1019080 h 1191121"/>
                <a:gd name="connsiteX6" fmla="*/ 0 w 1548289"/>
                <a:gd name="connsiteY6" fmla="*/ 963073 h 1191121"/>
                <a:gd name="connsiteX7" fmla="*/ 459581 w 1548289"/>
                <a:gd name="connsiteY7" fmla="*/ 1190530 h 1191121"/>
                <a:gd name="connsiteX8" fmla="*/ 713232 w 1548289"/>
                <a:gd name="connsiteY8" fmla="*/ 1132142 h 1191121"/>
                <a:gd name="connsiteX9" fmla="*/ 746570 w 1548289"/>
                <a:gd name="connsiteY9" fmla="*/ 1145286 h 1191121"/>
                <a:gd name="connsiteX10" fmla="*/ 869918 w 1548289"/>
                <a:gd name="connsiteY10" fmla="*/ 1179386 h 1191121"/>
                <a:gd name="connsiteX11" fmla="*/ 960035 w 1548289"/>
                <a:gd name="connsiteY11" fmla="*/ 1067999 h 1191121"/>
                <a:gd name="connsiteX12" fmla="*/ 876300 w 1548289"/>
                <a:gd name="connsiteY12" fmla="*/ 1116616 h 1191121"/>
                <a:gd name="connsiteX13" fmla="*/ 806863 w 1548289"/>
                <a:gd name="connsiteY13" fmla="*/ 1126522 h 1191121"/>
                <a:gd name="connsiteX14" fmla="*/ 809625 w 1548289"/>
                <a:gd name="connsiteY14" fmla="*/ 1080897 h 1191121"/>
                <a:gd name="connsiteX15" fmla="*/ 912781 w 1548289"/>
                <a:gd name="connsiteY15" fmla="*/ 860584 h 1191121"/>
                <a:gd name="connsiteX16" fmla="*/ 1072706 w 1548289"/>
                <a:gd name="connsiteY16" fmla="*/ 512160 h 1191121"/>
                <a:gd name="connsiteX17" fmla="*/ 1327976 w 1548289"/>
                <a:gd name="connsiteY17" fmla="*/ 205740 h 1191121"/>
                <a:gd name="connsiteX0" fmla="*/ 1327976 w 1407502"/>
                <a:gd name="connsiteY0" fmla="*/ 104343 h 1089724"/>
                <a:gd name="connsiteX1" fmla="*/ 1390079 w 1407502"/>
                <a:gd name="connsiteY1" fmla="*/ 13189 h 1089724"/>
                <a:gd name="connsiteX2" fmla="*/ 1048512 w 1407502"/>
                <a:gd name="connsiteY2" fmla="*/ 357994 h 1089724"/>
                <a:gd name="connsiteX3" fmla="*/ 871538 w 1407502"/>
                <a:gd name="connsiteY3" fmla="*/ 716420 h 1089724"/>
                <a:gd name="connsiteX4" fmla="*/ 695325 w 1407502"/>
                <a:gd name="connsiteY4" fmla="*/ 917683 h 1089724"/>
                <a:gd name="connsiteX5" fmla="*/ 0 w 1407502"/>
                <a:gd name="connsiteY5" fmla="*/ 861676 h 1089724"/>
                <a:gd name="connsiteX6" fmla="*/ 459581 w 1407502"/>
                <a:gd name="connsiteY6" fmla="*/ 1089133 h 1089724"/>
                <a:gd name="connsiteX7" fmla="*/ 713232 w 1407502"/>
                <a:gd name="connsiteY7" fmla="*/ 1030745 h 1089724"/>
                <a:gd name="connsiteX8" fmla="*/ 746570 w 1407502"/>
                <a:gd name="connsiteY8" fmla="*/ 1043889 h 1089724"/>
                <a:gd name="connsiteX9" fmla="*/ 869918 w 1407502"/>
                <a:gd name="connsiteY9" fmla="*/ 1077989 h 1089724"/>
                <a:gd name="connsiteX10" fmla="*/ 960035 w 1407502"/>
                <a:gd name="connsiteY10" fmla="*/ 966602 h 1089724"/>
                <a:gd name="connsiteX11" fmla="*/ 876300 w 1407502"/>
                <a:gd name="connsiteY11" fmla="*/ 1015219 h 1089724"/>
                <a:gd name="connsiteX12" fmla="*/ 806863 w 1407502"/>
                <a:gd name="connsiteY12" fmla="*/ 1025125 h 1089724"/>
                <a:gd name="connsiteX13" fmla="*/ 809625 w 1407502"/>
                <a:gd name="connsiteY13" fmla="*/ 979500 h 1089724"/>
                <a:gd name="connsiteX14" fmla="*/ 912781 w 1407502"/>
                <a:gd name="connsiteY14" fmla="*/ 759187 h 1089724"/>
                <a:gd name="connsiteX15" fmla="*/ 1072706 w 1407502"/>
                <a:gd name="connsiteY15" fmla="*/ 410763 h 1089724"/>
                <a:gd name="connsiteX16" fmla="*/ 1327976 w 1407502"/>
                <a:gd name="connsiteY16" fmla="*/ 104343 h 1089724"/>
                <a:gd name="connsiteX0" fmla="*/ 1327976 w 1411516"/>
                <a:gd name="connsiteY0" fmla="*/ 99132 h 1084513"/>
                <a:gd name="connsiteX1" fmla="*/ 1390079 w 1411516"/>
                <a:gd name="connsiteY1" fmla="*/ 7978 h 1084513"/>
                <a:gd name="connsiteX2" fmla="*/ 1048512 w 1411516"/>
                <a:gd name="connsiteY2" fmla="*/ 352783 h 1084513"/>
                <a:gd name="connsiteX3" fmla="*/ 871538 w 1411516"/>
                <a:gd name="connsiteY3" fmla="*/ 711209 h 1084513"/>
                <a:gd name="connsiteX4" fmla="*/ 695325 w 1411516"/>
                <a:gd name="connsiteY4" fmla="*/ 912472 h 1084513"/>
                <a:gd name="connsiteX5" fmla="*/ 0 w 1411516"/>
                <a:gd name="connsiteY5" fmla="*/ 856465 h 1084513"/>
                <a:gd name="connsiteX6" fmla="*/ 459581 w 1411516"/>
                <a:gd name="connsiteY6" fmla="*/ 1083922 h 1084513"/>
                <a:gd name="connsiteX7" fmla="*/ 713232 w 1411516"/>
                <a:gd name="connsiteY7" fmla="*/ 1025534 h 1084513"/>
                <a:gd name="connsiteX8" fmla="*/ 746570 w 1411516"/>
                <a:gd name="connsiteY8" fmla="*/ 1038678 h 1084513"/>
                <a:gd name="connsiteX9" fmla="*/ 869918 w 1411516"/>
                <a:gd name="connsiteY9" fmla="*/ 1072778 h 1084513"/>
                <a:gd name="connsiteX10" fmla="*/ 960035 w 1411516"/>
                <a:gd name="connsiteY10" fmla="*/ 961391 h 1084513"/>
                <a:gd name="connsiteX11" fmla="*/ 876300 w 1411516"/>
                <a:gd name="connsiteY11" fmla="*/ 1010008 h 1084513"/>
                <a:gd name="connsiteX12" fmla="*/ 806863 w 1411516"/>
                <a:gd name="connsiteY12" fmla="*/ 1019914 h 1084513"/>
                <a:gd name="connsiteX13" fmla="*/ 809625 w 1411516"/>
                <a:gd name="connsiteY13" fmla="*/ 974289 h 1084513"/>
                <a:gd name="connsiteX14" fmla="*/ 912781 w 1411516"/>
                <a:gd name="connsiteY14" fmla="*/ 753976 h 1084513"/>
                <a:gd name="connsiteX15" fmla="*/ 1072706 w 1411516"/>
                <a:gd name="connsiteY15" fmla="*/ 405552 h 1084513"/>
                <a:gd name="connsiteX16" fmla="*/ 1327976 w 1411516"/>
                <a:gd name="connsiteY16" fmla="*/ 99132 h 1084513"/>
                <a:gd name="connsiteX0" fmla="*/ 1327976 w 1390079"/>
                <a:gd name="connsiteY0" fmla="*/ 91154 h 1076535"/>
                <a:gd name="connsiteX1" fmla="*/ 1390079 w 1390079"/>
                <a:gd name="connsiteY1" fmla="*/ 0 h 1076535"/>
                <a:gd name="connsiteX2" fmla="*/ 1048512 w 1390079"/>
                <a:gd name="connsiteY2" fmla="*/ 344805 h 1076535"/>
                <a:gd name="connsiteX3" fmla="*/ 871538 w 1390079"/>
                <a:gd name="connsiteY3" fmla="*/ 703231 h 1076535"/>
                <a:gd name="connsiteX4" fmla="*/ 695325 w 1390079"/>
                <a:gd name="connsiteY4" fmla="*/ 904494 h 1076535"/>
                <a:gd name="connsiteX5" fmla="*/ 0 w 1390079"/>
                <a:gd name="connsiteY5" fmla="*/ 848487 h 1076535"/>
                <a:gd name="connsiteX6" fmla="*/ 459581 w 1390079"/>
                <a:gd name="connsiteY6" fmla="*/ 1075944 h 1076535"/>
                <a:gd name="connsiteX7" fmla="*/ 713232 w 1390079"/>
                <a:gd name="connsiteY7" fmla="*/ 1017556 h 1076535"/>
                <a:gd name="connsiteX8" fmla="*/ 746570 w 1390079"/>
                <a:gd name="connsiteY8" fmla="*/ 1030700 h 1076535"/>
                <a:gd name="connsiteX9" fmla="*/ 869918 w 1390079"/>
                <a:gd name="connsiteY9" fmla="*/ 1064800 h 1076535"/>
                <a:gd name="connsiteX10" fmla="*/ 960035 w 1390079"/>
                <a:gd name="connsiteY10" fmla="*/ 953413 h 1076535"/>
                <a:gd name="connsiteX11" fmla="*/ 876300 w 1390079"/>
                <a:gd name="connsiteY11" fmla="*/ 1002030 h 1076535"/>
                <a:gd name="connsiteX12" fmla="*/ 806863 w 1390079"/>
                <a:gd name="connsiteY12" fmla="*/ 1011936 h 1076535"/>
                <a:gd name="connsiteX13" fmla="*/ 809625 w 1390079"/>
                <a:gd name="connsiteY13" fmla="*/ 966311 h 1076535"/>
                <a:gd name="connsiteX14" fmla="*/ 912781 w 1390079"/>
                <a:gd name="connsiteY14" fmla="*/ 745998 h 1076535"/>
                <a:gd name="connsiteX15" fmla="*/ 1072706 w 1390079"/>
                <a:gd name="connsiteY15" fmla="*/ 397574 h 1076535"/>
                <a:gd name="connsiteX16" fmla="*/ 1327976 w 1390079"/>
                <a:gd name="connsiteY16" fmla="*/ 91154 h 1076535"/>
                <a:gd name="connsiteX0" fmla="*/ 1072706 w 1390128"/>
                <a:gd name="connsiteY0" fmla="*/ 397574 h 1076535"/>
                <a:gd name="connsiteX1" fmla="*/ 1390079 w 1390128"/>
                <a:gd name="connsiteY1" fmla="*/ 0 h 1076535"/>
                <a:gd name="connsiteX2" fmla="*/ 1048512 w 1390128"/>
                <a:gd name="connsiteY2" fmla="*/ 344805 h 1076535"/>
                <a:gd name="connsiteX3" fmla="*/ 871538 w 1390128"/>
                <a:gd name="connsiteY3" fmla="*/ 703231 h 1076535"/>
                <a:gd name="connsiteX4" fmla="*/ 695325 w 1390128"/>
                <a:gd name="connsiteY4" fmla="*/ 904494 h 1076535"/>
                <a:gd name="connsiteX5" fmla="*/ 0 w 1390128"/>
                <a:gd name="connsiteY5" fmla="*/ 848487 h 1076535"/>
                <a:gd name="connsiteX6" fmla="*/ 459581 w 1390128"/>
                <a:gd name="connsiteY6" fmla="*/ 1075944 h 1076535"/>
                <a:gd name="connsiteX7" fmla="*/ 713232 w 1390128"/>
                <a:gd name="connsiteY7" fmla="*/ 1017556 h 1076535"/>
                <a:gd name="connsiteX8" fmla="*/ 746570 w 1390128"/>
                <a:gd name="connsiteY8" fmla="*/ 1030700 h 1076535"/>
                <a:gd name="connsiteX9" fmla="*/ 869918 w 1390128"/>
                <a:gd name="connsiteY9" fmla="*/ 1064800 h 1076535"/>
                <a:gd name="connsiteX10" fmla="*/ 960035 w 1390128"/>
                <a:gd name="connsiteY10" fmla="*/ 953413 h 1076535"/>
                <a:gd name="connsiteX11" fmla="*/ 876300 w 1390128"/>
                <a:gd name="connsiteY11" fmla="*/ 1002030 h 1076535"/>
                <a:gd name="connsiteX12" fmla="*/ 806863 w 1390128"/>
                <a:gd name="connsiteY12" fmla="*/ 1011936 h 1076535"/>
                <a:gd name="connsiteX13" fmla="*/ 809625 w 1390128"/>
                <a:gd name="connsiteY13" fmla="*/ 966311 h 1076535"/>
                <a:gd name="connsiteX14" fmla="*/ 912781 w 1390128"/>
                <a:gd name="connsiteY14" fmla="*/ 745998 h 1076535"/>
                <a:gd name="connsiteX15" fmla="*/ 1072706 w 1390128"/>
                <a:gd name="connsiteY15" fmla="*/ 397574 h 1076535"/>
                <a:gd name="connsiteX0" fmla="*/ 1072706 w 1390079"/>
                <a:gd name="connsiteY0" fmla="*/ 397574 h 1076535"/>
                <a:gd name="connsiteX1" fmla="*/ 1390079 w 1390079"/>
                <a:gd name="connsiteY1" fmla="*/ 0 h 1076535"/>
                <a:gd name="connsiteX2" fmla="*/ 1048512 w 1390079"/>
                <a:gd name="connsiteY2" fmla="*/ 344805 h 1076535"/>
                <a:gd name="connsiteX3" fmla="*/ 871538 w 1390079"/>
                <a:gd name="connsiteY3" fmla="*/ 703231 h 1076535"/>
                <a:gd name="connsiteX4" fmla="*/ 695325 w 1390079"/>
                <a:gd name="connsiteY4" fmla="*/ 904494 h 1076535"/>
                <a:gd name="connsiteX5" fmla="*/ 0 w 1390079"/>
                <a:gd name="connsiteY5" fmla="*/ 848487 h 1076535"/>
                <a:gd name="connsiteX6" fmla="*/ 459581 w 1390079"/>
                <a:gd name="connsiteY6" fmla="*/ 1075944 h 1076535"/>
                <a:gd name="connsiteX7" fmla="*/ 713232 w 1390079"/>
                <a:gd name="connsiteY7" fmla="*/ 1017556 h 1076535"/>
                <a:gd name="connsiteX8" fmla="*/ 746570 w 1390079"/>
                <a:gd name="connsiteY8" fmla="*/ 1030700 h 1076535"/>
                <a:gd name="connsiteX9" fmla="*/ 869918 w 1390079"/>
                <a:gd name="connsiteY9" fmla="*/ 1064800 h 1076535"/>
                <a:gd name="connsiteX10" fmla="*/ 960035 w 1390079"/>
                <a:gd name="connsiteY10" fmla="*/ 953413 h 1076535"/>
                <a:gd name="connsiteX11" fmla="*/ 876300 w 1390079"/>
                <a:gd name="connsiteY11" fmla="*/ 1002030 h 1076535"/>
                <a:gd name="connsiteX12" fmla="*/ 806863 w 1390079"/>
                <a:gd name="connsiteY12" fmla="*/ 1011936 h 1076535"/>
                <a:gd name="connsiteX13" fmla="*/ 809625 w 1390079"/>
                <a:gd name="connsiteY13" fmla="*/ 966311 h 1076535"/>
                <a:gd name="connsiteX14" fmla="*/ 912781 w 1390079"/>
                <a:gd name="connsiteY14" fmla="*/ 745998 h 1076535"/>
                <a:gd name="connsiteX15" fmla="*/ 1072706 w 1390079"/>
                <a:gd name="connsiteY15" fmla="*/ 397574 h 1076535"/>
                <a:gd name="connsiteX0" fmla="*/ 1072706 w 1390079"/>
                <a:gd name="connsiteY0" fmla="*/ 397574 h 1076535"/>
                <a:gd name="connsiteX1" fmla="*/ 1390079 w 1390079"/>
                <a:gd name="connsiteY1" fmla="*/ 0 h 1076535"/>
                <a:gd name="connsiteX2" fmla="*/ 1048512 w 1390079"/>
                <a:gd name="connsiteY2" fmla="*/ 344805 h 1076535"/>
                <a:gd name="connsiteX3" fmla="*/ 871538 w 1390079"/>
                <a:gd name="connsiteY3" fmla="*/ 703231 h 1076535"/>
                <a:gd name="connsiteX4" fmla="*/ 695325 w 1390079"/>
                <a:gd name="connsiteY4" fmla="*/ 904494 h 1076535"/>
                <a:gd name="connsiteX5" fmla="*/ 0 w 1390079"/>
                <a:gd name="connsiteY5" fmla="*/ 848487 h 1076535"/>
                <a:gd name="connsiteX6" fmla="*/ 459581 w 1390079"/>
                <a:gd name="connsiteY6" fmla="*/ 1075944 h 1076535"/>
                <a:gd name="connsiteX7" fmla="*/ 713232 w 1390079"/>
                <a:gd name="connsiteY7" fmla="*/ 1017556 h 1076535"/>
                <a:gd name="connsiteX8" fmla="*/ 746570 w 1390079"/>
                <a:gd name="connsiteY8" fmla="*/ 1030700 h 1076535"/>
                <a:gd name="connsiteX9" fmla="*/ 869918 w 1390079"/>
                <a:gd name="connsiteY9" fmla="*/ 1064800 h 1076535"/>
                <a:gd name="connsiteX10" fmla="*/ 960035 w 1390079"/>
                <a:gd name="connsiteY10" fmla="*/ 953413 h 1076535"/>
                <a:gd name="connsiteX11" fmla="*/ 876300 w 1390079"/>
                <a:gd name="connsiteY11" fmla="*/ 1002030 h 1076535"/>
                <a:gd name="connsiteX12" fmla="*/ 806863 w 1390079"/>
                <a:gd name="connsiteY12" fmla="*/ 1011936 h 1076535"/>
                <a:gd name="connsiteX13" fmla="*/ 809625 w 1390079"/>
                <a:gd name="connsiteY13" fmla="*/ 966311 h 1076535"/>
                <a:gd name="connsiteX14" fmla="*/ 912781 w 1390079"/>
                <a:gd name="connsiteY14" fmla="*/ 745998 h 1076535"/>
                <a:gd name="connsiteX15" fmla="*/ 1072706 w 1390079"/>
                <a:gd name="connsiteY15" fmla="*/ 397574 h 1076535"/>
                <a:gd name="connsiteX0" fmla="*/ 1072706 w 1390079"/>
                <a:gd name="connsiteY0" fmla="*/ 397574 h 1076535"/>
                <a:gd name="connsiteX1" fmla="*/ 1390079 w 1390079"/>
                <a:gd name="connsiteY1" fmla="*/ 0 h 1076535"/>
                <a:gd name="connsiteX2" fmla="*/ 1048512 w 1390079"/>
                <a:gd name="connsiteY2" fmla="*/ 344805 h 1076535"/>
                <a:gd name="connsiteX3" fmla="*/ 871538 w 1390079"/>
                <a:gd name="connsiteY3" fmla="*/ 703231 h 1076535"/>
                <a:gd name="connsiteX4" fmla="*/ 695325 w 1390079"/>
                <a:gd name="connsiteY4" fmla="*/ 904494 h 1076535"/>
                <a:gd name="connsiteX5" fmla="*/ 0 w 1390079"/>
                <a:gd name="connsiteY5" fmla="*/ 848487 h 1076535"/>
                <a:gd name="connsiteX6" fmla="*/ 459581 w 1390079"/>
                <a:gd name="connsiteY6" fmla="*/ 1075944 h 1076535"/>
                <a:gd name="connsiteX7" fmla="*/ 713232 w 1390079"/>
                <a:gd name="connsiteY7" fmla="*/ 1017556 h 1076535"/>
                <a:gd name="connsiteX8" fmla="*/ 746570 w 1390079"/>
                <a:gd name="connsiteY8" fmla="*/ 1030700 h 1076535"/>
                <a:gd name="connsiteX9" fmla="*/ 869918 w 1390079"/>
                <a:gd name="connsiteY9" fmla="*/ 1064800 h 1076535"/>
                <a:gd name="connsiteX10" fmla="*/ 960035 w 1390079"/>
                <a:gd name="connsiteY10" fmla="*/ 953413 h 1076535"/>
                <a:gd name="connsiteX11" fmla="*/ 876300 w 1390079"/>
                <a:gd name="connsiteY11" fmla="*/ 1002030 h 1076535"/>
                <a:gd name="connsiteX12" fmla="*/ 806863 w 1390079"/>
                <a:gd name="connsiteY12" fmla="*/ 1011936 h 1076535"/>
                <a:gd name="connsiteX13" fmla="*/ 809625 w 1390079"/>
                <a:gd name="connsiteY13" fmla="*/ 966311 h 1076535"/>
                <a:gd name="connsiteX14" fmla="*/ 912781 w 1390079"/>
                <a:gd name="connsiteY14" fmla="*/ 745998 h 1076535"/>
                <a:gd name="connsiteX15" fmla="*/ 1072706 w 1390079"/>
                <a:gd name="connsiteY15" fmla="*/ 397574 h 1076535"/>
                <a:gd name="connsiteX0" fmla="*/ 1072706 w 1390079"/>
                <a:gd name="connsiteY0" fmla="*/ 397574 h 1076535"/>
                <a:gd name="connsiteX1" fmla="*/ 1390079 w 1390079"/>
                <a:gd name="connsiteY1" fmla="*/ 0 h 1076535"/>
                <a:gd name="connsiteX2" fmla="*/ 1048512 w 1390079"/>
                <a:gd name="connsiteY2" fmla="*/ 344805 h 1076535"/>
                <a:gd name="connsiteX3" fmla="*/ 871538 w 1390079"/>
                <a:gd name="connsiteY3" fmla="*/ 703231 h 1076535"/>
                <a:gd name="connsiteX4" fmla="*/ 695325 w 1390079"/>
                <a:gd name="connsiteY4" fmla="*/ 904494 h 1076535"/>
                <a:gd name="connsiteX5" fmla="*/ 0 w 1390079"/>
                <a:gd name="connsiteY5" fmla="*/ 848487 h 1076535"/>
                <a:gd name="connsiteX6" fmla="*/ 459581 w 1390079"/>
                <a:gd name="connsiteY6" fmla="*/ 1075944 h 1076535"/>
                <a:gd name="connsiteX7" fmla="*/ 713232 w 1390079"/>
                <a:gd name="connsiteY7" fmla="*/ 1017556 h 1076535"/>
                <a:gd name="connsiteX8" fmla="*/ 746570 w 1390079"/>
                <a:gd name="connsiteY8" fmla="*/ 1030700 h 1076535"/>
                <a:gd name="connsiteX9" fmla="*/ 869918 w 1390079"/>
                <a:gd name="connsiteY9" fmla="*/ 1064800 h 1076535"/>
                <a:gd name="connsiteX10" fmla="*/ 960035 w 1390079"/>
                <a:gd name="connsiteY10" fmla="*/ 953413 h 1076535"/>
                <a:gd name="connsiteX11" fmla="*/ 876300 w 1390079"/>
                <a:gd name="connsiteY11" fmla="*/ 1002030 h 1076535"/>
                <a:gd name="connsiteX12" fmla="*/ 806863 w 1390079"/>
                <a:gd name="connsiteY12" fmla="*/ 1011936 h 1076535"/>
                <a:gd name="connsiteX13" fmla="*/ 809625 w 1390079"/>
                <a:gd name="connsiteY13" fmla="*/ 966311 h 1076535"/>
                <a:gd name="connsiteX14" fmla="*/ 912781 w 1390079"/>
                <a:gd name="connsiteY14" fmla="*/ 745998 h 1076535"/>
                <a:gd name="connsiteX15" fmla="*/ 1072706 w 1390079"/>
                <a:gd name="connsiteY15" fmla="*/ 397574 h 1076535"/>
                <a:gd name="connsiteX0" fmla="*/ 1072706 w 1390079"/>
                <a:gd name="connsiteY0" fmla="*/ 397574 h 1076535"/>
                <a:gd name="connsiteX1" fmla="*/ 1390079 w 1390079"/>
                <a:gd name="connsiteY1" fmla="*/ 0 h 1076535"/>
                <a:gd name="connsiteX2" fmla="*/ 1048512 w 1390079"/>
                <a:gd name="connsiteY2" fmla="*/ 344805 h 1076535"/>
                <a:gd name="connsiteX3" fmla="*/ 871538 w 1390079"/>
                <a:gd name="connsiteY3" fmla="*/ 703231 h 1076535"/>
                <a:gd name="connsiteX4" fmla="*/ 695325 w 1390079"/>
                <a:gd name="connsiteY4" fmla="*/ 904494 h 1076535"/>
                <a:gd name="connsiteX5" fmla="*/ 0 w 1390079"/>
                <a:gd name="connsiteY5" fmla="*/ 848487 h 1076535"/>
                <a:gd name="connsiteX6" fmla="*/ 459581 w 1390079"/>
                <a:gd name="connsiteY6" fmla="*/ 1075944 h 1076535"/>
                <a:gd name="connsiteX7" fmla="*/ 713232 w 1390079"/>
                <a:gd name="connsiteY7" fmla="*/ 1017556 h 1076535"/>
                <a:gd name="connsiteX8" fmla="*/ 746570 w 1390079"/>
                <a:gd name="connsiteY8" fmla="*/ 1030700 h 1076535"/>
                <a:gd name="connsiteX9" fmla="*/ 869918 w 1390079"/>
                <a:gd name="connsiteY9" fmla="*/ 1064800 h 1076535"/>
                <a:gd name="connsiteX10" fmla="*/ 960035 w 1390079"/>
                <a:gd name="connsiteY10" fmla="*/ 953413 h 1076535"/>
                <a:gd name="connsiteX11" fmla="*/ 876300 w 1390079"/>
                <a:gd name="connsiteY11" fmla="*/ 1002030 h 1076535"/>
                <a:gd name="connsiteX12" fmla="*/ 806863 w 1390079"/>
                <a:gd name="connsiteY12" fmla="*/ 1011936 h 1076535"/>
                <a:gd name="connsiteX13" fmla="*/ 809625 w 1390079"/>
                <a:gd name="connsiteY13" fmla="*/ 966311 h 1076535"/>
                <a:gd name="connsiteX14" fmla="*/ 912781 w 1390079"/>
                <a:gd name="connsiteY14" fmla="*/ 745998 h 1076535"/>
                <a:gd name="connsiteX15" fmla="*/ 1072706 w 1390079"/>
                <a:gd name="connsiteY15" fmla="*/ 397574 h 1076535"/>
                <a:gd name="connsiteX0" fmla="*/ 1072706 w 1390079"/>
                <a:gd name="connsiteY0" fmla="*/ 397574 h 1076535"/>
                <a:gd name="connsiteX1" fmla="*/ 1390079 w 1390079"/>
                <a:gd name="connsiteY1" fmla="*/ 0 h 1076535"/>
                <a:gd name="connsiteX2" fmla="*/ 1048512 w 1390079"/>
                <a:gd name="connsiteY2" fmla="*/ 344805 h 1076535"/>
                <a:gd name="connsiteX3" fmla="*/ 871538 w 1390079"/>
                <a:gd name="connsiteY3" fmla="*/ 703231 h 1076535"/>
                <a:gd name="connsiteX4" fmla="*/ 695325 w 1390079"/>
                <a:gd name="connsiteY4" fmla="*/ 904494 h 1076535"/>
                <a:gd name="connsiteX5" fmla="*/ 0 w 1390079"/>
                <a:gd name="connsiteY5" fmla="*/ 848487 h 1076535"/>
                <a:gd name="connsiteX6" fmla="*/ 459581 w 1390079"/>
                <a:gd name="connsiteY6" fmla="*/ 1075944 h 1076535"/>
                <a:gd name="connsiteX7" fmla="*/ 713232 w 1390079"/>
                <a:gd name="connsiteY7" fmla="*/ 1017556 h 1076535"/>
                <a:gd name="connsiteX8" fmla="*/ 746570 w 1390079"/>
                <a:gd name="connsiteY8" fmla="*/ 1030700 h 1076535"/>
                <a:gd name="connsiteX9" fmla="*/ 869918 w 1390079"/>
                <a:gd name="connsiteY9" fmla="*/ 1064800 h 1076535"/>
                <a:gd name="connsiteX10" fmla="*/ 960035 w 1390079"/>
                <a:gd name="connsiteY10" fmla="*/ 953413 h 1076535"/>
                <a:gd name="connsiteX11" fmla="*/ 876300 w 1390079"/>
                <a:gd name="connsiteY11" fmla="*/ 1002030 h 1076535"/>
                <a:gd name="connsiteX12" fmla="*/ 806863 w 1390079"/>
                <a:gd name="connsiteY12" fmla="*/ 1011936 h 1076535"/>
                <a:gd name="connsiteX13" fmla="*/ 809625 w 1390079"/>
                <a:gd name="connsiteY13" fmla="*/ 966311 h 1076535"/>
                <a:gd name="connsiteX14" fmla="*/ 912781 w 1390079"/>
                <a:gd name="connsiteY14" fmla="*/ 745998 h 1076535"/>
                <a:gd name="connsiteX15" fmla="*/ 1072706 w 1390079"/>
                <a:gd name="connsiteY15" fmla="*/ 397574 h 1076535"/>
                <a:gd name="connsiteX0" fmla="*/ 1072706 w 1390079"/>
                <a:gd name="connsiteY0" fmla="*/ 397574 h 1076535"/>
                <a:gd name="connsiteX1" fmla="*/ 1390079 w 1390079"/>
                <a:gd name="connsiteY1" fmla="*/ 0 h 1076535"/>
                <a:gd name="connsiteX2" fmla="*/ 1048512 w 1390079"/>
                <a:gd name="connsiteY2" fmla="*/ 344805 h 1076535"/>
                <a:gd name="connsiteX3" fmla="*/ 871538 w 1390079"/>
                <a:gd name="connsiteY3" fmla="*/ 703231 h 1076535"/>
                <a:gd name="connsiteX4" fmla="*/ 695325 w 1390079"/>
                <a:gd name="connsiteY4" fmla="*/ 904494 h 1076535"/>
                <a:gd name="connsiteX5" fmla="*/ 0 w 1390079"/>
                <a:gd name="connsiteY5" fmla="*/ 848487 h 1076535"/>
                <a:gd name="connsiteX6" fmla="*/ 459581 w 1390079"/>
                <a:gd name="connsiteY6" fmla="*/ 1075944 h 1076535"/>
                <a:gd name="connsiteX7" fmla="*/ 713232 w 1390079"/>
                <a:gd name="connsiteY7" fmla="*/ 1017556 h 1076535"/>
                <a:gd name="connsiteX8" fmla="*/ 746570 w 1390079"/>
                <a:gd name="connsiteY8" fmla="*/ 1030700 h 1076535"/>
                <a:gd name="connsiteX9" fmla="*/ 869918 w 1390079"/>
                <a:gd name="connsiteY9" fmla="*/ 1064800 h 1076535"/>
                <a:gd name="connsiteX10" fmla="*/ 960035 w 1390079"/>
                <a:gd name="connsiteY10" fmla="*/ 953413 h 1076535"/>
                <a:gd name="connsiteX11" fmla="*/ 876300 w 1390079"/>
                <a:gd name="connsiteY11" fmla="*/ 1002030 h 1076535"/>
                <a:gd name="connsiteX12" fmla="*/ 806863 w 1390079"/>
                <a:gd name="connsiteY12" fmla="*/ 1011936 h 1076535"/>
                <a:gd name="connsiteX13" fmla="*/ 809625 w 1390079"/>
                <a:gd name="connsiteY13" fmla="*/ 966311 h 1076535"/>
                <a:gd name="connsiteX14" fmla="*/ 932216 w 1390079"/>
                <a:gd name="connsiteY14" fmla="*/ 726562 h 1076535"/>
                <a:gd name="connsiteX15" fmla="*/ 1072706 w 1390079"/>
                <a:gd name="connsiteY15" fmla="*/ 397574 h 1076535"/>
                <a:gd name="connsiteX0" fmla="*/ 1072706 w 1390079"/>
                <a:gd name="connsiteY0" fmla="*/ 397574 h 1076535"/>
                <a:gd name="connsiteX1" fmla="*/ 1390079 w 1390079"/>
                <a:gd name="connsiteY1" fmla="*/ 0 h 1076535"/>
                <a:gd name="connsiteX2" fmla="*/ 1048512 w 1390079"/>
                <a:gd name="connsiteY2" fmla="*/ 344805 h 1076535"/>
                <a:gd name="connsiteX3" fmla="*/ 871538 w 1390079"/>
                <a:gd name="connsiteY3" fmla="*/ 703231 h 1076535"/>
                <a:gd name="connsiteX4" fmla="*/ 695325 w 1390079"/>
                <a:gd name="connsiteY4" fmla="*/ 904494 h 1076535"/>
                <a:gd name="connsiteX5" fmla="*/ 0 w 1390079"/>
                <a:gd name="connsiteY5" fmla="*/ 848487 h 1076535"/>
                <a:gd name="connsiteX6" fmla="*/ 459581 w 1390079"/>
                <a:gd name="connsiteY6" fmla="*/ 1075944 h 1076535"/>
                <a:gd name="connsiteX7" fmla="*/ 713232 w 1390079"/>
                <a:gd name="connsiteY7" fmla="*/ 1017556 h 1076535"/>
                <a:gd name="connsiteX8" fmla="*/ 746570 w 1390079"/>
                <a:gd name="connsiteY8" fmla="*/ 1030700 h 1076535"/>
                <a:gd name="connsiteX9" fmla="*/ 869918 w 1390079"/>
                <a:gd name="connsiteY9" fmla="*/ 1064800 h 1076535"/>
                <a:gd name="connsiteX10" fmla="*/ 960035 w 1390079"/>
                <a:gd name="connsiteY10" fmla="*/ 953413 h 1076535"/>
                <a:gd name="connsiteX11" fmla="*/ 876300 w 1390079"/>
                <a:gd name="connsiteY11" fmla="*/ 1002030 h 1076535"/>
                <a:gd name="connsiteX12" fmla="*/ 806863 w 1390079"/>
                <a:gd name="connsiteY12" fmla="*/ 1011936 h 1076535"/>
                <a:gd name="connsiteX13" fmla="*/ 809625 w 1390079"/>
                <a:gd name="connsiteY13" fmla="*/ 966311 h 1076535"/>
                <a:gd name="connsiteX14" fmla="*/ 932216 w 1390079"/>
                <a:gd name="connsiteY14" fmla="*/ 726562 h 1076535"/>
                <a:gd name="connsiteX15" fmla="*/ 1072706 w 1390079"/>
                <a:gd name="connsiteY15" fmla="*/ 397574 h 1076535"/>
                <a:gd name="connsiteX0" fmla="*/ 1072706 w 1390079"/>
                <a:gd name="connsiteY0" fmla="*/ 397574 h 1076535"/>
                <a:gd name="connsiteX1" fmla="*/ 1390079 w 1390079"/>
                <a:gd name="connsiteY1" fmla="*/ 0 h 1076535"/>
                <a:gd name="connsiteX2" fmla="*/ 1048512 w 1390079"/>
                <a:gd name="connsiteY2" fmla="*/ 344805 h 1076535"/>
                <a:gd name="connsiteX3" fmla="*/ 871538 w 1390079"/>
                <a:gd name="connsiteY3" fmla="*/ 703231 h 1076535"/>
                <a:gd name="connsiteX4" fmla="*/ 695325 w 1390079"/>
                <a:gd name="connsiteY4" fmla="*/ 904494 h 1076535"/>
                <a:gd name="connsiteX5" fmla="*/ 0 w 1390079"/>
                <a:gd name="connsiteY5" fmla="*/ 848487 h 1076535"/>
                <a:gd name="connsiteX6" fmla="*/ 459581 w 1390079"/>
                <a:gd name="connsiteY6" fmla="*/ 1075944 h 1076535"/>
                <a:gd name="connsiteX7" fmla="*/ 713232 w 1390079"/>
                <a:gd name="connsiteY7" fmla="*/ 1017556 h 1076535"/>
                <a:gd name="connsiteX8" fmla="*/ 746570 w 1390079"/>
                <a:gd name="connsiteY8" fmla="*/ 1030700 h 1076535"/>
                <a:gd name="connsiteX9" fmla="*/ 869918 w 1390079"/>
                <a:gd name="connsiteY9" fmla="*/ 1064800 h 1076535"/>
                <a:gd name="connsiteX10" fmla="*/ 960035 w 1390079"/>
                <a:gd name="connsiteY10" fmla="*/ 953413 h 1076535"/>
                <a:gd name="connsiteX11" fmla="*/ 876300 w 1390079"/>
                <a:gd name="connsiteY11" fmla="*/ 1002030 h 1076535"/>
                <a:gd name="connsiteX12" fmla="*/ 806863 w 1390079"/>
                <a:gd name="connsiteY12" fmla="*/ 1011936 h 1076535"/>
                <a:gd name="connsiteX13" fmla="*/ 809625 w 1390079"/>
                <a:gd name="connsiteY13" fmla="*/ 966311 h 1076535"/>
                <a:gd name="connsiteX14" fmla="*/ 932216 w 1390079"/>
                <a:gd name="connsiteY14" fmla="*/ 726562 h 1076535"/>
                <a:gd name="connsiteX15" fmla="*/ 1072706 w 1390079"/>
                <a:gd name="connsiteY15" fmla="*/ 397574 h 1076535"/>
                <a:gd name="connsiteX0" fmla="*/ 1072706 w 1390079"/>
                <a:gd name="connsiteY0" fmla="*/ 397574 h 1076535"/>
                <a:gd name="connsiteX1" fmla="*/ 1390079 w 1390079"/>
                <a:gd name="connsiteY1" fmla="*/ 0 h 1076535"/>
                <a:gd name="connsiteX2" fmla="*/ 1048512 w 1390079"/>
                <a:gd name="connsiteY2" fmla="*/ 344805 h 1076535"/>
                <a:gd name="connsiteX3" fmla="*/ 871538 w 1390079"/>
                <a:gd name="connsiteY3" fmla="*/ 703231 h 1076535"/>
                <a:gd name="connsiteX4" fmla="*/ 695325 w 1390079"/>
                <a:gd name="connsiteY4" fmla="*/ 904494 h 1076535"/>
                <a:gd name="connsiteX5" fmla="*/ 0 w 1390079"/>
                <a:gd name="connsiteY5" fmla="*/ 848487 h 1076535"/>
                <a:gd name="connsiteX6" fmla="*/ 459581 w 1390079"/>
                <a:gd name="connsiteY6" fmla="*/ 1075944 h 1076535"/>
                <a:gd name="connsiteX7" fmla="*/ 713232 w 1390079"/>
                <a:gd name="connsiteY7" fmla="*/ 1017556 h 1076535"/>
                <a:gd name="connsiteX8" fmla="*/ 746570 w 1390079"/>
                <a:gd name="connsiteY8" fmla="*/ 1030700 h 1076535"/>
                <a:gd name="connsiteX9" fmla="*/ 869918 w 1390079"/>
                <a:gd name="connsiteY9" fmla="*/ 1064800 h 1076535"/>
                <a:gd name="connsiteX10" fmla="*/ 960035 w 1390079"/>
                <a:gd name="connsiteY10" fmla="*/ 953413 h 1076535"/>
                <a:gd name="connsiteX11" fmla="*/ 876300 w 1390079"/>
                <a:gd name="connsiteY11" fmla="*/ 1002030 h 1076535"/>
                <a:gd name="connsiteX12" fmla="*/ 806863 w 1390079"/>
                <a:gd name="connsiteY12" fmla="*/ 1011936 h 1076535"/>
                <a:gd name="connsiteX13" fmla="*/ 809625 w 1390079"/>
                <a:gd name="connsiteY13" fmla="*/ 966311 h 1076535"/>
                <a:gd name="connsiteX14" fmla="*/ 932216 w 1390079"/>
                <a:gd name="connsiteY14" fmla="*/ 726562 h 1076535"/>
                <a:gd name="connsiteX15" fmla="*/ 1072706 w 1390079"/>
                <a:gd name="connsiteY15" fmla="*/ 397574 h 1076535"/>
                <a:gd name="connsiteX0" fmla="*/ 1072706 w 1390079"/>
                <a:gd name="connsiteY0" fmla="*/ 397574 h 1076535"/>
                <a:gd name="connsiteX1" fmla="*/ 1390079 w 1390079"/>
                <a:gd name="connsiteY1" fmla="*/ 0 h 1076535"/>
                <a:gd name="connsiteX2" fmla="*/ 1048512 w 1390079"/>
                <a:gd name="connsiteY2" fmla="*/ 344805 h 1076535"/>
                <a:gd name="connsiteX3" fmla="*/ 871538 w 1390079"/>
                <a:gd name="connsiteY3" fmla="*/ 703231 h 1076535"/>
                <a:gd name="connsiteX4" fmla="*/ 695325 w 1390079"/>
                <a:gd name="connsiteY4" fmla="*/ 904494 h 1076535"/>
                <a:gd name="connsiteX5" fmla="*/ 0 w 1390079"/>
                <a:gd name="connsiteY5" fmla="*/ 848487 h 1076535"/>
                <a:gd name="connsiteX6" fmla="*/ 459581 w 1390079"/>
                <a:gd name="connsiteY6" fmla="*/ 1075944 h 1076535"/>
                <a:gd name="connsiteX7" fmla="*/ 713232 w 1390079"/>
                <a:gd name="connsiteY7" fmla="*/ 1017556 h 1076535"/>
                <a:gd name="connsiteX8" fmla="*/ 746570 w 1390079"/>
                <a:gd name="connsiteY8" fmla="*/ 1030700 h 1076535"/>
                <a:gd name="connsiteX9" fmla="*/ 869918 w 1390079"/>
                <a:gd name="connsiteY9" fmla="*/ 1064800 h 1076535"/>
                <a:gd name="connsiteX10" fmla="*/ 960035 w 1390079"/>
                <a:gd name="connsiteY10" fmla="*/ 953413 h 1076535"/>
                <a:gd name="connsiteX11" fmla="*/ 876300 w 1390079"/>
                <a:gd name="connsiteY11" fmla="*/ 1002030 h 1076535"/>
                <a:gd name="connsiteX12" fmla="*/ 806863 w 1390079"/>
                <a:gd name="connsiteY12" fmla="*/ 1011936 h 1076535"/>
                <a:gd name="connsiteX13" fmla="*/ 809625 w 1390079"/>
                <a:gd name="connsiteY13" fmla="*/ 966311 h 1076535"/>
                <a:gd name="connsiteX14" fmla="*/ 932216 w 1390079"/>
                <a:gd name="connsiteY14" fmla="*/ 726562 h 1076535"/>
                <a:gd name="connsiteX15" fmla="*/ 1072706 w 1390079"/>
                <a:gd name="connsiteY15" fmla="*/ 397574 h 1076535"/>
                <a:gd name="connsiteX0" fmla="*/ 1072706 w 1390079"/>
                <a:gd name="connsiteY0" fmla="*/ 397574 h 1076535"/>
                <a:gd name="connsiteX1" fmla="*/ 1390079 w 1390079"/>
                <a:gd name="connsiteY1" fmla="*/ 0 h 1076535"/>
                <a:gd name="connsiteX2" fmla="*/ 871538 w 1390079"/>
                <a:gd name="connsiteY2" fmla="*/ 703231 h 1076535"/>
                <a:gd name="connsiteX3" fmla="*/ 695325 w 1390079"/>
                <a:gd name="connsiteY3" fmla="*/ 904494 h 1076535"/>
                <a:gd name="connsiteX4" fmla="*/ 0 w 1390079"/>
                <a:gd name="connsiteY4" fmla="*/ 848487 h 1076535"/>
                <a:gd name="connsiteX5" fmla="*/ 459581 w 1390079"/>
                <a:gd name="connsiteY5" fmla="*/ 1075944 h 1076535"/>
                <a:gd name="connsiteX6" fmla="*/ 713232 w 1390079"/>
                <a:gd name="connsiteY6" fmla="*/ 1017556 h 1076535"/>
                <a:gd name="connsiteX7" fmla="*/ 746570 w 1390079"/>
                <a:gd name="connsiteY7" fmla="*/ 1030700 h 1076535"/>
                <a:gd name="connsiteX8" fmla="*/ 869918 w 1390079"/>
                <a:gd name="connsiteY8" fmla="*/ 1064800 h 1076535"/>
                <a:gd name="connsiteX9" fmla="*/ 960035 w 1390079"/>
                <a:gd name="connsiteY9" fmla="*/ 953413 h 1076535"/>
                <a:gd name="connsiteX10" fmla="*/ 876300 w 1390079"/>
                <a:gd name="connsiteY10" fmla="*/ 1002030 h 1076535"/>
                <a:gd name="connsiteX11" fmla="*/ 806863 w 1390079"/>
                <a:gd name="connsiteY11" fmla="*/ 1011936 h 1076535"/>
                <a:gd name="connsiteX12" fmla="*/ 809625 w 1390079"/>
                <a:gd name="connsiteY12" fmla="*/ 966311 h 1076535"/>
                <a:gd name="connsiteX13" fmla="*/ 932216 w 1390079"/>
                <a:gd name="connsiteY13" fmla="*/ 726562 h 1076535"/>
                <a:gd name="connsiteX14" fmla="*/ 1072706 w 1390079"/>
                <a:gd name="connsiteY14" fmla="*/ 397574 h 1076535"/>
                <a:gd name="connsiteX0" fmla="*/ 932216 w 1390281"/>
                <a:gd name="connsiteY0" fmla="*/ 726562 h 1076535"/>
                <a:gd name="connsiteX1" fmla="*/ 1390079 w 1390281"/>
                <a:gd name="connsiteY1" fmla="*/ 0 h 1076535"/>
                <a:gd name="connsiteX2" fmla="*/ 871538 w 1390281"/>
                <a:gd name="connsiteY2" fmla="*/ 703231 h 1076535"/>
                <a:gd name="connsiteX3" fmla="*/ 695325 w 1390281"/>
                <a:gd name="connsiteY3" fmla="*/ 904494 h 1076535"/>
                <a:gd name="connsiteX4" fmla="*/ 0 w 1390281"/>
                <a:gd name="connsiteY4" fmla="*/ 848487 h 1076535"/>
                <a:gd name="connsiteX5" fmla="*/ 459581 w 1390281"/>
                <a:gd name="connsiteY5" fmla="*/ 1075944 h 1076535"/>
                <a:gd name="connsiteX6" fmla="*/ 713232 w 1390281"/>
                <a:gd name="connsiteY6" fmla="*/ 1017556 h 1076535"/>
                <a:gd name="connsiteX7" fmla="*/ 746570 w 1390281"/>
                <a:gd name="connsiteY7" fmla="*/ 1030700 h 1076535"/>
                <a:gd name="connsiteX8" fmla="*/ 869918 w 1390281"/>
                <a:gd name="connsiteY8" fmla="*/ 1064800 h 1076535"/>
                <a:gd name="connsiteX9" fmla="*/ 960035 w 1390281"/>
                <a:gd name="connsiteY9" fmla="*/ 953413 h 1076535"/>
                <a:gd name="connsiteX10" fmla="*/ 876300 w 1390281"/>
                <a:gd name="connsiteY10" fmla="*/ 1002030 h 1076535"/>
                <a:gd name="connsiteX11" fmla="*/ 806863 w 1390281"/>
                <a:gd name="connsiteY11" fmla="*/ 1011936 h 1076535"/>
                <a:gd name="connsiteX12" fmla="*/ 809625 w 1390281"/>
                <a:gd name="connsiteY12" fmla="*/ 966311 h 1076535"/>
                <a:gd name="connsiteX13" fmla="*/ 932216 w 1390281"/>
                <a:gd name="connsiteY13" fmla="*/ 726562 h 1076535"/>
                <a:gd name="connsiteX0" fmla="*/ 932216 w 1390281"/>
                <a:gd name="connsiteY0" fmla="*/ 726562 h 1076535"/>
                <a:gd name="connsiteX1" fmla="*/ 1390079 w 1390281"/>
                <a:gd name="connsiteY1" fmla="*/ 0 h 1076535"/>
                <a:gd name="connsiteX2" fmla="*/ 871538 w 1390281"/>
                <a:gd name="connsiteY2" fmla="*/ 703231 h 1076535"/>
                <a:gd name="connsiteX3" fmla="*/ 695325 w 1390281"/>
                <a:gd name="connsiteY3" fmla="*/ 904494 h 1076535"/>
                <a:gd name="connsiteX4" fmla="*/ 0 w 1390281"/>
                <a:gd name="connsiteY4" fmla="*/ 848487 h 1076535"/>
                <a:gd name="connsiteX5" fmla="*/ 459581 w 1390281"/>
                <a:gd name="connsiteY5" fmla="*/ 1075944 h 1076535"/>
                <a:gd name="connsiteX6" fmla="*/ 713232 w 1390281"/>
                <a:gd name="connsiteY6" fmla="*/ 1017556 h 1076535"/>
                <a:gd name="connsiteX7" fmla="*/ 746570 w 1390281"/>
                <a:gd name="connsiteY7" fmla="*/ 1030700 h 1076535"/>
                <a:gd name="connsiteX8" fmla="*/ 869918 w 1390281"/>
                <a:gd name="connsiteY8" fmla="*/ 1064800 h 1076535"/>
                <a:gd name="connsiteX9" fmla="*/ 960035 w 1390281"/>
                <a:gd name="connsiteY9" fmla="*/ 953413 h 1076535"/>
                <a:gd name="connsiteX10" fmla="*/ 876300 w 1390281"/>
                <a:gd name="connsiteY10" fmla="*/ 1002030 h 1076535"/>
                <a:gd name="connsiteX11" fmla="*/ 806863 w 1390281"/>
                <a:gd name="connsiteY11" fmla="*/ 1011936 h 1076535"/>
                <a:gd name="connsiteX12" fmla="*/ 809625 w 1390281"/>
                <a:gd name="connsiteY12" fmla="*/ 966311 h 1076535"/>
                <a:gd name="connsiteX13" fmla="*/ 932216 w 1390281"/>
                <a:gd name="connsiteY13" fmla="*/ 726562 h 1076535"/>
                <a:gd name="connsiteX0" fmla="*/ 932216 w 1390079"/>
                <a:gd name="connsiteY0" fmla="*/ 726562 h 1076535"/>
                <a:gd name="connsiteX1" fmla="*/ 1390079 w 1390079"/>
                <a:gd name="connsiteY1" fmla="*/ 0 h 1076535"/>
                <a:gd name="connsiteX2" fmla="*/ 871538 w 1390079"/>
                <a:gd name="connsiteY2" fmla="*/ 703231 h 1076535"/>
                <a:gd name="connsiteX3" fmla="*/ 695325 w 1390079"/>
                <a:gd name="connsiteY3" fmla="*/ 904494 h 1076535"/>
                <a:gd name="connsiteX4" fmla="*/ 0 w 1390079"/>
                <a:gd name="connsiteY4" fmla="*/ 848487 h 1076535"/>
                <a:gd name="connsiteX5" fmla="*/ 459581 w 1390079"/>
                <a:gd name="connsiteY5" fmla="*/ 1075944 h 1076535"/>
                <a:gd name="connsiteX6" fmla="*/ 713232 w 1390079"/>
                <a:gd name="connsiteY6" fmla="*/ 1017556 h 1076535"/>
                <a:gd name="connsiteX7" fmla="*/ 746570 w 1390079"/>
                <a:gd name="connsiteY7" fmla="*/ 1030700 h 1076535"/>
                <a:gd name="connsiteX8" fmla="*/ 869918 w 1390079"/>
                <a:gd name="connsiteY8" fmla="*/ 1064800 h 1076535"/>
                <a:gd name="connsiteX9" fmla="*/ 960035 w 1390079"/>
                <a:gd name="connsiteY9" fmla="*/ 953413 h 1076535"/>
                <a:gd name="connsiteX10" fmla="*/ 876300 w 1390079"/>
                <a:gd name="connsiteY10" fmla="*/ 1002030 h 1076535"/>
                <a:gd name="connsiteX11" fmla="*/ 806863 w 1390079"/>
                <a:gd name="connsiteY11" fmla="*/ 1011936 h 1076535"/>
                <a:gd name="connsiteX12" fmla="*/ 809625 w 1390079"/>
                <a:gd name="connsiteY12" fmla="*/ 966311 h 1076535"/>
                <a:gd name="connsiteX13" fmla="*/ 932216 w 1390079"/>
                <a:gd name="connsiteY13" fmla="*/ 726562 h 1076535"/>
                <a:gd name="connsiteX0" fmla="*/ 932216 w 1390079"/>
                <a:gd name="connsiteY0" fmla="*/ 726562 h 1076535"/>
                <a:gd name="connsiteX1" fmla="*/ 1390079 w 1390079"/>
                <a:gd name="connsiteY1" fmla="*/ 0 h 1076535"/>
                <a:gd name="connsiteX2" fmla="*/ 871538 w 1390079"/>
                <a:gd name="connsiteY2" fmla="*/ 703231 h 1076535"/>
                <a:gd name="connsiteX3" fmla="*/ 695325 w 1390079"/>
                <a:gd name="connsiteY3" fmla="*/ 904494 h 1076535"/>
                <a:gd name="connsiteX4" fmla="*/ 0 w 1390079"/>
                <a:gd name="connsiteY4" fmla="*/ 848487 h 1076535"/>
                <a:gd name="connsiteX5" fmla="*/ 459581 w 1390079"/>
                <a:gd name="connsiteY5" fmla="*/ 1075944 h 1076535"/>
                <a:gd name="connsiteX6" fmla="*/ 713232 w 1390079"/>
                <a:gd name="connsiteY6" fmla="*/ 1017556 h 1076535"/>
                <a:gd name="connsiteX7" fmla="*/ 746570 w 1390079"/>
                <a:gd name="connsiteY7" fmla="*/ 1030700 h 1076535"/>
                <a:gd name="connsiteX8" fmla="*/ 869918 w 1390079"/>
                <a:gd name="connsiteY8" fmla="*/ 1064800 h 1076535"/>
                <a:gd name="connsiteX9" fmla="*/ 960035 w 1390079"/>
                <a:gd name="connsiteY9" fmla="*/ 953413 h 1076535"/>
                <a:gd name="connsiteX10" fmla="*/ 876300 w 1390079"/>
                <a:gd name="connsiteY10" fmla="*/ 1002030 h 1076535"/>
                <a:gd name="connsiteX11" fmla="*/ 806863 w 1390079"/>
                <a:gd name="connsiteY11" fmla="*/ 1011936 h 1076535"/>
                <a:gd name="connsiteX12" fmla="*/ 809625 w 1390079"/>
                <a:gd name="connsiteY12" fmla="*/ 966311 h 1076535"/>
                <a:gd name="connsiteX13" fmla="*/ 932216 w 1390079"/>
                <a:gd name="connsiteY13" fmla="*/ 726562 h 1076535"/>
                <a:gd name="connsiteX0" fmla="*/ 932216 w 1390079"/>
                <a:gd name="connsiteY0" fmla="*/ 726562 h 1076535"/>
                <a:gd name="connsiteX1" fmla="*/ 1390079 w 1390079"/>
                <a:gd name="connsiteY1" fmla="*/ 0 h 1076535"/>
                <a:gd name="connsiteX2" fmla="*/ 871538 w 1390079"/>
                <a:gd name="connsiteY2" fmla="*/ 703231 h 1076535"/>
                <a:gd name="connsiteX3" fmla="*/ 695325 w 1390079"/>
                <a:gd name="connsiteY3" fmla="*/ 904494 h 1076535"/>
                <a:gd name="connsiteX4" fmla="*/ 0 w 1390079"/>
                <a:gd name="connsiteY4" fmla="*/ 848487 h 1076535"/>
                <a:gd name="connsiteX5" fmla="*/ 459581 w 1390079"/>
                <a:gd name="connsiteY5" fmla="*/ 1075944 h 1076535"/>
                <a:gd name="connsiteX6" fmla="*/ 713232 w 1390079"/>
                <a:gd name="connsiteY6" fmla="*/ 1017556 h 1076535"/>
                <a:gd name="connsiteX7" fmla="*/ 746570 w 1390079"/>
                <a:gd name="connsiteY7" fmla="*/ 1030700 h 1076535"/>
                <a:gd name="connsiteX8" fmla="*/ 869918 w 1390079"/>
                <a:gd name="connsiteY8" fmla="*/ 1064800 h 1076535"/>
                <a:gd name="connsiteX9" fmla="*/ 960035 w 1390079"/>
                <a:gd name="connsiteY9" fmla="*/ 953413 h 1076535"/>
                <a:gd name="connsiteX10" fmla="*/ 876300 w 1390079"/>
                <a:gd name="connsiteY10" fmla="*/ 1002030 h 1076535"/>
                <a:gd name="connsiteX11" fmla="*/ 806863 w 1390079"/>
                <a:gd name="connsiteY11" fmla="*/ 1011936 h 1076535"/>
                <a:gd name="connsiteX12" fmla="*/ 809625 w 1390079"/>
                <a:gd name="connsiteY12" fmla="*/ 966311 h 1076535"/>
                <a:gd name="connsiteX13" fmla="*/ 932216 w 1390079"/>
                <a:gd name="connsiteY13" fmla="*/ 726562 h 1076535"/>
                <a:gd name="connsiteX0" fmla="*/ 932216 w 1390079"/>
                <a:gd name="connsiteY0" fmla="*/ 726562 h 1076535"/>
                <a:gd name="connsiteX1" fmla="*/ 1390079 w 1390079"/>
                <a:gd name="connsiteY1" fmla="*/ 0 h 1076535"/>
                <a:gd name="connsiteX2" fmla="*/ 871538 w 1390079"/>
                <a:gd name="connsiteY2" fmla="*/ 703231 h 1076535"/>
                <a:gd name="connsiteX3" fmla="*/ 695325 w 1390079"/>
                <a:gd name="connsiteY3" fmla="*/ 904494 h 1076535"/>
                <a:gd name="connsiteX4" fmla="*/ 0 w 1390079"/>
                <a:gd name="connsiteY4" fmla="*/ 848487 h 1076535"/>
                <a:gd name="connsiteX5" fmla="*/ 459581 w 1390079"/>
                <a:gd name="connsiteY5" fmla="*/ 1075944 h 1076535"/>
                <a:gd name="connsiteX6" fmla="*/ 713232 w 1390079"/>
                <a:gd name="connsiteY6" fmla="*/ 1017556 h 1076535"/>
                <a:gd name="connsiteX7" fmla="*/ 746570 w 1390079"/>
                <a:gd name="connsiteY7" fmla="*/ 1030700 h 1076535"/>
                <a:gd name="connsiteX8" fmla="*/ 869918 w 1390079"/>
                <a:gd name="connsiteY8" fmla="*/ 1064800 h 1076535"/>
                <a:gd name="connsiteX9" fmla="*/ 960035 w 1390079"/>
                <a:gd name="connsiteY9" fmla="*/ 953413 h 1076535"/>
                <a:gd name="connsiteX10" fmla="*/ 876300 w 1390079"/>
                <a:gd name="connsiteY10" fmla="*/ 1002030 h 1076535"/>
                <a:gd name="connsiteX11" fmla="*/ 806863 w 1390079"/>
                <a:gd name="connsiteY11" fmla="*/ 1011936 h 1076535"/>
                <a:gd name="connsiteX12" fmla="*/ 809625 w 1390079"/>
                <a:gd name="connsiteY12" fmla="*/ 966311 h 1076535"/>
                <a:gd name="connsiteX13" fmla="*/ 932216 w 1390079"/>
                <a:gd name="connsiteY13" fmla="*/ 726562 h 1076535"/>
                <a:gd name="connsiteX0" fmla="*/ 932216 w 1390079"/>
                <a:gd name="connsiteY0" fmla="*/ 726562 h 1076535"/>
                <a:gd name="connsiteX1" fmla="*/ 1390079 w 1390079"/>
                <a:gd name="connsiteY1" fmla="*/ 0 h 1076535"/>
                <a:gd name="connsiteX2" fmla="*/ 871538 w 1390079"/>
                <a:gd name="connsiteY2" fmla="*/ 703231 h 1076535"/>
                <a:gd name="connsiteX3" fmla="*/ 695325 w 1390079"/>
                <a:gd name="connsiteY3" fmla="*/ 904494 h 1076535"/>
                <a:gd name="connsiteX4" fmla="*/ 0 w 1390079"/>
                <a:gd name="connsiteY4" fmla="*/ 848487 h 1076535"/>
                <a:gd name="connsiteX5" fmla="*/ 459581 w 1390079"/>
                <a:gd name="connsiteY5" fmla="*/ 1075944 h 1076535"/>
                <a:gd name="connsiteX6" fmla="*/ 713232 w 1390079"/>
                <a:gd name="connsiteY6" fmla="*/ 1017556 h 1076535"/>
                <a:gd name="connsiteX7" fmla="*/ 746570 w 1390079"/>
                <a:gd name="connsiteY7" fmla="*/ 1030700 h 1076535"/>
                <a:gd name="connsiteX8" fmla="*/ 869918 w 1390079"/>
                <a:gd name="connsiteY8" fmla="*/ 1064800 h 1076535"/>
                <a:gd name="connsiteX9" fmla="*/ 960035 w 1390079"/>
                <a:gd name="connsiteY9" fmla="*/ 953413 h 1076535"/>
                <a:gd name="connsiteX10" fmla="*/ 876300 w 1390079"/>
                <a:gd name="connsiteY10" fmla="*/ 1002030 h 1076535"/>
                <a:gd name="connsiteX11" fmla="*/ 806863 w 1390079"/>
                <a:gd name="connsiteY11" fmla="*/ 1011936 h 1076535"/>
                <a:gd name="connsiteX12" fmla="*/ 809625 w 1390079"/>
                <a:gd name="connsiteY12" fmla="*/ 966311 h 1076535"/>
                <a:gd name="connsiteX13" fmla="*/ 932216 w 1390079"/>
                <a:gd name="connsiteY13" fmla="*/ 726562 h 1076535"/>
                <a:gd name="connsiteX0" fmla="*/ 932216 w 1390079"/>
                <a:gd name="connsiteY0" fmla="*/ 726562 h 1076535"/>
                <a:gd name="connsiteX1" fmla="*/ 1390079 w 1390079"/>
                <a:gd name="connsiteY1" fmla="*/ 0 h 1076535"/>
                <a:gd name="connsiteX2" fmla="*/ 871538 w 1390079"/>
                <a:gd name="connsiteY2" fmla="*/ 703231 h 1076535"/>
                <a:gd name="connsiteX3" fmla="*/ 695325 w 1390079"/>
                <a:gd name="connsiteY3" fmla="*/ 904494 h 1076535"/>
                <a:gd name="connsiteX4" fmla="*/ 0 w 1390079"/>
                <a:gd name="connsiteY4" fmla="*/ 848487 h 1076535"/>
                <a:gd name="connsiteX5" fmla="*/ 459581 w 1390079"/>
                <a:gd name="connsiteY5" fmla="*/ 1075944 h 1076535"/>
                <a:gd name="connsiteX6" fmla="*/ 713232 w 1390079"/>
                <a:gd name="connsiteY6" fmla="*/ 1017556 h 1076535"/>
                <a:gd name="connsiteX7" fmla="*/ 746570 w 1390079"/>
                <a:gd name="connsiteY7" fmla="*/ 1030700 h 1076535"/>
                <a:gd name="connsiteX8" fmla="*/ 869918 w 1390079"/>
                <a:gd name="connsiteY8" fmla="*/ 1064800 h 1076535"/>
                <a:gd name="connsiteX9" fmla="*/ 960035 w 1390079"/>
                <a:gd name="connsiteY9" fmla="*/ 953413 h 1076535"/>
                <a:gd name="connsiteX10" fmla="*/ 876300 w 1390079"/>
                <a:gd name="connsiteY10" fmla="*/ 1002030 h 1076535"/>
                <a:gd name="connsiteX11" fmla="*/ 806863 w 1390079"/>
                <a:gd name="connsiteY11" fmla="*/ 1011936 h 1076535"/>
                <a:gd name="connsiteX12" fmla="*/ 809625 w 1390079"/>
                <a:gd name="connsiteY12" fmla="*/ 966311 h 1076535"/>
                <a:gd name="connsiteX13" fmla="*/ 932216 w 1390079"/>
                <a:gd name="connsiteY13" fmla="*/ 726562 h 1076535"/>
                <a:gd name="connsiteX0" fmla="*/ 932216 w 1390079"/>
                <a:gd name="connsiteY0" fmla="*/ 726562 h 1076535"/>
                <a:gd name="connsiteX1" fmla="*/ 1390079 w 1390079"/>
                <a:gd name="connsiteY1" fmla="*/ 0 h 1076535"/>
                <a:gd name="connsiteX2" fmla="*/ 871538 w 1390079"/>
                <a:gd name="connsiteY2" fmla="*/ 703231 h 1076535"/>
                <a:gd name="connsiteX3" fmla="*/ 695325 w 1390079"/>
                <a:gd name="connsiteY3" fmla="*/ 904494 h 1076535"/>
                <a:gd name="connsiteX4" fmla="*/ 0 w 1390079"/>
                <a:gd name="connsiteY4" fmla="*/ 848487 h 1076535"/>
                <a:gd name="connsiteX5" fmla="*/ 459581 w 1390079"/>
                <a:gd name="connsiteY5" fmla="*/ 1075944 h 1076535"/>
                <a:gd name="connsiteX6" fmla="*/ 713232 w 1390079"/>
                <a:gd name="connsiteY6" fmla="*/ 1017556 h 1076535"/>
                <a:gd name="connsiteX7" fmla="*/ 746570 w 1390079"/>
                <a:gd name="connsiteY7" fmla="*/ 1030700 h 1076535"/>
                <a:gd name="connsiteX8" fmla="*/ 869918 w 1390079"/>
                <a:gd name="connsiteY8" fmla="*/ 1064800 h 1076535"/>
                <a:gd name="connsiteX9" fmla="*/ 960035 w 1390079"/>
                <a:gd name="connsiteY9" fmla="*/ 953413 h 1076535"/>
                <a:gd name="connsiteX10" fmla="*/ 876300 w 1390079"/>
                <a:gd name="connsiteY10" fmla="*/ 1002030 h 1076535"/>
                <a:gd name="connsiteX11" fmla="*/ 806863 w 1390079"/>
                <a:gd name="connsiteY11" fmla="*/ 1011936 h 1076535"/>
                <a:gd name="connsiteX12" fmla="*/ 816913 w 1390079"/>
                <a:gd name="connsiteY12" fmla="*/ 934730 h 1076535"/>
                <a:gd name="connsiteX13" fmla="*/ 932216 w 1390079"/>
                <a:gd name="connsiteY13" fmla="*/ 726562 h 1076535"/>
                <a:gd name="connsiteX0" fmla="*/ 932216 w 1390079"/>
                <a:gd name="connsiteY0" fmla="*/ 726562 h 1076535"/>
                <a:gd name="connsiteX1" fmla="*/ 1390079 w 1390079"/>
                <a:gd name="connsiteY1" fmla="*/ 0 h 1076535"/>
                <a:gd name="connsiteX2" fmla="*/ 871538 w 1390079"/>
                <a:gd name="connsiteY2" fmla="*/ 703231 h 1076535"/>
                <a:gd name="connsiteX3" fmla="*/ 695325 w 1390079"/>
                <a:gd name="connsiteY3" fmla="*/ 904494 h 1076535"/>
                <a:gd name="connsiteX4" fmla="*/ 0 w 1390079"/>
                <a:gd name="connsiteY4" fmla="*/ 848487 h 1076535"/>
                <a:gd name="connsiteX5" fmla="*/ 459581 w 1390079"/>
                <a:gd name="connsiteY5" fmla="*/ 1075944 h 1076535"/>
                <a:gd name="connsiteX6" fmla="*/ 713232 w 1390079"/>
                <a:gd name="connsiteY6" fmla="*/ 1017556 h 1076535"/>
                <a:gd name="connsiteX7" fmla="*/ 746570 w 1390079"/>
                <a:gd name="connsiteY7" fmla="*/ 1030700 h 1076535"/>
                <a:gd name="connsiteX8" fmla="*/ 869918 w 1390079"/>
                <a:gd name="connsiteY8" fmla="*/ 1064800 h 1076535"/>
                <a:gd name="connsiteX9" fmla="*/ 960035 w 1390079"/>
                <a:gd name="connsiteY9" fmla="*/ 953413 h 1076535"/>
                <a:gd name="connsiteX10" fmla="*/ 876300 w 1390079"/>
                <a:gd name="connsiteY10" fmla="*/ 1002030 h 1076535"/>
                <a:gd name="connsiteX11" fmla="*/ 806863 w 1390079"/>
                <a:gd name="connsiteY11" fmla="*/ 1011936 h 1076535"/>
                <a:gd name="connsiteX12" fmla="*/ 816913 w 1390079"/>
                <a:gd name="connsiteY12" fmla="*/ 934730 h 1076535"/>
                <a:gd name="connsiteX13" fmla="*/ 932216 w 1390079"/>
                <a:gd name="connsiteY13" fmla="*/ 726562 h 1076535"/>
                <a:gd name="connsiteX0" fmla="*/ 932216 w 1390079"/>
                <a:gd name="connsiteY0" fmla="*/ 726562 h 1076535"/>
                <a:gd name="connsiteX1" fmla="*/ 1390079 w 1390079"/>
                <a:gd name="connsiteY1" fmla="*/ 0 h 1076535"/>
                <a:gd name="connsiteX2" fmla="*/ 871538 w 1390079"/>
                <a:gd name="connsiteY2" fmla="*/ 703231 h 1076535"/>
                <a:gd name="connsiteX3" fmla="*/ 695325 w 1390079"/>
                <a:gd name="connsiteY3" fmla="*/ 904494 h 1076535"/>
                <a:gd name="connsiteX4" fmla="*/ 0 w 1390079"/>
                <a:gd name="connsiteY4" fmla="*/ 848487 h 1076535"/>
                <a:gd name="connsiteX5" fmla="*/ 459581 w 1390079"/>
                <a:gd name="connsiteY5" fmla="*/ 1075944 h 1076535"/>
                <a:gd name="connsiteX6" fmla="*/ 713232 w 1390079"/>
                <a:gd name="connsiteY6" fmla="*/ 1017556 h 1076535"/>
                <a:gd name="connsiteX7" fmla="*/ 746570 w 1390079"/>
                <a:gd name="connsiteY7" fmla="*/ 1030700 h 1076535"/>
                <a:gd name="connsiteX8" fmla="*/ 869918 w 1390079"/>
                <a:gd name="connsiteY8" fmla="*/ 1064800 h 1076535"/>
                <a:gd name="connsiteX9" fmla="*/ 960035 w 1390079"/>
                <a:gd name="connsiteY9" fmla="*/ 953413 h 1076535"/>
                <a:gd name="connsiteX10" fmla="*/ 876300 w 1390079"/>
                <a:gd name="connsiteY10" fmla="*/ 1002030 h 1076535"/>
                <a:gd name="connsiteX11" fmla="*/ 806863 w 1390079"/>
                <a:gd name="connsiteY11" fmla="*/ 1011936 h 1076535"/>
                <a:gd name="connsiteX12" fmla="*/ 816913 w 1390079"/>
                <a:gd name="connsiteY12" fmla="*/ 934730 h 1076535"/>
                <a:gd name="connsiteX13" fmla="*/ 932216 w 1390079"/>
                <a:gd name="connsiteY13" fmla="*/ 726562 h 1076535"/>
                <a:gd name="connsiteX0" fmla="*/ 932216 w 1390079"/>
                <a:gd name="connsiteY0" fmla="*/ 726562 h 1076535"/>
                <a:gd name="connsiteX1" fmla="*/ 1390079 w 1390079"/>
                <a:gd name="connsiteY1" fmla="*/ 0 h 1076535"/>
                <a:gd name="connsiteX2" fmla="*/ 871538 w 1390079"/>
                <a:gd name="connsiteY2" fmla="*/ 703231 h 1076535"/>
                <a:gd name="connsiteX3" fmla="*/ 695325 w 1390079"/>
                <a:gd name="connsiteY3" fmla="*/ 904494 h 1076535"/>
                <a:gd name="connsiteX4" fmla="*/ 0 w 1390079"/>
                <a:gd name="connsiteY4" fmla="*/ 848487 h 1076535"/>
                <a:gd name="connsiteX5" fmla="*/ 459581 w 1390079"/>
                <a:gd name="connsiteY5" fmla="*/ 1075944 h 1076535"/>
                <a:gd name="connsiteX6" fmla="*/ 713232 w 1390079"/>
                <a:gd name="connsiteY6" fmla="*/ 1017556 h 1076535"/>
                <a:gd name="connsiteX7" fmla="*/ 746570 w 1390079"/>
                <a:gd name="connsiteY7" fmla="*/ 1030700 h 1076535"/>
                <a:gd name="connsiteX8" fmla="*/ 869918 w 1390079"/>
                <a:gd name="connsiteY8" fmla="*/ 1064800 h 1076535"/>
                <a:gd name="connsiteX9" fmla="*/ 960035 w 1390079"/>
                <a:gd name="connsiteY9" fmla="*/ 953413 h 1076535"/>
                <a:gd name="connsiteX10" fmla="*/ 876300 w 1390079"/>
                <a:gd name="connsiteY10" fmla="*/ 1002030 h 1076535"/>
                <a:gd name="connsiteX11" fmla="*/ 806863 w 1390079"/>
                <a:gd name="connsiteY11" fmla="*/ 1011936 h 1076535"/>
                <a:gd name="connsiteX12" fmla="*/ 816913 w 1390079"/>
                <a:gd name="connsiteY12" fmla="*/ 934730 h 1076535"/>
                <a:gd name="connsiteX13" fmla="*/ 932216 w 1390079"/>
                <a:gd name="connsiteY13" fmla="*/ 726562 h 107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90079" h="1076535">
                  <a:moveTo>
                    <a:pt x="932216" y="726562"/>
                  </a:moveTo>
                  <a:cubicBezTo>
                    <a:pt x="1089693" y="383306"/>
                    <a:pt x="1210700" y="215245"/>
                    <a:pt x="1390079" y="0"/>
                  </a:cubicBezTo>
                  <a:cubicBezTo>
                    <a:pt x="1167059" y="165124"/>
                    <a:pt x="987330" y="416437"/>
                    <a:pt x="871538" y="703231"/>
                  </a:cubicBezTo>
                  <a:cubicBezTo>
                    <a:pt x="825956" y="792629"/>
                    <a:pt x="819570" y="844303"/>
                    <a:pt x="695325" y="904494"/>
                  </a:cubicBezTo>
                  <a:cubicBezTo>
                    <a:pt x="442627" y="1005269"/>
                    <a:pt x="241649" y="960501"/>
                    <a:pt x="0" y="848487"/>
                  </a:cubicBezTo>
                  <a:cubicBezTo>
                    <a:pt x="116681" y="996125"/>
                    <a:pt x="277368" y="1062990"/>
                    <a:pt x="459581" y="1075944"/>
                  </a:cubicBezTo>
                  <a:cubicBezTo>
                    <a:pt x="538639" y="1073087"/>
                    <a:pt x="632270" y="1056894"/>
                    <a:pt x="713232" y="1017556"/>
                  </a:cubicBezTo>
                  <a:cubicBezTo>
                    <a:pt x="753332" y="998125"/>
                    <a:pt x="740950" y="1020318"/>
                    <a:pt x="746570" y="1030700"/>
                  </a:cubicBezTo>
                  <a:cubicBezTo>
                    <a:pt x="774668" y="1081945"/>
                    <a:pt x="817055" y="1085279"/>
                    <a:pt x="869918" y="1064800"/>
                  </a:cubicBezTo>
                  <a:lnTo>
                    <a:pt x="960035" y="953413"/>
                  </a:lnTo>
                  <a:cubicBezTo>
                    <a:pt x="961099" y="942951"/>
                    <a:pt x="897348" y="984599"/>
                    <a:pt x="876300" y="1002030"/>
                  </a:cubicBezTo>
                  <a:cubicBezTo>
                    <a:pt x="841054" y="1031220"/>
                    <a:pt x="816761" y="1023153"/>
                    <a:pt x="806863" y="1011936"/>
                  </a:cubicBezTo>
                  <a:cubicBezTo>
                    <a:pt x="796965" y="1000719"/>
                    <a:pt x="781444" y="982292"/>
                    <a:pt x="816913" y="934730"/>
                  </a:cubicBezTo>
                  <a:cubicBezTo>
                    <a:pt x="847968" y="893086"/>
                    <a:pt x="901316" y="798528"/>
                    <a:pt x="932216" y="72656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9AC1CD36-B544-48BE-B23B-E426C908A1FC}"/>
                </a:ext>
              </a:extLst>
            </p:cNvPr>
            <p:cNvSpPr/>
            <p:nvPr/>
          </p:nvSpPr>
          <p:spPr>
            <a:xfrm>
              <a:off x="6950473" y="2636460"/>
              <a:ext cx="3013207" cy="2774347"/>
            </a:xfrm>
            <a:custGeom>
              <a:avLst/>
              <a:gdLst>
                <a:gd name="connsiteX0" fmla="*/ 2323910 w 4306442"/>
                <a:gd name="connsiteY0" fmla="*/ 0 h 3965066"/>
                <a:gd name="connsiteX1" fmla="*/ 691515 w 4306442"/>
                <a:gd name="connsiteY1" fmla="*/ 857440 h 3965066"/>
                <a:gd name="connsiteX2" fmla="*/ 0 w 4306442"/>
                <a:gd name="connsiteY2" fmla="*/ 1982534 h 3965066"/>
                <a:gd name="connsiteX3" fmla="*/ 691515 w 4306442"/>
                <a:gd name="connsiteY3" fmla="*/ 3107627 h 3965066"/>
                <a:gd name="connsiteX4" fmla="*/ 2323910 w 4306442"/>
                <a:gd name="connsiteY4" fmla="*/ 3965067 h 3965066"/>
                <a:gd name="connsiteX5" fmla="*/ 4306443 w 4306442"/>
                <a:gd name="connsiteY5" fmla="*/ 1982534 h 3965066"/>
                <a:gd name="connsiteX6" fmla="*/ 2323910 w 4306442"/>
                <a:gd name="connsiteY6" fmla="*/ 0 h 3965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06442" h="3965066">
                  <a:moveTo>
                    <a:pt x="2323910" y="0"/>
                  </a:moveTo>
                  <a:cubicBezTo>
                    <a:pt x="1646873" y="0"/>
                    <a:pt x="1049179" y="339471"/>
                    <a:pt x="691515" y="857440"/>
                  </a:cubicBezTo>
                  <a:cubicBezTo>
                    <a:pt x="281178" y="1065371"/>
                    <a:pt x="0" y="1491139"/>
                    <a:pt x="0" y="1982534"/>
                  </a:cubicBezTo>
                  <a:cubicBezTo>
                    <a:pt x="0" y="2473928"/>
                    <a:pt x="281178" y="2899696"/>
                    <a:pt x="691515" y="3107627"/>
                  </a:cubicBezTo>
                  <a:cubicBezTo>
                    <a:pt x="1049179" y="3625596"/>
                    <a:pt x="1646873" y="3965067"/>
                    <a:pt x="2323910" y="3965067"/>
                  </a:cubicBezTo>
                  <a:cubicBezTo>
                    <a:pt x="3418808" y="3965067"/>
                    <a:pt x="4306443" y="3077432"/>
                    <a:pt x="4306443" y="1982534"/>
                  </a:cubicBezTo>
                  <a:cubicBezTo>
                    <a:pt x="4306443" y="887635"/>
                    <a:pt x="3418808" y="0"/>
                    <a:pt x="2323910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D44BDEDA-DD40-4C15-B985-D08AB6FAA58D}"/>
                </a:ext>
              </a:extLst>
            </p:cNvPr>
            <p:cNvSpPr/>
            <p:nvPr/>
          </p:nvSpPr>
          <p:spPr>
            <a:xfrm>
              <a:off x="7038512" y="3372188"/>
              <a:ext cx="443256" cy="1284630"/>
            </a:xfrm>
            <a:custGeom>
              <a:avLst/>
              <a:gdLst>
                <a:gd name="connsiteX0" fmla="*/ 435293 w 633496"/>
                <a:gd name="connsiteY0" fmla="*/ 945612 h 1835979"/>
                <a:gd name="connsiteX1" fmla="*/ 621602 w 633496"/>
                <a:gd name="connsiteY1" fmla="*/ 154370 h 1835979"/>
                <a:gd name="connsiteX2" fmla="*/ 462915 w 633496"/>
                <a:gd name="connsiteY2" fmla="*/ 21115 h 1835979"/>
                <a:gd name="connsiteX3" fmla="*/ 0 w 633496"/>
                <a:gd name="connsiteY3" fmla="*/ 927800 h 1835979"/>
                <a:gd name="connsiteX4" fmla="*/ 434340 w 633496"/>
                <a:gd name="connsiteY4" fmla="*/ 1813054 h 1835979"/>
                <a:gd name="connsiteX5" fmla="*/ 596265 w 633496"/>
                <a:gd name="connsiteY5" fmla="*/ 1683990 h 1835979"/>
                <a:gd name="connsiteX6" fmla="*/ 435293 w 633496"/>
                <a:gd name="connsiteY6" fmla="*/ 945612 h 183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3496" h="1835979">
                  <a:moveTo>
                    <a:pt x="435293" y="945612"/>
                  </a:moveTo>
                  <a:cubicBezTo>
                    <a:pt x="435293" y="661195"/>
                    <a:pt x="502348" y="392495"/>
                    <a:pt x="621602" y="154370"/>
                  </a:cubicBezTo>
                  <a:cubicBezTo>
                    <a:pt x="671608" y="54548"/>
                    <a:pt x="553403" y="-44417"/>
                    <a:pt x="462915" y="21115"/>
                  </a:cubicBezTo>
                  <a:cubicBezTo>
                    <a:pt x="182404" y="224474"/>
                    <a:pt x="0" y="554801"/>
                    <a:pt x="0" y="927800"/>
                  </a:cubicBezTo>
                  <a:cubicBezTo>
                    <a:pt x="0" y="1287940"/>
                    <a:pt x="170117" y="1608266"/>
                    <a:pt x="434340" y="1813054"/>
                  </a:cubicBezTo>
                  <a:cubicBezTo>
                    <a:pt x="522351" y="1881253"/>
                    <a:pt x="642747" y="1785145"/>
                    <a:pt x="596265" y="1683990"/>
                  </a:cubicBezTo>
                  <a:cubicBezTo>
                    <a:pt x="492919" y="1459295"/>
                    <a:pt x="435293" y="1209169"/>
                    <a:pt x="435293" y="94561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2FBF4DB7-2191-424B-89B9-DBF5FD07D4CD}"/>
                </a:ext>
              </a:extLst>
            </p:cNvPr>
            <p:cNvSpPr/>
            <p:nvPr/>
          </p:nvSpPr>
          <p:spPr>
            <a:xfrm>
              <a:off x="9657641" y="4316943"/>
              <a:ext cx="852938" cy="820414"/>
            </a:xfrm>
            <a:custGeom>
              <a:avLst/>
              <a:gdLst>
                <a:gd name="connsiteX0" fmla="*/ 1219009 w 1219009"/>
                <a:gd name="connsiteY0" fmla="*/ 303467 h 1172527"/>
                <a:gd name="connsiteX1" fmla="*/ 845725 w 1219009"/>
                <a:gd name="connsiteY1" fmla="*/ 1172528 h 1172527"/>
                <a:gd name="connsiteX2" fmla="*/ 0 w 1219009"/>
                <a:gd name="connsiteY2" fmla="*/ 722376 h 1172527"/>
                <a:gd name="connsiteX3" fmla="*/ 310229 w 1219009"/>
                <a:gd name="connsiteY3" fmla="*/ 0 h 1172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009" h="1172527">
                  <a:moveTo>
                    <a:pt x="1219009" y="303467"/>
                  </a:moveTo>
                  <a:lnTo>
                    <a:pt x="845725" y="1172528"/>
                  </a:lnTo>
                  <a:lnTo>
                    <a:pt x="0" y="722376"/>
                  </a:lnTo>
                  <a:lnTo>
                    <a:pt x="310229" y="0"/>
                  </a:lnTo>
                  <a:close/>
                </a:path>
              </a:pathLst>
            </a:custGeom>
            <a:solidFill>
              <a:srgbClr val="B6C2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6A34F90-896F-4EDE-9E5C-476E89DEBD72}"/>
                </a:ext>
              </a:extLst>
            </p:cNvPr>
            <p:cNvSpPr/>
            <p:nvPr/>
          </p:nvSpPr>
          <p:spPr>
            <a:xfrm>
              <a:off x="7351216" y="2792945"/>
              <a:ext cx="3128173" cy="2474707"/>
            </a:xfrm>
            <a:custGeom>
              <a:avLst/>
              <a:gdLst>
                <a:gd name="connsiteX0" fmla="*/ 1237353 w 3128173"/>
                <a:gd name="connsiteY0" fmla="*/ 0 h 2474707"/>
                <a:gd name="connsiteX1" fmla="*/ 2474706 w 3128173"/>
                <a:gd name="connsiteY1" fmla="*/ 1237354 h 2474707"/>
                <a:gd name="connsiteX2" fmla="*/ 2449567 w 3128173"/>
                <a:gd name="connsiteY2" fmla="*/ 1486723 h 2474707"/>
                <a:gd name="connsiteX3" fmla="*/ 2433195 w 3128173"/>
                <a:gd name="connsiteY3" fmla="*/ 1550397 h 2474707"/>
                <a:gd name="connsiteX4" fmla="*/ 3128173 w 3128173"/>
                <a:gd name="connsiteY4" fmla="*/ 1802047 h 2474707"/>
                <a:gd name="connsiteX5" fmla="*/ 2920770 w 3128173"/>
                <a:gd name="connsiteY5" fmla="*/ 2284965 h 2474707"/>
                <a:gd name="connsiteX6" fmla="*/ 2248723 w 3128173"/>
                <a:gd name="connsiteY6" fmla="*/ 1948777 h 2474707"/>
                <a:gd name="connsiteX7" fmla="*/ 2192155 w 3128173"/>
                <a:gd name="connsiteY7" fmla="*/ 2024425 h 2474707"/>
                <a:gd name="connsiteX8" fmla="*/ 1237353 w 3128173"/>
                <a:gd name="connsiteY8" fmla="*/ 2474707 h 2474707"/>
                <a:gd name="connsiteX9" fmla="*/ 0 w 3128173"/>
                <a:gd name="connsiteY9" fmla="*/ 1237353 h 2474707"/>
                <a:gd name="connsiteX10" fmla="*/ 1237353 w 3128173"/>
                <a:gd name="connsiteY10" fmla="*/ 0 h 247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28173" h="2474707">
                  <a:moveTo>
                    <a:pt x="1237353" y="0"/>
                  </a:moveTo>
                  <a:cubicBezTo>
                    <a:pt x="1920725" y="0"/>
                    <a:pt x="2474706" y="553982"/>
                    <a:pt x="2474706" y="1237354"/>
                  </a:cubicBezTo>
                  <a:cubicBezTo>
                    <a:pt x="2474706" y="1322775"/>
                    <a:pt x="2466050" y="1406174"/>
                    <a:pt x="2449567" y="1486723"/>
                  </a:cubicBezTo>
                  <a:lnTo>
                    <a:pt x="2433195" y="1550397"/>
                  </a:lnTo>
                  <a:lnTo>
                    <a:pt x="3128173" y="1802047"/>
                  </a:lnTo>
                  <a:lnTo>
                    <a:pt x="2920770" y="2284965"/>
                  </a:lnTo>
                  <a:lnTo>
                    <a:pt x="2248723" y="1948777"/>
                  </a:lnTo>
                  <a:lnTo>
                    <a:pt x="2192155" y="2024425"/>
                  </a:lnTo>
                  <a:cubicBezTo>
                    <a:pt x="1965206" y="2299424"/>
                    <a:pt x="1621750" y="2474707"/>
                    <a:pt x="1237353" y="2474707"/>
                  </a:cubicBezTo>
                  <a:cubicBezTo>
                    <a:pt x="553982" y="2474707"/>
                    <a:pt x="0" y="1920725"/>
                    <a:pt x="0" y="1237353"/>
                  </a:cubicBezTo>
                  <a:cubicBezTo>
                    <a:pt x="0" y="553982"/>
                    <a:pt x="553982" y="0"/>
                    <a:pt x="123735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FF0DF83C-B98E-4877-9967-55B16E6386CA}"/>
                </a:ext>
              </a:extLst>
            </p:cNvPr>
            <p:cNvSpPr/>
            <p:nvPr/>
          </p:nvSpPr>
          <p:spPr>
            <a:xfrm>
              <a:off x="9586330" y="4400051"/>
              <a:ext cx="822946" cy="485717"/>
            </a:xfrm>
            <a:custGeom>
              <a:avLst/>
              <a:gdLst>
                <a:gd name="connsiteX0" fmla="*/ 1176147 w 1176146"/>
                <a:gd name="connsiteY0" fmla="*/ 537686 h 694182"/>
                <a:gd name="connsiteX1" fmla="*/ 1108901 w 1176146"/>
                <a:gd name="connsiteY1" fmla="*/ 694182 h 694182"/>
                <a:gd name="connsiteX2" fmla="*/ 0 w 1176146"/>
                <a:gd name="connsiteY2" fmla="*/ 309944 h 694182"/>
                <a:gd name="connsiteX3" fmla="*/ 128588 w 1176146"/>
                <a:gd name="connsiteY3" fmla="*/ 0 h 694182"/>
                <a:gd name="connsiteX4" fmla="*/ 1176147 w 1176146"/>
                <a:gd name="connsiteY4" fmla="*/ 537686 h 69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6146" h="694182">
                  <a:moveTo>
                    <a:pt x="1176147" y="537686"/>
                  </a:moveTo>
                  <a:lnTo>
                    <a:pt x="1108901" y="694182"/>
                  </a:lnTo>
                  <a:cubicBezTo>
                    <a:pt x="1108901" y="694182"/>
                    <a:pt x="78581" y="194405"/>
                    <a:pt x="0" y="309944"/>
                  </a:cubicBezTo>
                  <a:cubicBezTo>
                    <a:pt x="21431" y="258699"/>
                    <a:pt x="105251" y="54102"/>
                    <a:pt x="128588" y="0"/>
                  </a:cubicBezTo>
                  <a:cubicBezTo>
                    <a:pt x="88487" y="155924"/>
                    <a:pt x="1176147" y="537686"/>
                    <a:pt x="1176147" y="53768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37594BEE-F977-4215-8453-AC9A9B5754AB}"/>
                </a:ext>
              </a:extLst>
            </p:cNvPr>
            <p:cNvSpPr/>
            <p:nvPr/>
          </p:nvSpPr>
          <p:spPr>
            <a:xfrm>
              <a:off x="7343152" y="2814872"/>
              <a:ext cx="2446515" cy="2437918"/>
            </a:xfrm>
            <a:custGeom>
              <a:avLst/>
              <a:gdLst>
                <a:gd name="connsiteX0" fmla="*/ 3496532 w 3496532"/>
                <a:gd name="connsiteY0" fmla="*/ 1661160 h 3484245"/>
                <a:gd name="connsiteX1" fmla="*/ 3426809 w 3496532"/>
                <a:gd name="connsiteY1" fmla="*/ 1609535 h 3484245"/>
                <a:gd name="connsiteX2" fmla="*/ 1689735 w 3496532"/>
                <a:gd name="connsiteY2" fmla="*/ 0 h 3484245"/>
                <a:gd name="connsiteX3" fmla="*/ 1111568 w 3496532"/>
                <a:gd name="connsiteY3" fmla="*/ 98393 h 3484245"/>
                <a:gd name="connsiteX4" fmla="*/ 0 w 3496532"/>
                <a:gd name="connsiteY4" fmla="*/ 1742123 h 3484245"/>
                <a:gd name="connsiteX5" fmla="*/ 1111568 w 3496532"/>
                <a:gd name="connsiteY5" fmla="*/ 3385852 h 3484245"/>
                <a:gd name="connsiteX6" fmla="*/ 1689735 w 3496532"/>
                <a:gd name="connsiteY6" fmla="*/ 3484245 h 3484245"/>
                <a:gd name="connsiteX7" fmla="*/ 3431858 w 3496532"/>
                <a:gd name="connsiteY7" fmla="*/ 1742123 h 3484245"/>
                <a:gd name="connsiteX8" fmla="*/ 3431477 w 3496532"/>
                <a:gd name="connsiteY8" fmla="*/ 1709357 h 3484245"/>
                <a:gd name="connsiteX9" fmla="*/ 3496532 w 3496532"/>
                <a:gd name="connsiteY9" fmla="*/ 1661160 h 348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96532" h="3484245">
                  <a:moveTo>
                    <a:pt x="3496532" y="1661160"/>
                  </a:moveTo>
                  <a:lnTo>
                    <a:pt x="3426809" y="1609535"/>
                  </a:lnTo>
                  <a:cubicBezTo>
                    <a:pt x="3359087" y="709327"/>
                    <a:pt x="2607278" y="0"/>
                    <a:pt x="1689735" y="0"/>
                  </a:cubicBezTo>
                  <a:cubicBezTo>
                    <a:pt x="1487043" y="0"/>
                    <a:pt x="1292447" y="34766"/>
                    <a:pt x="1111568" y="98393"/>
                  </a:cubicBezTo>
                  <a:cubicBezTo>
                    <a:pt x="460058" y="359759"/>
                    <a:pt x="0" y="997172"/>
                    <a:pt x="0" y="1742123"/>
                  </a:cubicBezTo>
                  <a:cubicBezTo>
                    <a:pt x="0" y="2487073"/>
                    <a:pt x="460058" y="3124391"/>
                    <a:pt x="1111568" y="3385852"/>
                  </a:cubicBezTo>
                  <a:cubicBezTo>
                    <a:pt x="1292543" y="3449479"/>
                    <a:pt x="1487043" y="3484245"/>
                    <a:pt x="1689735" y="3484245"/>
                  </a:cubicBezTo>
                  <a:cubicBezTo>
                    <a:pt x="2651855" y="3484245"/>
                    <a:pt x="3431858" y="2704243"/>
                    <a:pt x="3431858" y="1742123"/>
                  </a:cubicBezTo>
                  <a:cubicBezTo>
                    <a:pt x="3431858" y="1731169"/>
                    <a:pt x="3431667" y="1720310"/>
                    <a:pt x="3431477" y="1709357"/>
                  </a:cubicBezTo>
                  <a:lnTo>
                    <a:pt x="3496532" y="16611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6EA0005-6C0E-4A9B-A6DC-ECAA54536B47}"/>
                </a:ext>
              </a:extLst>
            </p:cNvPr>
            <p:cNvSpPr/>
            <p:nvPr/>
          </p:nvSpPr>
          <p:spPr>
            <a:xfrm>
              <a:off x="7291830" y="2719216"/>
              <a:ext cx="2594499" cy="2608884"/>
            </a:xfrm>
            <a:custGeom>
              <a:avLst/>
              <a:gdLst>
                <a:gd name="connsiteX0" fmla="*/ 34727 w 2594499"/>
                <a:gd name="connsiteY0" fmla="*/ 1473699 h 2608884"/>
                <a:gd name="connsiteX1" fmla="*/ 75382 w 2594499"/>
                <a:gd name="connsiteY1" fmla="*/ 1510288 h 2608884"/>
                <a:gd name="connsiteX2" fmla="*/ 170737 w 2594499"/>
                <a:gd name="connsiteY2" fmla="*/ 1824670 h 2608884"/>
                <a:gd name="connsiteX3" fmla="*/ 188158 w 2594499"/>
                <a:gd name="connsiteY3" fmla="*/ 1858766 h 2608884"/>
                <a:gd name="connsiteX4" fmla="*/ 198369 w 2594499"/>
                <a:gd name="connsiteY4" fmla="*/ 1825526 h 2608884"/>
                <a:gd name="connsiteX5" fmla="*/ 223832 w 2594499"/>
                <a:gd name="connsiteY5" fmla="*/ 1804534 h 2608884"/>
                <a:gd name="connsiteX6" fmla="*/ 199143 w 2594499"/>
                <a:gd name="connsiteY6" fmla="*/ 1727020 h 2608884"/>
                <a:gd name="connsiteX7" fmla="*/ 206208 w 2594499"/>
                <a:gd name="connsiteY7" fmla="*/ 1725820 h 2608884"/>
                <a:gd name="connsiteX8" fmla="*/ 229730 w 2594499"/>
                <a:gd name="connsiteY8" fmla="*/ 1799672 h 2608884"/>
                <a:gd name="connsiteX9" fmla="*/ 230446 w 2594499"/>
                <a:gd name="connsiteY9" fmla="*/ 1799082 h 2608884"/>
                <a:gd name="connsiteX10" fmla="*/ 239470 w 2594499"/>
                <a:gd name="connsiteY10" fmla="*/ 1797247 h 2608884"/>
                <a:gd name="connsiteX11" fmla="*/ 208674 w 2594499"/>
                <a:gd name="connsiteY11" fmla="*/ 1722821 h 2608884"/>
                <a:gd name="connsiteX12" fmla="*/ 214606 w 2594499"/>
                <a:gd name="connsiteY12" fmla="*/ 1721488 h 2608884"/>
                <a:gd name="connsiteX13" fmla="*/ 245503 w 2594499"/>
                <a:gd name="connsiteY13" fmla="*/ 1796020 h 2608884"/>
                <a:gd name="connsiteX14" fmla="*/ 245881 w 2594499"/>
                <a:gd name="connsiteY14" fmla="*/ 1795943 h 2608884"/>
                <a:gd name="connsiteX15" fmla="*/ 237331 w 2594499"/>
                <a:gd name="connsiteY15" fmla="*/ 1718421 h 2608884"/>
                <a:gd name="connsiteX16" fmla="*/ 243463 w 2594499"/>
                <a:gd name="connsiteY16" fmla="*/ 1717888 h 2608884"/>
                <a:gd name="connsiteX17" fmla="*/ 251991 w 2594499"/>
                <a:gd name="connsiteY17" fmla="*/ 1794701 h 2608884"/>
                <a:gd name="connsiteX18" fmla="*/ 255430 w 2594499"/>
                <a:gd name="connsiteY18" fmla="*/ 1794002 h 2608884"/>
                <a:gd name="connsiteX19" fmla="*/ 261857 w 2594499"/>
                <a:gd name="connsiteY19" fmla="*/ 1712890 h 2608884"/>
                <a:gd name="connsiteX20" fmla="*/ 267988 w 2594499"/>
                <a:gd name="connsiteY20" fmla="*/ 1712890 h 2608884"/>
                <a:gd name="connsiteX21" fmla="*/ 261549 w 2594499"/>
                <a:gd name="connsiteY21" fmla="*/ 1794163 h 2608884"/>
                <a:gd name="connsiteX22" fmla="*/ 264002 w 2594499"/>
                <a:gd name="connsiteY22" fmla="*/ 1794885 h 2608884"/>
                <a:gd name="connsiteX23" fmla="*/ 284251 w 2594499"/>
                <a:gd name="connsiteY23" fmla="*/ 1711490 h 2608884"/>
                <a:gd name="connsiteX24" fmla="*/ 290382 w 2594499"/>
                <a:gd name="connsiteY24" fmla="*/ 1711890 h 2608884"/>
                <a:gd name="connsiteX25" fmla="*/ 269772 w 2594499"/>
                <a:gd name="connsiteY25" fmla="*/ 1796582 h 2608884"/>
                <a:gd name="connsiteX26" fmla="*/ 283396 w 2594499"/>
                <a:gd name="connsiteY26" fmla="*/ 1800589 h 2608884"/>
                <a:gd name="connsiteX27" fmla="*/ 311109 w 2594499"/>
                <a:gd name="connsiteY27" fmla="*/ 1879906 h 2608884"/>
                <a:gd name="connsiteX28" fmla="*/ 293246 w 2594499"/>
                <a:gd name="connsiteY28" fmla="*/ 2011434 h 2608884"/>
                <a:gd name="connsiteX29" fmla="*/ 301589 w 2594499"/>
                <a:gd name="connsiteY29" fmla="*/ 2044629 h 2608884"/>
                <a:gd name="connsiteX30" fmla="*/ 341407 w 2594499"/>
                <a:gd name="connsiteY30" fmla="*/ 2097435 h 2608884"/>
                <a:gd name="connsiteX31" fmla="*/ 1296739 w 2594499"/>
                <a:gd name="connsiteY31" fmla="*/ 2548436 h 2608884"/>
                <a:gd name="connsiteX32" fmla="*/ 2308895 w 2594499"/>
                <a:gd name="connsiteY32" fmla="*/ 2022863 h 2608884"/>
                <a:gd name="connsiteX33" fmla="*/ 2361013 w 2594499"/>
                <a:gd name="connsiteY33" fmla="*/ 2049056 h 2608884"/>
                <a:gd name="connsiteX34" fmla="*/ 1290008 w 2594499"/>
                <a:gd name="connsiteY34" fmla="*/ 2608884 h 2608884"/>
                <a:gd name="connsiteX35" fmla="*/ 1937 w 2594499"/>
                <a:gd name="connsiteY35" fmla="*/ 1510888 h 2608884"/>
                <a:gd name="connsiteX36" fmla="*/ 1937 w 2594499"/>
                <a:gd name="connsiteY36" fmla="*/ 1510154 h 2608884"/>
                <a:gd name="connsiteX37" fmla="*/ 34727 w 2594499"/>
                <a:gd name="connsiteY37" fmla="*/ 1473699 h 2608884"/>
                <a:gd name="connsiteX38" fmla="*/ 1296819 w 2594499"/>
                <a:gd name="connsiteY38" fmla="*/ 17 h 2608884"/>
                <a:gd name="connsiteX39" fmla="*/ 1584384 w 2594499"/>
                <a:gd name="connsiteY39" fmla="*/ 32207 h 2608884"/>
                <a:gd name="connsiteX40" fmla="*/ 2561217 w 2594499"/>
                <a:gd name="connsiteY40" fmla="*/ 1005041 h 2608884"/>
                <a:gd name="connsiteX41" fmla="*/ 2549621 w 2594499"/>
                <a:gd name="connsiteY41" fmla="*/ 1644778 h 2608884"/>
                <a:gd name="connsiteX42" fmla="*/ 2493971 w 2594499"/>
                <a:gd name="connsiteY42" fmla="*/ 1624651 h 2608884"/>
                <a:gd name="connsiteX43" fmla="*/ 2533959 w 2594499"/>
                <a:gd name="connsiteY43" fmla="*/ 1331408 h 2608884"/>
                <a:gd name="connsiteX44" fmla="*/ 1270281 w 2594499"/>
                <a:gd name="connsiteY44" fmla="*/ 73994 h 2608884"/>
                <a:gd name="connsiteX45" fmla="*/ 336518 w 2594499"/>
                <a:gd name="connsiteY45" fmla="*/ 530667 h 2608884"/>
                <a:gd name="connsiteX46" fmla="*/ 291826 w 2594499"/>
                <a:gd name="connsiteY46" fmla="*/ 596289 h 2608884"/>
                <a:gd name="connsiteX47" fmla="*/ 287980 w 2594499"/>
                <a:gd name="connsiteY47" fmla="*/ 611593 h 2608884"/>
                <a:gd name="connsiteX48" fmla="*/ 305843 w 2594499"/>
                <a:gd name="connsiteY48" fmla="*/ 743121 h 2608884"/>
                <a:gd name="connsiteX49" fmla="*/ 278158 w 2594499"/>
                <a:gd name="connsiteY49" fmla="*/ 822447 h 2608884"/>
                <a:gd name="connsiteX50" fmla="*/ 277738 w 2594499"/>
                <a:gd name="connsiteY50" fmla="*/ 822571 h 2608884"/>
                <a:gd name="connsiteX51" fmla="*/ 287117 w 2594499"/>
                <a:gd name="connsiteY51" fmla="*/ 904005 h 2608884"/>
                <a:gd name="connsiteX52" fmla="*/ 279719 w 2594499"/>
                <a:gd name="connsiteY52" fmla="*/ 904272 h 2608884"/>
                <a:gd name="connsiteX53" fmla="*/ 270552 w 2594499"/>
                <a:gd name="connsiteY53" fmla="*/ 824679 h 2608884"/>
                <a:gd name="connsiteX54" fmla="*/ 261215 w 2594499"/>
                <a:gd name="connsiteY54" fmla="*/ 827419 h 2608884"/>
                <a:gd name="connsiteX55" fmla="*/ 276653 w 2594499"/>
                <a:gd name="connsiteY55" fmla="*/ 907272 h 2608884"/>
                <a:gd name="connsiteX56" fmla="*/ 270389 w 2594499"/>
                <a:gd name="connsiteY56" fmla="*/ 907805 h 2608884"/>
                <a:gd name="connsiteX57" fmla="*/ 255189 w 2594499"/>
                <a:gd name="connsiteY57" fmla="*/ 829188 h 2608884"/>
                <a:gd name="connsiteX58" fmla="*/ 253459 w 2594499"/>
                <a:gd name="connsiteY58" fmla="*/ 829695 h 2608884"/>
                <a:gd name="connsiteX59" fmla="*/ 251809 w 2594499"/>
                <a:gd name="connsiteY59" fmla="*/ 829188 h 2608884"/>
                <a:gd name="connsiteX60" fmla="*/ 246796 w 2594499"/>
                <a:gd name="connsiteY60" fmla="*/ 907804 h 2608884"/>
                <a:gd name="connsiteX61" fmla="*/ 240464 w 2594499"/>
                <a:gd name="connsiteY61" fmla="*/ 907405 h 2608884"/>
                <a:gd name="connsiteX62" fmla="*/ 245578 w 2594499"/>
                <a:gd name="connsiteY62" fmla="*/ 827274 h 2608884"/>
                <a:gd name="connsiteX63" fmla="*/ 240826 w 2594499"/>
                <a:gd name="connsiteY63" fmla="*/ 825814 h 2608884"/>
                <a:gd name="connsiteX64" fmla="*/ 220937 w 2594499"/>
                <a:gd name="connsiteY64" fmla="*/ 910137 h 2608884"/>
                <a:gd name="connsiteX65" fmla="*/ 214739 w 2594499"/>
                <a:gd name="connsiteY65" fmla="*/ 909204 h 2608884"/>
                <a:gd name="connsiteX66" fmla="*/ 234778 w 2594499"/>
                <a:gd name="connsiteY66" fmla="*/ 823956 h 2608884"/>
                <a:gd name="connsiteX67" fmla="*/ 231356 w 2594499"/>
                <a:gd name="connsiteY67" fmla="*/ 822905 h 2608884"/>
                <a:gd name="connsiteX68" fmla="*/ 197944 w 2594499"/>
                <a:gd name="connsiteY68" fmla="*/ 908204 h 2608884"/>
                <a:gd name="connsiteX69" fmla="*/ 191879 w 2594499"/>
                <a:gd name="connsiteY69" fmla="*/ 906805 h 2608884"/>
                <a:gd name="connsiteX70" fmla="*/ 225454 w 2594499"/>
                <a:gd name="connsiteY70" fmla="*/ 821092 h 2608884"/>
                <a:gd name="connsiteX71" fmla="*/ 212809 w 2594499"/>
                <a:gd name="connsiteY71" fmla="*/ 817208 h 2608884"/>
                <a:gd name="connsiteX72" fmla="*/ 186365 w 2594499"/>
                <a:gd name="connsiteY72" fmla="*/ 785131 h 2608884"/>
                <a:gd name="connsiteX73" fmla="*/ 184828 w 2594499"/>
                <a:gd name="connsiteY73" fmla="*/ 777572 h 2608884"/>
                <a:gd name="connsiteX74" fmla="*/ 129650 w 2594499"/>
                <a:gd name="connsiteY74" fmla="*/ 899151 h 2608884"/>
                <a:gd name="connsiteX75" fmla="*/ 75781 w 2594499"/>
                <a:gd name="connsiteY75" fmla="*/ 1109343 h 2608884"/>
                <a:gd name="connsiteX76" fmla="*/ 73449 w 2594499"/>
                <a:gd name="connsiteY76" fmla="*/ 1121073 h 2608884"/>
                <a:gd name="connsiteX77" fmla="*/ 37860 w 2594499"/>
                <a:gd name="connsiteY77" fmla="*/ 1150597 h 2608884"/>
                <a:gd name="connsiteX78" fmla="*/ 138 w 2594499"/>
                <a:gd name="connsiteY78" fmla="*/ 1109676 h 2608884"/>
                <a:gd name="connsiteX79" fmla="*/ 1296819 w 2594499"/>
                <a:gd name="connsiteY79" fmla="*/ 17 h 260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2594499" h="2608884">
                  <a:moveTo>
                    <a:pt x="34727" y="1473699"/>
                  </a:moveTo>
                  <a:cubicBezTo>
                    <a:pt x="64384" y="1470233"/>
                    <a:pt x="72982" y="1494293"/>
                    <a:pt x="75382" y="1510288"/>
                  </a:cubicBezTo>
                  <a:cubicBezTo>
                    <a:pt x="93251" y="1620654"/>
                    <a:pt x="125718" y="1726130"/>
                    <a:pt x="170737" y="1824670"/>
                  </a:cubicBezTo>
                  <a:lnTo>
                    <a:pt x="188158" y="1858766"/>
                  </a:lnTo>
                  <a:lnTo>
                    <a:pt x="198369" y="1825526"/>
                  </a:lnTo>
                  <a:lnTo>
                    <a:pt x="223832" y="1804534"/>
                  </a:lnTo>
                  <a:lnTo>
                    <a:pt x="199143" y="1727020"/>
                  </a:lnTo>
                  <a:lnTo>
                    <a:pt x="206208" y="1725820"/>
                  </a:lnTo>
                  <a:lnTo>
                    <a:pt x="229730" y="1799672"/>
                  </a:lnTo>
                  <a:lnTo>
                    <a:pt x="230446" y="1799082"/>
                  </a:lnTo>
                  <a:lnTo>
                    <a:pt x="239470" y="1797247"/>
                  </a:lnTo>
                  <a:lnTo>
                    <a:pt x="208674" y="1722821"/>
                  </a:lnTo>
                  <a:lnTo>
                    <a:pt x="214606" y="1721488"/>
                  </a:lnTo>
                  <a:lnTo>
                    <a:pt x="245503" y="1796020"/>
                  </a:lnTo>
                  <a:lnTo>
                    <a:pt x="245881" y="1795943"/>
                  </a:lnTo>
                  <a:lnTo>
                    <a:pt x="237331" y="1718421"/>
                  </a:lnTo>
                  <a:lnTo>
                    <a:pt x="243463" y="1717888"/>
                  </a:lnTo>
                  <a:lnTo>
                    <a:pt x="251991" y="1794701"/>
                  </a:lnTo>
                  <a:lnTo>
                    <a:pt x="255430" y="1794002"/>
                  </a:lnTo>
                  <a:lnTo>
                    <a:pt x="261857" y="1712890"/>
                  </a:lnTo>
                  <a:lnTo>
                    <a:pt x="267988" y="1712890"/>
                  </a:lnTo>
                  <a:lnTo>
                    <a:pt x="261549" y="1794163"/>
                  </a:lnTo>
                  <a:lnTo>
                    <a:pt x="264002" y="1794885"/>
                  </a:lnTo>
                  <a:lnTo>
                    <a:pt x="284251" y="1711490"/>
                  </a:lnTo>
                  <a:lnTo>
                    <a:pt x="290382" y="1711890"/>
                  </a:lnTo>
                  <a:lnTo>
                    <a:pt x="269772" y="1796582"/>
                  </a:lnTo>
                  <a:lnTo>
                    <a:pt x="283396" y="1800589"/>
                  </a:lnTo>
                  <a:cubicBezTo>
                    <a:pt x="305436" y="1814488"/>
                    <a:pt x="318357" y="1846466"/>
                    <a:pt x="311109" y="1879906"/>
                  </a:cubicBezTo>
                  <a:cubicBezTo>
                    <a:pt x="299663" y="1933140"/>
                    <a:pt x="280644" y="1947835"/>
                    <a:pt x="293246" y="2011434"/>
                  </a:cubicBezTo>
                  <a:lnTo>
                    <a:pt x="301589" y="2044629"/>
                  </a:lnTo>
                  <a:lnTo>
                    <a:pt x="341407" y="2097435"/>
                  </a:lnTo>
                  <a:cubicBezTo>
                    <a:pt x="568338" y="2372839"/>
                    <a:pt x="912024" y="2548436"/>
                    <a:pt x="1296739" y="2548436"/>
                  </a:cubicBezTo>
                  <a:cubicBezTo>
                    <a:pt x="1715144" y="2548436"/>
                    <a:pt x="2084964" y="2340700"/>
                    <a:pt x="2308895" y="2022863"/>
                  </a:cubicBezTo>
                  <a:lnTo>
                    <a:pt x="2361013" y="2049056"/>
                  </a:lnTo>
                  <a:cubicBezTo>
                    <a:pt x="2125351" y="2387418"/>
                    <a:pt x="1733605" y="2608884"/>
                    <a:pt x="1290008" y="2608884"/>
                  </a:cubicBezTo>
                  <a:cubicBezTo>
                    <a:pt x="639874" y="2608884"/>
                    <a:pt x="100907" y="2133163"/>
                    <a:pt x="1937" y="1510888"/>
                  </a:cubicBezTo>
                  <a:cubicBezTo>
                    <a:pt x="1871" y="1510488"/>
                    <a:pt x="1937" y="1510555"/>
                    <a:pt x="1937" y="1510154"/>
                  </a:cubicBezTo>
                  <a:cubicBezTo>
                    <a:pt x="1337" y="1500824"/>
                    <a:pt x="-1329" y="1477898"/>
                    <a:pt x="34727" y="1473699"/>
                  </a:cubicBezTo>
                  <a:close/>
                  <a:moveTo>
                    <a:pt x="1296819" y="17"/>
                  </a:moveTo>
                  <a:cubicBezTo>
                    <a:pt x="1390713" y="496"/>
                    <a:pt x="1486897" y="10897"/>
                    <a:pt x="1584384" y="32207"/>
                  </a:cubicBezTo>
                  <a:cubicBezTo>
                    <a:pt x="2070568" y="138441"/>
                    <a:pt x="2453118" y="519191"/>
                    <a:pt x="2561217" y="1005041"/>
                  </a:cubicBezTo>
                  <a:cubicBezTo>
                    <a:pt x="2611002" y="1229040"/>
                    <a:pt x="2603138" y="1446306"/>
                    <a:pt x="2549621" y="1644778"/>
                  </a:cubicBezTo>
                  <a:lnTo>
                    <a:pt x="2493971" y="1624651"/>
                  </a:lnTo>
                  <a:cubicBezTo>
                    <a:pt x="2518497" y="1530747"/>
                    <a:pt x="2532360" y="1432577"/>
                    <a:pt x="2533959" y="1331408"/>
                  </a:cubicBezTo>
                  <a:cubicBezTo>
                    <a:pt x="2545222" y="632556"/>
                    <a:pt x="1969066" y="59332"/>
                    <a:pt x="1270281" y="73994"/>
                  </a:cubicBezTo>
                  <a:cubicBezTo>
                    <a:pt x="893521" y="81908"/>
                    <a:pt x="558208" y="258208"/>
                    <a:pt x="336518" y="530667"/>
                  </a:cubicBezTo>
                  <a:lnTo>
                    <a:pt x="291826" y="596289"/>
                  </a:lnTo>
                  <a:lnTo>
                    <a:pt x="287980" y="611593"/>
                  </a:lnTo>
                  <a:cubicBezTo>
                    <a:pt x="275378" y="675193"/>
                    <a:pt x="294397" y="689888"/>
                    <a:pt x="305843" y="743121"/>
                  </a:cubicBezTo>
                  <a:cubicBezTo>
                    <a:pt x="313091" y="776612"/>
                    <a:pt x="300207" y="808564"/>
                    <a:pt x="278158" y="822447"/>
                  </a:cubicBezTo>
                  <a:lnTo>
                    <a:pt x="277738" y="822571"/>
                  </a:lnTo>
                  <a:lnTo>
                    <a:pt x="287117" y="904005"/>
                  </a:lnTo>
                  <a:lnTo>
                    <a:pt x="279719" y="904272"/>
                  </a:lnTo>
                  <a:lnTo>
                    <a:pt x="270552" y="824679"/>
                  </a:lnTo>
                  <a:lnTo>
                    <a:pt x="261215" y="827419"/>
                  </a:lnTo>
                  <a:lnTo>
                    <a:pt x="276653" y="907272"/>
                  </a:lnTo>
                  <a:lnTo>
                    <a:pt x="270389" y="907805"/>
                  </a:lnTo>
                  <a:lnTo>
                    <a:pt x="255189" y="829188"/>
                  </a:lnTo>
                  <a:lnTo>
                    <a:pt x="253459" y="829695"/>
                  </a:lnTo>
                  <a:lnTo>
                    <a:pt x="251809" y="829188"/>
                  </a:lnTo>
                  <a:lnTo>
                    <a:pt x="246796" y="907804"/>
                  </a:lnTo>
                  <a:lnTo>
                    <a:pt x="240464" y="907405"/>
                  </a:lnTo>
                  <a:lnTo>
                    <a:pt x="245578" y="827274"/>
                  </a:lnTo>
                  <a:lnTo>
                    <a:pt x="240826" y="825814"/>
                  </a:lnTo>
                  <a:lnTo>
                    <a:pt x="220937" y="910137"/>
                  </a:lnTo>
                  <a:lnTo>
                    <a:pt x="214739" y="909204"/>
                  </a:lnTo>
                  <a:lnTo>
                    <a:pt x="234778" y="823956"/>
                  </a:lnTo>
                  <a:lnTo>
                    <a:pt x="231356" y="822905"/>
                  </a:lnTo>
                  <a:lnTo>
                    <a:pt x="197944" y="908204"/>
                  </a:lnTo>
                  <a:lnTo>
                    <a:pt x="191879" y="906805"/>
                  </a:lnTo>
                  <a:lnTo>
                    <a:pt x="225454" y="821092"/>
                  </a:lnTo>
                  <a:lnTo>
                    <a:pt x="212809" y="817208"/>
                  </a:lnTo>
                  <a:cubicBezTo>
                    <a:pt x="201178" y="809332"/>
                    <a:pt x="191915" y="798191"/>
                    <a:pt x="186365" y="785131"/>
                  </a:cubicBezTo>
                  <a:lnTo>
                    <a:pt x="184828" y="777572"/>
                  </a:lnTo>
                  <a:lnTo>
                    <a:pt x="129650" y="899151"/>
                  </a:lnTo>
                  <a:cubicBezTo>
                    <a:pt x="105801" y="966717"/>
                    <a:pt x="87653" y="1036974"/>
                    <a:pt x="75781" y="1109343"/>
                  </a:cubicBezTo>
                  <a:lnTo>
                    <a:pt x="73449" y="1121073"/>
                  </a:lnTo>
                  <a:cubicBezTo>
                    <a:pt x="70650" y="1139600"/>
                    <a:pt x="57454" y="1152130"/>
                    <a:pt x="37860" y="1150597"/>
                  </a:cubicBezTo>
                  <a:cubicBezTo>
                    <a:pt x="15467" y="1148864"/>
                    <a:pt x="-1729" y="1129403"/>
                    <a:pt x="138" y="1109676"/>
                  </a:cubicBezTo>
                  <a:cubicBezTo>
                    <a:pt x="94493" y="479461"/>
                    <a:pt x="639559" y="-3339"/>
                    <a:pt x="1296819" y="1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931BE1C7-0DED-4B1A-8CAB-7750FAC5DBDC}"/>
                </a:ext>
              </a:extLst>
            </p:cNvPr>
            <p:cNvSpPr/>
            <p:nvPr/>
          </p:nvSpPr>
          <p:spPr>
            <a:xfrm>
              <a:off x="7342099" y="3593313"/>
              <a:ext cx="356690" cy="855337"/>
            </a:xfrm>
            <a:custGeom>
              <a:avLst/>
              <a:gdLst>
                <a:gd name="connsiteX0" fmla="*/ 509778 w 509778"/>
                <a:gd name="connsiteY0" fmla="*/ 611219 h 1222438"/>
                <a:gd name="connsiteX1" fmla="*/ 254889 w 509778"/>
                <a:gd name="connsiteY1" fmla="*/ 1222439 h 1222438"/>
                <a:gd name="connsiteX2" fmla="*/ 0 w 509778"/>
                <a:gd name="connsiteY2" fmla="*/ 611219 h 1222438"/>
                <a:gd name="connsiteX3" fmla="*/ 254889 w 509778"/>
                <a:gd name="connsiteY3" fmla="*/ 0 h 1222438"/>
                <a:gd name="connsiteX4" fmla="*/ 509778 w 509778"/>
                <a:gd name="connsiteY4" fmla="*/ 611219 h 122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778" h="1222438">
                  <a:moveTo>
                    <a:pt x="509778" y="611219"/>
                  </a:moveTo>
                  <a:cubicBezTo>
                    <a:pt x="509778" y="948786"/>
                    <a:pt x="395660" y="1222439"/>
                    <a:pt x="254889" y="1222439"/>
                  </a:cubicBezTo>
                  <a:cubicBezTo>
                    <a:pt x="114118" y="1222439"/>
                    <a:pt x="0" y="948786"/>
                    <a:pt x="0" y="611219"/>
                  </a:cubicBezTo>
                  <a:cubicBezTo>
                    <a:pt x="0" y="273652"/>
                    <a:pt x="114118" y="0"/>
                    <a:pt x="254889" y="0"/>
                  </a:cubicBezTo>
                  <a:cubicBezTo>
                    <a:pt x="395660" y="0"/>
                    <a:pt x="509778" y="273652"/>
                    <a:pt x="509778" y="61121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315BA8F-673B-48BE-A0CC-90D7DA26843C}"/>
                </a:ext>
              </a:extLst>
            </p:cNvPr>
            <p:cNvCxnSpPr>
              <a:cxnSpLocks/>
              <a:stCxn id="37" idx="2"/>
            </p:cNvCxnSpPr>
            <p:nvPr/>
          </p:nvCxnSpPr>
          <p:spPr>
            <a:xfrm flipH="1">
              <a:off x="8589081" y="3004649"/>
              <a:ext cx="1988766" cy="81354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6788694-D896-4BE0-845B-5D68E623D122}"/>
                </a:ext>
              </a:extLst>
            </p:cNvPr>
            <p:cNvCxnSpPr>
              <a:cxnSpLocks/>
              <a:stCxn id="36" idx="2"/>
            </p:cNvCxnSpPr>
            <p:nvPr/>
          </p:nvCxnSpPr>
          <p:spPr>
            <a:xfrm>
              <a:off x="6734153" y="2174888"/>
              <a:ext cx="755679" cy="1758825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CCCC95A-76E3-49BD-A72A-949F6734459B}"/>
                </a:ext>
              </a:extLst>
            </p:cNvPr>
            <p:cNvCxnSpPr>
              <a:cxnSpLocks/>
              <a:stCxn id="60" idx="0"/>
            </p:cNvCxnSpPr>
            <p:nvPr/>
          </p:nvCxnSpPr>
          <p:spPr>
            <a:xfrm flipV="1">
              <a:off x="6478775" y="4328761"/>
              <a:ext cx="714597" cy="1049014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CA49761-92AF-4942-A04B-18FBBC6042D2}"/>
                </a:ext>
              </a:extLst>
            </p:cNvPr>
            <p:cNvCxnSpPr>
              <a:cxnSpLocks/>
              <a:stCxn id="68" idx="0"/>
            </p:cNvCxnSpPr>
            <p:nvPr/>
          </p:nvCxnSpPr>
          <p:spPr>
            <a:xfrm flipH="1" flipV="1">
              <a:off x="10180000" y="4727150"/>
              <a:ext cx="397847" cy="895361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6335741-AAAE-46F4-AB49-7269053D5293}"/>
                </a:ext>
              </a:extLst>
            </p:cNvPr>
            <p:cNvCxnSpPr>
              <a:cxnSpLocks/>
              <a:stCxn id="72" idx="1"/>
              <a:endCxn id="10" idx="1"/>
            </p:cNvCxnSpPr>
            <p:nvPr/>
          </p:nvCxnSpPr>
          <p:spPr>
            <a:xfrm flipH="1">
              <a:off x="9740882" y="3620138"/>
              <a:ext cx="598914" cy="320922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836EF86-EB21-48A6-914B-73475EE257ED}"/>
                </a:ext>
              </a:extLst>
            </p:cNvPr>
            <p:cNvCxnSpPr>
              <a:cxnSpLocks/>
              <a:stCxn id="78" idx="2"/>
            </p:cNvCxnSpPr>
            <p:nvPr/>
          </p:nvCxnSpPr>
          <p:spPr>
            <a:xfrm flipH="1">
              <a:off x="9043677" y="2325111"/>
              <a:ext cx="1032829" cy="508844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CCB3D50A-126B-48AC-BB00-1FD3C5897269}"/>
                </a:ext>
              </a:extLst>
            </p:cNvPr>
            <p:cNvCxnSpPr>
              <a:cxnSpLocks/>
              <a:stCxn id="82" idx="0"/>
            </p:cNvCxnSpPr>
            <p:nvPr/>
          </p:nvCxnSpPr>
          <p:spPr>
            <a:xfrm flipV="1">
              <a:off x="8943680" y="4907314"/>
              <a:ext cx="464425" cy="88376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413BA225-3F19-4E2F-AC2C-5DB0CFDBEF59}"/>
              </a:ext>
            </a:extLst>
          </p:cNvPr>
          <p:cNvSpPr txBox="1"/>
          <p:nvPr/>
        </p:nvSpPr>
        <p:spPr>
          <a:xfrm>
            <a:off x="648302" y="1562581"/>
            <a:ext cx="443454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Anatomy of the eye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D497016-0360-4FD8-B9C4-D6C60204B553}"/>
              </a:ext>
            </a:extLst>
          </p:cNvPr>
          <p:cNvGrpSpPr/>
          <p:nvPr/>
        </p:nvGrpSpPr>
        <p:grpSpPr>
          <a:xfrm>
            <a:off x="776247" y="2475322"/>
            <a:ext cx="3925027" cy="487787"/>
            <a:chOff x="631475" y="2516862"/>
            <a:chExt cx="3925027" cy="487787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CA534E3F-6DC3-484B-9D41-406FC75CF1FC}"/>
                </a:ext>
              </a:extLst>
            </p:cNvPr>
            <p:cNvGrpSpPr/>
            <p:nvPr/>
          </p:nvGrpSpPr>
          <p:grpSpPr>
            <a:xfrm>
              <a:off x="2061023" y="2516862"/>
              <a:ext cx="2495479" cy="487787"/>
              <a:chOff x="666630" y="5061567"/>
              <a:chExt cx="2495479" cy="487787"/>
            </a:xfrm>
          </p:grpSpPr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36F63C0-5A2C-4B27-B0BE-A71332333DDE}"/>
                  </a:ext>
                </a:extLst>
              </p:cNvPr>
              <p:cNvSpPr txBox="1"/>
              <p:nvPr/>
            </p:nvSpPr>
            <p:spPr>
              <a:xfrm>
                <a:off x="666630" y="5061567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Portfolio Presentation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F8415169-13CA-4E67-B315-9C509018D3FE}"/>
                  </a:ext>
                </a:extLst>
              </p:cNvPr>
              <p:cNvSpPr txBox="1"/>
              <p:nvPr/>
            </p:nvSpPr>
            <p:spPr>
              <a:xfrm>
                <a:off x="666630" y="5309288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Presentation</a:t>
                </a:r>
              </a:p>
            </p:txBody>
          </p: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CB1297B3-FA0C-48AA-B392-9F241C32DD64}"/>
                </a:ext>
              </a:extLst>
            </p:cNvPr>
            <p:cNvSpPr txBox="1"/>
            <p:nvPr/>
          </p:nvSpPr>
          <p:spPr>
            <a:xfrm>
              <a:off x="631475" y="2516862"/>
              <a:ext cx="1220591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7151B00-58C4-4917-8541-18CF2F64A38B}"/>
              </a:ext>
            </a:extLst>
          </p:cNvPr>
          <p:cNvGrpSpPr/>
          <p:nvPr/>
        </p:nvGrpSpPr>
        <p:grpSpPr>
          <a:xfrm>
            <a:off x="776247" y="3077833"/>
            <a:ext cx="4303413" cy="524720"/>
            <a:chOff x="631475" y="2492240"/>
            <a:chExt cx="4303413" cy="524720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4781CDC5-8AD8-4045-8AD8-711157790CAF}"/>
                </a:ext>
              </a:extLst>
            </p:cNvPr>
            <p:cNvGrpSpPr/>
            <p:nvPr/>
          </p:nvGrpSpPr>
          <p:grpSpPr>
            <a:xfrm>
              <a:off x="2061023" y="2504551"/>
              <a:ext cx="2873865" cy="512409"/>
              <a:chOff x="666630" y="5049256"/>
              <a:chExt cx="2873865" cy="512409"/>
            </a:xfrm>
          </p:grpSpPr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EEB5FB1-E446-4465-B09A-2EEEAF03229C}"/>
                  </a:ext>
                </a:extLst>
              </p:cNvPr>
              <p:cNvSpPr txBox="1"/>
              <p:nvPr/>
            </p:nvSpPr>
            <p:spPr>
              <a:xfrm>
                <a:off x="666630" y="5049256"/>
                <a:ext cx="2873865" cy="26468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400" dirty="0">
                    <a:solidFill>
                      <a:schemeClr val="accent3"/>
                    </a:solidFill>
                    <a:cs typeface="Arial" pitchFamily="34" charset="0"/>
                  </a:rPr>
                  <a:t>Simple Portfolio Presentation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9DF98CEC-0C42-47A3-B60F-F62CE6B9452A}"/>
                  </a:ext>
                </a:extLst>
              </p:cNvPr>
              <p:cNvSpPr txBox="1"/>
              <p:nvPr/>
            </p:nvSpPr>
            <p:spPr>
              <a:xfrm>
                <a:off x="666630" y="5296977"/>
                <a:ext cx="2873865" cy="26468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400" dirty="0">
                    <a:solidFill>
                      <a:schemeClr val="accent3"/>
                    </a:solidFill>
                    <a:cs typeface="Arial" pitchFamily="34" charset="0"/>
                  </a:rPr>
                  <a:t>Presentation</a:t>
                </a:r>
              </a:p>
            </p:txBody>
          </p:sp>
        </p:grp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64A41273-EDA8-48F8-8545-E34BB9ECA13F}"/>
                </a:ext>
              </a:extLst>
            </p:cNvPr>
            <p:cNvSpPr txBox="1"/>
            <p:nvPr/>
          </p:nvSpPr>
          <p:spPr>
            <a:xfrm>
              <a:off x="631475" y="2492240"/>
              <a:ext cx="1398358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accent1"/>
                  </a:solidFill>
                  <a:cs typeface="Arial" pitchFamily="34" charset="0"/>
                </a:rPr>
                <a:t>Content Here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807E5F4-BE3F-42BE-9D67-B8EF3A0456FC}"/>
              </a:ext>
            </a:extLst>
          </p:cNvPr>
          <p:cNvGrpSpPr/>
          <p:nvPr/>
        </p:nvGrpSpPr>
        <p:grpSpPr>
          <a:xfrm>
            <a:off x="776247" y="3729588"/>
            <a:ext cx="3925027" cy="487787"/>
            <a:chOff x="631475" y="2516862"/>
            <a:chExt cx="3925027" cy="487787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41479AD2-4DE3-4731-B09B-8213D2A9D709}"/>
                </a:ext>
              </a:extLst>
            </p:cNvPr>
            <p:cNvGrpSpPr/>
            <p:nvPr/>
          </p:nvGrpSpPr>
          <p:grpSpPr>
            <a:xfrm>
              <a:off x="2061023" y="2516862"/>
              <a:ext cx="2495479" cy="487787"/>
              <a:chOff x="666630" y="5061567"/>
              <a:chExt cx="2495479" cy="487787"/>
            </a:xfrm>
          </p:grpSpPr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A1444597-96D5-4D91-9194-AFDCBE15D72E}"/>
                  </a:ext>
                </a:extLst>
              </p:cNvPr>
              <p:cNvSpPr txBox="1"/>
              <p:nvPr/>
            </p:nvSpPr>
            <p:spPr>
              <a:xfrm>
                <a:off x="666630" y="5061567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Portfolio Presentation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E4E30C86-7CF4-4BD5-97AB-AEA3FD03C4F9}"/>
                  </a:ext>
                </a:extLst>
              </p:cNvPr>
              <p:cNvSpPr txBox="1"/>
              <p:nvPr/>
            </p:nvSpPr>
            <p:spPr>
              <a:xfrm>
                <a:off x="666630" y="5309288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Presentation</a:t>
                </a:r>
              </a:p>
            </p:txBody>
          </p: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88C17F2-8F29-41EB-8055-D0D884DE6F67}"/>
                </a:ext>
              </a:extLst>
            </p:cNvPr>
            <p:cNvSpPr txBox="1"/>
            <p:nvPr/>
          </p:nvSpPr>
          <p:spPr>
            <a:xfrm>
              <a:off x="631475" y="2516862"/>
              <a:ext cx="1220591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E0E10C1-CE35-4AA5-987F-C8AAFD406860}"/>
              </a:ext>
            </a:extLst>
          </p:cNvPr>
          <p:cNvGrpSpPr/>
          <p:nvPr/>
        </p:nvGrpSpPr>
        <p:grpSpPr>
          <a:xfrm>
            <a:off x="776247" y="4356721"/>
            <a:ext cx="3925027" cy="487787"/>
            <a:chOff x="631475" y="2516862"/>
            <a:chExt cx="3925027" cy="487787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C81E88AE-5F20-4F34-B78E-D4B0770E7544}"/>
                </a:ext>
              </a:extLst>
            </p:cNvPr>
            <p:cNvGrpSpPr/>
            <p:nvPr/>
          </p:nvGrpSpPr>
          <p:grpSpPr>
            <a:xfrm>
              <a:off x="2061023" y="2516862"/>
              <a:ext cx="2495479" cy="487787"/>
              <a:chOff x="666630" y="5061567"/>
              <a:chExt cx="2495479" cy="487787"/>
            </a:xfrm>
          </p:grpSpPr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FAE9D46E-06CB-4459-B3C5-182CA07ED43E}"/>
                  </a:ext>
                </a:extLst>
              </p:cNvPr>
              <p:cNvSpPr txBox="1"/>
              <p:nvPr/>
            </p:nvSpPr>
            <p:spPr>
              <a:xfrm>
                <a:off x="666630" y="5061567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Portfolio Presentation</a:t>
                </a: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0D3D05DC-CDB8-4429-B831-DA5FEF3A4E36}"/>
                  </a:ext>
                </a:extLst>
              </p:cNvPr>
              <p:cNvSpPr txBox="1"/>
              <p:nvPr/>
            </p:nvSpPr>
            <p:spPr>
              <a:xfrm>
                <a:off x="666630" y="5309288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Presentation</a:t>
                </a:r>
              </a:p>
            </p:txBody>
          </p:sp>
        </p:grp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690AA776-BC72-4DE7-84DA-6F0A85D42DFA}"/>
                </a:ext>
              </a:extLst>
            </p:cNvPr>
            <p:cNvSpPr txBox="1"/>
            <p:nvPr/>
          </p:nvSpPr>
          <p:spPr>
            <a:xfrm>
              <a:off x="631475" y="2516862"/>
              <a:ext cx="1220591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5807EDE-7762-411E-B3FB-05D5FEB7C578}"/>
              </a:ext>
            </a:extLst>
          </p:cNvPr>
          <p:cNvGrpSpPr/>
          <p:nvPr/>
        </p:nvGrpSpPr>
        <p:grpSpPr>
          <a:xfrm>
            <a:off x="776247" y="4983854"/>
            <a:ext cx="3925027" cy="487787"/>
            <a:chOff x="631475" y="2516862"/>
            <a:chExt cx="3925027" cy="487787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DD96153E-2B37-46E1-BE2D-631A4A0A4D87}"/>
                </a:ext>
              </a:extLst>
            </p:cNvPr>
            <p:cNvGrpSpPr/>
            <p:nvPr/>
          </p:nvGrpSpPr>
          <p:grpSpPr>
            <a:xfrm>
              <a:off x="2061023" y="2516862"/>
              <a:ext cx="2495479" cy="487787"/>
              <a:chOff x="666630" y="5061567"/>
              <a:chExt cx="2495479" cy="487787"/>
            </a:xfrm>
          </p:grpSpPr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B65218FB-EA89-4182-8DFA-365BFA2E1D59}"/>
                  </a:ext>
                </a:extLst>
              </p:cNvPr>
              <p:cNvSpPr txBox="1"/>
              <p:nvPr/>
            </p:nvSpPr>
            <p:spPr>
              <a:xfrm>
                <a:off x="666630" y="5061567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Portfolio Presentation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CBB9271D-E3A3-4470-ADA5-F637984CC2CA}"/>
                  </a:ext>
                </a:extLst>
              </p:cNvPr>
              <p:cNvSpPr txBox="1"/>
              <p:nvPr/>
            </p:nvSpPr>
            <p:spPr>
              <a:xfrm>
                <a:off x="666630" y="5309288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Presentation</a:t>
                </a:r>
              </a:p>
            </p:txBody>
          </p: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27F0A27A-7D2A-49E6-BC3D-64B245442DD4}"/>
                </a:ext>
              </a:extLst>
            </p:cNvPr>
            <p:cNvSpPr txBox="1"/>
            <p:nvPr/>
          </p:nvSpPr>
          <p:spPr>
            <a:xfrm>
              <a:off x="631475" y="2516862"/>
              <a:ext cx="1220591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5F075185-12E7-48F1-97A0-BF981F262698}"/>
              </a:ext>
            </a:extLst>
          </p:cNvPr>
          <p:cNvGrpSpPr/>
          <p:nvPr/>
        </p:nvGrpSpPr>
        <p:grpSpPr>
          <a:xfrm>
            <a:off x="776247" y="5610987"/>
            <a:ext cx="3925027" cy="487787"/>
            <a:chOff x="631475" y="2516862"/>
            <a:chExt cx="3925027" cy="487787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383EA6CE-76DB-443B-872D-73A59EDF4501}"/>
                </a:ext>
              </a:extLst>
            </p:cNvPr>
            <p:cNvGrpSpPr/>
            <p:nvPr/>
          </p:nvGrpSpPr>
          <p:grpSpPr>
            <a:xfrm>
              <a:off x="2061023" y="2516862"/>
              <a:ext cx="2495479" cy="487787"/>
              <a:chOff x="666630" y="5061567"/>
              <a:chExt cx="2495479" cy="487787"/>
            </a:xfrm>
          </p:grpSpPr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C0DCA20C-A00F-4E2F-A3D1-918F51EAAE95}"/>
                  </a:ext>
                </a:extLst>
              </p:cNvPr>
              <p:cNvSpPr txBox="1"/>
              <p:nvPr/>
            </p:nvSpPr>
            <p:spPr>
              <a:xfrm>
                <a:off x="666630" y="5061567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Portfolio Presentation</a:t>
                </a: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D6D519DD-6A7E-4D2C-9D22-D5C5F1B97D49}"/>
                  </a:ext>
                </a:extLst>
              </p:cNvPr>
              <p:cNvSpPr txBox="1"/>
              <p:nvPr/>
            </p:nvSpPr>
            <p:spPr>
              <a:xfrm>
                <a:off x="666630" y="5309288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Presentation</a:t>
                </a:r>
              </a:p>
            </p:txBody>
          </p:sp>
        </p:grp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28726617-7264-4812-BD36-9939B698C89F}"/>
                </a:ext>
              </a:extLst>
            </p:cNvPr>
            <p:cNvSpPr txBox="1"/>
            <p:nvPr/>
          </p:nvSpPr>
          <p:spPr>
            <a:xfrm>
              <a:off x="631475" y="2516862"/>
              <a:ext cx="1220591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EC5531-B7AE-4593-9A03-4FD6C3DE78E6}"/>
              </a:ext>
            </a:extLst>
          </p:cNvPr>
          <p:cNvGrpSpPr/>
          <p:nvPr/>
        </p:nvGrpSpPr>
        <p:grpSpPr>
          <a:xfrm flipH="1">
            <a:off x="782156" y="1629024"/>
            <a:ext cx="4742952" cy="4742952"/>
            <a:chOff x="8252999" y="1394999"/>
            <a:chExt cx="4068002" cy="4068002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2C2481B2-3C69-4478-AA42-62E12C2C49DC}"/>
                </a:ext>
              </a:extLst>
            </p:cNvPr>
            <p:cNvSpPr/>
            <p:nvPr/>
          </p:nvSpPr>
          <p:spPr>
            <a:xfrm>
              <a:off x="8252999" y="1394999"/>
              <a:ext cx="4068002" cy="4068002"/>
            </a:xfrm>
            <a:prstGeom prst="blockArc">
              <a:avLst>
                <a:gd name="adj1" fmla="val 16330813"/>
                <a:gd name="adj2" fmla="val 5384880"/>
                <a:gd name="adj3" fmla="val 89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054072B1-9CD3-43FF-8546-4F69920529D4}"/>
                </a:ext>
              </a:extLst>
            </p:cNvPr>
            <p:cNvSpPr/>
            <p:nvPr/>
          </p:nvSpPr>
          <p:spPr>
            <a:xfrm>
              <a:off x="8612999" y="1754999"/>
              <a:ext cx="3348002" cy="3348002"/>
            </a:xfrm>
            <a:prstGeom prst="blockArc">
              <a:avLst>
                <a:gd name="adj1" fmla="val 14640810"/>
                <a:gd name="adj2" fmla="val 5384133"/>
                <a:gd name="adj3" fmla="val 1084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4B5595E3-2936-4CDC-A2F3-C11D95A20B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74836" y="2116836"/>
              <a:ext cx="2624328" cy="2624328"/>
            </a:xfrm>
            <a:prstGeom prst="blockArc">
              <a:avLst>
                <a:gd name="adj1" fmla="val 12953586"/>
                <a:gd name="adj2" fmla="val 5382881"/>
                <a:gd name="adj3" fmla="val 1371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356610ED-0371-4716-9661-6954095973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31452" y="2473452"/>
              <a:ext cx="1911096" cy="1911096"/>
            </a:xfrm>
            <a:prstGeom prst="blockArc">
              <a:avLst>
                <a:gd name="adj1" fmla="val 10800000"/>
                <a:gd name="adj2" fmla="val 5380051"/>
                <a:gd name="adj3" fmla="val 1886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753FCF72-DCE1-42D5-BF77-258DAB98D3AE}"/>
              </a:ext>
            </a:extLst>
          </p:cNvPr>
          <p:cNvSpPr/>
          <p:nvPr/>
        </p:nvSpPr>
        <p:spPr>
          <a:xfrm flipH="1">
            <a:off x="2618611" y="3465479"/>
            <a:ext cx="1070042" cy="107004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062A2B-B315-4902-9144-7784E16A151D}"/>
              </a:ext>
            </a:extLst>
          </p:cNvPr>
          <p:cNvSpPr txBox="1"/>
          <p:nvPr/>
        </p:nvSpPr>
        <p:spPr>
          <a:xfrm flipH="1">
            <a:off x="3302543" y="6021638"/>
            <a:ext cx="231031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PowerPoint  Presentation</a:t>
            </a:r>
            <a:endParaRPr lang="en-US" altLang="ko-KR" sz="1200" b="1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6CB203-C640-4C66-A19E-1E7209D847D9}"/>
              </a:ext>
            </a:extLst>
          </p:cNvPr>
          <p:cNvSpPr txBox="1"/>
          <p:nvPr/>
        </p:nvSpPr>
        <p:spPr>
          <a:xfrm flipH="1">
            <a:off x="3302543" y="5600054"/>
            <a:ext cx="231031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PowerPoint  Presentation</a:t>
            </a:r>
            <a:endParaRPr lang="en-US" altLang="ko-KR" sz="1200" b="1" dirty="0">
              <a:solidFill>
                <a:schemeClr val="accent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5CE4FA-4FA3-4B90-8C29-E41AF823DC7E}"/>
              </a:ext>
            </a:extLst>
          </p:cNvPr>
          <p:cNvSpPr txBox="1"/>
          <p:nvPr/>
        </p:nvSpPr>
        <p:spPr>
          <a:xfrm flipH="1">
            <a:off x="3302543" y="5178470"/>
            <a:ext cx="231031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PowerPoint  Presentation</a:t>
            </a:r>
            <a:endParaRPr lang="en-US" altLang="ko-KR" sz="1200" b="1" dirty="0">
              <a:solidFill>
                <a:schemeClr val="accent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7D574A-14E2-40C0-A156-FC74DF793A3A}"/>
              </a:ext>
            </a:extLst>
          </p:cNvPr>
          <p:cNvSpPr txBox="1"/>
          <p:nvPr/>
        </p:nvSpPr>
        <p:spPr>
          <a:xfrm flipH="1">
            <a:off x="3302543" y="4756886"/>
            <a:ext cx="231031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PowerPoint  Presentation</a:t>
            </a:r>
            <a:endParaRPr lang="en-US" altLang="ko-KR" sz="1200" b="1" dirty="0">
              <a:solidFill>
                <a:schemeClr val="accent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A5E056-8CD5-473A-A105-89F29E2588C3}"/>
              </a:ext>
            </a:extLst>
          </p:cNvPr>
          <p:cNvSpPr txBox="1"/>
          <p:nvPr/>
        </p:nvSpPr>
        <p:spPr>
          <a:xfrm>
            <a:off x="3388768" y="1550215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85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40E20E-9165-4F4F-A428-32F36D57FFB9}"/>
              </a:ext>
            </a:extLst>
          </p:cNvPr>
          <p:cNvSpPr txBox="1"/>
          <p:nvPr/>
        </p:nvSpPr>
        <p:spPr>
          <a:xfrm>
            <a:off x="4097692" y="2261780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70</a:t>
            </a:r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E0BFB7-21F9-48FC-8FE6-5E08CE40B3AD}"/>
              </a:ext>
            </a:extLst>
          </p:cNvPr>
          <p:cNvSpPr txBox="1"/>
          <p:nvPr/>
        </p:nvSpPr>
        <p:spPr>
          <a:xfrm>
            <a:off x="4464282" y="2973345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65</a:t>
            </a:r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F47EBC-B80A-4BF7-B870-E22386996E1D}"/>
              </a:ext>
            </a:extLst>
          </p:cNvPr>
          <p:cNvSpPr txBox="1"/>
          <p:nvPr/>
        </p:nvSpPr>
        <p:spPr>
          <a:xfrm>
            <a:off x="4642209" y="3684910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55</a:t>
            </a:r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491D16-BF7C-4066-AC22-08C285FE4EB6}"/>
              </a:ext>
            </a:extLst>
          </p:cNvPr>
          <p:cNvGrpSpPr/>
          <p:nvPr/>
        </p:nvGrpSpPr>
        <p:grpSpPr>
          <a:xfrm>
            <a:off x="6563351" y="4420384"/>
            <a:ext cx="1994688" cy="866890"/>
            <a:chOff x="1113220" y="4149080"/>
            <a:chExt cx="1516195" cy="86689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E79B40A-6145-464B-B401-C60196DA5ED8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D7FC80-0734-43C8-8B6F-4AF8E3867CB8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69508B2-0D96-4264-8710-4F15BBC421C7}"/>
              </a:ext>
            </a:extLst>
          </p:cNvPr>
          <p:cNvGrpSpPr/>
          <p:nvPr/>
        </p:nvGrpSpPr>
        <p:grpSpPr>
          <a:xfrm>
            <a:off x="5915714" y="4478096"/>
            <a:ext cx="566802" cy="566802"/>
            <a:chOff x="465585" y="4206791"/>
            <a:chExt cx="566802" cy="56680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618383C-BFF0-4860-A5D2-CF08DB93E1A3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1AEF01A-EF2E-4FA0-8FDE-5203A4BBA0F9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8834EC-24D6-4A1D-AA4C-C4CB0B757EF6}"/>
              </a:ext>
            </a:extLst>
          </p:cNvPr>
          <p:cNvGrpSpPr/>
          <p:nvPr/>
        </p:nvGrpSpPr>
        <p:grpSpPr>
          <a:xfrm>
            <a:off x="6565310" y="5478191"/>
            <a:ext cx="1994688" cy="866890"/>
            <a:chOff x="1113220" y="4149080"/>
            <a:chExt cx="1516195" cy="86689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F7C2569-883B-4B97-8FA2-B2E0F87EB944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7FEF169-A6CD-4D08-ACBC-8CEDA63FF0E2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0A57F27-9F97-40D6-929E-92F8266E07D8}"/>
              </a:ext>
            </a:extLst>
          </p:cNvPr>
          <p:cNvGrpSpPr/>
          <p:nvPr/>
        </p:nvGrpSpPr>
        <p:grpSpPr>
          <a:xfrm>
            <a:off x="5917674" y="5535902"/>
            <a:ext cx="566802" cy="566802"/>
            <a:chOff x="465585" y="4206791"/>
            <a:chExt cx="566802" cy="56680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0C2518E-B1CC-4354-95EC-BE9C681D547F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6FBCB8F-A255-4C7C-9007-89A35B3742C5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B853D1F-577A-4247-A8DE-2427ABFF2B15}"/>
              </a:ext>
            </a:extLst>
          </p:cNvPr>
          <p:cNvGrpSpPr/>
          <p:nvPr/>
        </p:nvGrpSpPr>
        <p:grpSpPr>
          <a:xfrm>
            <a:off x="9691476" y="4420384"/>
            <a:ext cx="1994688" cy="866890"/>
            <a:chOff x="1113220" y="4149080"/>
            <a:chExt cx="1516195" cy="86689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4C23805-B3E6-4F97-B9A7-5DAE236EA8CA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D357BBA-5663-469D-BDB1-A1922B85C665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E3B3C89-AE6A-4234-92F9-0341E3A7685C}"/>
              </a:ext>
            </a:extLst>
          </p:cNvPr>
          <p:cNvGrpSpPr/>
          <p:nvPr/>
        </p:nvGrpSpPr>
        <p:grpSpPr>
          <a:xfrm>
            <a:off x="9043839" y="4478096"/>
            <a:ext cx="566802" cy="566802"/>
            <a:chOff x="465585" y="4206791"/>
            <a:chExt cx="566802" cy="56680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9707C12-89DB-4B94-ADB9-9EE7E800770A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34C329B-0C7C-488B-B121-9C3C7666601F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81CFA7F-B1EA-4E2F-BD7C-0CD166EEF79B}"/>
              </a:ext>
            </a:extLst>
          </p:cNvPr>
          <p:cNvGrpSpPr/>
          <p:nvPr/>
        </p:nvGrpSpPr>
        <p:grpSpPr>
          <a:xfrm>
            <a:off x="9693435" y="5478191"/>
            <a:ext cx="1994688" cy="866890"/>
            <a:chOff x="1113220" y="4149080"/>
            <a:chExt cx="1516195" cy="86689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A75FE27-6D6C-45ED-85F7-E128794BE4E2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5191481-88EE-4812-BB63-F66DBBA229C9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08421DD-8EF4-4A19-9665-04CD12EBA1D4}"/>
              </a:ext>
            </a:extLst>
          </p:cNvPr>
          <p:cNvGrpSpPr/>
          <p:nvPr/>
        </p:nvGrpSpPr>
        <p:grpSpPr>
          <a:xfrm>
            <a:off x="9045799" y="5535902"/>
            <a:ext cx="566802" cy="566802"/>
            <a:chOff x="465585" y="4206791"/>
            <a:chExt cx="566802" cy="56680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1D6E473-F01B-4B63-AFF1-ED26F9DA57E2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E003DBE-D694-4CAE-9495-385D13321F87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3D1929E1-D47F-402F-B210-E3B1099EB3C6}"/>
              </a:ext>
            </a:extLst>
          </p:cNvPr>
          <p:cNvSpPr txBox="1"/>
          <p:nvPr/>
        </p:nvSpPr>
        <p:spPr>
          <a:xfrm>
            <a:off x="5875535" y="2044618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962618A-6264-419B-8110-91F9E744914A}"/>
              </a:ext>
            </a:extLst>
          </p:cNvPr>
          <p:cNvSpPr txBox="1"/>
          <p:nvPr/>
        </p:nvSpPr>
        <p:spPr>
          <a:xfrm>
            <a:off x="8533611" y="1844564"/>
            <a:ext cx="30443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AF3DFD5-233F-472F-B675-678C21EAB9C3}"/>
              </a:ext>
            </a:extLst>
          </p:cNvPr>
          <p:cNvSpPr/>
          <p:nvPr/>
        </p:nvSpPr>
        <p:spPr>
          <a:xfrm>
            <a:off x="2714155" y="3820180"/>
            <a:ext cx="878954" cy="450281"/>
          </a:xfrm>
          <a:custGeom>
            <a:avLst/>
            <a:gdLst>
              <a:gd name="connsiteX0" fmla="*/ 600718 w 1191243"/>
              <a:gd name="connsiteY0" fmla="*/ 199476 h 610264"/>
              <a:gd name="connsiteX1" fmla="*/ 511120 w 1191243"/>
              <a:gd name="connsiteY1" fmla="*/ 289074 h 610264"/>
              <a:gd name="connsiteX2" fmla="*/ 600718 w 1191243"/>
              <a:gd name="connsiteY2" fmla="*/ 378672 h 610264"/>
              <a:gd name="connsiteX3" fmla="*/ 690316 w 1191243"/>
              <a:gd name="connsiteY3" fmla="*/ 289074 h 610264"/>
              <a:gd name="connsiteX4" fmla="*/ 600718 w 1191243"/>
              <a:gd name="connsiteY4" fmla="*/ 199476 h 610264"/>
              <a:gd name="connsiteX5" fmla="*/ 491057 w 1191243"/>
              <a:gd name="connsiteY5" fmla="*/ 166802 h 610264"/>
              <a:gd name="connsiteX6" fmla="*/ 449079 w 1191243"/>
              <a:gd name="connsiteY6" fmla="*/ 208780 h 610264"/>
              <a:gd name="connsiteX7" fmla="*/ 491057 w 1191243"/>
              <a:gd name="connsiteY7" fmla="*/ 250758 h 610264"/>
              <a:gd name="connsiteX8" fmla="*/ 533035 w 1191243"/>
              <a:gd name="connsiteY8" fmla="*/ 208780 h 610264"/>
              <a:gd name="connsiteX9" fmla="*/ 491057 w 1191243"/>
              <a:gd name="connsiteY9" fmla="*/ 166802 h 610264"/>
              <a:gd name="connsiteX10" fmla="*/ 600717 w 1191243"/>
              <a:gd name="connsiteY10" fmla="*/ 78514 h 610264"/>
              <a:gd name="connsiteX11" fmla="*/ 811277 w 1191243"/>
              <a:gd name="connsiteY11" fmla="*/ 289074 h 610264"/>
              <a:gd name="connsiteX12" fmla="*/ 600717 w 1191243"/>
              <a:gd name="connsiteY12" fmla="*/ 499634 h 610264"/>
              <a:gd name="connsiteX13" fmla="*/ 390157 w 1191243"/>
              <a:gd name="connsiteY13" fmla="*/ 289074 h 610264"/>
              <a:gd name="connsiteX14" fmla="*/ 600717 w 1191243"/>
              <a:gd name="connsiteY14" fmla="*/ 78514 h 610264"/>
              <a:gd name="connsiteX15" fmla="*/ 610401 w 1191243"/>
              <a:gd name="connsiteY15" fmla="*/ 58143 h 610264"/>
              <a:gd name="connsiteX16" fmla="*/ 590219 w 1191243"/>
              <a:gd name="connsiteY16" fmla="*/ 58188 h 610264"/>
              <a:gd name="connsiteX17" fmla="*/ 580977 w 1191243"/>
              <a:gd name="connsiteY17" fmla="*/ 58188 h 610264"/>
              <a:gd name="connsiteX18" fmla="*/ 96944 w 1191243"/>
              <a:gd name="connsiteY18" fmla="*/ 287591 h 610264"/>
              <a:gd name="connsiteX19" fmla="*/ 88327 w 1191243"/>
              <a:gd name="connsiteY19" fmla="*/ 321077 h 610264"/>
              <a:gd name="connsiteX20" fmla="*/ 394972 w 1191243"/>
              <a:gd name="connsiteY20" fmla="*/ 514181 h 610264"/>
              <a:gd name="connsiteX21" fmla="*/ 698046 w 1191243"/>
              <a:gd name="connsiteY21" fmla="*/ 540970 h 610264"/>
              <a:gd name="connsiteX22" fmla="*/ 1105997 w 1191243"/>
              <a:gd name="connsiteY22" fmla="*/ 319960 h 610264"/>
              <a:gd name="connsiteX23" fmla="*/ 1093719 w 1191243"/>
              <a:gd name="connsiteY23" fmla="*/ 283126 h 610264"/>
              <a:gd name="connsiteX24" fmla="*/ 889453 w 1191243"/>
              <a:gd name="connsiteY24" fmla="*/ 142484 h 610264"/>
              <a:gd name="connsiteX25" fmla="*/ 610401 w 1191243"/>
              <a:gd name="connsiteY25" fmla="*/ 58143 h 610264"/>
              <a:gd name="connsiteX26" fmla="*/ 539901 w 1191243"/>
              <a:gd name="connsiteY26" fmla="*/ 2020 h 610264"/>
              <a:gd name="connsiteX27" fmla="*/ 919591 w 1191243"/>
              <a:gd name="connsiteY27" fmla="*/ 88191 h 610264"/>
              <a:gd name="connsiteX28" fmla="*/ 1173864 w 1191243"/>
              <a:gd name="connsiteY28" fmla="*/ 279375 h 610264"/>
              <a:gd name="connsiteX29" fmla="*/ 1177569 w 1191243"/>
              <a:gd name="connsiteY29" fmla="*/ 326479 h 610264"/>
              <a:gd name="connsiteX30" fmla="*/ 730416 w 1191243"/>
              <a:gd name="connsiteY30" fmla="*/ 590217 h 610264"/>
              <a:gd name="connsiteX31" fmla="*/ 585755 w 1191243"/>
              <a:gd name="connsiteY31" fmla="*/ 610264 h 610264"/>
              <a:gd name="connsiteX32" fmla="*/ 574592 w 1191243"/>
              <a:gd name="connsiteY32" fmla="*/ 609952 h 610264"/>
              <a:gd name="connsiteX33" fmla="*/ 266563 w 1191243"/>
              <a:gd name="connsiteY33" fmla="*/ 517575 h 610264"/>
              <a:gd name="connsiteX34" fmla="*/ 17917 w 1191243"/>
              <a:gd name="connsiteY34" fmla="*/ 329114 h 610264"/>
              <a:gd name="connsiteX35" fmla="*/ 11308 w 1191243"/>
              <a:gd name="connsiteY35" fmla="*/ 285626 h 610264"/>
              <a:gd name="connsiteX36" fmla="*/ 539901 w 1191243"/>
              <a:gd name="connsiteY36" fmla="*/ 2020 h 61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191243" h="610264">
                <a:moveTo>
                  <a:pt x="600718" y="199476"/>
                </a:moveTo>
                <a:cubicBezTo>
                  <a:pt x="551234" y="199476"/>
                  <a:pt x="511120" y="239590"/>
                  <a:pt x="511120" y="289074"/>
                </a:cubicBezTo>
                <a:cubicBezTo>
                  <a:pt x="511120" y="338558"/>
                  <a:pt x="551234" y="378672"/>
                  <a:pt x="600718" y="378672"/>
                </a:cubicBezTo>
                <a:cubicBezTo>
                  <a:pt x="650202" y="378672"/>
                  <a:pt x="690316" y="338558"/>
                  <a:pt x="690316" y="289074"/>
                </a:cubicBezTo>
                <a:cubicBezTo>
                  <a:pt x="690316" y="239590"/>
                  <a:pt x="650202" y="199476"/>
                  <a:pt x="600718" y="199476"/>
                </a:cubicBezTo>
                <a:close/>
                <a:moveTo>
                  <a:pt x="491057" y="166802"/>
                </a:moveTo>
                <a:cubicBezTo>
                  <a:pt x="467873" y="166802"/>
                  <a:pt x="449079" y="185596"/>
                  <a:pt x="449079" y="208780"/>
                </a:cubicBezTo>
                <a:cubicBezTo>
                  <a:pt x="449079" y="231964"/>
                  <a:pt x="467873" y="250758"/>
                  <a:pt x="491057" y="250758"/>
                </a:cubicBezTo>
                <a:cubicBezTo>
                  <a:pt x="514241" y="250758"/>
                  <a:pt x="533035" y="231964"/>
                  <a:pt x="533035" y="208780"/>
                </a:cubicBezTo>
                <a:cubicBezTo>
                  <a:pt x="533035" y="185596"/>
                  <a:pt x="514241" y="166802"/>
                  <a:pt x="491057" y="166802"/>
                </a:cubicBezTo>
                <a:close/>
                <a:moveTo>
                  <a:pt x="600717" y="78514"/>
                </a:moveTo>
                <a:cubicBezTo>
                  <a:pt x="717006" y="78514"/>
                  <a:pt x="811277" y="172785"/>
                  <a:pt x="811277" y="289074"/>
                </a:cubicBezTo>
                <a:cubicBezTo>
                  <a:pt x="811277" y="405363"/>
                  <a:pt x="717006" y="499634"/>
                  <a:pt x="600717" y="499634"/>
                </a:cubicBezTo>
                <a:cubicBezTo>
                  <a:pt x="484428" y="499634"/>
                  <a:pt x="390157" y="405363"/>
                  <a:pt x="390157" y="289074"/>
                </a:cubicBezTo>
                <a:cubicBezTo>
                  <a:pt x="390157" y="172785"/>
                  <a:pt x="484428" y="78514"/>
                  <a:pt x="600717" y="78514"/>
                </a:cubicBezTo>
                <a:close/>
                <a:moveTo>
                  <a:pt x="610401" y="58143"/>
                </a:moveTo>
                <a:lnTo>
                  <a:pt x="590219" y="58188"/>
                </a:lnTo>
                <a:cubicBezTo>
                  <a:pt x="587139" y="58188"/>
                  <a:pt x="584058" y="58053"/>
                  <a:pt x="580977" y="58188"/>
                </a:cubicBezTo>
                <a:cubicBezTo>
                  <a:pt x="388766" y="69885"/>
                  <a:pt x="239283" y="171818"/>
                  <a:pt x="96944" y="287591"/>
                </a:cubicBezTo>
                <a:cubicBezTo>
                  <a:pt x="77790" y="303263"/>
                  <a:pt x="75959" y="310853"/>
                  <a:pt x="88327" y="321077"/>
                </a:cubicBezTo>
                <a:cubicBezTo>
                  <a:pt x="178963" y="396042"/>
                  <a:pt x="285047" y="470605"/>
                  <a:pt x="394972" y="514181"/>
                </a:cubicBezTo>
                <a:cubicBezTo>
                  <a:pt x="482170" y="548739"/>
                  <a:pt x="604596" y="564902"/>
                  <a:pt x="698046" y="540970"/>
                </a:cubicBezTo>
                <a:cubicBezTo>
                  <a:pt x="863780" y="498554"/>
                  <a:pt x="980803" y="419392"/>
                  <a:pt x="1105997" y="319960"/>
                </a:cubicBezTo>
                <a:cubicBezTo>
                  <a:pt x="1126714" y="303575"/>
                  <a:pt x="1109347" y="295762"/>
                  <a:pt x="1093719" y="283126"/>
                </a:cubicBezTo>
                <a:cubicBezTo>
                  <a:pt x="1028890" y="230888"/>
                  <a:pt x="963212" y="181507"/>
                  <a:pt x="889453" y="142484"/>
                </a:cubicBezTo>
                <a:cubicBezTo>
                  <a:pt x="798817" y="94487"/>
                  <a:pt x="715011" y="59080"/>
                  <a:pt x="610401" y="58143"/>
                </a:cubicBezTo>
                <a:close/>
                <a:moveTo>
                  <a:pt x="539901" y="2020"/>
                </a:moveTo>
                <a:cubicBezTo>
                  <a:pt x="685187" y="-9276"/>
                  <a:pt x="805112" y="27782"/>
                  <a:pt x="919591" y="88191"/>
                </a:cubicBezTo>
                <a:cubicBezTo>
                  <a:pt x="1016746" y="139448"/>
                  <a:pt x="1092023" y="206107"/>
                  <a:pt x="1173864" y="279375"/>
                </a:cubicBezTo>
                <a:cubicBezTo>
                  <a:pt x="1190517" y="294243"/>
                  <a:pt x="1201099" y="306076"/>
                  <a:pt x="1177569" y="326479"/>
                </a:cubicBezTo>
                <a:cubicBezTo>
                  <a:pt x="1042463" y="443502"/>
                  <a:pt x="905437" y="541506"/>
                  <a:pt x="730416" y="590217"/>
                </a:cubicBezTo>
                <a:cubicBezTo>
                  <a:pt x="685677" y="602585"/>
                  <a:pt x="632278" y="610130"/>
                  <a:pt x="585755" y="610264"/>
                </a:cubicBezTo>
                <a:lnTo>
                  <a:pt x="574592" y="609952"/>
                </a:lnTo>
                <a:cubicBezTo>
                  <a:pt x="458730" y="607853"/>
                  <a:pt x="365728" y="573251"/>
                  <a:pt x="266563" y="517575"/>
                </a:cubicBezTo>
                <a:cubicBezTo>
                  <a:pt x="176240" y="466809"/>
                  <a:pt x="93372" y="400328"/>
                  <a:pt x="17917" y="329114"/>
                </a:cubicBezTo>
                <a:cubicBezTo>
                  <a:pt x="3941" y="315853"/>
                  <a:pt x="-10793" y="305539"/>
                  <a:pt x="11308" y="285626"/>
                </a:cubicBezTo>
                <a:cubicBezTo>
                  <a:pt x="164273" y="147708"/>
                  <a:pt x="327330" y="18495"/>
                  <a:pt x="539901" y="2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4EA7D0-9D8A-4D0C-8E48-F985BBE17C0B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695EDAD-7124-4BAA-94E1-60360EFCE25C}"/>
              </a:ext>
            </a:extLst>
          </p:cNvPr>
          <p:cNvGrpSpPr/>
          <p:nvPr/>
        </p:nvGrpSpPr>
        <p:grpSpPr>
          <a:xfrm flipH="1">
            <a:off x="6816253" y="1419225"/>
            <a:ext cx="4114800" cy="4114800"/>
            <a:chOff x="1272703" y="1426723"/>
            <a:chExt cx="4114800" cy="4114800"/>
          </a:xfrm>
        </p:grpSpPr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2C0D26C3-4CDD-4632-A604-6F3D60CDCF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2703" y="1426723"/>
              <a:ext cx="4114800" cy="4114800"/>
            </a:xfrm>
            <a:prstGeom prst="blockArc">
              <a:avLst>
                <a:gd name="adj1" fmla="val 2390889"/>
                <a:gd name="adj2" fmla="val 18470137"/>
                <a:gd name="adj3" fmla="val 2293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7766DE79-7692-4BB5-B247-6DAB054A2E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67647" y="2341123"/>
              <a:ext cx="2286000" cy="2286000"/>
            </a:xfrm>
            <a:prstGeom prst="blockArc">
              <a:avLst>
                <a:gd name="adj1" fmla="val 3645426"/>
                <a:gd name="adj2" fmla="val 16311947"/>
                <a:gd name="adj3" fmla="val 1764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12149E5-4B2E-4807-ABB4-AAA3DB3C9874}"/>
              </a:ext>
            </a:extLst>
          </p:cNvPr>
          <p:cNvGrpSpPr/>
          <p:nvPr/>
        </p:nvGrpSpPr>
        <p:grpSpPr>
          <a:xfrm flipH="1">
            <a:off x="8241338" y="3068433"/>
            <a:ext cx="988386" cy="987834"/>
            <a:chOff x="9187068" y="5086640"/>
            <a:chExt cx="803561" cy="803112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6DB3B52-E847-40DD-B62F-09654800C67A}"/>
                </a:ext>
              </a:extLst>
            </p:cNvPr>
            <p:cNvSpPr/>
            <p:nvPr/>
          </p:nvSpPr>
          <p:spPr>
            <a:xfrm>
              <a:off x="9187068" y="5086640"/>
              <a:ext cx="803561" cy="803112"/>
            </a:xfrm>
            <a:custGeom>
              <a:avLst/>
              <a:gdLst>
                <a:gd name="connsiteX0" fmla="*/ 444867 w 1189336"/>
                <a:gd name="connsiteY0" fmla="*/ 109017 h 1188671"/>
                <a:gd name="connsiteX1" fmla="*/ 99084 w 1189336"/>
                <a:gd name="connsiteY1" fmla="*/ 453662 h 1188671"/>
                <a:gd name="connsiteX2" fmla="*/ 444298 w 1189336"/>
                <a:gd name="connsiteY2" fmla="*/ 798876 h 1188671"/>
                <a:gd name="connsiteX3" fmla="*/ 790081 w 1189336"/>
                <a:gd name="connsiteY3" fmla="*/ 454230 h 1188671"/>
                <a:gd name="connsiteX4" fmla="*/ 444867 w 1189336"/>
                <a:gd name="connsiteY4" fmla="*/ 109017 h 1188671"/>
                <a:gd name="connsiteX5" fmla="*/ 480696 w 1189336"/>
                <a:gd name="connsiteY5" fmla="*/ 960 h 1188671"/>
                <a:gd name="connsiteX6" fmla="*/ 899844 w 1189336"/>
                <a:gd name="connsiteY6" fmla="*/ 402477 h 1188671"/>
                <a:gd name="connsiteX7" fmla="*/ 823066 w 1189336"/>
                <a:gd name="connsiteY7" fmla="*/ 706174 h 1188671"/>
                <a:gd name="connsiteX8" fmla="*/ 825910 w 1189336"/>
                <a:gd name="connsiteY8" fmla="*/ 741435 h 1188671"/>
                <a:gd name="connsiteX9" fmla="*/ 856053 w 1189336"/>
                <a:gd name="connsiteY9" fmla="*/ 771577 h 1188671"/>
                <a:gd name="connsiteX10" fmla="*/ 900412 w 1189336"/>
                <a:gd name="connsiteY10" fmla="*/ 790914 h 1188671"/>
                <a:gd name="connsiteX11" fmla="*/ 971503 w 1189336"/>
                <a:gd name="connsiteY11" fmla="*/ 821056 h 1188671"/>
                <a:gd name="connsiteX12" fmla="*/ 1156337 w 1189336"/>
                <a:gd name="connsiteY12" fmla="*/ 1005890 h 1188671"/>
                <a:gd name="connsiteX13" fmla="*/ 1159181 w 1189336"/>
                <a:gd name="connsiteY13" fmla="*/ 1156601 h 1188671"/>
                <a:gd name="connsiteX14" fmla="*/ 1011313 w 1189336"/>
                <a:gd name="connsiteY14" fmla="*/ 1157170 h 1188671"/>
                <a:gd name="connsiteX15" fmla="*/ 820223 w 1189336"/>
                <a:gd name="connsiteY15" fmla="*/ 966080 h 1188671"/>
                <a:gd name="connsiteX16" fmla="*/ 791218 w 1189336"/>
                <a:gd name="connsiteY16" fmla="*/ 897264 h 1188671"/>
                <a:gd name="connsiteX17" fmla="*/ 728658 w 1189336"/>
                <a:gd name="connsiteY17" fmla="*/ 811956 h 1188671"/>
                <a:gd name="connsiteX18" fmla="*/ 707047 w 1189336"/>
                <a:gd name="connsiteY18" fmla="*/ 822193 h 1188671"/>
                <a:gd name="connsiteX19" fmla="*/ 71785 w 1189336"/>
                <a:gd name="connsiteY19" fmla="*/ 691956 h 1188671"/>
                <a:gd name="connsiteX20" fmla="*/ 126 w 1189336"/>
                <a:gd name="connsiteY20" fmla="*/ 484941 h 1188671"/>
                <a:gd name="connsiteX21" fmla="*/ 480696 w 1189336"/>
                <a:gd name="connsiteY21" fmla="*/ 960 h 118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89336" h="1188671">
                  <a:moveTo>
                    <a:pt x="444867" y="109017"/>
                  </a:moveTo>
                  <a:cubicBezTo>
                    <a:pt x="254914" y="109017"/>
                    <a:pt x="99084" y="263709"/>
                    <a:pt x="99084" y="453662"/>
                  </a:cubicBezTo>
                  <a:cubicBezTo>
                    <a:pt x="99084" y="643046"/>
                    <a:pt x="254345" y="798876"/>
                    <a:pt x="444298" y="798876"/>
                  </a:cubicBezTo>
                  <a:cubicBezTo>
                    <a:pt x="633682" y="798876"/>
                    <a:pt x="790081" y="643614"/>
                    <a:pt x="790081" y="454230"/>
                  </a:cubicBezTo>
                  <a:cubicBezTo>
                    <a:pt x="790649" y="264847"/>
                    <a:pt x="634819" y="109017"/>
                    <a:pt x="444867" y="109017"/>
                  </a:cubicBezTo>
                  <a:close/>
                  <a:moveTo>
                    <a:pt x="480696" y="960"/>
                  </a:moveTo>
                  <a:cubicBezTo>
                    <a:pt x="697379" y="14609"/>
                    <a:pt x="876526" y="186363"/>
                    <a:pt x="899844" y="402477"/>
                  </a:cubicBezTo>
                  <a:cubicBezTo>
                    <a:pt x="911787" y="513947"/>
                    <a:pt x="885626" y="614610"/>
                    <a:pt x="823066" y="706174"/>
                  </a:cubicBezTo>
                  <a:cubicBezTo>
                    <a:pt x="812830" y="720961"/>
                    <a:pt x="811692" y="729491"/>
                    <a:pt x="825910" y="741435"/>
                  </a:cubicBezTo>
                  <a:cubicBezTo>
                    <a:pt x="836716" y="750534"/>
                    <a:pt x="846953" y="760771"/>
                    <a:pt x="856053" y="771577"/>
                  </a:cubicBezTo>
                  <a:cubicBezTo>
                    <a:pt x="867995" y="785226"/>
                    <a:pt x="881076" y="792051"/>
                    <a:pt x="900412" y="790914"/>
                  </a:cubicBezTo>
                  <a:cubicBezTo>
                    <a:pt x="928280" y="789207"/>
                    <a:pt x="951597" y="801719"/>
                    <a:pt x="971503" y="821056"/>
                  </a:cubicBezTo>
                  <a:cubicBezTo>
                    <a:pt x="1033494" y="882478"/>
                    <a:pt x="1095484" y="943899"/>
                    <a:pt x="1156337" y="1005890"/>
                  </a:cubicBezTo>
                  <a:cubicBezTo>
                    <a:pt x="1199560" y="1049682"/>
                    <a:pt x="1200129" y="1114516"/>
                    <a:pt x="1159181" y="1156601"/>
                  </a:cubicBezTo>
                  <a:cubicBezTo>
                    <a:pt x="1119370" y="1198118"/>
                    <a:pt x="1055673" y="1200393"/>
                    <a:pt x="1011313" y="1157170"/>
                  </a:cubicBezTo>
                  <a:cubicBezTo>
                    <a:pt x="946479" y="1095179"/>
                    <a:pt x="883351" y="1030346"/>
                    <a:pt x="820223" y="966080"/>
                  </a:cubicBezTo>
                  <a:cubicBezTo>
                    <a:pt x="801455" y="947312"/>
                    <a:pt x="791787" y="923994"/>
                    <a:pt x="791218" y="897264"/>
                  </a:cubicBezTo>
                  <a:cubicBezTo>
                    <a:pt x="791218" y="877928"/>
                    <a:pt x="746290" y="817074"/>
                    <a:pt x="728658" y="811956"/>
                  </a:cubicBezTo>
                  <a:cubicBezTo>
                    <a:pt x="718421" y="809112"/>
                    <a:pt x="713303" y="818212"/>
                    <a:pt x="707047" y="822193"/>
                  </a:cubicBezTo>
                  <a:cubicBezTo>
                    <a:pt x="492639" y="966080"/>
                    <a:pt x="211691" y="908639"/>
                    <a:pt x="71785" y="691956"/>
                  </a:cubicBezTo>
                  <a:cubicBezTo>
                    <a:pt x="23444" y="619728"/>
                    <a:pt x="695" y="538970"/>
                    <a:pt x="126" y="484941"/>
                  </a:cubicBezTo>
                  <a:cubicBezTo>
                    <a:pt x="-6130" y="168164"/>
                    <a:pt x="221360" y="-14965"/>
                    <a:pt x="480696" y="960"/>
                  </a:cubicBezTo>
                  <a:close/>
                </a:path>
              </a:pathLst>
            </a:custGeom>
            <a:solidFill>
              <a:schemeClr val="accent2"/>
            </a:solidFill>
            <a:ln w="901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3EAF9C3-D12A-469E-A8B4-D0F576B9BBDA}"/>
                </a:ext>
              </a:extLst>
            </p:cNvPr>
            <p:cNvSpPr/>
            <p:nvPr/>
          </p:nvSpPr>
          <p:spPr>
            <a:xfrm>
              <a:off x="9248553" y="5283478"/>
              <a:ext cx="478003" cy="244877"/>
            </a:xfrm>
            <a:custGeom>
              <a:avLst/>
              <a:gdLst>
                <a:gd name="connsiteX0" fmla="*/ 600718 w 1191243"/>
                <a:gd name="connsiteY0" fmla="*/ 199476 h 610264"/>
                <a:gd name="connsiteX1" fmla="*/ 511120 w 1191243"/>
                <a:gd name="connsiteY1" fmla="*/ 289074 h 610264"/>
                <a:gd name="connsiteX2" fmla="*/ 600718 w 1191243"/>
                <a:gd name="connsiteY2" fmla="*/ 378672 h 610264"/>
                <a:gd name="connsiteX3" fmla="*/ 690316 w 1191243"/>
                <a:gd name="connsiteY3" fmla="*/ 289074 h 610264"/>
                <a:gd name="connsiteX4" fmla="*/ 600718 w 1191243"/>
                <a:gd name="connsiteY4" fmla="*/ 199476 h 610264"/>
                <a:gd name="connsiteX5" fmla="*/ 491057 w 1191243"/>
                <a:gd name="connsiteY5" fmla="*/ 166802 h 610264"/>
                <a:gd name="connsiteX6" fmla="*/ 449079 w 1191243"/>
                <a:gd name="connsiteY6" fmla="*/ 208780 h 610264"/>
                <a:gd name="connsiteX7" fmla="*/ 491057 w 1191243"/>
                <a:gd name="connsiteY7" fmla="*/ 250758 h 610264"/>
                <a:gd name="connsiteX8" fmla="*/ 533035 w 1191243"/>
                <a:gd name="connsiteY8" fmla="*/ 208780 h 610264"/>
                <a:gd name="connsiteX9" fmla="*/ 491057 w 1191243"/>
                <a:gd name="connsiteY9" fmla="*/ 166802 h 610264"/>
                <a:gd name="connsiteX10" fmla="*/ 600717 w 1191243"/>
                <a:gd name="connsiteY10" fmla="*/ 78514 h 610264"/>
                <a:gd name="connsiteX11" fmla="*/ 811277 w 1191243"/>
                <a:gd name="connsiteY11" fmla="*/ 289074 h 610264"/>
                <a:gd name="connsiteX12" fmla="*/ 600717 w 1191243"/>
                <a:gd name="connsiteY12" fmla="*/ 499634 h 610264"/>
                <a:gd name="connsiteX13" fmla="*/ 390157 w 1191243"/>
                <a:gd name="connsiteY13" fmla="*/ 289074 h 610264"/>
                <a:gd name="connsiteX14" fmla="*/ 600717 w 1191243"/>
                <a:gd name="connsiteY14" fmla="*/ 78514 h 610264"/>
                <a:gd name="connsiteX15" fmla="*/ 610401 w 1191243"/>
                <a:gd name="connsiteY15" fmla="*/ 58143 h 610264"/>
                <a:gd name="connsiteX16" fmla="*/ 590219 w 1191243"/>
                <a:gd name="connsiteY16" fmla="*/ 58188 h 610264"/>
                <a:gd name="connsiteX17" fmla="*/ 580977 w 1191243"/>
                <a:gd name="connsiteY17" fmla="*/ 58188 h 610264"/>
                <a:gd name="connsiteX18" fmla="*/ 96944 w 1191243"/>
                <a:gd name="connsiteY18" fmla="*/ 287591 h 610264"/>
                <a:gd name="connsiteX19" fmla="*/ 88327 w 1191243"/>
                <a:gd name="connsiteY19" fmla="*/ 321077 h 610264"/>
                <a:gd name="connsiteX20" fmla="*/ 394972 w 1191243"/>
                <a:gd name="connsiteY20" fmla="*/ 514181 h 610264"/>
                <a:gd name="connsiteX21" fmla="*/ 698046 w 1191243"/>
                <a:gd name="connsiteY21" fmla="*/ 540970 h 610264"/>
                <a:gd name="connsiteX22" fmla="*/ 1105997 w 1191243"/>
                <a:gd name="connsiteY22" fmla="*/ 319960 h 610264"/>
                <a:gd name="connsiteX23" fmla="*/ 1093719 w 1191243"/>
                <a:gd name="connsiteY23" fmla="*/ 283126 h 610264"/>
                <a:gd name="connsiteX24" fmla="*/ 889453 w 1191243"/>
                <a:gd name="connsiteY24" fmla="*/ 142484 h 610264"/>
                <a:gd name="connsiteX25" fmla="*/ 610401 w 1191243"/>
                <a:gd name="connsiteY25" fmla="*/ 58143 h 610264"/>
                <a:gd name="connsiteX26" fmla="*/ 539901 w 1191243"/>
                <a:gd name="connsiteY26" fmla="*/ 2020 h 610264"/>
                <a:gd name="connsiteX27" fmla="*/ 919591 w 1191243"/>
                <a:gd name="connsiteY27" fmla="*/ 88191 h 610264"/>
                <a:gd name="connsiteX28" fmla="*/ 1173864 w 1191243"/>
                <a:gd name="connsiteY28" fmla="*/ 279375 h 610264"/>
                <a:gd name="connsiteX29" fmla="*/ 1177569 w 1191243"/>
                <a:gd name="connsiteY29" fmla="*/ 326479 h 610264"/>
                <a:gd name="connsiteX30" fmla="*/ 730416 w 1191243"/>
                <a:gd name="connsiteY30" fmla="*/ 590217 h 610264"/>
                <a:gd name="connsiteX31" fmla="*/ 585755 w 1191243"/>
                <a:gd name="connsiteY31" fmla="*/ 610264 h 610264"/>
                <a:gd name="connsiteX32" fmla="*/ 574592 w 1191243"/>
                <a:gd name="connsiteY32" fmla="*/ 609952 h 610264"/>
                <a:gd name="connsiteX33" fmla="*/ 266563 w 1191243"/>
                <a:gd name="connsiteY33" fmla="*/ 517575 h 610264"/>
                <a:gd name="connsiteX34" fmla="*/ 17917 w 1191243"/>
                <a:gd name="connsiteY34" fmla="*/ 329114 h 610264"/>
                <a:gd name="connsiteX35" fmla="*/ 11308 w 1191243"/>
                <a:gd name="connsiteY35" fmla="*/ 285626 h 610264"/>
                <a:gd name="connsiteX36" fmla="*/ 539901 w 1191243"/>
                <a:gd name="connsiteY36" fmla="*/ 2020 h 61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91243" h="610264">
                  <a:moveTo>
                    <a:pt x="600718" y="199476"/>
                  </a:moveTo>
                  <a:cubicBezTo>
                    <a:pt x="551234" y="199476"/>
                    <a:pt x="511120" y="239590"/>
                    <a:pt x="511120" y="289074"/>
                  </a:cubicBezTo>
                  <a:cubicBezTo>
                    <a:pt x="511120" y="338558"/>
                    <a:pt x="551234" y="378672"/>
                    <a:pt x="600718" y="378672"/>
                  </a:cubicBezTo>
                  <a:cubicBezTo>
                    <a:pt x="650202" y="378672"/>
                    <a:pt x="690316" y="338558"/>
                    <a:pt x="690316" y="289074"/>
                  </a:cubicBezTo>
                  <a:cubicBezTo>
                    <a:pt x="690316" y="239590"/>
                    <a:pt x="650202" y="199476"/>
                    <a:pt x="600718" y="199476"/>
                  </a:cubicBezTo>
                  <a:close/>
                  <a:moveTo>
                    <a:pt x="491057" y="166802"/>
                  </a:moveTo>
                  <a:cubicBezTo>
                    <a:pt x="467873" y="166802"/>
                    <a:pt x="449079" y="185596"/>
                    <a:pt x="449079" y="208780"/>
                  </a:cubicBezTo>
                  <a:cubicBezTo>
                    <a:pt x="449079" y="231964"/>
                    <a:pt x="467873" y="250758"/>
                    <a:pt x="491057" y="250758"/>
                  </a:cubicBezTo>
                  <a:cubicBezTo>
                    <a:pt x="514241" y="250758"/>
                    <a:pt x="533035" y="231964"/>
                    <a:pt x="533035" y="208780"/>
                  </a:cubicBezTo>
                  <a:cubicBezTo>
                    <a:pt x="533035" y="185596"/>
                    <a:pt x="514241" y="166802"/>
                    <a:pt x="491057" y="166802"/>
                  </a:cubicBezTo>
                  <a:close/>
                  <a:moveTo>
                    <a:pt x="600717" y="78514"/>
                  </a:moveTo>
                  <a:cubicBezTo>
                    <a:pt x="717006" y="78514"/>
                    <a:pt x="811277" y="172785"/>
                    <a:pt x="811277" y="289074"/>
                  </a:cubicBezTo>
                  <a:cubicBezTo>
                    <a:pt x="811277" y="405363"/>
                    <a:pt x="717006" y="499634"/>
                    <a:pt x="600717" y="499634"/>
                  </a:cubicBezTo>
                  <a:cubicBezTo>
                    <a:pt x="484428" y="499634"/>
                    <a:pt x="390157" y="405363"/>
                    <a:pt x="390157" y="289074"/>
                  </a:cubicBezTo>
                  <a:cubicBezTo>
                    <a:pt x="390157" y="172785"/>
                    <a:pt x="484428" y="78514"/>
                    <a:pt x="600717" y="78514"/>
                  </a:cubicBezTo>
                  <a:close/>
                  <a:moveTo>
                    <a:pt x="610401" y="58143"/>
                  </a:moveTo>
                  <a:lnTo>
                    <a:pt x="590219" y="58188"/>
                  </a:lnTo>
                  <a:cubicBezTo>
                    <a:pt x="587139" y="58188"/>
                    <a:pt x="584058" y="58053"/>
                    <a:pt x="580977" y="58188"/>
                  </a:cubicBezTo>
                  <a:cubicBezTo>
                    <a:pt x="388766" y="69885"/>
                    <a:pt x="239283" y="171818"/>
                    <a:pt x="96944" y="287591"/>
                  </a:cubicBezTo>
                  <a:cubicBezTo>
                    <a:pt x="77790" y="303263"/>
                    <a:pt x="75959" y="310853"/>
                    <a:pt x="88327" y="321077"/>
                  </a:cubicBezTo>
                  <a:cubicBezTo>
                    <a:pt x="178963" y="396042"/>
                    <a:pt x="285047" y="470605"/>
                    <a:pt x="394972" y="514181"/>
                  </a:cubicBezTo>
                  <a:cubicBezTo>
                    <a:pt x="482170" y="548739"/>
                    <a:pt x="604596" y="564902"/>
                    <a:pt x="698046" y="540970"/>
                  </a:cubicBezTo>
                  <a:cubicBezTo>
                    <a:pt x="863780" y="498554"/>
                    <a:pt x="980803" y="419392"/>
                    <a:pt x="1105997" y="319960"/>
                  </a:cubicBezTo>
                  <a:cubicBezTo>
                    <a:pt x="1126714" y="303575"/>
                    <a:pt x="1109347" y="295762"/>
                    <a:pt x="1093719" y="283126"/>
                  </a:cubicBezTo>
                  <a:cubicBezTo>
                    <a:pt x="1028890" y="230888"/>
                    <a:pt x="963212" y="181507"/>
                    <a:pt x="889453" y="142484"/>
                  </a:cubicBezTo>
                  <a:cubicBezTo>
                    <a:pt x="798817" y="94487"/>
                    <a:pt x="715011" y="59080"/>
                    <a:pt x="610401" y="58143"/>
                  </a:cubicBezTo>
                  <a:close/>
                  <a:moveTo>
                    <a:pt x="539901" y="2020"/>
                  </a:moveTo>
                  <a:cubicBezTo>
                    <a:pt x="685187" y="-9276"/>
                    <a:pt x="805112" y="27782"/>
                    <a:pt x="919591" y="88191"/>
                  </a:cubicBezTo>
                  <a:cubicBezTo>
                    <a:pt x="1016746" y="139448"/>
                    <a:pt x="1092023" y="206107"/>
                    <a:pt x="1173864" y="279375"/>
                  </a:cubicBezTo>
                  <a:cubicBezTo>
                    <a:pt x="1190517" y="294243"/>
                    <a:pt x="1201099" y="306076"/>
                    <a:pt x="1177569" y="326479"/>
                  </a:cubicBezTo>
                  <a:cubicBezTo>
                    <a:pt x="1042463" y="443502"/>
                    <a:pt x="905437" y="541506"/>
                    <a:pt x="730416" y="590217"/>
                  </a:cubicBezTo>
                  <a:cubicBezTo>
                    <a:pt x="685677" y="602585"/>
                    <a:pt x="632278" y="610130"/>
                    <a:pt x="585755" y="610264"/>
                  </a:cubicBezTo>
                  <a:lnTo>
                    <a:pt x="574592" y="609952"/>
                  </a:lnTo>
                  <a:cubicBezTo>
                    <a:pt x="458730" y="607853"/>
                    <a:pt x="365728" y="573251"/>
                    <a:pt x="266563" y="517575"/>
                  </a:cubicBezTo>
                  <a:cubicBezTo>
                    <a:pt x="176240" y="466809"/>
                    <a:pt x="93372" y="400328"/>
                    <a:pt x="17917" y="329114"/>
                  </a:cubicBezTo>
                  <a:cubicBezTo>
                    <a:pt x="3941" y="315853"/>
                    <a:pt x="-10793" y="305539"/>
                    <a:pt x="11308" y="285626"/>
                  </a:cubicBezTo>
                  <a:cubicBezTo>
                    <a:pt x="164273" y="147708"/>
                    <a:pt x="327330" y="18495"/>
                    <a:pt x="539901" y="20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034B3B8-DA89-4AB7-B1D2-A639CCF0DCC3}"/>
              </a:ext>
            </a:extLst>
          </p:cNvPr>
          <p:cNvSpPr txBox="1"/>
          <p:nvPr/>
        </p:nvSpPr>
        <p:spPr>
          <a:xfrm>
            <a:off x="806873" y="698515"/>
            <a:ext cx="3694968" cy="72071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Vision</a:t>
            </a:r>
            <a:r>
              <a:rPr lang="ko-KR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Test</a:t>
            </a:r>
            <a:endParaRPr lang="ko-KR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09C037-731B-4E77-A5A5-16B1E184B3B4}"/>
              </a:ext>
            </a:extLst>
          </p:cNvPr>
          <p:cNvSpPr txBox="1"/>
          <p:nvPr/>
        </p:nvSpPr>
        <p:spPr>
          <a:xfrm>
            <a:off x="806873" y="1447372"/>
            <a:ext cx="360072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b="1" dirty="0">
                <a:solidFill>
                  <a:schemeClr val="accent2"/>
                </a:solidFill>
                <a:cs typeface="Arial" pitchFamily="34" charset="0"/>
              </a:rPr>
              <a:t>ALLPPT Layout </a:t>
            </a:r>
            <a:r>
              <a:rPr lang="en-GB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B60C124-74E8-4608-BD13-8720AF80EBAB}"/>
              </a:ext>
            </a:extLst>
          </p:cNvPr>
          <p:cNvGrpSpPr/>
          <p:nvPr/>
        </p:nvGrpSpPr>
        <p:grpSpPr>
          <a:xfrm>
            <a:off x="4934869" y="2642025"/>
            <a:ext cx="3283552" cy="1573950"/>
            <a:chOff x="8234583" y="1119310"/>
            <a:chExt cx="3283552" cy="157395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8982377-044C-43C4-86D9-2837AC5B42C0}"/>
                </a:ext>
              </a:extLst>
            </p:cNvPr>
            <p:cNvSpPr txBox="1"/>
            <p:nvPr/>
          </p:nvSpPr>
          <p:spPr>
            <a:xfrm>
              <a:off x="8234583" y="1119310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accent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6D43675-BAE0-44D0-AD91-2583F4B00B33}"/>
                </a:ext>
              </a:extLst>
            </p:cNvPr>
            <p:cNvSpPr txBox="1"/>
            <p:nvPr/>
          </p:nvSpPr>
          <p:spPr>
            <a:xfrm>
              <a:off x="8234583" y="1440470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accent1"/>
                  </a:solidFill>
                  <a:cs typeface="Arial" pitchFamily="34" charset="0"/>
                </a:rPr>
                <a:t>Presentation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A5DC641-8788-494E-9E71-4237A0D500B7}"/>
                </a:ext>
              </a:extLst>
            </p:cNvPr>
            <p:cNvSpPr txBox="1"/>
            <p:nvPr/>
          </p:nvSpPr>
          <p:spPr>
            <a:xfrm>
              <a:off x="8234583" y="2403950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accent1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9B2E005-D11B-4879-AA3F-5200C0B5CC8D}"/>
                </a:ext>
              </a:extLst>
            </p:cNvPr>
            <p:cNvSpPr txBox="1"/>
            <p:nvPr/>
          </p:nvSpPr>
          <p:spPr>
            <a:xfrm>
              <a:off x="8234583" y="2082790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accent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9E615EF-7718-4589-8EBE-35145512661B}"/>
                </a:ext>
              </a:extLst>
            </p:cNvPr>
            <p:cNvSpPr txBox="1"/>
            <p:nvPr/>
          </p:nvSpPr>
          <p:spPr>
            <a:xfrm>
              <a:off x="8234583" y="1761630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accent1"/>
                  </a:solidFill>
                  <a:cs typeface="Arial" pitchFamily="34" charset="0"/>
                </a:rPr>
                <a:t>Portfolio</a:t>
              </a:r>
            </a:p>
          </p:txBody>
        </p:sp>
      </p:grpSp>
      <p:grpSp>
        <p:nvGrpSpPr>
          <p:cNvPr id="30" name="Group 18">
            <a:extLst>
              <a:ext uri="{FF2B5EF4-FFF2-40B4-BE49-F238E27FC236}">
                <a16:creationId xmlns:a16="http://schemas.microsoft.com/office/drawing/2014/main" id="{733F0960-8BE1-4ED8-8898-81DB6499EC07}"/>
              </a:ext>
            </a:extLst>
          </p:cNvPr>
          <p:cNvGrpSpPr/>
          <p:nvPr/>
        </p:nvGrpSpPr>
        <p:grpSpPr>
          <a:xfrm>
            <a:off x="1062210" y="4414450"/>
            <a:ext cx="3605211" cy="1745035"/>
            <a:chOff x="4822352" y="1916832"/>
            <a:chExt cx="3422056" cy="1745035"/>
          </a:xfrm>
        </p:grpSpPr>
        <p:sp>
          <p:nvSpPr>
            <p:cNvPr id="31" name="Text Placeholder 10">
              <a:extLst>
                <a:ext uri="{FF2B5EF4-FFF2-40B4-BE49-F238E27FC236}">
                  <a16:creationId xmlns:a16="http://schemas.microsoft.com/office/drawing/2014/main" id="{5124AD50-9BE6-4F23-A18B-F7802F4DC81C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94602B0-DDA0-4DDE-B5B0-4B2EA96A1764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pPr algn="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A0C3FC7-64E6-445E-99CC-E3DF4A25CC38}"/>
              </a:ext>
            </a:extLst>
          </p:cNvPr>
          <p:cNvGrpSpPr/>
          <p:nvPr/>
        </p:nvGrpSpPr>
        <p:grpSpPr>
          <a:xfrm>
            <a:off x="-8092" y="1424071"/>
            <a:ext cx="3263511" cy="5462083"/>
            <a:chOff x="-8092" y="1424071"/>
            <a:chExt cx="3263511" cy="546208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0D65389-E527-47CB-A66C-E02E203112D2}"/>
                </a:ext>
              </a:extLst>
            </p:cNvPr>
            <p:cNvGrpSpPr/>
            <p:nvPr/>
          </p:nvGrpSpPr>
          <p:grpSpPr>
            <a:xfrm rot="19445399" flipH="1">
              <a:off x="485104" y="1424071"/>
              <a:ext cx="2770315" cy="3297421"/>
              <a:chOff x="8870317" y="1630065"/>
              <a:chExt cx="617989" cy="735574"/>
            </a:xfrm>
          </p:grpSpPr>
          <p:sp>
            <p:nvSpPr>
              <p:cNvPr id="5" name="Graphic 2">
                <a:extLst>
                  <a:ext uri="{FF2B5EF4-FFF2-40B4-BE49-F238E27FC236}">
                    <a16:creationId xmlns:a16="http://schemas.microsoft.com/office/drawing/2014/main" id="{0424BDD9-7897-4BD0-AB63-B3DD168037BD}"/>
                  </a:ext>
                </a:extLst>
              </p:cNvPr>
              <p:cNvSpPr/>
              <p:nvPr/>
            </p:nvSpPr>
            <p:spPr>
              <a:xfrm flipH="1">
                <a:off x="8870351" y="1630120"/>
                <a:ext cx="617955" cy="735519"/>
              </a:xfrm>
              <a:custGeom>
                <a:avLst/>
                <a:gdLst>
                  <a:gd name="connsiteX0" fmla="*/ 980937 w 1010870"/>
                  <a:gd name="connsiteY0" fmla="*/ 191858 h 1151138"/>
                  <a:gd name="connsiteX1" fmla="*/ 905642 w 1010870"/>
                  <a:gd name="connsiteY1" fmla="*/ 182792 h 1151138"/>
                  <a:gd name="connsiteX2" fmla="*/ 831774 w 1010870"/>
                  <a:gd name="connsiteY2" fmla="*/ 128566 h 1151138"/>
                  <a:gd name="connsiteX3" fmla="*/ 400484 w 1010870"/>
                  <a:gd name="connsiteY3" fmla="*/ 8446 h 1151138"/>
                  <a:gd name="connsiteX4" fmla="*/ 140853 w 1010870"/>
                  <a:gd name="connsiteY4" fmla="*/ 229044 h 1151138"/>
                  <a:gd name="connsiteX5" fmla="*/ 133383 w 1010870"/>
                  <a:gd name="connsiteY5" fmla="*/ 434700 h 1151138"/>
                  <a:gd name="connsiteX6" fmla="*/ 121967 w 1010870"/>
                  <a:gd name="connsiteY6" fmla="*/ 705914 h 1151138"/>
                  <a:gd name="connsiteX7" fmla="*/ 0 w 1010870"/>
                  <a:gd name="connsiteY7" fmla="*/ 886555 h 1151138"/>
                  <a:gd name="connsiteX8" fmla="*/ 340969 w 1010870"/>
                  <a:gd name="connsiteY8" fmla="*/ 1151138 h 1151138"/>
                  <a:gd name="connsiteX9" fmla="*/ 403673 w 1010870"/>
                  <a:gd name="connsiteY9" fmla="*/ 969909 h 1151138"/>
                  <a:gd name="connsiteX10" fmla="*/ 511874 w 1010870"/>
                  <a:gd name="connsiteY10" fmla="*/ 889158 h 1151138"/>
                  <a:gd name="connsiteX11" fmla="*/ 511874 w 1010870"/>
                  <a:gd name="connsiteY11" fmla="*/ 889158 h 1151138"/>
                  <a:gd name="connsiteX12" fmla="*/ 511874 w 1010870"/>
                  <a:gd name="connsiteY12" fmla="*/ 889158 h 1151138"/>
                  <a:gd name="connsiteX13" fmla="*/ 593633 w 1010870"/>
                  <a:gd name="connsiteY13" fmla="*/ 941873 h 1151138"/>
                  <a:gd name="connsiteX14" fmla="*/ 676063 w 1010870"/>
                  <a:gd name="connsiteY14" fmla="*/ 905442 h 1151138"/>
                  <a:gd name="connsiteX15" fmla="*/ 715935 w 1010870"/>
                  <a:gd name="connsiteY15" fmla="*/ 839548 h 1151138"/>
                  <a:gd name="connsiteX16" fmla="*/ 754884 w 1010870"/>
                  <a:gd name="connsiteY16" fmla="*/ 792457 h 1151138"/>
                  <a:gd name="connsiteX17" fmla="*/ 792825 w 1010870"/>
                  <a:gd name="connsiteY17" fmla="*/ 747465 h 1151138"/>
                  <a:gd name="connsiteX18" fmla="*/ 828500 w 1010870"/>
                  <a:gd name="connsiteY18" fmla="*/ 683418 h 1151138"/>
                  <a:gd name="connsiteX19" fmla="*/ 844617 w 1010870"/>
                  <a:gd name="connsiteY19" fmla="*/ 564053 h 1151138"/>
                  <a:gd name="connsiteX20" fmla="*/ 862161 w 1010870"/>
                  <a:gd name="connsiteY20" fmla="*/ 513101 h 1151138"/>
                  <a:gd name="connsiteX21" fmla="*/ 867869 w 1010870"/>
                  <a:gd name="connsiteY21" fmla="*/ 399864 h 1151138"/>
                  <a:gd name="connsiteX22" fmla="*/ 867869 w 1010870"/>
                  <a:gd name="connsiteY22" fmla="*/ 399864 h 1151138"/>
                  <a:gd name="connsiteX23" fmla="*/ 973551 w 1010870"/>
                  <a:gd name="connsiteY23" fmla="*/ 323310 h 1151138"/>
                  <a:gd name="connsiteX24" fmla="*/ 909000 w 1010870"/>
                  <a:gd name="connsiteY24" fmla="*/ 326416 h 1151138"/>
                  <a:gd name="connsiteX25" fmla="*/ 1010149 w 1010870"/>
                  <a:gd name="connsiteY25" fmla="*/ 219726 h 1151138"/>
                  <a:gd name="connsiteX26" fmla="*/ 980937 w 1010870"/>
                  <a:gd name="connsiteY26" fmla="*/ 191858 h 1151138"/>
                  <a:gd name="connsiteX0" fmla="*/ 922565 w 952498"/>
                  <a:gd name="connsiteY0" fmla="*/ 191858 h 1151138"/>
                  <a:gd name="connsiteX1" fmla="*/ 847270 w 952498"/>
                  <a:gd name="connsiteY1" fmla="*/ 182792 h 1151138"/>
                  <a:gd name="connsiteX2" fmla="*/ 773402 w 952498"/>
                  <a:gd name="connsiteY2" fmla="*/ 128566 h 1151138"/>
                  <a:gd name="connsiteX3" fmla="*/ 342112 w 952498"/>
                  <a:gd name="connsiteY3" fmla="*/ 8446 h 1151138"/>
                  <a:gd name="connsiteX4" fmla="*/ 82481 w 952498"/>
                  <a:gd name="connsiteY4" fmla="*/ 229044 h 1151138"/>
                  <a:gd name="connsiteX5" fmla="*/ 75011 w 952498"/>
                  <a:gd name="connsiteY5" fmla="*/ 434700 h 1151138"/>
                  <a:gd name="connsiteX6" fmla="*/ 63595 w 952498"/>
                  <a:gd name="connsiteY6" fmla="*/ 705914 h 1151138"/>
                  <a:gd name="connsiteX7" fmla="*/ 0 w 952498"/>
                  <a:gd name="connsiteY7" fmla="*/ 736755 h 1151138"/>
                  <a:gd name="connsiteX8" fmla="*/ 282597 w 952498"/>
                  <a:gd name="connsiteY8" fmla="*/ 1151138 h 1151138"/>
                  <a:gd name="connsiteX9" fmla="*/ 345301 w 952498"/>
                  <a:gd name="connsiteY9" fmla="*/ 969909 h 1151138"/>
                  <a:gd name="connsiteX10" fmla="*/ 453502 w 952498"/>
                  <a:gd name="connsiteY10" fmla="*/ 889158 h 1151138"/>
                  <a:gd name="connsiteX11" fmla="*/ 453502 w 952498"/>
                  <a:gd name="connsiteY11" fmla="*/ 889158 h 1151138"/>
                  <a:gd name="connsiteX12" fmla="*/ 453502 w 952498"/>
                  <a:gd name="connsiteY12" fmla="*/ 889158 h 1151138"/>
                  <a:gd name="connsiteX13" fmla="*/ 535261 w 952498"/>
                  <a:gd name="connsiteY13" fmla="*/ 941873 h 1151138"/>
                  <a:gd name="connsiteX14" fmla="*/ 617691 w 952498"/>
                  <a:gd name="connsiteY14" fmla="*/ 905442 h 1151138"/>
                  <a:gd name="connsiteX15" fmla="*/ 657563 w 952498"/>
                  <a:gd name="connsiteY15" fmla="*/ 839548 h 1151138"/>
                  <a:gd name="connsiteX16" fmla="*/ 696512 w 952498"/>
                  <a:gd name="connsiteY16" fmla="*/ 792457 h 1151138"/>
                  <a:gd name="connsiteX17" fmla="*/ 734453 w 952498"/>
                  <a:gd name="connsiteY17" fmla="*/ 747465 h 1151138"/>
                  <a:gd name="connsiteX18" fmla="*/ 770128 w 952498"/>
                  <a:gd name="connsiteY18" fmla="*/ 683418 h 1151138"/>
                  <a:gd name="connsiteX19" fmla="*/ 786245 w 952498"/>
                  <a:gd name="connsiteY19" fmla="*/ 564053 h 1151138"/>
                  <a:gd name="connsiteX20" fmla="*/ 803789 w 952498"/>
                  <a:gd name="connsiteY20" fmla="*/ 513101 h 1151138"/>
                  <a:gd name="connsiteX21" fmla="*/ 809497 w 952498"/>
                  <a:gd name="connsiteY21" fmla="*/ 399864 h 1151138"/>
                  <a:gd name="connsiteX22" fmla="*/ 809497 w 952498"/>
                  <a:gd name="connsiteY22" fmla="*/ 399864 h 1151138"/>
                  <a:gd name="connsiteX23" fmla="*/ 915179 w 952498"/>
                  <a:gd name="connsiteY23" fmla="*/ 323310 h 1151138"/>
                  <a:gd name="connsiteX24" fmla="*/ 850628 w 952498"/>
                  <a:gd name="connsiteY24" fmla="*/ 326416 h 1151138"/>
                  <a:gd name="connsiteX25" fmla="*/ 951777 w 952498"/>
                  <a:gd name="connsiteY25" fmla="*/ 219726 h 1151138"/>
                  <a:gd name="connsiteX26" fmla="*/ 922565 w 952498"/>
                  <a:gd name="connsiteY26" fmla="*/ 191858 h 1151138"/>
                  <a:gd name="connsiteX0" fmla="*/ 922565 w 952498"/>
                  <a:gd name="connsiteY0" fmla="*/ 191858 h 1151138"/>
                  <a:gd name="connsiteX1" fmla="*/ 847270 w 952498"/>
                  <a:gd name="connsiteY1" fmla="*/ 182792 h 1151138"/>
                  <a:gd name="connsiteX2" fmla="*/ 773402 w 952498"/>
                  <a:gd name="connsiteY2" fmla="*/ 128566 h 1151138"/>
                  <a:gd name="connsiteX3" fmla="*/ 342112 w 952498"/>
                  <a:gd name="connsiteY3" fmla="*/ 8446 h 1151138"/>
                  <a:gd name="connsiteX4" fmla="*/ 82481 w 952498"/>
                  <a:gd name="connsiteY4" fmla="*/ 229044 h 1151138"/>
                  <a:gd name="connsiteX5" fmla="*/ 75011 w 952498"/>
                  <a:gd name="connsiteY5" fmla="*/ 434700 h 1151138"/>
                  <a:gd name="connsiteX6" fmla="*/ 63595 w 952498"/>
                  <a:gd name="connsiteY6" fmla="*/ 705914 h 1151138"/>
                  <a:gd name="connsiteX7" fmla="*/ 0 w 952498"/>
                  <a:gd name="connsiteY7" fmla="*/ 736755 h 1151138"/>
                  <a:gd name="connsiteX8" fmla="*/ 282597 w 952498"/>
                  <a:gd name="connsiteY8" fmla="*/ 1151138 h 1151138"/>
                  <a:gd name="connsiteX9" fmla="*/ 345301 w 952498"/>
                  <a:gd name="connsiteY9" fmla="*/ 969909 h 1151138"/>
                  <a:gd name="connsiteX10" fmla="*/ 453502 w 952498"/>
                  <a:gd name="connsiteY10" fmla="*/ 889158 h 1151138"/>
                  <a:gd name="connsiteX11" fmla="*/ 453502 w 952498"/>
                  <a:gd name="connsiteY11" fmla="*/ 889158 h 1151138"/>
                  <a:gd name="connsiteX12" fmla="*/ 453502 w 952498"/>
                  <a:gd name="connsiteY12" fmla="*/ 889158 h 1151138"/>
                  <a:gd name="connsiteX13" fmla="*/ 535261 w 952498"/>
                  <a:gd name="connsiteY13" fmla="*/ 941873 h 1151138"/>
                  <a:gd name="connsiteX14" fmla="*/ 617691 w 952498"/>
                  <a:gd name="connsiteY14" fmla="*/ 905442 h 1151138"/>
                  <a:gd name="connsiteX15" fmla="*/ 657563 w 952498"/>
                  <a:gd name="connsiteY15" fmla="*/ 839548 h 1151138"/>
                  <a:gd name="connsiteX16" fmla="*/ 696512 w 952498"/>
                  <a:gd name="connsiteY16" fmla="*/ 792457 h 1151138"/>
                  <a:gd name="connsiteX17" fmla="*/ 734453 w 952498"/>
                  <a:gd name="connsiteY17" fmla="*/ 747465 h 1151138"/>
                  <a:gd name="connsiteX18" fmla="*/ 770128 w 952498"/>
                  <a:gd name="connsiteY18" fmla="*/ 683418 h 1151138"/>
                  <a:gd name="connsiteX19" fmla="*/ 786245 w 952498"/>
                  <a:gd name="connsiteY19" fmla="*/ 564053 h 1151138"/>
                  <a:gd name="connsiteX20" fmla="*/ 803789 w 952498"/>
                  <a:gd name="connsiteY20" fmla="*/ 513101 h 1151138"/>
                  <a:gd name="connsiteX21" fmla="*/ 809497 w 952498"/>
                  <a:gd name="connsiteY21" fmla="*/ 399864 h 1151138"/>
                  <a:gd name="connsiteX22" fmla="*/ 809497 w 952498"/>
                  <a:gd name="connsiteY22" fmla="*/ 399864 h 1151138"/>
                  <a:gd name="connsiteX23" fmla="*/ 915179 w 952498"/>
                  <a:gd name="connsiteY23" fmla="*/ 323310 h 1151138"/>
                  <a:gd name="connsiteX24" fmla="*/ 850628 w 952498"/>
                  <a:gd name="connsiteY24" fmla="*/ 326416 h 1151138"/>
                  <a:gd name="connsiteX25" fmla="*/ 951777 w 952498"/>
                  <a:gd name="connsiteY25" fmla="*/ 219726 h 1151138"/>
                  <a:gd name="connsiteX26" fmla="*/ 922565 w 952498"/>
                  <a:gd name="connsiteY26" fmla="*/ 191858 h 1151138"/>
                  <a:gd name="connsiteX0" fmla="*/ 922565 w 952498"/>
                  <a:gd name="connsiteY0" fmla="*/ 191858 h 1125257"/>
                  <a:gd name="connsiteX1" fmla="*/ 847270 w 952498"/>
                  <a:gd name="connsiteY1" fmla="*/ 182792 h 1125257"/>
                  <a:gd name="connsiteX2" fmla="*/ 773402 w 952498"/>
                  <a:gd name="connsiteY2" fmla="*/ 128566 h 1125257"/>
                  <a:gd name="connsiteX3" fmla="*/ 342112 w 952498"/>
                  <a:gd name="connsiteY3" fmla="*/ 8446 h 1125257"/>
                  <a:gd name="connsiteX4" fmla="*/ 82481 w 952498"/>
                  <a:gd name="connsiteY4" fmla="*/ 229044 h 1125257"/>
                  <a:gd name="connsiteX5" fmla="*/ 75011 w 952498"/>
                  <a:gd name="connsiteY5" fmla="*/ 434700 h 1125257"/>
                  <a:gd name="connsiteX6" fmla="*/ 63595 w 952498"/>
                  <a:gd name="connsiteY6" fmla="*/ 705914 h 1125257"/>
                  <a:gd name="connsiteX7" fmla="*/ 0 w 952498"/>
                  <a:gd name="connsiteY7" fmla="*/ 736755 h 1125257"/>
                  <a:gd name="connsiteX8" fmla="*/ 171900 w 952498"/>
                  <a:gd name="connsiteY8" fmla="*/ 1125257 h 1125257"/>
                  <a:gd name="connsiteX9" fmla="*/ 345301 w 952498"/>
                  <a:gd name="connsiteY9" fmla="*/ 969909 h 1125257"/>
                  <a:gd name="connsiteX10" fmla="*/ 453502 w 952498"/>
                  <a:gd name="connsiteY10" fmla="*/ 889158 h 1125257"/>
                  <a:gd name="connsiteX11" fmla="*/ 453502 w 952498"/>
                  <a:gd name="connsiteY11" fmla="*/ 889158 h 1125257"/>
                  <a:gd name="connsiteX12" fmla="*/ 453502 w 952498"/>
                  <a:gd name="connsiteY12" fmla="*/ 889158 h 1125257"/>
                  <a:gd name="connsiteX13" fmla="*/ 535261 w 952498"/>
                  <a:gd name="connsiteY13" fmla="*/ 941873 h 1125257"/>
                  <a:gd name="connsiteX14" fmla="*/ 617691 w 952498"/>
                  <a:gd name="connsiteY14" fmla="*/ 905442 h 1125257"/>
                  <a:gd name="connsiteX15" fmla="*/ 657563 w 952498"/>
                  <a:gd name="connsiteY15" fmla="*/ 839548 h 1125257"/>
                  <a:gd name="connsiteX16" fmla="*/ 696512 w 952498"/>
                  <a:gd name="connsiteY16" fmla="*/ 792457 h 1125257"/>
                  <a:gd name="connsiteX17" fmla="*/ 734453 w 952498"/>
                  <a:gd name="connsiteY17" fmla="*/ 747465 h 1125257"/>
                  <a:gd name="connsiteX18" fmla="*/ 770128 w 952498"/>
                  <a:gd name="connsiteY18" fmla="*/ 683418 h 1125257"/>
                  <a:gd name="connsiteX19" fmla="*/ 786245 w 952498"/>
                  <a:gd name="connsiteY19" fmla="*/ 564053 h 1125257"/>
                  <a:gd name="connsiteX20" fmla="*/ 803789 w 952498"/>
                  <a:gd name="connsiteY20" fmla="*/ 513101 h 1125257"/>
                  <a:gd name="connsiteX21" fmla="*/ 809497 w 952498"/>
                  <a:gd name="connsiteY21" fmla="*/ 399864 h 1125257"/>
                  <a:gd name="connsiteX22" fmla="*/ 809497 w 952498"/>
                  <a:gd name="connsiteY22" fmla="*/ 399864 h 1125257"/>
                  <a:gd name="connsiteX23" fmla="*/ 915179 w 952498"/>
                  <a:gd name="connsiteY23" fmla="*/ 323310 h 1125257"/>
                  <a:gd name="connsiteX24" fmla="*/ 850628 w 952498"/>
                  <a:gd name="connsiteY24" fmla="*/ 326416 h 1125257"/>
                  <a:gd name="connsiteX25" fmla="*/ 951777 w 952498"/>
                  <a:gd name="connsiteY25" fmla="*/ 219726 h 1125257"/>
                  <a:gd name="connsiteX26" fmla="*/ 922565 w 952498"/>
                  <a:gd name="connsiteY26" fmla="*/ 191858 h 1125257"/>
                  <a:gd name="connsiteX0" fmla="*/ 922565 w 952498"/>
                  <a:gd name="connsiteY0" fmla="*/ 191858 h 1125257"/>
                  <a:gd name="connsiteX1" fmla="*/ 847270 w 952498"/>
                  <a:gd name="connsiteY1" fmla="*/ 182792 h 1125257"/>
                  <a:gd name="connsiteX2" fmla="*/ 773402 w 952498"/>
                  <a:gd name="connsiteY2" fmla="*/ 128566 h 1125257"/>
                  <a:gd name="connsiteX3" fmla="*/ 342112 w 952498"/>
                  <a:gd name="connsiteY3" fmla="*/ 8446 h 1125257"/>
                  <a:gd name="connsiteX4" fmla="*/ 82481 w 952498"/>
                  <a:gd name="connsiteY4" fmla="*/ 229044 h 1125257"/>
                  <a:gd name="connsiteX5" fmla="*/ 75011 w 952498"/>
                  <a:gd name="connsiteY5" fmla="*/ 434700 h 1125257"/>
                  <a:gd name="connsiteX6" fmla="*/ 64996 w 952498"/>
                  <a:gd name="connsiteY6" fmla="*/ 669767 h 1125257"/>
                  <a:gd name="connsiteX7" fmla="*/ 0 w 952498"/>
                  <a:gd name="connsiteY7" fmla="*/ 736755 h 1125257"/>
                  <a:gd name="connsiteX8" fmla="*/ 171900 w 952498"/>
                  <a:gd name="connsiteY8" fmla="*/ 1125257 h 1125257"/>
                  <a:gd name="connsiteX9" fmla="*/ 345301 w 952498"/>
                  <a:gd name="connsiteY9" fmla="*/ 969909 h 1125257"/>
                  <a:gd name="connsiteX10" fmla="*/ 453502 w 952498"/>
                  <a:gd name="connsiteY10" fmla="*/ 889158 h 1125257"/>
                  <a:gd name="connsiteX11" fmla="*/ 453502 w 952498"/>
                  <a:gd name="connsiteY11" fmla="*/ 889158 h 1125257"/>
                  <a:gd name="connsiteX12" fmla="*/ 453502 w 952498"/>
                  <a:gd name="connsiteY12" fmla="*/ 889158 h 1125257"/>
                  <a:gd name="connsiteX13" fmla="*/ 535261 w 952498"/>
                  <a:gd name="connsiteY13" fmla="*/ 941873 h 1125257"/>
                  <a:gd name="connsiteX14" fmla="*/ 617691 w 952498"/>
                  <a:gd name="connsiteY14" fmla="*/ 905442 h 1125257"/>
                  <a:gd name="connsiteX15" fmla="*/ 657563 w 952498"/>
                  <a:gd name="connsiteY15" fmla="*/ 839548 h 1125257"/>
                  <a:gd name="connsiteX16" fmla="*/ 696512 w 952498"/>
                  <a:gd name="connsiteY16" fmla="*/ 792457 h 1125257"/>
                  <a:gd name="connsiteX17" fmla="*/ 734453 w 952498"/>
                  <a:gd name="connsiteY17" fmla="*/ 747465 h 1125257"/>
                  <a:gd name="connsiteX18" fmla="*/ 770128 w 952498"/>
                  <a:gd name="connsiteY18" fmla="*/ 683418 h 1125257"/>
                  <a:gd name="connsiteX19" fmla="*/ 786245 w 952498"/>
                  <a:gd name="connsiteY19" fmla="*/ 564053 h 1125257"/>
                  <a:gd name="connsiteX20" fmla="*/ 803789 w 952498"/>
                  <a:gd name="connsiteY20" fmla="*/ 513101 h 1125257"/>
                  <a:gd name="connsiteX21" fmla="*/ 809497 w 952498"/>
                  <a:gd name="connsiteY21" fmla="*/ 399864 h 1125257"/>
                  <a:gd name="connsiteX22" fmla="*/ 809497 w 952498"/>
                  <a:gd name="connsiteY22" fmla="*/ 399864 h 1125257"/>
                  <a:gd name="connsiteX23" fmla="*/ 915179 w 952498"/>
                  <a:gd name="connsiteY23" fmla="*/ 323310 h 1125257"/>
                  <a:gd name="connsiteX24" fmla="*/ 850628 w 952498"/>
                  <a:gd name="connsiteY24" fmla="*/ 326416 h 1125257"/>
                  <a:gd name="connsiteX25" fmla="*/ 951777 w 952498"/>
                  <a:gd name="connsiteY25" fmla="*/ 219726 h 1125257"/>
                  <a:gd name="connsiteX26" fmla="*/ 922565 w 952498"/>
                  <a:gd name="connsiteY26" fmla="*/ 191858 h 1125257"/>
                  <a:gd name="connsiteX0" fmla="*/ 917556 w 947489"/>
                  <a:gd name="connsiteY0" fmla="*/ 191858 h 1125257"/>
                  <a:gd name="connsiteX1" fmla="*/ 842261 w 947489"/>
                  <a:gd name="connsiteY1" fmla="*/ 182792 h 1125257"/>
                  <a:gd name="connsiteX2" fmla="*/ 768393 w 947489"/>
                  <a:gd name="connsiteY2" fmla="*/ 128566 h 1125257"/>
                  <a:gd name="connsiteX3" fmla="*/ 337103 w 947489"/>
                  <a:gd name="connsiteY3" fmla="*/ 8446 h 1125257"/>
                  <a:gd name="connsiteX4" fmla="*/ 77472 w 947489"/>
                  <a:gd name="connsiteY4" fmla="*/ 229044 h 1125257"/>
                  <a:gd name="connsiteX5" fmla="*/ 70002 w 947489"/>
                  <a:gd name="connsiteY5" fmla="*/ 434700 h 1125257"/>
                  <a:gd name="connsiteX6" fmla="*/ 59987 w 947489"/>
                  <a:gd name="connsiteY6" fmla="*/ 669767 h 1125257"/>
                  <a:gd name="connsiteX7" fmla="*/ 0 w 947489"/>
                  <a:gd name="connsiteY7" fmla="*/ 706318 h 1125257"/>
                  <a:gd name="connsiteX8" fmla="*/ 166891 w 947489"/>
                  <a:gd name="connsiteY8" fmla="*/ 1125257 h 1125257"/>
                  <a:gd name="connsiteX9" fmla="*/ 340292 w 947489"/>
                  <a:gd name="connsiteY9" fmla="*/ 969909 h 1125257"/>
                  <a:gd name="connsiteX10" fmla="*/ 448493 w 947489"/>
                  <a:gd name="connsiteY10" fmla="*/ 889158 h 1125257"/>
                  <a:gd name="connsiteX11" fmla="*/ 448493 w 947489"/>
                  <a:gd name="connsiteY11" fmla="*/ 889158 h 1125257"/>
                  <a:gd name="connsiteX12" fmla="*/ 448493 w 947489"/>
                  <a:gd name="connsiteY12" fmla="*/ 889158 h 1125257"/>
                  <a:gd name="connsiteX13" fmla="*/ 530252 w 947489"/>
                  <a:gd name="connsiteY13" fmla="*/ 941873 h 1125257"/>
                  <a:gd name="connsiteX14" fmla="*/ 612682 w 947489"/>
                  <a:gd name="connsiteY14" fmla="*/ 905442 h 1125257"/>
                  <a:gd name="connsiteX15" fmla="*/ 652554 w 947489"/>
                  <a:gd name="connsiteY15" fmla="*/ 839548 h 1125257"/>
                  <a:gd name="connsiteX16" fmla="*/ 691503 w 947489"/>
                  <a:gd name="connsiteY16" fmla="*/ 792457 h 1125257"/>
                  <a:gd name="connsiteX17" fmla="*/ 729444 w 947489"/>
                  <a:gd name="connsiteY17" fmla="*/ 747465 h 1125257"/>
                  <a:gd name="connsiteX18" fmla="*/ 765119 w 947489"/>
                  <a:gd name="connsiteY18" fmla="*/ 683418 h 1125257"/>
                  <a:gd name="connsiteX19" fmla="*/ 781236 w 947489"/>
                  <a:gd name="connsiteY19" fmla="*/ 564053 h 1125257"/>
                  <a:gd name="connsiteX20" fmla="*/ 798780 w 947489"/>
                  <a:gd name="connsiteY20" fmla="*/ 513101 h 1125257"/>
                  <a:gd name="connsiteX21" fmla="*/ 804488 w 947489"/>
                  <a:gd name="connsiteY21" fmla="*/ 399864 h 1125257"/>
                  <a:gd name="connsiteX22" fmla="*/ 804488 w 947489"/>
                  <a:gd name="connsiteY22" fmla="*/ 399864 h 1125257"/>
                  <a:gd name="connsiteX23" fmla="*/ 910170 w 947489"/>
                  <a:gd name="connsiteY23" fmla="*/ 323310 h 1125257"/>
                  <a:gd name="connsiteX24" fmla="*/ 845619 w 947489"/>
                  <a:gd name="connsiteY24" fmla="*/ 326416 h 1125257"/>
                  <a:gd name="connsiteX25" fmla="*/ 946768 w 947489"/>
                  <a:gd name="connsiteY25" fmla="*/ 219726 h 1125257"/>
                  <a:gd name="connsiteX26" fmla="*/ 917556 w 947489"/>
                  <a:gd name="connsiteY26" fmla="*/ 191858 h 1125257"/>
                  <a:gd name="connsiteX0" fmla="*/ 917556 w 947489"/>
                  <a:gd name="connsiteY0" fmla="*/ 191858 h 1125257"/>
                  <a:gd name="connsiteX1" fmla="*/ 842261 w 947489"/>
                  <a:gd name="connsiteY1" fmla="*/ 182792 h 1125257"/>
                  <a:gd name="connsiteX2" fmla="*/ 768393 w 947489"/>
                  <a:gd name="connsiteY2" fmla="*/ 128566 h 1125257"/>
                  <a:gd name="connsiteX3" fmla="*/ 337103 w 947489"/>
                  <a:gd name="connsiteY3" fmla="*/ 8446 h 1125257"/>
                  <a:gd name="connsiteX4" fmla="*/ 77472 w 947489"/>
                  <a:gd name="connsiteY4" fmla="*/ 229044 h 1125257"/>
                  <a:gd name="connsiteX5" fmla="*/ 70002 w 947489"/>
                  <a:gd name="connsiteY5" fmla="*/ 434700 h 1125257"/>
                  <a:gd name="connsiteX6" fmla="*/ 59987 w 947489"/>
                  <a:gd name="connsiteY6" fmla="*/ 669767 h 1125257"/>
                  <a:gd name="connsiteX7" fmla="*/ 0 w 947489"/>
                  <a:gd name="connsiteY7" fmla="*/ 706318 h 1125257"/>
                  <a:gd name="connsiteX8" fmla="*/ 166891 w 947489"/>
                  <a:gd name="connsiteY8" fmla="*/ 1125257 h 1125257"/>
                  <a:gd name="connsiteX9" fmla="*/ 340292 w 947489"/>
                  <a:gd name="connsiteY9" fmla="*/ 969909 h 1125257"/>
                  <a:gd name="connsiteX10" fmla="*/ 448493 w 947489"/>
                  <a:gd name="connsiteY10" fmla="*/ 889158 h 1125257"/>
                  <a:gd name="connsiteX11" fmla="*/ 448493 w 947489"/>
                  <a:gd name="connsiteY11" fmla="*/ 889158 h 1125257"/>
                  <a:gd name="connsiteX12" fmla="*/ 448493 w 947489"/>
                  <a:gd name="connsiteY12" fmla="*/ 889158 h 1125257"/>
                  <a:gd name="connsiteX13" fmla="*/ 530252 w 947489"/>
                  <a:gd name="connsiteY13" fmla="*/ 941873 h 1125257"/>
                  <a:gd name="connsiteX14" fmla="*/ 612682 w 947489"/>
                  <a:gd name="connsiteY14" fmla="*/ 905442 h 1125257"/>
                  <a:gd name="connsiteX15" fmla="*/ 652554 w 947489"/>
                  <a:gd name="connsiteY15" fmla="*/ 839548 h 1125257"/>
                  <a:gd name="connsiteX16" fmla="*/ 691503 w 947489"/>
                  <a:gd name="connsiteY16" fmla="*/ 792457 h 1125257"/>
                  <a:gd name="connsiteX17" fmla="*/ 729444 w 947489"/>
                  <a:gd name="connsiteY17" fmla="*/ 747465 h 1125257"/>
                  <a:gd name="connsiteX18" fmla="*/ 765119 w 947489"/>
                  <a:gd name="connsiteY18" fmla="*/ 683418 h 1125257"/>
                  <a:gd name="connsiteX19" fmla="*/ 781236 w 947489"/>
                  <a:gd name="connsiteY19" fmla="*/ 564053 h 1125257"/>
                  <a:gd name="connsiteX20" fmla="*/ 798780 w 947489"/>
                  <a:gd name="connsiteY20" fmla="*/ 513101 h 1125257"/>
                  <a:gd name="connsiteX21" fmla="*/ 804488 w 947489"/>
                  <a:gd name="connsiteY21" fmla="*/ 399864 h 1125257"/>
                  <a:gd name="connsiteX22" fmla="*/ 804488 w 947489"/>
                  <a:gd name="connsiteY22" fmla="*/ 399864 h 1125257"/>
                  <a:gd name="connsiteX23" fmla="*/ 910170 w 947489"/>
                  <a:gd name="connsiteY23" fmla="*/ 323310 h 1125257"/>
                  <a:gd name="connsiteX24" fmla="*/ 845619 w 947489"/>
                  <a:gd name="connsiteY24" fmla="*/ 326416 h 1125257"/>
                  <a:gd name="connsiteX25" fmla="*/ 946768 w 947489"/>
                  <a:gd name="connsiteY25" fmla="*/ 219726 h 1125257"/>
                  <a:gd name="connsiteX26" fmla="*/ 917556 w 947489"/>
                  <a:gd name="connsiteY26" fmla="*/ 191858 h 1125257"/>
                  <a:gd name="connsiteX0" fmla="*/ 917556 w 947489"/>
                  <a:gd name="connsiteY0" fmla="*/ 191858 h 1125257"/>
                  <a:gd name="connsiteX1" fmla="*/ 842261 w 947489"/>
                  <a:gd name="connsiteY1" fmla="*/ 182792 h 1125257"/>
                  <a:gd name="connsiteX2" fmla="*/ 768393 w 947489"/>
                  <a:gd name="connsiteY2" fmla="*/ 128566 h 1125257"/>
                  <a:gd name="connsiteX3" fmla="*/ 337103 w 947489"/>
                  <a:gd name="connsiteY3" fmla="*/ 8446 h 1125257"/>
                  <a:gd name="connsiteX4" fmla="*/ 77472 w 947489"/>
                  <a:gd name="connsiteY4" fmla="*/ 229044 h 1125257"/>
                  <a:gd name="connsiteX5" fmla="*/ 70002 w 947489"/>
                  <a:gd name="connsiteY5" fmla="*/ 434700 h 1125257"/>
                  <a:gd name="connsiteX6" fmla="*/ 59987 w 947489"/>
                  <a:gd name="connsiteY6" fmla="*/ 669767 h 1125257"/>
                  <a:gd name="connsiteX7" fmla="*/ 0 w 947489"/>
                  <a:gd name="connsiteY7" fmla="*/ 706318 h 1125257"/>
                  <a:gd name="connsiteX8" fmla="*/ 166891 w 947489"/>
                  <a:gd name="connsiteY8" fmla="*/ 1125257 h 1125257"/>
                  <a:gd name="connsiteX9" fmla="*/ 340292 w 947489"/>
                  <a:gd name="connsiteY9" fmla="*/ 969909 h 1125257"/>
                  <a:gd name="connsiteX10" fmla="*/ 448493 w 947489"/>
                  <a:gd name="connsiteY10" fmla="*/ 889158 h 1125257"/>
                  <a:gd name="connsiteX11" fmla="*/ 448493 w 947489"/>
                  <a:gd name="connsiteY11" fmla="*/ 889158 h 1125257"/>
                  <a:gd name="connsiteX12" fmla="*/ 448493 w 947489"/>
                  <a:gd name="connsiteY12" fmla="*/ 889158 h 1125257"/>
                  <a:gd name="connsiteX13" fmla="*/ 530252 w 947489"/>
                  <a:gd name="connsiteY13" fmla="*/ 941873 h 1125257"/>
                  <a:gd name="connsiteX14" fmla="*/ 612682 w 947489"/>
                  <a:gd name="connsiteY14" fmla="*/ 905442 h 1125257"/>
                  <a:gd name="connsiteX15" fmla="*/ 652554 w 947489"/>
                  <a:gd name="connsiteY15" fmla="*/ 839548 h 1125257"/>
                  <a:gd name="connsiteX16" fmla="*/ 691503 w 947489"/>
                  <a:gd name="connsiteY16" fmla="*/ 792457 h 1125257"/>
                  <a:gd name="connsiteX17" fmla="*/ 729444 w 947489"/>
                  <a:gd name="connsiteY17" fmla="*/ 747465 h 1125257"/>
                  <a:gd name="connsiteX18" fmla="*/ 765119 w 947489"/>
                  <a:gd name="connsiteY18" fmla="*/ 683418 h 1125257"/>
                  <a:gd name="connsiteX19" fmla="*/ 781236 w 947489"/>
                  <a:gd name="connsiteY19" fmla="*/ 564053 h 1125257"/>
                  <a:gd name="connsiteX20" fmla="*/ 798780 w 947489"/>
                  <a:gd name="connsiteY20" fmla="*/ 513101 h 1125257"/>
                  <a:gd name="connsiteX21" fmla="*/ 804488 w 947489"/>
                  <a:gd name="connsiteY21" fmla="*/ 399864 h 1125257"/>
                  <a:gd name="connsiteX22" fmla="*/ 804488 w 947489"/>
                  <a:gd name="connsiteY22" fmla="*/ 399864 h 1125257"/>
                  <a:gd name="connsiteX23" fmla="*/ 910170 w 947489"/>
                  <a:gd name="connsiteY23" fmla="*/ 323310 h 1125257"/>
                  <a:gd name="connsiteX24" fmla="*/ 845619 w 947489"/>
                  <a:gd name="connsiteY24" fmla="*/ 326416 h 1125257"/>
                  <a:gd name="connsiteX25" fmla="*/ 946768 w 947489"/>
                  <a:gd name="connsiteY25" fmla="*/ 219726 h 1125257"/>
                  <a:gd name="connsiteX26" fmla="*/ 917556 w 947489"/>
                  <a:gd name="connsiteY26" fmla="*/ 191858 h 1125257"/>
                  <a:gd name="connsiteX0" fmla="*/ 912407 w 942340"/>
                  <a:gd name="connsiteY0" fmla="*/ 191858 h 1125257"/>
                  <a:gd name="connsiteX1" fmla="*/ 837112 w 942340"/>
                  <a:gd name="connsiteY1" fmla="*/ 182792 h 1125257"/>
                  <a:gd name="connsiteX2" fmla="*/ 763244 w 942340"/>
                  <a:gd name="connsiteY2" fmla="*/ 128566 h 1125257"/>
                  <a:gd name="connsiteX3" fmla="*/ 331954 w 942340"/>
                  <a:gd name="connsiteY3" fmla="*/ 8446 h 1125257"/>
                  <a:gd name="connsiteX4" fmla="*/ 72323 w 942340"/>
                  <a:gd name="connsiteY4" fmla="*/ 229044 h 1125257"/>
                  <a:gd name="connsiteX5" fmla="*/ 64853 w 942340"/>
                  <a:gd name="connsiteY5" fmla="*/ 434700 h 1125257"/>
                  <a:gd name="connsiteX6" fmla="*/ 54838 w 942340"/>
                  <a:gd name="connsiteY6" fmla="*/ 669767 h 1125257"/>
                  <a:gd name="connsiteX7" fmla="*/ 0 w 942340"/>
                  <a:gd name="connsiteY7" fmla="*/ 699208 h 1125257"/>
                  <a:gd name="connsiteX8" fmla="*/ 161742 w 942340"/>
                  <a:gd name="connsiteY8" fmla="*/ 1125257 h 1125257"/>
                  <a:gd name="connsiteX9" fmla="*/ 335143 w 942340"/>
                  <a:gd name="connsiteY9" fmla="*/ 969909 h 1125257"/>
                  <a:gd name="connsiteX10" fmla="*/ 443344 w 942340"/>
                  <a:gd name="connsiteY10" fmla="*/ 889158 h 1125257"/>
                  <a:gd name="connsiteX11" fmla="*/ 443344 w 942340"/>
                  <a:gd name="connsiteY11" fmla="*/ 889158 h 1125257"/>
                  <a:gd name="connsiteX12" fmla="*/ 443344 w 942340"/>
                  <a:gd name="connsiteY12" fmla="*/ 889158 h 1125257"/>
                  <a:gd name="connsiteX13" fmla="*/ 525103 w 942340"/>
                  <a:gd name="connsiteY13" fmla="*/ 941873 h 1125257"/>
                  <a:gd name="connsiteX14" fmla="*/ 607533 w 942340"/>
                  <a:gd name="connsiteY14" fmla="*/ 905442 h 1125257"/>
                  <a:gd name="connsiteX15" fmla="*/ 647405 w 942340"/>
                  <a:gd name="connsiteY15" fmla="*/ 839548 h 1125257"/>
                  <a:gd name="connsiteX16" fmla="*/ 686354 w 942340"/>
                  <a:gd name="connsiteY16" fmla="*/ 792457 h 1125257"/>
                  <a:gd name="connsiteX17" fmla="*/ 724295 w 942340"/>
                  <a:gd name="connsiteY17" fmla="*/ 747465 h 1125257"/>
                  <a:gd name="connsiteX18" fmla="*/ 759970 w 942340"/>
                  <a:gd name="connsiteY18" fmla="*/ 683418 h 1125257"/>
                  <a:gd name="connsiteX19" fmla="*/ 776087 w 942340"/>
                  <a:gd name="connsiteY19" fmla="*/ 564053 h 1125257"/>
                  <a:gd name="connsiteX20" fmla="*/ 793631 w 942340"/>
                  <a:gd name="connsiteY20" fmla="*/ 513101 h 1125257"/>
                  <a:gd name="connsiteX21" fmla="*/ 799339 w 942340"/>
                  <a:gd name="connsiteY21" fmla="*/ 399864 h 1125257"/>
                  <a:gd name="connsiteX22" fmla="*/ 799339 w 942340"/>
                  <a:gd name="connsiteY22" fmla="*/ 399864 h 1125257"/>
                  <a:gd name="connsiteX23" fmla="*/ 905021 w 942340"/>
                  <a:gd name="connsiteY23" fmla="*/ 323310 h 1125257"/>
                  <a:gd name="connsiteX24" fmla="*/ 840470 w 942340"/>
                  <a:gd name="connsiteY24" fmla="*/ 326416 h 1125257"/>
                  <a:gd name="connsiteX25" fmla="*/ 941619 w 942340"/>
                  <a:gd name="connsiteY25" fmla="*/ 219726 h 1125257"/>
                  <a:gd name="connsiteX26" fmla="*/ 912407 w 942340"/>
                  <a:gd name="connsiteY26" fmla="*/ 191858 h 1125257"/>
                  <a:gd name="connsiteX0" fmla="*/ 912407 w 942340"/>
                  <a:gd name="connsiteY0" fmla="*/ 191858 h 1121614"/>
                  <a:gd name="connsiteX1" fmla="*/ 837112 w 942340"/>
                  <a:gd name="connsiteY1" fmla="*/ 182792 h 1121614"/>
                  <a:gd name="connsiteX2" fmla="*/ 763244 w 942340"/>
                  <a:gd name="connsiteY2" fmla="*/ 128566 h 1121614"/>
                  <a:gd name="connsiteX3" fmla="*/ 331954 w 942340"/>
                  <a:gd name="connsiteY3" fmla="*/ 8446 h 1121614"/>
                  <a:gd name="connsiteX4" fmla="*/ 72323 w 942340"/>
                  <a:gd name="connsiteY4" fmla="*/ 229044 h 1121614"/>
                  <a:gd name="connsiteX5" fmla="*/ 64853 w 942340"/>
                  <a:gd name="connsiteY5" fmla="*/ 434700 h 1121614"/>
                  <a:gd name="connsiteX6" fmla="*/ 54838 w 942340"/>
                  <a:gd name="connsiteY6" fmla="*/ 669767 h 1121614"/>
                  <a:gd name="connsiteX7" fmla="*/ 0 w 942340"/>
                  <a:gd name="connsiteY7" fmla="*/ 699208 h 1121614"/>
                  <a:gd name="connsiteX8" fmla="*/ 139606 w 942340"/>
                  <a:gd name="connsiteY8" fmla="*/ 1121614 h 1121614"/>
                  <a:gd name="connsiteX9" fmla="*/ 335143 w 942340"/>
                  <a:gd name="connsiteY9" fmla="*/ 969909 h 1121614"/>
                  <a:gd name="connsiteX10" fmla="*/ 443344 w 942340"/>
                  <a:gd name="connsiteY10" fmla="*/ 889158 h 1121614"/>
                  <a:gd name="connsiteX11" fmla="*/ 443344 w 942340"/>
                  <a:gd name="connsiteY11" fmla="*/ 889158 h 1121614"/>
                  <a:gd name="connsiteX12" fmla="*/ 443344 w 942340"/>
                  <a:gd name="connsiteY12" fmla="*/ 889158 h 1121614"/>
                  <a:gd name="connsiteX13" fmla="*/ 525103 w 942340"/>
                  <a:gd name="connsiteY13" fmla="*/ 941873 h 1121614"/>
                  <a:gd name="connsiteX14" fmla="*/ 607533 w 942340"/>
                  <a:gd name="connsiteY14" fmla="*/ 905442 h 1121614"/>
                  <a:gd name="connsiteX15" fmla="*/ 647405 w 942340"/>
                  <a:gd name="connsiteY15" fmla="*/ 839548 h 1121614"/>
                  <a:gd name="connsiteX16" fmla="*/ 686354 w 942340"/>
                  <a:gd name="connsiteY16" fmla="*/ 792457 h 1121614"/>
                  <a:gd name="connsiteX17" fmla="*/ 724295 w 942340"/>
                  <a:gd name="connsiteY17" fmla="*/ 747465 h 1121614"/>
                  <a:gd name="connsiteX18" fmla="*/ 759970 w 942340"/>
                  <a:gd name="connsiteY18" fmla="*/ 683418 h 1121614"/>
                  <a:gd name="connsiteX19" fmla="*/ 776087 w 942340"/>
                  <a:gd name="connsiteY19" fmla="*/ 564053 h 1121614"/>
                  <a:gd name="connsiteX20" fmla="*/ 793631 w 942340"/>
                  <a:gd name="connsiteY20" fmla="*/ 513101 h 1121614"/>
                  <a:gd name="connsiteX21" fmla="*/ 799339 w 942340"/>
                  <a:gd name="connsiteY21" fmla="*/ 399864 h 1121614"/>
                  <a:gd name="connsiteX22" fmla="*/ 799339 w 942340"/>
                  <a:gd name="connsiteY22" fmla="*/ 399864 h 1121614"/>
                  <a:gd name="connsiteX23" fmla="*/ 905021 w 942340"/>
                  <a:gd name="connsiteY23" fmla="*/ 323310 h 1121614"/>
                  <a:gd name="connsiteX24" fmla="*/ 840470 w 942340"/>
                  <a:gd name="connsiteY24" fmla="*/ 326416 h 1121614"/>
                  <a:gd name="connsiteX25" fmla="*/ 941619 w 942340"/>
                  <a:gd name="connsiteY25" fmla="*/ 219726 h 1121614"/>
                  <a:gd name="connsiteX26" fmla="*/ 912407 w 942340"/>
                  <a:gd name="connsiteY26" fmla="*/ 191858 h 1121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42340" h="1121614">
                    <a:moveTo>
                      <a:pt x="912407" y="191858"/>
                    </a:moveTo>
                    <a:cubicBezTo>
                      <a:pt x="884875" y="201931"/>
                      <a:pt x="860784" y="195299"/>
                      <a:pt x="837112" y="182792"/>
                    </a:cubicBezTo>
                    <a:cubicBezTo>
                      <a:pt x="809915" y="168354"/>
                      <a:pt x="787335" y="147453"/>
                      <a:pt x="763244" y="128566"/>
                    </a:cubicBezTo>
                    <a:cubicBezTo>
                      <a:pt x="636241" y="28760"/>
                      <a:pt x="492365" y="-21101"/>
                      <a:pt x="331954" y="8446"/>
                    </a:cubicBezTo>
                    <a:cubicBezTo>
                      <a:pt x="207385" y="31362"/>
                      <a:pt x="108586" y="97088"/>
                      <a:pt x="72323" y="229044"/>
                    </a:cubicBezTo>
                    <a:cubicBezTo>
                      <a:pt x="53772" y="296700"/>
                      <a:pt x="67767" y="361246"/>
                      <a:pt x="64853" y="434700"/>
                    </a:cubicBezTo>
                    <a:cubicBezTo>
                      <a:pt x="61939" y="508154"/>
                      <a:pt x="74816" y="580034"/>
                      <a:pt x="54838" y="669767"/>
                    </a:cubicBezTo>
                    <a:cubicBezTo>
                      <a:pt x="47294" y="688866"/>
                      <a:pt x="31234" y="689411"/>
                      <a:pt x="0" y="699208"/>
                    </a:cubicBezTo>
                    <a:cubicBezTo>
                      <a:pt x="21909" y="717172"/>
                      <a:pt x="53651" y="1043801"/>
                      <a:pt x="139606" y="1121614"/>
                    </a:cubicBezTo>
                    <a:cubicBezTo>
                      <a:pt x="153960" y="1058994"/>
                      <a:pt x="284520" y="1008652"/>
                      <a:pt x="335143" y="969909"/>
                    </a:cubicBezTo>
                    <a:cubicBezTo>
                      <a:pt x="385766" y="931166"/>
                      <a:pt x="380472" y="876986"/>
                      <a:pt x="443344" y="889158"/>
                    </a:cubicBezTo>
                    <a:lnTo>
                      <a:pt x="443344" y="889158"/>
                    </a:lnTo>
                    <a:lnTo>
                      <a:pt x="443344" y="889158"/>
                    </a:lnTo>
                    <a:cubicBezTo>
                      <a:pt x="450982" y="890920"/>
                      <a:pt x="496646" y="926511"/>
                      <a:pt x="525103" y="941873"/>
                    </a:cubicBezTo>
                    <a:cubicBezTo>
                      <a:pt x="562372" y="962103"/>
                      <a:pt x="597796" y="946238"/>
                      <a:pt x="607533" y="905442"/>
                    </a:cubicBezTo>
                    <a:cubicBezTo>
                      <a:pt x="613996" y="878497"/>
                      <a:pt x="629358" y="859359"/>
                      <a:pt x="647405" y="839548"/>
                    </a:cubicBezTo>
                    <a:cubicBezTo>
                      <a:pt x="661003" y="824607"/>
                      <a:pt x="688536" y="817892"/>
                      <a:pt x="686354" y="792457"/>
                    </a:cubicBezTo>
                    <a:cubicBezTo>
                      <a:pt x="683835" y="762490"/>
                      <a:pt x="697098" y="752669"/>
                      <a:pt x="724295" y="747465"/>
                    </a:cubicBezTo>
                    <a:cubicBezTo>
                      <a:pt x="768364" y="738987"/>
                      <a:pt x="771386" y="726815"/>
                      <a:pt x="759970" y="683418"/>
                    </a:cubicBezTo>
                    <a:cubicBezTo>
                      <a:pt x="749310" y="642874"/>
                      <a:pt x="739488" y="600064"/>
                      <a:pt x="776087" y="564053"/>
                    </a:cubicBezTo>
                    <a:cubicBezTo>
                      <a:pt x="789685" y="550707"/>
                      <a:pt x="792707" y="532743"/>
                      <a:pt x="793631" y="513101"/>
                    </a:cubicBezTo>
                    <a:cubicBezTo>
                      <a:pt x="795393" y="475327"/>
                      <a:pt x="784985" y="436882"/>
                      <a:pt x="799339" y="399864"/>
                    </a:cubicBezTo>
                    <a:lnTo>
                      <a:pt x="799339" y="399864"/>
                    </a:lnTo>
                    <a:cubicBezTo>
                      <a:pt x="864393" y="396842"/>
                      <a:pt x="898893" y="371828"/>
                      <a:pt x="905021" y="323310"/>
                    </a:cubicBezTo>
                    <a:cubicBezTo>
                      <a:pt x="884455" y="321043"/>
                      <a:pt x="864729" y="342868"/>
                      <a:pt x="840470" y="326416"/>
                    </a:cubicBezTo>
                    <a:cubicBezTo>
                      <a:pt x="907119" y="301149"/>
                      <a:pt x="935407" y="270679"/>
                      <a:pt x="941619" y="219726"/>
                    </a:cubicBezTo>
                    <a:cubicBezTo>
                      <a:pt x="945061" y="192613"/>
                      <a:pt x="936331" y="183128"/>
                      <a:pt x="912407" y="191858"/>
                    </a:cubicBezTo>
                    <a:close/>
                  </a:path>
                </a:pathLst>
              </a:custGeom>
              <a:solidFill>
                <a:srgbClr val="F9BDA8"/>
              </a:solidFill>
              <a:ln w="8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Graphic 2">
                <a:extLst>
                  <a:ext uri="{FF2B5EF4-FFF2-40B4-BE49-F238E27FC236}">
                    <a16:creationId xmlns:a16="http://schemas.microsoft.com/office/drawing/2014/main" id="{1A3E162B-B2E4-4B9A-A116-BBD8EB555856}"/>
                  </a:ext>
                </a:extLst>
              </p:cNvPr>
              <p:cNvSpPr/>
              <p:nvPr/>
            </p:nvSpPr>
            <p:spPr>
              <a:xfrm flipH="1">
                <a:off x="8870317" y="1630065"/>
                <a:ext cx="583891" cy="462210"/>
              </a:xfrm>
              <a:custGeom>
                <a:avLst/>
                <a:gdLst>
                  <a:gd name="connsiteX0" fmla="*/ 0 w 888957"/>
                  <a:gd name="connsiteY0" fmla="*/ 705914 h 716981"/>
                  <a:gd name="connsiteX1" fmla="*/ 11416 w 888957"/>
                  <a:gd name="connsiteY1" fmla="*/ 434700 h 716981"/>
                  <a:gd name="connsiteX2" fmla="*/ 18887 w 888957"/>
                  <a:gd name="connsiteY2" fmla="*/ 229044 h 716981"/>
                  <a:gd name="connsiteX3" fmla="*/ 278517 w 888957"/>
                  <a:gd name="connsiteY3" fmla="*/ 8446 h 716981"/>
                  <a:gd name="connsiteX4" fmla="*/ 709807 w 888957"/>
                  <a:gd name="connsiteY4" fmla="*/ 128566 h 716981"/>
                  <a:gd name="connsiteX5" fmla="*/ 783676 w 888957"/>
                  <a:gd name="connsiteY5" fmla="*/ 182792 h 716981"/>
                  <a:gd name="connsiteX6" fmla="*/ 858971 w 888957"/>
                  <a:gd name="connsiteY6" fmla="*/ 191858 h 716981"/>
                  <a:gd name="connsiteX7" fmla="*/ 888266 w 888957"/>
                  <a:gd name="connsiteY7" fmla="*/ 219726 h 716981"/>
                  <a:gd name="connsiteX8" fmla="*/ 787117 w 888957"/>
                  <a:gd name="connsiteY8" fmla="*/ 326416 h 716981"/>
                  <a:gd name="connsiteX9" fmla="*/ 851668 w 888957"/>
                  <a:gd name="connsiteY9" fmla="*/ 323310 h 716981"/>
                  <a:gd name="connsiteX10" fmla="*/ 745986 w 888957"/>
                  <a:gd name="connsiteY10" fmla="*/ 399864 h 716981"/>
                  <a:gd name="connsiteX11" fmla="*/ 688654 w 888957"/>
                  <a:gd name="connsiteY11" fmla="*/ 352773 h 716981"/>
                  <a:gd name="connsiteX12" fmla="*/ 619738 w 888957"/>
                  <a:gd name="connsiteY12" fmla="*/ 292167 h 716981"/>
                  <a:gd name="connsiteX13" fmla="*/ 579782 w 888957"/>
                  <a:gd name="connsiteY13" fmla="*/ 307277 h 716981"/>
                  <a:gd name="connsiteX14" fmla="*/ 505494 w 888957"/>
                  <a:gd name="connsiteY14" fmla="*/ 393401 h 716981"/>
                  <a:gd name="connsiteX15" fmla="*/ 382101 w 888957"/>
                  <a:gd name="connsiteY15" fmla="*/ 489178 h 716981"/>
                  <a:gd name="connsiteX16" fmla="*/ 352134 w 888957"/>
                  <a:gd name="connsiteY16" fmla="*/ 507645 h 716981"/>
                  <a:gd name="connsiteX17" fmla="*/ 320823 w 888957"/>
                  <a:gd name="connsiteY17" fmla="*/ 476754 h 716981"/>
                  <a:gd name="connsiteX18" fmla="*/ 330141 w 888957"/>
                  <a:gd name="connsiteY18" fmla="*/ 431678 h 716981"/>
                  <a:gd name="connsiteX19" fmla="*/ 267101 w 888957"/>
                  <a:gd name="connsiteY19" fmla="*/ 341777 h 716981"/>
                  <a:gd name="connsiteX20" fmla="*/ 181061 w 888957"/>
                  <a:gd name="connsiteY20" fmla="*/ 399109 h 716981"/>
                  <a:gd name="connsiteX21" fmla="*/ 175941 w 888957"/>
                  <a:gd name="connsiteY21" fmla="*/ 464415 h 716981"/>
                  <a:gd name="connsiteX22" fmla="*/ 66230 w 888957"/>
                  <a:gd name="connsiteY22" fmla="*/ 692399 h 716981"/>
                  <a:gd name="connsiteX23" fmla="*/ 29799 w 888957"/>
                  <a:gd name="connsiteY23" fmla="*/ 713049 h 716981"/>
                  <a:gd name="connsiteX24" fmla="*/ 0 w 888957"/>
                  <a:gd name="connsiteY24" fmla="*/ 705914 h 716981"/>
                  <a:gd name="connsiteX0" fmla="*/ 0 w 890393"/>
                  <a:gd name="connsiteY0" fmla="*/ 680100 h 713456"/>
                  <a:gd name="connsiteX1" fmla="*/ 12852 w 890393"/>
                  <a:gd name="connsiteY1" fmla="*/ 434700 h 713456"/>
                  <a:gd name="connsiteX2" fmla="*/ 20323 w 890393"/>
                  <a:gd name="connsiteY2" fmla="*/ 229044 h 713456"/>
                  <a:gd name="connsiteX3" fmla="*/ 279953 w 890393"/>
                  <a:gd name="connsiteY3" fmla="*/ 8446 h 713456"/>
                  <a:gd name="connsiteX4" fmla="*/ 711243 w 890393"/>
                  <a:gd name="connsiteY4" fmla="*/ 128566 h 713456"/>
                  <a:gd name="connsiteX5" fmla="*/ 785112 w 890393"/>
                  <a:gd name="connsiteY5" fmla="*/ 182792 h 713456"/>
                  <a:gd name="connsiteX6" fmla="*/ 860407 w 890393"/>
                  <a:gd name="connsiteY6" fmla="*/ 191858 h 713456"/>
                  <a:gd name="connsiteX7" fmla="*/ 889702 w 890393"/>
                  <a:gd name="connsiteY7" fmla="*/ 219726 h 713456"/>
                  <a:gd name="connsiteX8" fmla="*/ 788553 w 890393"/>
                  <a:gd name="connsiteY8" fmla="*/ 326416 h 713456"/>
                  <a:gd name="connsiteX9" fmla="*/ 853104 w 890393"/>
                  <a:gd name="connsiteY9" fmla="*/ 323310 h 713456"/>
                  <a:gd name="connsiteX10" fmla="*/ 747422 w 890393"/>
                  <a:gd name="connsiteY10" fmla="*/ 399864 h 713456"/>
                  <a:gd name="connsiteX11" fmla="*/ 690090 w 890393"/>
                  <a:gd name="connsiteY11" fmla="*/ 352773 h 713456"/>
                  <a:gd name="connsiteX12" fmla="*/ 621174 w 890393"/>
                  <a:gd name="connsiteY12" fmla="*/ 292167 h 713456"/>
                  <a:gd name="connsiteX13" fmla="*/ 581218 w 890393"/>
                  <a:gd name="connsiteY13" fmla="*/ 307277 h 713456"/>
                  <a:gd name="connsiteX14" fmla="*/ 506930 w 890393"/>
                  <a:gd name="connsiteY14" fmla="*/ 393401 h 713456"/>
                  <a:gd name="connsiteX15" fmla="*/ 383537 w 890393"/>
                  <a:gd name="connsiteY15" fmla="*/ 489178 h 713456"/>
                  <a:gd name="connsiteX16" fmla="*/ 353570 w 890393"/>
                  <a:gd name="connsiteY16" fmla="*/ 507645 h 713456"/>
                  <a:gd name="connsiteX17" fmla="*/ 322259 w 890393"/>
                  <a:gd name="connsiteY17" fmla="*/ 476754 h 713456"/>
                  <a:gd name="connsiteX18" fmla="*/ 331577 w 890393"/>
                  <a:gd name="connsiteY18" fmla="*/ 431678 h 713456"/>
                  <a:gd name="connsiteX19" fmla="*/ 268537 w 890393"/>
                  <a:gd name="connsiteY19" fmla="*/ 341777 h 713456"/>
                  <a:gd name="connsiteX20" fmla="*/ 182497 w 890393"/>
                  <a:gd name="connsiteY20" fmla="*/ 399109 h 713456"/>
                  <a:gd name="connsiteX21" fmla="*/ 177377 w 890393"/>
                  <a:gd name="connsiteY21" fmla="*/ 464415 h 713456"/>
                  <a:gd name="connsiteX22" fmla="*/ 67666 w 890393"/>
                  <a:gd name="connsiteY22" fmla="*/ 692399 h 713456"/>
                  <a:gd name="connsiteX23" fmla="*/ 31235 w 890393"/>
                  <a:gd name="connsiteY23" fmla="*/ 713049 h 713456"/>
                  <a:gd name="connsiteX24" fmla="*/ 0 w 890393"/>
                  <a:gd name="connsiteY24" fmla="*/ 680100 h 713456"/>
                  <a:gd name="connsiteX0" fmla="*/ 0 w 890393"/>
                  <a:gd name="connsiteY0" fmla="*/ 680100 h 704839"/>
                  <a:gd name="connsiteX1" fmla="*/ 12852 w 890393"/>
                  <a:gd name="connsiteY1" fmla="*/ 434700 h 704839"/>
                  <a:gd name="connsiteX2" fmla="*/ 20323 w 890393"/>
                  <a:gd name="connsiteY2" fmla="*/ 229044 h 704839"/>
                  <a:gd name="connsiteX3" fmla="*/ 279953 w 890393"/>
                  <a:gd name="connsiteY3" fmla="*/ 8446 h 704839"/>
                  <a:gd name="connsiteX4" fmla="*/ 711243 w 890393"/>
                  <a:gd name="connsiteY4" fmla="*/ 128566 h 704839"/>
                  <a:gd name="connsiteX5" fmla="*/ 785112 w 890393"/>
                  <a:gd name="connsiteY5" fmla="*/ 182792 h 704839"/>
                  <a:gd name="connsiteX6" fmla="*/ 860407 w 890393"/>
                  <a:gd name="connsiteY6" fmla="*/ 191858 h 704839"/>
                  <a:gd name="connsiteX7" fmla="*/ 889702 w 890393"/>
                  <a:gd name="connsiteY7" fmla="*/ 219726 h 704839"/>
                  <a:gd name="connsiteX8" fmla="*/ 788553 w 890393"/>
                  <a:gd name="connsiteY8" fmla="*/ 326416 h 704839"/>
                  <a:gd name="connsiteX9" fmla="*/ 853104 w 890393"/>
                  <a:gd name="connsiteY9" fmla="*/ 323310 h 704839"/>
                  <a:gd name="connsiteX10" fmla="*/ 747422 w 890393"/>
                  <a:gd name="connsiteY10" fmla="*/ 399864 h 704839"/>
                  <a:gd name="connsiteX11" fmla="*/ 690090 w 890393"/>
                  <a:gd name="connsiteY11" fmla="*/ 352773 h 704839"/>
                  <a:gd name="connsiteX12" fmla="*/ 621174 w 890393"/>
                  <a:gd name="connsiteY12" fmla="*/ 292167 h 704839"/>
                  <a:gd name="connsiteX13" fmla="*/ 581218 w 890393"/>
                  <a:gd name="connsiteY13" fmla="*/ 307277 h 704839"/>
                  <a:gd name="connsiteX14" fmla="*/ 506930 w 890393"/>
                  <a:gd name="connsiteY14" fmla="*/ 393401 h 704839"/>
                  <a:gd name="connsiteX15" fmla="*/ 383537 w 890393"/>
                  <a:gd name="connsiteY15" fmla="*/ 489178 h 704839"/>
                  <a:gd name="connsiteX16" fmla="*/ 353570 w 890393"/>
                  <a:gd name="connsiteY16" fmla="*/ 507645 h 704839"/>
                  <a:gd name="connsiteX17" fmla="*/ 322259 w 890393"/>
                  <a:gd name="connsiteY17" fmla="*/ 476754 h 704839"/>
                  <a:gd name="connsiteX18" fmla="*/ 331577 w 890393"/>
                  <a:gd name="connsiteY18" fmla="*/ 431678 h 704839"/>
                  <a:gd name="connsiteX19" fmla="*/ 268537 w 890393"/>
                  <a:gd name="connsiteY19" fmla="*/ 341777 h 704839"/>
                  <a:gd name="connsiteX20" fmla="*/ 182497 w 890393"/>
                  <a:gd name="connsiteY20" fmla="*/ 399109 h 704839"/>
                  <a:gd name="connsiteX21" fmla="*/ 177377 w 890393"/>
                  <a:gd name="connsiteY21" fmla="*/ 464415 h 704839"/>
                  <a:gd name="connsiteX22" fmla="*/ 67666 w 890393"/>
                  <a:gd name="connsiteY22" fmla="*/ 692399 h 704839"/>
                  <a:gd name="connsiteX23" fmla="*/ 36104 w 890393"/>
                  <a:gd name="connsiteY23" fmla="*/ 704188 h 704839"/>
                  <a:gd name="connsiteX24" fmla="*/ 0 w 890393"/>
                  <a:gd name="connsiteY24" fmla="*/ 680100 h 70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90393" h="704839">
                    <a:moveTo>
                      <a:pt x="0" y="680100"/>
                    </a:moveTo>
                    <a:cubicBezTo>
                      <a:pt x="19978" y="590367"/>
                      <a:pt x="9465" y="509876"/>
                      <a:pt x="12852" y="434700"/>
                    </a:cubicBezTo>
                    <a:cubicBezTo>
                      <a:pt x="16239" y="359524"/>
                      <a:pt x="1688" y="296700"/>
                      <a:pt x="20323" y="229044"/>
                    </a:cubicBezTo>
                    <a:cubicBezTo>
                      <a:pt x="56585" y="97172"/>
                      <a:pt x="155384" y="31446"/>
                      <a:pt x="279953" y="8446"/>
                    </a:cubicBezTo>
                    <a:cubicBezTo>
                      <a:pt x="440281" y="-21101"/>
                      <a:pt x="584156" y="28760"/>
                      <a:pt x="711243" y="128566"/>
                    </a:cubicBezTo>
                    <a:cubicBezTo>
                      <a:pt x="735334" y="147453"/>
                      <a:pt x="757915" y="168354"/>
                      <a:pt x="785112" y="182792"/>
                    </a:cubicBezTo>
                    <a:cubicBezTo>
                      <a:pt x="808867" y="195383"/>
                      <a:pt x="832958" y="202015"/>
                      <a:pt x="860407" y="191858"/>
                    </a:cubicBezTo>
                    <a:cubicBezTo>
                      <a:pt x="884330" y="183128"/>
                      <a:pt x="893060" y="192613"/>
                      <a:pt x="889702" y="219726"/>
                    </a:cubicBezTo>
                    <a:cubicBezTo>
                      <a:pt x="883407" y="270679"/>
                      <a:pt x="855202" y="301149"/>
                      <a:pt x="788553" y="326416"/>
                    </a:cubicBezTo>
                    <a:cubicBezTo>
                      <a:pt x="812812" y="342868"/>
                      <a:pt x="832538" y="321043"/>
                      <a:pt x="853104" y="323310"/>
                    </a:cubicBezTo>
                    <a:cubicBezTo>
                      <a:pt x="846976" y="371828"/>
                      <a:pt x="812476" y="396842"/>
                      <a:pt x="747422" y="399864"/>
                    </a:cubicBezTo>
                    <a:cubicBezTo>
                      <a:pt x="720561" y="393652"/>
                      <a:pt x="707046" y="370737"/>
                      <a:pt x="690090" y="352773"/>
                    </a:cubicBezTo>
                    <a:cubicBezTo>
                      <a:pt x="668937" y="330277"/>
                      <a:pt x="646944" y="308956"/>
                      <a:pt x="621174" y="292167"/>
                    </a:cubicBezTo>
                    <a:cubicBezTo>
                      <a:pt x="598090" y="277142"/>
                      <a:pt x="586423" y="280584"/>
                      <a:pt x="581218" y="307277"/>
                    </a:cubicBezTo>
                    <a:cubicBezTo>
                      <a:pt x="572740" y="351178"/>
                      <a:pt x="543361" y="375857"/>
                      <a:pt x="506930" y="393401"/>
                    </a:cubicBezTo>
                    <a:cubicBezTo>
                      <a:pt x="458664" y="416652"/>
                      <a:pt x="416106" y="446200"/>
                      <a:pt x="383537" y="489178"/>
                    </a:cubicBezTo>
                    <a:cubicBezTo>
                      <a:pt x="376066" y="498999"/>
                      <a:pt x="366497" y="506218"/>
                      <a:pt x="353570" y="507645"/>
                    </a:cubicBezTo>
                    <a:cubicBezTo>
                      <a:pt x="332584" y="509911"/>
                      <a:pt x="319657" y="497740"/>
                      <a:pt x="322259" y="476754"/>
                    </a:cubicBezTo>
                    <a:cubicBezTo>
                      <a:pt x="324190" y="461561"/>
                      <a:pt x="329730" y="446955"/>
                      <a:pt x="331577" y="431678"/>
                    </a:cubicBezTo>
                    <a:cubicBezTo>
                      <a:pt x="337117" y="386853"/>
                      <a:pt x="312103" y="351178"/>
                      <a:pt x="268537" y="341777"/>
                    </a:cubicBezTo>
                    <a:cubicBezTo>
                      <a:pt x="228413" y="333047"/>
                      <a:pt x="196432" y="354452"/>
                      <a:pt x="182497" y="399109"/>
                    </a:cubicBezTo>
                    <a:cubicBezTo>
                      <a:pt x="175866" y="420514"/>
                      <a:pt x="177125" y="442506"/>
                      <a:pt x="177377" y="464415"/>
                    </a:cubicBezTo>
                    <a:cubicBezTo>
                      <a:pt x="178216" y="558429"/>
                      <a:pt x="141534" y="634312"/>
                      <a:pt x="67666" y="692399"/>
                    </a:cubicBezTo>
                    <a:cubicBezTo>
                      <a:pt x="56082" y="700290"/>
                      <a:pt x="49451" y="699823"/>
                      <a:pt x="36104" y="704188"/>
                    </a:cubicBezTo>
                    <a:cubicBezTo>
                      <a:pt x="25192" y="707713"/>
                      <a:pt x="6547" y="696552"/>
                      <a:pt x="0" y="680100"/>
                    </a:cubicBezTo>
                    <a:close/>
                  </a:path>
                </a:pathLst>
              </a:custGeom>
              <a:solidFill>
                <a:srgbClr val="010201"/>
              </a:solidFill>
              <a:ln w="8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Graphic 2">
                <a:extLst>
                  <a:ext uri="{FF2B5EF4-FFF2-40B4-BE49-F238E27FC236}">
                    <a16:creationId xmlns:a16="http://schemas.microsoft.com/office/drawing/2014/main" id="{F207EE5D-9D44-4A7F-AAF7-F4422DF01D52}"/>
                  </a:ext>
                </a:extLst>
              </p:cNvPr>
              <p:cNvSpPr/>
              <p:nvPr/>
            </p:nvSpPr>
            <p:spPr>
              <a:xfrm flipH="1">
                <a:off x="8990012" y="1936639"/>
                <a:ext cx="94066" cy="47571"/>
              </a:xfrm>
              <a:custGeom>
                <a:avLst/>
                <a:gdLst>
                  <a:gd name="connsiteX0" fmla="*/ 0 w 143444"/>
                  <a:gd name="connsiteY0" fmla="*/ 12774 h 72543"/>
                  <a:gd name="connsiteX1" fmla="*/ 140686 w 143444"/>
                  <a:gd name="connsiteY1" fmla="*/ 52226 h 72543"/>
                  <a:gd name="connsiteX2" fmla="*/ 139259 w 143444"/>
                  <a:gd name="connsiteY2" fmla="*/ 69854 h 72543"/>
                  <a:gd name="connsiteX3" fmla="*/ 119532 w 143444"/>
                  <a:gd name="connsiteY3" fmla="*/ 64985 h 72543"/>
                  <a:gd name="connsiteX4" fmla="*/ 0 w 143444"/>
                  <a:gd name="connsiteY4" fmla="*/ 12774 h 72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444" h="72543">
                    <a:moveTo>
                      <a:pt x="0" y="12774"/>
                    </a:moveTo>
                    <a:cubicBezTo>
                      <a:pt x="54058" y="-15934"/>
                      <a:pt x="121547" y="6562"/>
                      <a:pt x="140686" y="52226"/>
                    </a:cubicBezTo>
                    <a:cubicBezTo>
                      <a:pt x="143372" y="58605"/>
                      <a:pt x="145806" y="65405"/>
                      <a:pt x="139259" y="69854"/>
                    </a:cubicBezTo>
                    <a:cubicBezTo>
                      <a:pt x="131872" y="74890"/>
                      <a:pt x="123981" y="72624"/>
                      <a:pt x="119532" y="64985"/>
                    </a:cubicBezTo>
                    <a:cubicBezTo>
                      <a:pt x="94266" y="22091"/>
                      <a:pt x="53722" y="11346"/>
                      <a:pt x="0" y="12774"/>
                    </a:cubicBezTo>
                    <a:close/>
                  </a:path>
                </a:pathLst>
              </a:custGeom>
              <a:solidFill>
                <a:srgbClr val="2A1A16"/>
              </a:solidFill>
              <a:ln w="8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Graphic 2">
                <a:extLst>
                  <a:ext uri="{FF2B5EF4-FFF2-40B4-BE49-F238E27FC236}">
                    <a16:creationId xmlns:a16="http://schemas.microsoft.com/office/drawing/2014/main" id="{BC0414A8-39A7-4CE3-B959-EF03E69D593C}"/>
                  </a:ext>
                </a:extLst>
              </p:cNvPr>
              <p:cNvSpPr/>
              <p:nvPr/>
            </p:nvSpPr>
            <p:spPr>
              <a:xfrm flipH="1">
                <a:off x="9010374" y="1976008"/>
                <a:ext cx="55156" cy="36614"/>
              </a:xfrm>
              <a:custGeom>
                <a:avLst/>
                <a:gdLst>
                  <a:gd name="connsiteX0" fmla="*/ 0 w 84109"/>
                  <a:gd name="connsiteY0" fmla="*/ 0 h 55834"/>
                  <a:gd name="connsiteX1" fmla="*/ 84109 w 84109"/>
                  <a:gd name="connsiteY1" fmla="*/ 47175 h 55834"/>
                  <a:gd name="connsiteX2" fmla="*/ 0 w 84109"/>
                  <a:gd name="connsiteY2" fmla="*/ 0 h 55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109" h="55834">
                    <a:moveTo>
                      <a:pt x="0" y="0"/>
                    </a:moveTo>
                    <a:cubicBezTo>
                      <a:pt x="29463" y="24175"/>
                      <a:pt x="49693" y="46839"/>
                      <a:pt x="84109" y="47175"/>
                    </a:cubicBezTo>
                    <a:cubicBezTo>
                      <a:pt x="54310" y="67741"/>
                      <a:pt x="23168" y="51540"/>
                      <a:pt x="0" y="0"/>
                    </a:cubicBezTo>
                    <a:close/>
                  </a:path>
                </a:pathLst>
              </a:custGeom>
              <a:solidFill>
                <a:srgbClr val="3D261D"/>
              </a:solidFill>
              <a:ln w="8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485F1B5-8B0C-4253-A5BC-63B4CD9BA63C}"/>
                </a:ext>
              </a:extLst>
            </p:cNvPr>
            <p:cNvGrpSpPr/>
            <p:nvPr/>
          </p:nvGrpSpPr>
          <p:grpSpPr>
            <a:xfrm>
              <a:off x="-8092" y="4075292"/>
              <a:ext cx="2929810" cy="2810862"/>
              <a:chOff x="-8092" y="4075292"/>
              <a:chExt cx="2929810" cy="2810862"/>
            </a:xfrm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103F3E4A-006A-4A9C-A339-FE8FE8686BF9}"/>
                  </a:ext>
                </a:extLst>
              </p:cNvPr>
              <p:cNvSpPr/>
              <p:nvPr/>
            </p:nvSpPr>
            <p:spPr>
              <a:xfrm>
                <a:off x="-8092" y="4153263"/>
                <a:ext cx="2551684" cy="2732891"/>
              </a:xfrm>
              <a:custGeom>
                <a:avLst/>
                <a:gdLst>
                  <a:gd name="connsiteX0" fmla="*/ 989538 w 2454580"/>
                  <a:gd name="connsiteY0" fmla="*/ 0 h 2198817"/>
                  <a:gd name="connsiteX1" fmla="*/ 1178815 w 2454580"/>
                  <a:gd name="connsiteY1" fmla="*/ 110735 h 2198817"/>
                  <a:gd name="connsiteX2" fmla="*/ 1664086 w 2454580"/>
                  <a:gd name="connsiteY2" fmla="*/ 469640 h 2198817"/>
                  <a:gd name="connsiteX3" fmla="*/ 1882950 w 2454580"/>
                  <a:gd name="connsiteY3" fmla="*/ 622026 h 2198817"/>
                  <a:gd name="connsiteX4" fmla="*/ 2142827 w 2454580"/>
                  <a:gd name="connsiteY4" fmla="*/ 815812 h 2198817"/>
                  <a:gd name="connsiteX5" fmla="*/ 2434903 w 2454580"/>
                  <a:gd name="connsiteY5" fmla="*/ 2111476 h 2198817"/>
                  <a:gd name="connsiteX6" fmla="*/ 2454580 w 2454580"/>
                  <a:gd name="connsiteY6" fmla="*/ 2198817 h 2198817"/>
                  <a:gd name="connsiteX7" fmla="*/ 0 w 2454580"/>
                  <a:gd name="connsiteY7" fmla="*/ 2198817 h 2198817"/>
                  <a:gd name="connsiteX8" fmla="*/ 0 w 2454580"/>
                  <a:gd name="connsiteY8" fmla="*/ 563574 h 2198817"/>
                  <a:gd name="connsiteX9" fmla="*/ 86587 w 2454580"/>
                  <a:gd name="connsiteY9" fmla="*/ 511050 h 2198817"/>
                  <a:gd name="connsiteX10" fmla="*/ 377483 w 2454580"/>
                  <a:gd name="connsiteY10" fmla="*/ 404685 h 2198817"/>
                  <a:gd name="connsiteX11" fmla="*/ 655950 w 2454580"/>
                  <a:gd name="connsiteY11" fmla="*/ 354326 h 2198817"/>
                  <a:gd name="connsiteX12" fmla="*/ 729589 w 2454580"/>
                  <a:gd name="connsiteY12" fmla="*/ 315072 h 2198817"/>
                  <a:gd name="connsiteX13" fmla="*/ 989538 w 2454580"/>
                  <a:gd name="connsiteY13" fmla="*/ 0 h 2198817"/>
                  <a:gd name="connsiteX0" fmla="*/ 997630 w 2462672"/>
                  <a:gd name="connsiteY0" fmla="*/ 0 h 2732891"/>
                  <a:gd name="connsiteX1" fmla="*/ 1186907 w 2462672"/>
                  <a:gd name="connsiteY1" fmla="*/ 110735 h 2732891"/>
                  <a:gd name="connsiteX2" fmla="*/ 1672178 w 2462672"/>
                  <a:gd name="connsiteY2" fmla="*/ 469640 h 2732891"/>
                  <a:gd name="connsiteX3" fmla="*/ 1891042 w 2462672"/>
                  <a:gd name="connsiteY3" fmla="*/ 622026 h 2732891"/>
                  <a:gd name="connsiteX4" fmla="*/ 2150919 w 2462672"/>
                  <a:gd name="connsiteY4" fmla="*/ 815812 h 2732891"/>
                  <a:gd name="connsiteX5" fmla="*/ 2442995 w 2462672"/>
                  <a:gd name="connsiteY5" fmla="*/ 2111476 h 2732891"/>
                  <a:gd name="connsiteX6" fmla="*/ 2462672 w 2462672"/>
                  <a:gd name="connsiteY6" fmla="*/ 2198817 h 2732891"/>
                  <a:gd name="connsiteX7" fmla="*/ 0 w 2462672"/>
                  <a:gd name="connsiteY7" fmla="*/ 2732891 h 2732891"/>
                  <a:gd name="connsiteX8" fmla="*/ 8092 w 2462672"/>
                  <a:gd name="connsiteY8" fmla="*/ 563574 h 2732891"/>
                  <a:gd name="connsiteX9" fmla="*/ 94679 w 2462672"/>
                  <a:gd name="connsiteY9" fmla="*/ 511050 h 2732891"/>
                  <a:gd name="connsiteX10" fmla="*/ 385575 w 2462672"/>
                  <a:gd name="connsiteY10" fmla="*/ 404685 h 2732891"/>
                  <a:gd name="connsiteX11" fmla="*/ 664042 w 2462672"/>
                  <a:gd name="connsiteY11" fmla="*/ 354326 h 2732891"/>
                  <a:gd name="connsiteX12" fmla="*/ 737681 w 2462672"/>
                  <a:gd name="connsiteY12" fmla="*/ 315072 h 2732891"/>
                  <a:gd name="connsiteX13" fmla="*/ 997630 w 2462672"/>
                  <a:gd name="connsiteY13" fmla="*/ 0 h 2732891"/>
                  <a:gd name="connsiteX0" fmla="*/ 997630 w 2551684"/>
                  <a:gd name="connsiteY0" fmla="*/ 0 h 2732891"/>
                  <a:gd name="connsiteX1" fmla="*/ 1186907 w 2551684"/>
                  <a:gd name="connsiteY1" fmla="*/ 110735 h 2732891"/>
                  <a:gd name="connsiteX2" fmla="*/ 1672178 w 2551684"/>
                  <a:gd name="connsiteY2" fmla="*/ 469640 h 2732891"/>
                  <a:gd name="connsiteX3" fmla="*/ 1891042 w 2551684"/>
                  <a:gd name="connsiteY3" fmla="*/ 622026 h 2732891"/>
                  <a:gd name="connsiteX4" fmla="*/ 2150919 w 2551684"/>
                  <a:gd name="connsiteY4" fmla="*/ 815812 h 2732891"/>
                  <a:gd name="connsiteX5" fmla="*/ 2442995 w 2551684"/>
                  <a:gd name="connsiteY5" fmla="*/ 2111476 h 2732891"/>
                  <a:gd name="connsiteX6" fmla="*/ 2551684 w 2551684"/>
                  <a:gd name="connsiteY6" fmla="*/ 2716707 h 2732891"/>
                  <a:gd name="connsiteX7" fmla="*/ 0 w 2551684"/>
                  <a:gd name="connsiteY7" fmla="*/ 2732891 h 2732891"/>
                  <a:gd name="connsiteX8" fmla="*/ 8092 w 2551684"/>
                  <a:gd name="connsiteY8" fmla="*/ 563574 h 2732891"/>
                  <a:gd name="connsiteX9" fmla="*/ 94679 w 2551684"/>
                  <a:gd name="connsiteY9" fmla="*/ 511050 h 2732891"/>
                  <a:gd name="connsiteX10" fmla="*/ 385575 w 2551684"/>
                  <a:gd name="connsiteY10" fmla="*/ 404685 h 2732891"/>
                  <a:gd name="connsiteX11" fmla="*/ 664042 w 2551684"/>
                  <a:gd name="connsiteY11" fmla="*/ 354326 h 2732891"/>
                  <a:gd name="connsiteX12" fmla="*/ 737681 w 2551684"/>
                  <a:gd name="connsiteY12" fmla="*/ 315072 h 2732891"/>
                  <a:gd name="connsiteX13" fmla="*/ 997630 w 2551684"/>
                  <a:gd name="connsiteY13" fmla="*/ 0 h 2732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51684" h="2732891">
                    <a:moveTo>
                      <a:pt x="997630" y="0"/>
                    </a:moveTo>
                    <a:cubicBezTo>
                      <a:pt x="1091682" y="48264"/>
                      <a:pt x="1074483" y="32463"/>
                      <a:pt x="1186907" y="110735"/>
                    </a:cubicBezTo>
                    <a:cubicBezTo>
                      <a:pt x="1299331" y="189008"/>
                      <a:pt x="1554823" y="384425"/>
                      <a:pt x="1672178" y="469640"/>
                    </a:cubicBezTo>
                    <a:cubicBezTo>
                      <a:pt x="1789533" y="554854"/>
                      <a:pt x="1811251" y="564330"/>
                      <a:pt x="1891042" y="622026"/>
                    </a:cubicBezTo>
                    <a:cubicBezTo>
                      <a:pt x="1970832" y="679722"/>
                      <a:pt x="2099928" y="785592"/>
                      <a:pt x="2150919" y="815812"/>
                    </a:cubicBezTo>
                    <a:lnTo>
                      <a:pt x="2442995" y="2111476"/>
                    </a:lnTo>
                    <a:lnTo>
                      <a:pt x="2551684" y="2716707"/>
                    </a:lnTo>
                    <a:lnTo>
                      <a:pt x="0" y="2732891"/>
                    </a:lnTo>
                    <a:cubicBezTo>
                      <a:pt x="2697" y="2009785"/>
                      <a:pt x="5395" y="1286680"/>
                      <a:pt x="8092" y="563574"/>
                    </a:cubicBezTo>
                    <a:lnTo>
                      <a:pt x="94679" y="511050"/>
                    </a:lnTo>
                    <a:cubicBezTo>
                      <a:pt x="186289" y="462652"/>
                      <a:pt x="284564" y="430396"/>
                      <a:pt x="385575" y="404685"/>
                    </a:cubicBezTo>
                    <a:cubicBezTo>
                      <a:pt x="477200" y="381305"/>
                      <a:pt x="569879" y="363636"/>
                      <a:pt x="664042" y="354326"/>
                    </a:cubicBezTo>
                    <a:cubicBezTo>
                      <a:pt x="693243" y="351470"/>
                      <a:pt x="717789" y="339620"/>
                      <a:pt x="737681" y="315072"/>
                    </a:cubicBezTo>
                    <a:cubicBezTo>
                      <a:pt x="823484" y="209274"/>
                      <a:pt x="910873" y="104954"/>
                      <a:pt x="9976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551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DC71EF38-2EC6-4906-B727-8EA50C9DE802}"/>
                  </a:ext>
                </a:extLst>
              </p:cNvPr>
              <p:cNvSpPr/>
              <p:nvPr/>
            </p:nvSpPr>
            <p:spPr>
              <a:xfrm>
                <a:off x="955166" y="4075292"/>
                <a:ext cx="1901814" cy="2794678"/>
              </a:xfrm>
              <a:custGeom>
                <a:avLst/>
                <a:gdLst>
                  <a:gd name="connsiteX0" fmla="*/ 62615 w 1848370"/>
                  <a:gd name="connsiteY0" fmla="*/ 0 h 2352972"/>
                  <a:gd name="connsiteX1" fmla="*/ 231022 w 1848370"/>
                  <a:gd name="connsiteY1" fmla="*/ 170348 h 2352972"/>
                  <a:gd name="connsiteX2" fmla="*/ 737485 w 1848370"/>
                  <a:gd name="connsiteY2" fmla="*/ 521440 h 2352972"/>
                  <a:gd name="connsiteX3" fmla="*/ 1213554 w 1848370"/>
                  <a:gd name="connsiteY3" fmla="*/ 922062 h 2352972"/>
                  <a:gd name="connsiteX4" fmla="*/ 1251714 w 1848370"/>
                  <a:gd name="connsiteY4" fmla="*/ 1001662 h 2352972"/>
                  <a:gd name="connsiteX5" fmla="*/ 1285391 w 1848370"/>
                  <a:gd name="connsiteY5" fmla="*/ 1109363 h 2352972"/>
                  <a:gd name="connsiteX6" fmla="*/ 1323987 w 1848370"/>
                  <a:gd name="connsiteY6" fmla="*/ 1181090 h 2352972"/>
                  <a:gd name="connsiteX7" fmla="*/ 1367067 w 1848370"/>
                  <a:gd name="connsiteY7" fmla="*/ 1247021 h 2352972"/>
                  <a:gd name="connsiteX8" fmla="*/ 1401292 w 1848370"/>
                  <a:gd name="connsiteY8" fmla="*/ 1295350 h 2352972"/>
                  <a:gd name="connsiteX9" fmla="*/ 1477283 w 1848370"/>
                  <a:gd name="connsiteY9" fmla="*/ 1441101 h 2352972"/>
                  <a:gd name="connsiteX10" fmla="*/ 1656054 w 1848370"/>
                  <a:gd name="connsiteY10" fmla="*/ 1837023 h 2352972"/>
                  <a:gd name="connsiteX11" fmla="*/ 1668409 w 1848370"/>
                  <a:gd name="connsiteY11" fmla="*/ 1860858 h 2352972"/>
                  <a:gd name="connsiteX12" fmla="*/ 1751289 w 1848370"/>
                  <a:gd name="connsiteY12" fmla="*/ 2072323 h 2352972"/>
                  <a:gd name="connsiteX13" fmla="*/ 1848370 w 1848370"/>
                  <a:gd name="connsiteY13" fmla="*/ 2352972 h 2352972"/>
                  <a:gd name="connsiteX14" fmla="*/ 1194491 w 1848370"/>
                  <a:gd name="connsiteY14" fmla="*/ 2352972 h 2352972"/>
                  <a:gd name="connsiteX15" fmla="*/ 1139531 w 1848370"/>
                  <a:gd name="connsiteY15" fmla="*/ 2181554 h 2352972"/>
                  <a:gd name="connsiteX16" fmla="*/ 801669 w 1848370"/>
                  <a:gd name="connsiteY16" fmla="*/ 1425685 h 2352972"/>
                  <a:gd name="connsiteX17" fmla="*/ 354905 w 1848370"/>
                  <a:gd name="connsiteY17" fmla="*/ 645322 h 2352972"/>
                  <a:gd name="connsiteX18" fmla="*/ 79258 w 1848370"/>
                  <a:gd name="connsiteY18" fmla="*/ 198884 h 2352972"/>
                  <a:gd name="connsiteX19" fmla="*/ 0 w 1848370"/>
                  <a:gd name="connsiteY19" fmla="*/ 115584 h 2352972"/>
                  <a:gd name="connsiteX20" fmla="*/ 62615 w 1848370"/>
                  <a:gd name="connsiteY20" fmla="*/ 0 h 2352972"/>
                  <a:gd name="connsiteX0" fmla="*/ 62615 w 1848370"/>
                  <a:gd name="connsiteY0" fmla="*/ 0 h 2921642"/>
                  <a:gd name="connsiteX1" fmla="*/ 231022 w 1848370"/>
                  <a:gd name="connsiteY1" fmla="*/ 170348 h 2921642"/>
                  <a:gd name="connsiteX2" fmla="*/ 737485 w 1848370"/>
                  <a:gd name="connsiteY2" fmla="*/ 521440 h 2921642"/>
                  <a:gd name="connsiteX3" fmla="*/ 1213554 w 1848370"/>
                  <a:gd name="connsiteY3" fmla="*/ 922062 h 2921642"/>
                  <a:gd name="connsiteX4" fmla="*/ 1251714 w 1848370"/>
                  <a:gd name="connsiteY4" fmla="*/ 1001662 h 2921642"/>
                  <a:gd name="connsiteX5" fmla="*/ 1285391 w 1848370"/>
                  <a:gd name="connsiteY5" fmla="*/ 1109363 h 2921642"/>
                  <a:gd name="connsiteX6" fmla="*/ 1323987 w 1848370"/>
                  <a:gd name="connsiteY6" fmla="*/ 1181090 h 2921642"/>
                  <a:gd name="connsiteX7" fmla="*/ 1367067 w 1848370"/>
                  <a:gd name="connsiteY7" fmla="*/ 1247021 h 2921642"/>
                  <a:gd name="connsiteX8" fmla="*/ 1401292 w 1848370"/>
                  <a:gd name="connsiteY8" fmla="*/ 1295350 h 2921642"/>
                  <a:gd name="connsiteX9" fmla="*/ 1477283 w 1848370"/>
                  <a:gd name="connsiteY9" fmla="*/ 1441101 h 2921642"/>
                  <a:gd name="connsiteX10" fmla="*/ 1656054 w 1848370"/>
                  <a:gd name="connsiteY10" fmla="*/ 1837023 h 2921642"/>
                  <a:gd name="connsiteX11" fmla="*/ 1668409 w 1848370"/>
                  <a:gd name="connsiteY11" fmla="*/ 1860858 h 2921642"/>
                  <a:gd name="connsiteX12" fmla="*/ 1751289 w 1848370"/>
                  <a:gd name="connsiteY12" fmla="*/ 2072323 h 2921642"/>
                  <a:gd name="connsiteX13" fmla="*/ 1848370 w 1848370"/>
                  <a:gd name="connsiteY13" fmla="*/ 2352972 h 2921642"/>
                  <a:gd name="connsiteX14" fmla="*/ 1386836 w 1848370"/>
                  <a:gd name="connsiteY14" fmla="*/ 2921642 h 2921642"/>
                  <a:gd name="connsiteX15" fmla="*/ 1139531 w 1848370"/>
                  <a:gd name="connsiteY15" fmla="*/ 2181554 h 2921642"/>
                  <a:gd name="connsiteX16" fmla="*/ 801669 w 1848370"/>
                  <a:gd name="connsiteY16" fmla="*/ 1425685 h 2921642"/>
                  <a:gd name="connsiteX17" fmla="*/ 354905 w 1848370"/>
                  <a:gd name="connsiteY17" fmla="*/ 645322 h 2921642"/>
                  <a:gd name="connsiteX18" fmla="*/ 79258 w 1848370"/>
                  <a:gd name="connsiteY18" fmla="*/ 198884 h 2921642"/>
                  <a:gd name="connsiteX19" fmla="*/ 0 w 1848370"/>
                  <a:gd name="connsiteY19" fmla="*/ 115584 h 2921642"/>
                  <a:gd name="connsiteX20" fmla="*/ 62615 w 1848370"/>
                  <a:gd name="connsiteY20" fmla="*/ 0 h 2921642"/>
                  <a:gd name="connsiteX0" fmla="*/ 62615 w 1965450"/>
                  <a:gd name="connsiteY0" fmla="*/ 0 h 2921642"/>
                  <a:gd name="connsiteX1" fmla="*/ 231022 w 1965450"/>
                  <a:gd name="connsiteY1" fmla="*/ 170348 h 2921642"/>
                  <a:gd name="connsiteX2" fmla="*/ 737485 w 1965450"/>
                  <a:gd name="connsiteY2" fmla="*/ 521440 h 2921642"/>
                  <a:gd name="connsiteX3" fmla="*/ 1213554 w 1965450"/>
                  <a:gd name="connsiteY3" fmla="*/ 922062 h 2921642"/>
                  <a:gd name="connsiteX4" fmla="*/ 1251714 w 1965450"/>
                  <a:gd name="connsiteY4" fmla="*/ 1001662 h 2921642"/>
                  <a:gd name="connsiteX5" fmla="*/ 1285391 w 1965450"/>
                  <a:gd name="connsiteY5" fmla="*/ 1109363 h 2921642"/>
                  <a:gd name="connsiteX6" fmla="*/ 1323987 w 1965450"/>
                  <a:gd name="connsiteY6" fmla="*/ 1181090 h 2921642"/>
                  <a:gd name="connsiteX7" fmla="*/ 1367067 w 1965450"/>
                  <a:gd name="connsiteY7" fmla="*/ 1247021 h 2921642"/>
                  <a:gd name="connsiteX8" fmla="*/ 1401292 w 1965450"/>
                  <a:gd name="connsiteY8" fmla="*/ 1295350 h 2921642"/>
                  <a:gd name="connsiteX9" fmla="*/ 1477283 w 1965450"/>
                  <a:gd name="connsiteY9" fmla="*/ 1441101 h 2921642"/>
                  <a:gd name="connsiteX10" fmla="*/ 1656054 w 1965450"/>
                  <a:gd name="connsiteY10" fmla="*/ 1837023 h 2921642"/>
                  <a:gd name="connsiteX11" fmla="*/ 1668409 w 1965450"/>
                  <a:gd name="connsiteY11" fmla="*/ 1860858 h 2921642"/>
                  <a:gd name="connsiteX12" fmla="*/ 1751289 w 1965450"/>
                  <a:gd name="connsiteY12" fmla="*/ 2072323 h 2921642"/>
                  <a:gd name="connsiteX13" fmla="*/ 1965450 w 1965450"/>
                  <a:gd name="connsiteY13" fmla="*/ 2888191 h 2921642"/>
                  <a:gd name="connsiteX14" fmla="*/ 1386836 w 1965450"/>
                  <a:gd name="connsiteY14" fmla="*/ 2921642 h 2921642"/>
                  <a:gd name="connsiteX15" fmla="*/ 1139531 w 1965450"/>
                  <a:gd name="connsiteY15" fmla="*/ 2181554 h 2921642"/>
                  <a:gd name="connsiteX16" fmla="*/ 801669 w 1965450"/>
                  <a:gd name="connsiteY16" fmla="*/ 1425685 h 2921642"/>
                  <a:gd name="connsiteX17" fmla="*/ 354905 w 1965450"/>
                  <a:gd name="connsiteY17" fmla="*/ 645322 h 2921642"/>
                  <a:gd name="connsiteX18" fmla="*/ 79258 w 1965450"/>
                  <a:gd name="connsiteY18" fmla="*/ 198884 h 2921642"/>
                  <a:gd name="connsiteX19" fmla="*/ 0 w 1965450"/>
                  <a:gd name="connsiteY19" fmla="*/ 115584 h 2921642"/>
                  <a:gd name="connsiteX20" fmla="*/ 62615 w 1965450"/>
                  <a:gd name="connsiteY20" fmla="*/ 0 h 2921642"/>
                  <a:gd name="connsiteX0" fmla="*/ 62615 w 1965450"/>
                  <a:gd name="connsiteY0" fmla="*/ 0 h 2888191"/>
                  <a:gd name="connsiteX1" fmla="*/ 231022 w 1965450"/>
                  <a:gd name="connsiteY1" fmla="*/ 170348 h 2888191"/>
                  <a:gd name="connsiteX2" fmla="*/ 737485 w 1965450"/>
                  <a:gd name="connsiteY2" fmla="*/ 521440 h 2888191"/>
                  <a:gd name="connsiteX3" fmla="*/ 1213554 w 1965450"/>
                  <a:gd name="connsiteY3" fmla="*/ 922062 h 2888191"/>
                  <a:gd name="connsiteX4" fmla="*/ 1251714 w 1965450"/>
                  <a:gd name="connsiteY4" fmla="*/ 1001662 h 2888191"/>
                  <a:gd name="connsiteX5" fmla="*/ 1285391 w 1965450"/>
                  <a:gd name="connsiteY5" fmla="*/ 1109363 h 2888191"/>
                  <a:gd name="connsiteX6" fmla="*/ 1323987 w 1965450"/>
                  <a:gd name="connsiteY6" fmla="*/ 1181090 h 2888191"/>
                  <a:gd name="connsiteX7" fmla="*/ 1367067 w 1965450"/>
                  <a:gd name="connsiteY7" fmla="*/ 1247021 h 2888191"/>
                  <a:gd name="connsiteX8" fmla="*/ 1401292 w 1965450"/>
                  <a:gd name="connsiteY8" fmla="*/ 1295350 h 2888191"/>
                  <a:gd name="connsiteX9" fmla="*/ 1477283 w 1965450"/>
                  <a:gd name="connsiteY9" fmla="*/ 1441101 h 2888191"/>
                  <a:gd name="connsiteX10" fmla="*/ 1656054 w 1965450"/>
                  <a:gd name="connsiteY10" fmla="*/ 1837023 h 2888191"/>
                  <a:gd name="connsiteX11" fmla="*/ 1668409 w 1965450"/>
                  <a:gd name="connsiteY11" fmla="*/ 1860858 h 2888191"/>
                  <a:gd name="connsiteX12" fmla="*/ 1751289 w 1965450"/>
                  <a:gd name="connsiteY12" fmla="*/ 2072323 h 2888191"/>
                  <a:gd name="connsiteX13" fmla="*/ 1965450 w 1965450"/>
                  <a:gd name="connsiteY13" fmla="*/ 2888191 h 2888191"/>
                  <a:gd name="connsiteX14" fmla="*/ 1386836 w 1965450"/>
                  <a:gd name="connsiteY14" fmla="*/ 2888191 h 2888191"/>
                  <a:gd name="connsiteX15" fmla="*/ 1139531 w 1965450"/>
                  <a:gd name="connsiteY15" fmla="*/ 2181554 h 2888191"/>
                  <a:gd name="connsiteX16" fmla="*/ 801669 w 1965450"/>
                  <a:gd name="connsiteY16" fmla="*/ 1425685 h 2888191"/>
                  <a:gd name="connsiteX17" fmla="*/ 354905 w 1965450"/>
                  <a:gd name="connsiteY17" fmla="*/ 645322 h 2888191"/>
                  <a:gd name="connsiteX18" fmla="*/ 79258 w 1965450"/>
                  <a:gd name="connsiteY18" fmla="*/ 198884 h 2888191"/>
                  <a:gd name="connsiteX19" fmla="*/ 0 w 1965450"/>
                  <a:gd name="connsiteY19" fmla="*/ 115584 h 2888191"/>
                  <a:gd name="connsiteX20" fmla="*/ 62615 w 1965450"/>
                  <a:gd name="connsiteY20" fmla="*/ 0 h 2888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65450" h="2888191">
                    <a:moveTo>
                      <a:pt x="62615" y="0"/>
                    </a:moveTo>
                    <a:cubicBezTo>
                      <a:pt x="43591" y="77631"/>
                      <a:pt x="118544" y="83441"/>
                      <a:pt x="231022" y="170348"/>
                    </a:cubicBezTo>
                    <a:cubicBezTo>
                      <a:pt x="343500" y="257255"/>
                      <a:pt x="573730" y="396154"/>
                      <a:pt x="737485" y="521440"/>
                    </a:cubicBezTo>
                    <a:cubicBezTo>
                      <a:pt x="901240" y="646725"/>
                      <a:pt x="1134209" y="855291"/>
                      <a:pt x="1213554" y="922062"/>
                    </a:cubicBezTo>
                    <a:cubicBezTo>
                      <a:pt x="1227003" y="948194"/>
                      <a:pt x="1244825" y="972359"/>
                      <a:pt x="1251714" y="1001662"/>
                    </a:cubicBezTo>
                    <a:cubicBezTo>
                      <a:pt x="1263849" y="1037307"/>
                      <a:pt x="1277190" y="1072514"/>
                      <a:pt x="1285391" y="1109363"/>
                    </a:cubicBezTo>
                    <a:cubicBezTo>
                      <a:pt x="1291513" y="1136807"/>
                      <a:pt x="1306057" y="1159659"/>
                      <a:pt x="1323987" y="1181090"/>
                    </a:cubicBezTo>
                    <a:cubicBezTo>
                      <a:pt x="1340826" y="1201317"/>
                      <a:pt x="1354057" y="1224169"/>
                      <a:pt x="1367067" y="1247021"/>
                    </a:cubicBezTo>
                    <a:cubicBezTo>
                      <a:pt x="1381391" y="1261018"/>
                      <a:pt x="1380407" y="1285947"/>
                      <a:pt x="1401292" y="1295350"/>
                    </a:cubicBezTo>
                    <a:cubicBezTo>
                      <a:pt x="1419442" y="1347725"/>
                      <a:pt x="1452354" y="1392335"/>
                      <a:pt x="1477283" y="1441101"/>
                    </a:cubicBezTo>
                    <a:cubicBezTo>
                      <a:pt x="1543325" y="1570233"/>
                      <a:pt x="1600837" y="1703081"/>
                      <a:pt x="1656054" y="1837023"/>
                    </a:cubicBezTo>
                    <a:cubicBezTo>
                      <a:pt x="1659443" y="1845223"/>
                      <a:pt x="1664256" y="1852876"/>
                      <a:pt x="1668409" y="1860858"/>
                    </a:cubicBezTo>
                    <a:cubicBezTo>
                      <a:pt x="1693449" y="1932368"/>
                      <a:pt x="1727126" y="2000485"/>
                      <a:pt x="1751289" y="2072323"/>
                    </a:cubicBezTo>
                    <a:lnTo>
                      <a:pt x="1965450" y="2888191"/>
                    </a:lnTo>
                    <a:lnTo>
                      <a:pt x="1386836" y="2888191"/>
                    </a:lnTo>
                    <a:cubicBezTo>
                      <a:pt x="1368516" y="2831052"/>
                      <a:pt x="1157851" y="2238693"/>
                      <a:pt x="1139531" y="2181554"/>
                    </a:cubicBezTo>
                    <a:cubicBezTo>
                      <a:pt x="1047466" y="1920122"/>
                      <a:pt x="930362" y="1670387"/>
                      <a:pt x="801669" y="1425685"/>
                    </a:cubicBezTo>
                    <a:cubicBezTo>
                      <a:pt x="662151" y="1160315"/>
                      <a:pt x="510713" y="901507"/>
                      <a:pt x="354905" y="645322"/>
                    </a:cubicBezTo>
                    <a:cubicBezTo>
                      <a:pt x="263933" y="495962"/>
                      <a:pt x="138408" y="287175"/>
                      <a:pt x="79258" y="198884"/>
                    </a:cubicBezTo>
                    <a:cubicBezTo>
                      <a:pt x="20108" y="110594"/>
                      <a:pt x="1858" y="118428"/>
                      <a:pt x="0" y="115584"/>
                    </a:cubicBezTo>
                    <a:cubicBezTo>
                      <a:pt x="531" y="81610"/>
                      <a:pt x="36501" y="3263"/>
                      <a:pt x="626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51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C4BAF4A-07F7-4ABF-94E3-43485944D61E}"/>
                  </a:ext>
                </a:extLst>
              </p:cNvPr>
              <p:cNvSpPr/>
              <p:nvPr/>
            </p:nvSpPr>
            <p:spPr>
              <a:xfrm>
                <a:off x="1863577" y="4825420"/>
                <a:ext cx="1058141" cy="2060734"/>
              </a:xfrm>
              <a:custGeom>
                <a:avLst/>
                <a:gdLst>
                  <a:gd name="connsiteX0" fmla="*/ 107758 w 909565"/>
                  <a:gd name="connsiteY0" fmla="*/ 2 h 1577744"/>
                  <a:gd name="connsiteX1" fmla="*/ 129653 w 909565"/>
                  <a:gd name="connsiteY1" fmla="*/ 14749 h 1577744"/>
                  <a:gd name="connsiteX2" fmla="*/ 247303 w 909565"/>
                  <a:gd name="connsiteY2" fmla="*/ 126386 h 1577744"/>
                  <a:gd name="connsiteX3" fmla="*/ 274638 w 909565"/>
                  <a:gd name="connsiteY3" fmla="*/ 146723 h 1577744"/>
                  <a:gd name="connsiteX4" fmla="*/ 312799 w 909565"/>
                  <a:gd name="connsiteY4" fmla="*/ 226323 h 1577744"/>
                  <a:gd name="connsiteX5" fmla="*/ 346476 w 909565"/>
                  <a:gd name="connsiteY5" fmla="*/ 334024 h 1577744"/>
                  <a:gd name="connsiteX6" fmla="*/ 385072 w 909565"/>
                  <a:gd name="connsiteY6" fmla="*/ 405751 h 1577744"/>
                  <a:gd name="connsiteX7" fmla="*/ 428151 w 909565"/>
                  <a:gd name="connsiteY7" fmla="*/ 471682 h 1577744"/>
                  <a:gd name="connsiteX8" fmla="*/ 462376 w 909565"/>
                  <a:gd name="connsiteY8" fmla="*/ 520011 h 1577744"/>
                  <a:gd name="connsiteX9" fmla="*/ 538367 w 909565"/>
                  <a:gd name="connsiteY9" fmla="*/ 665762 h 1577744"/>
                  <a:gd name="connsiteX10" fmla="*/ 717138 w 909565"/>
                  <a:gd name="connsiteY10" fmla="*/ 1061683 h 1577744"/>
                  <a:gd name="connsiteX11" fmla="*/ 729495 w 909565"/>
                  <a:gd name="connsiteY11" fmla="*/ 1085520 h 1577744"/>
                  <a:gd name="connsiteX12" fmla="*/ 812374 w 909565"/>
                  <a:gd name="connsiteY12" fmla="*/ 1296984 h 1577744"/>
                  <a:gd name="connsiteX13" fmla="*/ 909565 w 909565"/>
                  <a:gd name="connsiteY13" fmla="*/ 1577744 h 1577744"/>
                  <a:gd name="connsiteX14" fmla="*/ 418214 w 909565"/>
                  <a:gd name="connsiteY14" fmla="*/ 1577744 h 1577744"/>
                  <a:gd name="connsiteX15" fmla="*/ 395677 w 909565"/>
                  <a:gd name="connsiteY15" fmla="*/ 1460009 h 1577744"/>
                  <a:gd name="connsiteX16" fmla="*/ 353801 w 909565"/>
                  <a:gd name="connsiteY16" fmla="*/ 1233238 h 1577744"/>
                  <a:gd name="connsiteX17" fmla="*/ 302082 w 909565"/>
                  <a:gd name="connsiteY17" fmla="*/ 966230 h 1577744"/>
                  <a:gd name="connsiteX18" fmla="*/ 258019 w 909565"/>
                  <a:gd name="connsiteY18" fmla="*/ 725680 h 1577744"/>
                  <a:gd name="connsiteX19" fmla="*/ 210565 w 909565"/>
                  <a:gd name="connsiteY19" fmla="*/ 471245 h 1577744"/>
                  <a:gd name="connsiteX20" fmla="*/ 188916 w 909565"/>
                  <a:gd name="connsiteY20" fmla="*/ 436804 h 1577744"/>
                  <a:gd name="connsiteX21" fmla="*/ 17690 w 909565"/>
                  <a:gd name="connsiteY21" fmla="*/ 276401 h 1577744"/>
                  <a:gd name="connsiteX22" fmla="*/ 5879 w 909565"/>
                  <a:gd name="connsiteY22" fmla="*/ 225011 h 1577744"/>
                  <a:gd name="connsiteX23" fmla="*/ 89963 w 909565"/>
                  <a:gd name="connsiteY23" fmla="*/ 21748 h 1577744"/>
                  <a:gd name="connsiteX24" fmla="*/ 107758 w 909565"/>
                  <a:gd name="connsiteY24" fmla="*/ 2 h 1577744"/>
                  <a:gd name="connsiteX0" fmla="*/ 107758 w 909565"/>
                  <a:gd name="connsiteY0" fmla="*/ 2 h 2129689"/>
                  <a:gd name="connsiteX1" fmla="*/ 129653 w 909565"/>
                  <a:gd name="connsiteY1" fmla="*/ 14749 h 2129689"/>
                  <a:gd name="connsiteX2" fmla="*/ 247303 w 909565"/>
                  <a:gd name="connsiteY2" fmla="*/ 126386 h 2129689"/>
                  <a:gd name="connsiteX3" fmla="*/ 274638 w 909565"/>
                  <a:gd name="connsiteY3" fmla="*/ 146723 h 2129689"/>
                  <a:gd name="connsiteX4" fmla="*/ 312799 w 909565"/>
                  <a:gd name="connsiteY4" fmla="*/ 226323 h 2129689"/>
                  <a:gd name="connsiteX5" fmla="*/ 346476 w 909565"/>
                  <a:gd name="connsiteY5" fmla="*/ 334024 h 2129689"/>
                  <a:gd name="connsiteX6" fmla="*/ 385072 w 909565"/>
                  <a:gd name="connsiteY6" fmla="*/ 405751 h 2129689"/>
                  <a:gd name="connsiteX7" fmla="*/ 428151 w 909565"/>
                  <a:gd name="connsiteY7" fmla="*/ 471682 h 2129689"/>
                  <a:gd name="connsiteX8" fmla="*/ 462376 w 909565"/>
                  <a:gd name="connsiteY8" fmla="*/ 520011 h 2129689"/>
                  <a:gd name="connsiteX9" fmla="*/ 538367 w 909565"/>
                  <a:gd name="connsiteY9" fmla="*/ 665762 h 2129689"/>
                  <a:gd name="connsiteX10" fmla="*/ 717138 w 909565"/>
                  <a:gd name="connsiteY10" fmla="*/ 1061683 h 2129689"/>
                  <a:gd name="connsiteX11" fmla="*/ 729495 w 909565"/>
                  <a:gd name="connsiteY11" fmla="*/ 1085520 h 2129689"/>
                  <a:gd name="connsiteX12" fmla="*/ 812374 w 909565"/>
                  <a:gd name="connsiteY12" fmla="*/ 1296984 h 2129689"/>
                  <a:gd name="connsiteX13" fmla="*/ 909565 w 909565"/>
                  <a:gd name="connsiteY13" fmla="*/ 1577744 h 2129689"/>
                  <a:gd name="connsiteX14" fmla="*/ 535292 w 909565"/>
                  <a:gd name="connsiteY14" fmla="*/ 2129689 h 2129689"/>
                  <a:gd name="connsiteX15" fmla="*/ 395677 w 909565"/>
                  <a:gd name="connsiteY15" fmla="*/ 1460009 h 2129689"/>
                  <a:gd name="connsiteX16" fmla="*/ 353801 w 909565"/>
                  <a:gd name="connsiteY16" fmla="*/ 1233238 h 2129689"/>
                  <a:gd name="connsiteX17" fmla="*/ 302082 w 909565"/>
                  <a:gd name="connsiteY17" fmla="*/ 966230 h 2129689"/>
                  <a:gd name="connsiteX18" fmla="*/ 258019 w 909565"/>
                  <a:gd name="connsiteY18" fmla="*/ 725680 h 2129689"/>
                  <a:gd name="connsiteX19" fmla="*/ 210565 w 909565"/>
                  <a:gd name="connsiteY19" fmla="*/ 471245 h 2129689"/>
                  <a:gd name="connsiteX20" fmla="*/ 188916 w 909565"/>
                  <a:gd name="connsiteY20" fmla="*/ 436804 h 2129689"/>
                  <a:gd name="connsiteX21" fmla="*/ 17690 w 909565"/>
                  <a:gd name="connsiteY21" fmla="*/ 276401 h 2129689"/>
                  <a:gd name="connsiteX22" fmla="*/ 5879 w 909565"/>
                  <a:gd name="connsiteY22" fmla="*/ 225011 h 2129689"/>
                  <a:gd name="connsiteX23" fmla="*/ 89963 w 909565"/>
                  <a:gd name="connsiteY23" fmla="*/ 21748 h 2129689"/>
                  <a:gd name="connsiteX24" fmla="*/ 107758 w 909565"/>
                  <a:gd name="connsiteY24" fmla="*/ 2 h 2129689"/>
                  <a:gd name="connsiteX0" fmla="*/ 107758 w 1093547"/>
                  <a:gd name="connsiteY0" fmla="*/ 2 h 2129689"/>
                  <a:gd name="connsiteX1" fmla="*/ 129653 w 1093547"/>
                  <a:gd name="connsiteY1" fmla="*/ 14749 h 2129689"/>
                  <a:gd name="connsiteX2" fmla="*/ 247303 w 1093547"/>
                  <a:gd name="connsiteY2" fmla="*/ 126386 h 2129689"/>
                  <a:gd name="connsiteX3" fmla="*/ 274638 w 1093547"/>
                  <a:gd name="connsiteY3" fmla="*/ 146723 h 2129689"/>
                  <a:gd name="connsiteX4" fmla="*/ 312799 w 1093547"/>
                  <a:gd name="connsiteY4" fmla="*/ 226323 h 2129689"/>
                  <a:gd name="connsiteX5" fmla="*/ 346476 w 1093547"/>
                  <a:gd name="connsiteY5" fmla="*/ 334024 h 2129689"/>
                  <a:gd name="connsiteX6" fmla="*/ 385072 w 1093547"/>
                  <a:gd name="connsiteY6" fmla="*/ 405751 h 2129689"/>
                  <a:gd name="connsiteX7" fmla="*/ 428151 w 1093547"/>
                  <a:gd name="connsiteY7" fmla="*/ 471682 h 2129689"/>
                  <a:gd name="connsiteX8" fmla="*/ 462376 w 1093547"/>
                  <a:gd name="connsiteY8" fmla="*/ 520011 h 2129689"/>
                  <a:gd name="connsiteX9" fmla="*/ 538367 w 1093547"/>
                  <a:gd name="connsiteY9" fmla="*/ 665762 h 2129689"/>
                  <a:gd name="connsiteX10" fmla="*/ 717138 w 1093547"/>
                  <a:gd name="connsiteY10" fmla="*/ 1061683 h 2129689"/>
                  <a:gd name="connsiteX11" fmla="*/ 729495 w 1093547"/>
                  <a:gd name="connsiteY11" fmla="*/ 1085520 h 2129689"/>
                  <a:gd name="connsiteX12" fmla="*/ 812374 w 1093547"/>
                  <a:gd name="connsiteY12" fmla="*/ 1296984 h 2129689"/>
                  <a:gd name="connsiteX13" fmla="*/ 1093547 w 1093547"/>
                  <a:gd name="connsiteY13" fmla="*/ 2104601 h 2129689"/>
                  <a:gd name="connsiteX14" fmla="*/ 535292 w 1093547"/>
                  <a:gd name="connsiteY14" fmla="*/ 2129689 h 2129689"/>
                  <a:gd name="connsiteX15" fmla="*/ 395677 w 1093547"/>
                  <a:gd name="connsiteY15" fmla="*/ 1460009 h 2129689"/>
                  <a:gd name="connsiteX16" fmla="*/ 353801 w 1093547"/>
                  <a:gd name="connsiteY16" fmla="*/ 1233238 h 2129689"/>
                  <a:gd name="connsiteX17" fmla="*/ 302082 w 1093547"/>
                  <a:gd name="connsiteY17" fmla="*/ 966230 h 2129689"/>
                  <a:gd name="connsiteX18" fmla="*/ 258019 w 1093547"/>
                  <a:gd name="connsiteY18" fmla="*/ 725680 h 2129689"/>
                  <a:gd name="connsiteX19" fmla="*/ 210565 w 1093547"/>
                  <a:gd name="connsiteY19" fmla="*/ 471245 h 2129689"/>
                  <a:gd name="connsiteX20" fmla="*/ 188916 w 1093547"/>
                  <a:gd name="connsiteY20" fmla="*/ 436804 h 2129689"/>
                  <a:gd name="connsiteX21" fmla="*/ 17690 w 1093547"/>
                  <a:gd name="connsiteY21" fmla="*/ 276401 h 2129689"/>
                  <a:gd name="connsiteX22" fmla="*/ 5879 w 1093547"/>
                  <a:gd name="connsiteY22" fmla="*/ 225011 h 2129689"/>
                  <a:gd name="connsiteX23" fmla="*/ 89963 w 1093547"/>
                  <a:gd name="connsiteY23" fmla="*/ 21748 h 2129689"/>
                  <a:gd name="connsiteX24" fmla="*/ 107758 w 1093547"/>
                  <a:gd name="connsiteY24" fmla="*/ 2 h 2129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3547" h="2129689">
                    <a:moveTo>
                      <a:pt x="107758" y="2"/>
                    </a:moveTo>
                    <a:cubicBezTo>
                      <a:pt x="114044" y="125"/>
                      <a:pt x="121015" y="6330"/>
                      <a:pt x="129653" y="14749"/>
                    </a:cubicBezTo>
                    <a:cubicBezTo>
                      <a:pt x="168468" y="52362"/>
                      <a:pt x="207941" y="89428"/>
                      <a:pt x="247303" y="126386"/>
                    </a:cubicBezTo>
                    <a:cubicBezTo>
                      <a:pt x="255613" y="134148"/>
                      <a:pt x="262829" y="143662"/>
                      <a:pt x="274638" y="146723"/>
                    </a:cubicBezTo>
                    <a:cubicBezTo>
                      <a:pt x="288087" y="172964"/>
                      <a:pt x="305909" y="197021"/>
                      <a:pt x="312799" y="226323"/>
                    </a:cubicBezTo>
                    <a:cubicBezTo>
                      <a:pt x="324936" y="261969"/>
                      <a:pt x="338274" y="297175"/>
                      <a:pt x="346476" y="334024"/>
                    </a:cubicBezTo>
                    <a:cubicBezTo>
                      <a:pt x="352598" y="361468"/>
                      <a:pt x="367141" y="384320"/>
                      <a:pt x="385072" y="405751"/>
                    </a:cubicBezTo>
                    <a:cubicBezTo>
                      <a:pt x="401910" y="425870"/>
                      <a:pt x="415141" y="448830"/>
                      <a:pt x="428151" y="471682"/>
                    </a:cubicBezTo>
                    <a:cubicBezTo>
                      <a:pt x="442477" y="485679"/>
                      <a:pt x="441491" y="510609"/>
                      <a:pt x="462376" y="520011"/>
                    </a:cubicBezTo>
                    <a:cubicBezTo>
                      <a:pt x="480527" y="572276"/>
                      <a:pt x="513438" y="616887"/>
                      <a:pt x="538367" y="665762"/>
                    </a:cubicBezTo>
                    <a:cubicBezTo>
                      <a:pt x="604518" y="794892"/>
                      <a:pt x="661921" y="927740"/>
                      <a:pt x="717138" y="1061683"/>
                    </a:cubicBezTo>
                    <a:cubicBezTo>
                      <a:pt x="720528" y="1069993"/>
                      <a:pt x="725340" y="1077647"/>
                      <a:pt x="729495" y="1085520"/>
                    </a:cubicBezTo>
                    <a:cubicBezTo>
                      <a:pt x="754533" y="1157029"/>
                      <a:pt x="788210" y="1225147"/>
                      <a:pt x="812374" y="1296984"/>
                    </a:cubicBezTo>
                    <a:lnTo>
                      <a:pt x="1093547" y="2104601"/>
                    </a:lnTo>
                    <a:lnTo>
                      <a:pt x="535292" y="2129689"/>
                    </a:lnTo>
                    <a:cubicBezTo>
                      <a:pt x="527780" y="2090444"/>
                      <a:pt x="403189" y="1499254"/>
                      <a:pt x="395677" y="1460009"/>
                    </a:cubicBezTo>
                    <a:cubicBezTo>
                      <a:pt x="381464" y="1384456"/>
                      <a:pt x="368124" y="1308682"/>
                      <a:pt x="353801" y="1233238"/>
                    </a:cubicBezTo>
                    <a:cubicBezTo>
                      <a:pt x="336853" y="1144126"/>
                      <a:pt x="318921" y="1055232"/>
                      <a:pt x="302082" y="966230"/>
                    </a:cubicBezTo>
                    <a:cubicBezTo>
                      <a:pt x="286884" y="886083"/>
                      <a:pt x="272780" y="805827"/>
                      <a:pt x="258019" y="725680"/>
                    </a:cubicBezTo>
                    <a:cubicBezTo>
                      <a:pt x="242384" y="640833"/>
                      <a:pt x="226637" y="555983"/>
                      <a:pt x="210565" y="471245"/>
                    </a:cubicBezTo>
                    <a:cubicBezTo>
                      <a:pt x="207941" y="457359"/>
                      <a:pt x="199522" y="446644"/>
                      <a:pt x="188916" y="436804"/>
                    </a:cubicBezTo>
                    <a:cubicBezTo>
                      <a:pt x="131621" y="383554"/>
                      <a:pt x="75639" y="328885"/>
                      <a:pt x="17690" y="276401"/>
                    </a:cubicBezTo>
                    <a:cubicBezTo>
                      <a:pt x="-135" y="260328"/>
                      <a:pt x="-5273" y="249174"/>
                      <a:pt x="5879" y="225011"/>
                    </a:cubicBezTo>
                    <a:cubicBezTo>
                      <a:pt x="36604" y="158423"/>
                      <a:pt x="64596" y="90414"/>
                      <a:pt x="89963" y="21748"/>
                    </a:cubicBezTo>
                    <a:cubicBezTo>
                      <a:pt x="95867" y="5838"/>
                      <a:pt x="101471" y="-121"/>
                      <a:pt x="107758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51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9D312F-3D13-4EFD-9989-C09085669696}"/>
              </a:ext>
            </a:extLst>
          </p:cNvPr>
          <p:cNvGrpSpPr/>
          <p:nvPr/>
        </p:nvGrpSpPr>
        <p:grpSpPr>
          <a:xfrm>
            <a:off x="1515560" y="2069070"/>
            <a:ext cx="5076828" cy="4788930"/>
            <a:chOff x="1515560" y="2069070"/>
            <a:chExt cx="5076828" cy="4788930"/>
          </a:xfrm>
        </p:grpSpPr>
        <p:sp>
          <p:nvSpPr>
            <p:cNvPr id="3" name="Graphic 4">
              <a:extLst>
                <a:ext uri="{FF2B5EF4-FFF2-40B4-BE49-F238E27FC236}">
                  <a16:creationId xmlns:a16="http://schemas.microsoft.com/office/drawing/2014/main" id="{3A4CF8DE-4516-4AA9-8415-B604DE44B269}"/>
                </a:ext>
              </a:extLst>
            </p:cNvPr>
            <p:cNvSpPr/>
            <p:nvPr/>
          </p:nvSpPr>
          <p:spPr>
            <a:xfrm>
              <a:off x="3024707" y="5802691"/>
              <a:ext cx="3210556" cy="1055309"/>
            </a:xfrm>
            <a:custGeom>
              <a:avLst/>
              <a:gdLst>
                <a:gd name="connsiteX0" fmla="*/ 0 w 1785863"/>
                <a:gd name="connsiteY0" fmla="*/ 0 h 596741"/>
                <a:gd name="connsiteX1" fmla="*/ 1785864 w 1785863"/>
                <a:gd name="connsiteY1" fmla="*/ 0 h 596741"/>
                <a:gd name="connsiteX2" fmla="*/ 1785864 w 1785863"/>
                <a:gd name="connsiteY2" fmla="*/ 596741 h 596741"/>
                <a:gd name="connsiteX3" fmla="*/ 0 w 1785863"/>
                <a:gd name="connsiteY3" fmla="*/ 596741 h 596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5863" h="596741">
                  <a:moveTo>
                    <a:pt x="0" y="0"/>
                  </a:moveTo>
                  <a:lnTo>
                    <a:pt x="1785864" y="0"/>
                  </a:lnTo>
                  <a:lnTo>
                    <a:pt x="1785864" y="596741"/>
                  </a:lnTo>
                  <a:lnTo>
                    <a:pt x="0" y="596741"/>
                  </a:lnTo>
                  <a:close/>
                </a:path>
              </a:pathLst>
            </a:custGeom>
            <a:solidFill>
              <a:srgbClr val="000000"/>
            </a:solidFill>
            <a:ln w="63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4">
              <a:extLst>
                <a:ext uri="{FF2B5EF4-FFF2-40B4-BE49-F238E27FC236}">
                  <a16:creationId xmlns:a16="http://schemas.microsoft.com/office/drawing/2014/main" id="{238942C0-8744-4750-AD9B-285E5028FB88}"/>
                </a:ext>
              </a:extLst>
            </p:cNvPr>
            <p:cNvSpPr/>
            <p:nvPr/>
          </p:nvSpPr>
          <p:spPr>
            <a:xfrm>
              <a:off x="1515560" y="2237530"/>
              <a:ext cx="1431164" cy="2789462"/>
            </a:xfrm>
            <a:custGeom>
              <a:avLst/>
              <a:gdLst>
                <a:gd name="connsiteX0" fmla="*/ 1318491 w 1318491"/>
                <a:gd name="connsiteY0" fmla="*/ 2533395 h 2569853"/>
                <a:gd name="connsiteX1" fmla="*/ 1244688 w 1318491"/>
                <a:gd name="connsiteY1" fmla="*/ 2569854 h 2569853"/>
                <a:gd name="connsiteX2" fmla="*/ 4257 w 1318491"/>
                <a:gd name="connsiteY2" fmla="*/ 59357 h 2569853"/>
                <a:gd name="connsiteX3" fmla="*/ 22898 w 1318491"/>
                <a:gd name="connsiteY3" fmla="*/ 4257 h 2569853"/>
                <a:gd name="connsiteX4" fmla="*/ 22898 w 1318491"/>
                <a:gd name="connsiteY4" fmla="*/ 4257 h 2569853"/>
                <a:gd name="connsiteX5" fmla="*/ 77997 w 1318491"/>
                <a:gd name="connsiteY5" fmla="*/ 22898 h 2569853"/>
                <a:gd name="connsiteX6" fmla="*/ 1318491 w 1318491"/>
                <a:gd name="connsiteY6" fmla="*/ 2533395 h 256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8491" h="2569853">
                  <a:moveTo>
                    <a:pt x="1318491" y="2533395"/>
                  </a:moveTo>
                  <a:lnTo>
                    <a:pt x="1244688" y="2569854"/>
                  </a:lnTo>
                  <a:lnTo>
                    <a:pt x="4257" y="59357"/>
                  </a:lnTo>
                  <a:cubicBezTo>
                    <a:pt x="-5789" y="38947"/>
                    <a:pt x="2551" y="14304"/>
                    <a:pt x="22898" y="4257"/>
                  </a:cubicBezTo>
                  <a:lnTo>
                    <a:pt x="22898" y="4257"/>
                  </a:lnTo>
                  <a:cubicBezTo>
                    <a:pt x="43307" y="-5789"/>
                    <a:pt x="67950" y="2551"/>
                    <a:pt x="77997" y="22898"/>
                  </a:cubicBezTo>
                  <a:lnTo>
                    <a:pt x="1318491" y="2533395"/>
                  </a:lnTo>
                  <a:close/>
                </a:path>
              </a:pathLst>
            </a:custGeom>
            <a:gradFill>
              <a:gsLst>
                <a:gs pos="52200">
                  <a:schemeClr val="bg1">
                    <a:lumMod val="95000"/>
                  </a:schemeClr>
                </a:gs>
                <a:gs pos="22000">
                  <a:schemeClr val="bg1">
                    <a:lumMod val="85000"/>
                  </a:schemeClr>
                </a:gs>
                <a:gs pos="82000">
                  <a:schemeClr val="bg1">
                    <a:lumMod val="65000"/>
                  </a:schemeClr>
                </a:gs>
              </a:gsLst>
              <a:lin ang="20400000" scaled="0"/>
            </a:gradFill>
            <a:ln w="63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Graphic 4">
              <a:extLst>
                <a:ext uri="{FF2B5EF4-FFF2-40B4-BE49-F238E27FC236}">
                  <a16:creationId xmlns:a16="http://schemas.microsoft.com/office/drawing/2014/main" id="{3FBAEDF0-5BFA-422C-9808-6857E3508487}"/>
                </a:ext>
              </a:extLst>
            </p:cNvPr>
            <p:cNvSpPr/>
            <p:nvPr/>
          </p:nvSpPr>
          <p:spPr>
            <a:xfrm>
              <a:off x="5128766" y="4953541"/>
              <a:ext cx="1106497" cy="644586"/>
            </a:xfrm>
            <a:custGeom>
              <a:avLst/>
              <a:gdLst>
                <a:gd name="connsiteX0" fmla="*/ 977508 w 977508"/>
                <a:gd name="connsiteY0" fmla="*/ 569444 h 569444"/>
                <a:gd name="connsiteX1" fmla="*/ 0 w 977508"/>
                <a:gd name="connsiteY1" fmla="*/ 569444 h 569444"/>
                <a:gd name="connsiteX2" fmla="*/ 0 w 977508"/>
                <a:gd name="connsiteY2" fmla="*/ 0 h 569444"/>
                <a:gd name="connsiteX3" fmla="*/ 656011 w 977508"/>
                <a:gd name="connsiteY3" fmla="*/ 0 h 569444"/>
                <a:gd name="connsiteX4" fmla="*/ 977508 w 977508"/>
                <a:gd name="connsiteY4" fmla="*/ 321497 h 569444"/>
                <a:gd name="connsiteX5" fmla="*/ 977508 w 977508"/>
                <a:gd name="connsiteY5" fmla="*/ 569444 h 569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7508" h="569444">
                  <a:moveTo>
                    <a:pt x="977508" y="569444"/>
                  </a:moveTo>
                  <a:lnTo>
                    <a:pt x="0" y="569444"/>
                  </a:lnTo>
                  <a:lnTo>
                    <a:pt x="0" y="0"/>
                  </a:lnTo>
                  <a:lnTo>
                    <a:pt x="656011" y="0"/>
                  </a:lnTo>
                  <a:cubicBezTo>
                    <a:pt x="833568" y="0"/>
                    <a:pt x="977508" y="143941"/>
                    <a:pt x="977508" y="321497"/>
                  </a:cubicBezTo>
                  <a:lnTo>
                    <a:pt x="977508" y="569444"/>
                  </a:lnTo>
                  <a:close/>
                </a:path>
              </a:pathLst>
            </a:custGeom>
            <a:gradFill>
              <a:gsLst>
                <a:gs pos="52200">
                  <a:schemeClr val="bg1">
                    <a:lumMod val="95000"/>
                  </a:schemeClr>
                </a:gs>
                <a:gs pos="22000">
                  <a:schemeClr val="bg1">
                    <a:lumMod val="85000"/>
                  </a:schemeClr>
                </a:gs>
                <a:gs pos="82000">
                  <a:schemeClr val="bg1">
                    <a:lumMod val="65000"/>
                  </a:schemeClr>
                </a:gs>
              </a:gsLst>
              <a:lin ang="5400000" scaled="1"/>
            </a:gradFill>
            <a:ln w="63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Graphic 4">
              <a:extLst>
                <a:ext uri="{FF2B5EF4-FFF2-40B4-BE49-F238E27FC236}">
                  <a16:creationId xmlns:a16="http://schemas.microsoft.com/office/drawing/2014/main" id="{0EC9A46F-D567-41EC-ADCE-3959689734D9}"/>
                </a:ext>
              </a:extLst>
            </p:cNvPr>
            <p:cNvSpPr/>
            <p:nvPr/>
          </p:nvSpPr>
          <p:spPr>
            <a:xfrm>
              <a:off x="5128838" y="5033006"/>
              <a:ext cx="1012226" cy="565121"/>
            </a:xfrm>
            <a:custGeom>
              <a:avLst/>
              <a:gdLst>
                <a:gd name="connsiteX0" fmla="*/ 894227 w 894227"/>
                <a:gd name="connsiteY0" fmla="*/ 499243 h 499243"/>
                <a:gd name="connsiteX1" fmla="*/ 0 w 894227"/>
                <a:gd name="connsiteY1" fmla="*/ 499243 h 499243"/>
                <a:gd name="connsiteX2" fmla="*/ 0 w 894227"/>
                <a:gd name="connsiteY2" fmla="*/ 0 h 499243"/>
                <a:gd name="connsiteX3" fmla="*/ 572730 w 894227"/>
                <a:gd name="connsiteY3" fmla="*/ 0 h 499243"/>
                <a:gd name="connsiteX4" fmla="*/ 894227 w 894227"/>
                <a:gd name="connsiteY4" fmla="*/ 321497 h 499243"/>
                <a:gd name="connsiteX5" fmla="*/ 894227 w 894227"/>
                <a:gd name="connsiteY5" fmla="*/ 499243 h 49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4227" h="499243">
                  <a:moveTo>
                    <a:pt x="894227" y="499243"/>
                  </a:moveTo>
                  <a:lnTo>
                    <a:pt x="0" y="499243"/>
                  </a:lnTo>
                  <a:lnTo>
                    <a:pt x="0" y="0"/>
                  </a:lnTo>
                  <a:lnTo>
                    <a:pt x="572730" y="0"/>
                  </a:lnTo>
                  <a:cubicBezTo>
                    <a:pt x="750287" y="0"/>
                    <a:pt x="894227" y="143941"/>
                    <a:pt x="894227" y="321497"/>
                  </a:cubicBezTo>
                  <a:lnTo>
                    <a:pt x="894227" y="49924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63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4">
              <a:extLst>
                <a:ext uri="{FF2B5EF4-FFF2-40B4-BE49-F238E27FC236}">
                  <a16:creationId xmlns:a16="http://schemas.microsoft.com/office/drawing/2014/main" id="{EC964AE3-4238-4771-B6B2-9C60D761875F}"/>
                </a:ext>
              </a:extLst>
            </p:cNvPr>
            <p:cNvSpPr/>
            <p:nvPr/>
          </p:nvSpPr>
          <p:spPr>
            <a:xfrm>
              <a:off x="3143510" y="4669517"/>
              <a:ext cx="2021518" cy="675485"/>
            </a:xfrm>
            <a:custGeom>
              <a:avLst/>
              <a:gdLst>
                <a:gd name="connsiteX0" fmla="*/ 0 w 1785863"/>
                <a:gd name="connsiteY0" fmla="*/ 0 h 596741"/>
                <a:gd name="connsiteX1" fmla="*/ 1785864 w 1785863"/>
                <a:gd name="connsiteY1" fmla="*/ 0 h 596741"/>
                <a:gd name="connsiteX2" fmla="*/ 1785864 w 1785863"/>
                <a:gd name="connsiteY2" fmla="*/ 596741 h 596741"/>
                <a:gd name="connsiteX3" fmla="*/ 0 w 1785863"/>
                <a:gd name="connsiteY3" fmla="*/ 596741 h 596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5863" h="596741">
                  <a:moveTo>
                    <a:pt x="0" y="0"/>
                  </a:moveTo>
                  <a:lnTo>
                    <a:pt x="1785864" y="0"/>
                  </a:lnTo>
                  <a:lnTo>
                    <a:pt x="1785864" y="596741"/>
                  </a:lnTo>
                  <a:lnTo>
                    <a:pt x="0" y="596741"/>
                  </a:lnTo>
                  <a:close/>
                </a:path>
              </a:pathLst>
            </a:custGeom>
            <a:solidFill>
              <a:srgbClr val="000000"/>
            </a:solidFill>
            <a:ln w="63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4">
              <a:extLst>
                <a:ext uri="{FF2B5EF4-FFF2-40B4-BE49-F238E27FC236}">
                  <a16:creationId xmlns:a16="http://schemas.microsoft.com/office/drawing/2014/main" id="{339DCE1F-98B9-4DC2-A6D9-12251C5F0D9A}"/>
                </a:ext>
              </a:extLst>
            </p:cNvPr>
            <p:cNvSpPr/>
            <p:nvPr/>
          </p:nvSpPr>
          <p:spPr>
            <a:xfrm>
              <a:off x="2887451" y="2570748"/>
              <a:ext cx="357626" cy="357555"/>
            </a:xfrm>
            <a:custGeom>
              <a:avLst/>
              <a:gdLst>
                <a:gd name="connsiteX0" fmla="*/ 315937 w 315936"/>
                <a:gd name="connsiteY0" fmla="*/ 315874 h 315873"/>
                <a:gd name="connsiteX1" fmla="*/ 49602 w 315936"/>
                <a:gd name="connsiteY1" fmla="*/ 315874 h 315873"/>
                <a:gd name="connsiteX2" fmla="*/ 0 w 315936"/>
                <a:gd name="connsiteY2" fmla="*/ 266271 h 315873"/>
                <a:gd name="connsiteX3" fmla="*/ 0 w 315936"/>
                <a:gd name="connsiteY3" fmla="*/ 49602 h 315873"/>
                <a:gd name="connsiteX4" fmla="*/ 49602 w 315936"/>
                <a:gd name="connsiteY4" fmla="*/ 0 h 315873"/>
                <a:gd name="connsiteX5" fmla="*/ 315937 w 315936"/>
                <a:gd name="connsiteY5" fmla="*/ 0 h 315873"/>
                <a:gd name="connsiteX6" fmla="*/ 315937 w 315936"/>
                <a:gd name="connsiteY6" fmla="*/ 315874 h 31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5936" h="315873">
                  <a:moveTo>
                    <a:pt x="315937" y="315874"/>
                  </a:moveTo>
                  <a:lnTo>
                    <a:pt x="49602" y="315874"/>
                  </a:lnTo>
                  <a:cubicBezTo>
                    <a:pt x="22179" y="315874"/>
                    <a:pt x="0" y="293632"/>
                    <a:pt x="0" y="266271"/>
                  </a:cubicBezTo>
                  <a:lnTo>
                    <a:pt x="0" y="49602"/>
                  </a:lnTo>
                  <a:cubicBezTo>
                    <a:pt x="0" y="22179"/>
                    <a:pt x="22242" y="0"/>
                    <a:pt x="49602" y="0"/>
                  </a:cubicBezTo>
                  <a:lnTo>
                    <a:pt x="315937" y="0"/>
                  </a:lnTo>
                  <a:lnTo>
                    <a:pt x="315937" y="315874"/>
                  </a:lnTo>
                  <a:close/>
                </a:path>
              </a:pathLst>
            </a:custGeom>
            <a:gradFill>
              <a:gsLst>
                <a:gs pos="52200">
                  <a:schemeClr val="tx1">
                    <a:lumMod val="50000"/>
                    <a:lumOff val="50000"/>
                  </a:schemeClr>
                </a:gs>
                <a:gs pos="22000">
                  <a:schemeClr val="tx1"/>
                </a:gs>
                <a:gs pos="82000">
                  <a:schemeClr val="tx1"/>
                </a:gs>
              </a:gsLst>
              <a:lin ang="5400000" scaled="1"/>
            </a:gradFill>
            <a:ln w="63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4">
              <a:extLst>
                <a:ext uri="{FF2B5EF4-FFF2-40B4-BE49-F238E27FC236}">
                  <a16:creationId xmlns:a16="http://schemas.microsoft.com/office/drawing/2014/main" id="{0943AC2A-CDC4-4858-9D92-14D50900C255}"/>
                </a:ext>
              </a:extLst>
            </p:cNvPr>
            <p:cNvSpPr/>
            <p:nvPr/>
          </p:nvSpPr>
          <p:spPr>
            <a:xfrm>
              <a:off x="3245076" y="2462531"/>
              <a:ext cx="498888" cy="573990"/>
            </a:xfrm>
            <a:custGeom>
              <a:avLst/>
              <a:gdLst>
                <a:gd name="connsiteX0" fmla="*/ 440732 w 440731"/>
                <a:gd name="connsiteY0" fmla="*/ 507078 h 507078"/>
                <a:gd name="connsiteX1" fmla="*/ 36838 w 440731"/>
                <a:gd name="connsiteY1" fmla="*/ 507078 h 507078"/>
                <a:gd name="connsiteX2" fmla="*/ 0 w 440731"/>
                <a:gd name="connsiteY2" fmla="*/ 470240 h 507078"/>
                <a:gd name="connsiteX3" fmla="*/ 0 w 440731"/>
                <a:gd name="connsiteY3" fmla="*/ 36838 h 507078"/>
                <a:gd name="connsiteX4" fmla="*/ 36838 w 440731"/>
                <a:gd name="connsiteY4" fmla="*/ 0 h 507078"/>
                <a:gd name="connsiteX5" fmla="*/ 440732 w 440731"/>
                <a:gd name="connsiteY5" fmla="*/ 0 h 507078"/>
                <a:gd name="connsiteX6" fmla="*/ 440732 w 440731"/>
                <a:gd name="connsiteY6" fmla="*/ 507078 h 507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0731" h="507078">
                  <a:moveTo>
                    <a:pt x="440732" y="507078"/>
                  </a:moveTo>
                  <a:lnTo>
                    <a:pt x="36838" y="507078"/>
                  </a:lnTo>
                  <a:cubicBezTo>
                    <a:pt x="16492" y="507078"/>
                    <a:pt x="0" y="490587"/>
                    <a:pt x="0" y="470240"/>
                  </a:cubicBezTo>
                  <a:lnTo>
                    <a:pt x="0" y="36838"/>
                  </a:lnTo>
                  <a:cubicBezTo>
                    <a:pt x="0" y="16492"/>
                    <a:pt x="16492" y="0"/>
                    <a:pt x="36838" y="0"/>
                  </a:cubicBezTo>
                  <a:lnTo>
                    <a:pt x="440732" y="0"/>
                  </a:lnTo>
                  <a:lnTo>
                    <a:pt x="440732" y="507078"/>
                  </a:lnTo>
                  <a:close/>
                </a:path>
              </a:pathLst>
            </a:custGeom>
            <a:gradFill>
              <a:gsLst>
                <a:gs pos="52200">
                  <a:schemeClr val="tx1">
                    <a:lumMod val="50000"/>
                    <a:lumOff val="50000"/>
                  </a:schemeClr>
                </a:gs>
                <a:gs pos="22000">
                  <a:schemeClr val="tx1"/>
                </a:gs>
                <a:gs pos="82000">
                  <a:schemeClr val="tx1"/>
                </a:gs>
              </a:gsLst>
              <a:lin ang="5400000" scaled="1"/>
            </a:gradFill>
            <a:ln w="63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4">
              <a:extLst>
                <a:ext uri="{FF2B5EF4-FFF2-40B4-BE49-F238E27FC236}">
                  <a16:creationId xmlns:a16="http://schemas.microsoft.com/office/drawing/2014/main" id="{B85AEB59-2FF2-4F4D-8C72-7C69E7D96C0F}"/>
                </a:ext>
              </a:extLst>
            </p:cNvPr>
            <p:cNvSpPr/>
            <p:nvPr/>
          </p:nvSpPr>
          <p:spPr>
            <a:xfrm>
              <a:off x="3646906" y="2069070"/>
              <a:ext cx="1614755" cy="1360982"/>
            </a:xfrm>
            <a:custGeom>
              <a:avLst/>
              <a:gdLst>
                <a:gd name="connsiteX0" fmla="*/ 1426517 w 1426517"/>
                <a:gd name="connsiteY0" fmla="*/ 1202329 h 1202328"/>
                <a:gd name="connsiteX1" fmla="*/ 601164 w 1426517"/>
                <a:gd name="connsiteY1" fmla="*/ 1202329 h 1202328"/>
                <a:gd name="connsiteX2" fmla="*/ 0 w 1426517"/>
                <a:gd name="connsiteY2" fmla="*/ 601164 h 1202328"/>
                <a:gd name="connsiteX3" fmla="*/ 0 w 1426517"/>
                <a:gd name="connsiteY3" fmla="*/ 601164 h 1202328"/>
                <a:gd name="connsiteX4" fmla="*/ 601164 w 1426517"/>
                <a:gd name="connsiteY4" fmla="*/ 0 h 1202328"/>
                <a:gd name="connsiteX5" fmla="*/ 1426517 w 1426517"/>
                <a:gd name="connsiteY5" fmla="*/ 0 h 1202328"/>
                <a:gd name="connsiteX6" fmla="*/ 1426517 w 1426517"/>
                <a:gd name="connsiteY6" fmla="*/ 1202329 h 120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6517" h="1202328">
                  <a:moveTo>
                    <a:pt x="1426517" y="1202329"/>
                  </a:moveTo>
                  <a:lnTo>
                    <a:pt x="601164" y="1202329"/>
                  </a:lnTo>
                  <a:cubicBezTo>
                    <a:pt x="269115" y="1202329"/>
                    <a:pt x="0" y="933151"/>
                    <a:pt x="0" y="601164"/>
                  </a:cubicBezTo>
                  <a:lnTo>
                    <a:pt x="0" y="601164"/>
                  </a:lnTo>
                  <a:cubicBezTo>
                    <a:pt x="0" y="269115"/>
                    <a:pt x="269178" y="0"/>
                    <a:pt x="601164" y="0"/>
                  </a:cubicBezTo>
                  <a:lnTo>
                    <a:pt x="1426517" y="0"/>
                  </a:lnTo>
                  <a:lnTo>
                    <a:pt x="1426517" y="1202329"/>
                  </a:lnTo>
                  <a:close/>
                </a:path>
              </a:pathLst>
            </a:custGeom>
            <a:gradFill>
              <a:gsLst>
                <a:gs pos="52200">
                  <a:schemeClr val="bg1">
                    <a:lumMod val="95000"/>
                  </a:schemeClr>
                </a:gs>
                <a:gs pos="22000">
                  <a:schemeClr val="bg1">
                    <a:lumMod val="85000"/>
                  </a:schemeClr>
                </a:gs>
                <a:gs pos="82000">
                  <a:schemeClr val="bg1">
                    <a:lumMod val="65000"/>
                  </a:schemeClr>
                </a:gs>
              </a:gsLst>
              <a:lin ang="5400000" scaled="1"/>
            </a:gradFill>
            <a:ln w="63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4">
              <a:extLst>
                <a:ext uri="{FF2B5EF4-FFF2-40B4-BE49-F238E27FC236}">
                  <a16:creationId xmlns:a16="http://schemas.microsoft.com/office/drawing/2014/main" id="{01E196A8-9473-465A-B355-DC38074249C0}"/>
                </a:ext>
              </a:extLst>
            </p:cNvPr>
            <p:cNvSpPr/>
            <p:nvPr/>
          </p:nvSpPr>
          <p:spPr>
            <a:xfrm>
              <a:off x="5261661" y="2160694"/>
              <a:ext cx="575134" cy="921746"/>
            </a:xfrm>
            <a:custGeom>
              <a:avLst/>
              <a:gdLst>
                <a:gd name="connsiteX0" fmla="*/ 500317 w 569507"/>
                <a:gd name="connsiteY0" fmla="*/ 708836 h 814295"/>
                <a:gd name="connsiteX1" fmla="*/ 0 w 569507"/>
                <a:gd name="connsiteY1" fmla="*/ 814295 h 814295"/>
                <a:gd name="connsiteX2" fmla="*/ 0 w 569507"/>
                <a:gd name="connsiteY2" fmla="*/ 0 h 814295"/>
                <a:gd name="connsiteX3" fmla="*/ 525971 w 569507"/>
                <a:gd name="connsiteY3" fmla="*/ 0 h 814295"/>
                <a:gd name="connsiteX4" fmla="*/ 569508 w 569507"/>
                <a:gd name="connsiteY4" fmla="*/ 43536 h 814295"/>
                <a:gd name="connsiteX5" fmla="*/ 569508 w 569507"/>
                <a:gd name="connsiteY5" fmla="*/ 623659 h 814295"/>
                <a:gd name="connsiteX6" fmla="*/ 500317 w 569507"/>
                <a:gd name="connsiteY6" fmla="*/ 708836 h 81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9507" h="814295">
                  <a:moveTo>
                    <a:pt x="500317" y="708836"/>
                  </a:moveTo>
                  <a:lnTo>
                    <a:pt x="0" y="814295"/>
                  </a:lnTo>
                  <a:lnTo>
                    <a:pt x="0" y="0"/>
                  </a:lnTo>
                  <a:lnTo>
                    <a:pt x="525971" y="0"/>
                  </a:lnTo>
                  <a:cubicBezTo>
                    <a:pt x="549983" y="0"/>
                    <a:pt x="569508" y="19462"/>
                    <a:pt x="569508" y="43536"/>
                  </a:cubicBezTo>
                  <a:lnTo>
                    <a:pt x="569508" y="623659"/>
                  </a:lnTo>
                  <a:cubicBezTo>
                    <a:pt x="569508" y="664794"/>
                    <a:pt x="540631" y="700369"/>
                    <a:pt x="500317" y="708836"/>
                  </a:cubicBezTo>
                  <a:close/>
                </a:path>
              </a:pathLst>
            </a:custGeom>
            <a:gradFill>
              <a:gsLst>
                <a:gs pos="52200">
                  <a:schemeClr val="bg1">
                    <a:lumMod val="95000"/>
                  </a:schemeClr>
                </a:gs>
                <a:gs pos="22000">
                  <a:schemeClr val="bg1">
                    <a:lumMod val="85000"/>
                  </a:schemeClr>
                </a:gs>
                <a:gs pos="82000">
                  <a:schemeClr val="bg1">
                    <a:lumMod val="65000"/>
                  </a:schemeClr>
                </a:gs>
              </a:gsLst>
              <a:lin ang="5400000" scaled="1"/>
            </a:gradFill>
            <a:ln w="63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4">
              <a:extLst>
                <a:ext uri="{FF2B5EF4-FFF2-40B4-BE49-F238E27FC236}">
                  <a16:creationId xmlns:a16="http://schemas.microsoft.com/office/drawing/2014/main" id="{0DB92EF7-992B-482F-B028-28E521C24B10}"/>
                </a:ext>
              </a:extLst>
            </p:cNvPr>
            <p:cNvSpPr/>
            <p:nvPr/>
          </p:nvSpPr>
          <p:spPr>
            <a:xfrm>
              <a:off x="5836796" y="2409531"/>
              <a:ext cx="358270" cy="322293"/>
            </a:xfrm>
            <a:custGeom>
              <a:avLst/>
              <a:gdLst>
                <a:gd name="connsiteX0" fmla="*/ 0 w 316505"/>
                <a:gd name="connsiteY0" fmla="*/ 0 h 284722"/>
                <a:gd name="connsiteX1" fmla="*/ 316506 w 316505"/>
                <a:gd name="connsiteY1" fmla="*/ 0 h 284722"/>
                <a:gd name="connsiteX2" fmla="*/ 316506 w 316505"/>
                <a:gd name="connsiteY2" fmla="*/ 284722 h 284722"/>
                <a:gd name="connsiteX3" fmla="*/ 0 w 316505"/>
                <a:gd name="connsiteY3" fmla="*/ 284722 h 284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505" h="284722">
                  <a:moveTo>
                    <a:pt x="0" y="0"/>
                  </a:moveTo>
                  <a:lnTo>
                    <a:pt x="316506" y="0"/>
                  </a:lnTo>
                  <a:lnTo>
                    <a:pt x="316506" y="284722"/>
                  </a:lnTo>
                  <a:lnTo>
                    <a:pt x="0" y="284722"/>
                  </a:lnTo>
                  <a:close/>
                </a:path>
              </a:pathLst>
            </a:custGeom>
            <a:gradFill>
              <a:gsLst>
                <a:gs pos="52200">
                  <a:schemeClr val="tx1">
                    <a:lumMod val="50000"/>
                    <a:lumOff val="50000"/>
                  </a:schemeClr>
                </a:gs>
                <a:gs pos="22000">
                  <a:schemeClr val="tx1"/>
                </a:gs>
                <a:gs pos="82000">
                  <a:schemeClr val="tx1"/>
                </a:gs>
              </a:gsLst>
              <a:lin ang="5400000" scaled="1"/>
            </a:gradFill>
            <a:ln w="63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4">
              <a:extLst>
                <a:ext uri="{FF2B5EF4-FFF2-40B4-BE49-F238E27FC236}">
                  <a16:creationId xmlns:a16="http://schemas.microsoft.com/office/drawing/2014/main" id="{DA49DFAC-2365-448F-A8EB-E9806C1B8782}"/>
                </a:ext>
              </a:extLst>
            </p:cNvPr>
            <p:cNvSpPr/>
            <p:nvPr/>
          </p:nvSpPr>
          <p:spPr>
            <a:xfrm>
              <a:off x="6195066" y="2237370"/>
              <a:ext cx="397322" cy="666687"/>
            </a:xfrm>
            <a:custGeom>
              <a:avLst/>
              <a:gdLst>
                <a:gd name="connsiteX0" fmla="*/ 294706 w 351005"/>
                <a:gd name="connsiteY0" fmla="*/ 588969 h 588969"/>
                <a:gd name="connsiteX1" fmla="*/ 56300 w 351005"/>
                <a:gd name="connsiteY1" fmla="*/ 588969 h 588969"/>
                <a:gd name="connsiteX2" fmla="*/ 0 w 351005"/>
                <a:gd name="connsiteY2" fmla="*/ 532669 h 588969"/>
                <a:gd name="connsiteX3" fmla="*/ 0 w 351005"/>
                <a:gd name="connsiteY3" fmla="*/ 56300 h 588969"/>
                <a:gd name="connsiteX4" fmla="*/ 56300 w 351005"/>
                <a:gd name="connsiteY4" fmla="*/ 0 h 588969"/>
                <a:gd name="connsiteX5" fmla="*/ 294706 w 351005"/>
                <a:gd name="connsiteY5" fmla="*/ 0 h 588969"/>
                <a:gd name="connsiteX6" fmla="*/ 351006 w 351005"/>
                <a:gd name="connsiteY6" fmla="*/ 56300 h 588969"/>
                <a:gd name="connsiteX7" fmla="*/ 351006 w 351005"/>
                <a:gd name="connsiteY7" fmla="*/ 532606 h 588969"/>
                <a:gd name="connsiteX8" fmla="*/ 294706 w 351005"/>
                <a:gd name="connsiteY8" fmla="*/ 588969 h 58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1005" h="588969">
                  <a:moveTo>
                    <a:pt x="294706" y="588969"/>
                  </a:moveTo>
                  <a:lnTo>
                    <a:pt x="56300" y="588969"/>
                  </a:lnTo>
                  <a:cubicBezTo>
                    <a:pt x="25212" y="588969"/>
                    <a:pt x="0" y="563758"/>
                    <a:pt x="0" y="532669"/>
                  </a:cubicBezTo>
                  <a:lnTo>
                    <a:pt x="0" y="56300"/>
                  </a:lnTo>
                  <a:cubicBezTo>
                    <a:pt x="0" y="25212"/>
                    <a:pt x="25212" y="0"/>
                    <a:pt x="56300" y="0"/>
                  </a:cubicBezTo>
                  <a:lnTo>
                    <a:pt x="294706" y="0"/>
                  </a:lnTo>
                  <a:cubicBezTo>
                    <a:pt x="325794" y="0"/>
                    <a:pt x="351006" y="25212"/>
                    <a:pt x="351006" y="56300"/>
                  </a:cubicBezTo>
                  <a:lnTo>
                    <a:pt x="351006" y="532606"/>
                  </a:lnTo>
                  <a:cubicBezTo>
                    <a:pt x="351006" y="563758"/>
                    <a:pt x="325794" y="588969"/>
                    <a:pt x="294706" y="588969"/>
                  </a:cubicBezTo>
                  <a:close/>
                </a:path>
              </a:pathLst>
            </a:custGeom>
            <a:gradFill>
              <a:gsLst>
                <a:gs pos="52200">
                  <a:schemeClr val="tx1">
                    <a:lumMod val="50000"/>
                    <a:lumOff val="50000"/>
                  </a:schemeClr>
                </a:gs>
                <a:gs pos="22000">
                  <a:schemeClr val="tx1"/>
                </a:gs>
                <a:gs pos="82000">
                  <a:schemeClr val="tx1"/>
                </a:gs>
              </a:gsLst>
              <a:lin ang="5400000" scaled="1"/>
            </a:gradFill>
            <a:ln w="63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4">
              <a:extLst>
                <a:ext uri="{FF2B5EF4-FFF2-40B4-BE49-F238E27FC236}">
                  <a16:creationId xmlns:a16="http://schemas.microsoft.com/office/drawing/2014/main" id="{523129EB-3A40-474C-9A7C-4BF256639744}"/>
                </a:ext>
              </a:extLst>
            </p:cNvPr>
            <p:cNvSpPr/>
            <p:nvPr/>
          </p:nvSpPr>
          <p:spPr>
            <a:xfrm>
              <a:off x="3646834" y="3548070"/>
              <a:ext cx="1204056" cy="1121444"/>
            </a:xfrm>
            <a:custGeom>
              <a:avLst/>
              <a:gdLst>
                <a:gd name="connsiteX0" fmla="*/ 1063696 w 1063695"/>
                <a:gd name="connsiteY0" fmla="*/ 990714 h 990714"/>
                <a:gd name="connsiteX1" fmla="*/ 0 w 1063695"/>
                <a:gd name="connsiteY1" fmla="*/ 990714 h 990714"/>
                <a:gd name="connsiteX2" fmla="*/ 0 w 1063695"/>
                <a:gd name="connsiteY2" fmla="*/ 153735 h 990714"/>
                <a:gd name="connsiteX3" fmla="*/ 153735 w 1063695"/>
                <a:gd name="connsiteY3" fmla="*/ 0 h 990714"/>
                <a:gd name="connsiteX4" fmla="*/ 641667 w 1063695"/>
                <a:gd name="connsiteY4" fmla="*/ 0 h 990714"/>
                <a:gd name="connsiteX5" fmla="*/ 886266 w 1063695"/>
                <a:gd name="connsiteY5" fmla="*/ 196007 h 990714"/>
                <a:gd name="connsiteX6" fmla="*/ 1063696 w 1063695"/>
                <a:gd name="connsiteY6" fmla="*/ 990714 h 9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3695" h="990714">
                  <a:moveTo>
                    <a:pt x="1063696" y="990714"/>
                  </a:moveTo>
                  <a:lnTo>
                    <a:pt x="0" y="990714"/>
                  </a:lnTo>
                  <a:lnTo>
                    <a:pt x="0" y="153735"/>
                  </a:lnTo>
                  <a:cubicBezTo>
                    <a:pt x="0" y="68811"/>
                    <a:pt x="68811" y="0"/>
                    <a:pt x="153735" y="0"/>
                  </a:cubicBezTo>
                  <a:lnTo>
                    <a:pt x="641667" y="0"/>
                  </a:lnTo>
                  <a:cubicBezTo>
                    <a:pt x="759006" y="0"/>
                    <a:pt x="860675" y="81448"/>
                    <a:pt x="886266" y="196007"/>
                  </a:cubicBezTo>
                  <a:lnTo>
                    <a:pt x="1063696" y="990714"/>
                  </a:lnTo>
                  <a:close/>
                </a:path>
              </a:pathLst>
            </a:custGeom>
            <a:gradFill>
              <a:gsLst>
                <a:gs pos="52200">
                  <a:schemeClr val="bg1">
                    <a:lumMod val="95000"/>
                  </a:schemeClr>
                </a:gs>
                <a:gs pos="22000">
                  <a:schemeClr val="bg1">
                    <a:lumMod val="85000"/>
                  </a:schemeClr>
                </a:gs>
                <a:gs pos="82000">
                  <a:schemeClr val="bg1">
                    <a:lumMod val="65000"/>
                  </a:schemeClr>
                </a:gs>
              </a:gsLst>
              <a:lin ang="5400000" scaled="1"/>
            </a:gradFill>
            <a:ln w="63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" name="Graphic 4">
              <a:extLst>
                <a:ext uri="{FF2B5EF4-FFF2-40B4-BE49-F238E27FC236}">
                  <a16:creationId xmlns:a16="http://schemas.microsoft.com/office/drawing/2014/main" id="{2F8A474E-7F44-4D2C-8795-C33A241E0B26}"/>
                </a:ext>
              </a:extLst>
            </p:cNvPr>
            <p:cNvSpPr/>
            <p:nvPr/>
          </p:nvSpPr>
          <p:spPr>
            <a:xfrm>
              <a:off x="2783238" y="4422182"/>
              <a:ext cx="863596" cy="247334"/>
            </a:xfrm>
            <a:custGeom>
              <a:avLst/>
              <a:gdLst>
                <a:gd name="connsiteX0" fmla="*/ 762924 w 762924"/>
                <a:gd name="connsiteY0" fmla="*/ 218502 h 218501"/>
                <a:gd name="connsiteX1" fmla="*/ 49539 w 762924"/>
                <a:gd name="connsiteY1" fmla="*/ 218502 h 218501"/>
                <a:gd name="connsiteX2" fmla="*/ 0 w 762924"/>
                <a:gd name="connsiteY2" fmla="*/ 168963 h 218501"/>
                <a:gd name="connsiteX3" fmla="*/ 0 w 762924"/>
                <a:gd name="connsiteY3" fmla="*/ 49539 h 218501"/>
                <a:gd name="connsiteX4" fmla="*/ 49539 w 762924"/>
                <a:gd name="connsiteY4" fmla="*/ 0 h 218501"/>
                <a:gd name="connsiteX5" fmla="*/ 762924 w 762924"/>
                <a:gd name="connsiteY5" fmla="*/ 0 h 218501"/>
                <a:gd name="connsiteX6" fmla="*/ 762924 w 762924"/>
                <a:gd name="connsiteY6" fmla="*/ 218502 h 218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924" h="218501">
                  <a:moveTo>
                    <a:pt x="762924" y="218502"/>
                  </a:moveTo>
                  <a:lnTo>
                    <a:pt x="49539" y="218502"/>
                  </a:lnTo>
                  <a:cubicBezTo>
                    <a:pt x="22179" y="218502"/>
                    <a:pt x="0" y="196323"/>
                    <a:pt x="0" y="168963"/>
                  </a:cubicBezTo>
                  <a:lnTo>
                    <a:pt x="0" y="49539"/>
                  </a:lnTo>
                  <a:cubicBezTo>
                    <a:pt x="0" y="22179"/>
                    <a:pt x="22179" y="0"/>
                    <a:pt x="49539" y="0"/>
                  </a:cubicBezTo>
                  <a:lnTo>
                    <a:pt x="762924" y="0"/>
                  </a:lnTo>
                  <a:lnTo>
                    <a:pt x="762924" y="218502"/>
                  </a:lnTo>
                  <a:close/>
                </a:path>
              </a:pathLst>
            </a:custGeom>
            <a:gradFill>
              <a:gsLst>
                <a:gs pos="52200">
                  <a:schemeClr val="bg1">
                    <a:lumMod val="95000"/>
                  </a:schemeClr>
                </a:gs>
                <a:gs pos="22000">
                  <a:schemeClr val="bg1">
                    <a:lumMod val="85000"/>
                  </a:schemeClr>
                </a:gs>
                <a:gs pos="82000">
                  <a:schemeClr val="bg1">
                    <a:lumMod val="65000"/>
                  </a:schemeClr>
                </a:gs>
              </a:gsLst>
              <a:lin ang="5400000" scaled="1"/>
            </a:gradFill>
            <a:ln w="63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Graphic 4">
              <a:extLst>
                <a:ext uri="{FF2B5EF4-FFF2-40B4-BE49-F238E27FC236}">
                  <a16:creationId xmlns:a16="http://schemas.microsoft.com/office/drawing/2014/main" id="{AEB308C7-7B6F-4BDC-A13D-390958B95A0D}"/>
                </a:ext>
              </a:extLst>
            </p:cNvPr>
            <p:cNvSpPr/>
            <p:nvPr/>
          </p:nvSpPr>
          <p:spPr>
            <a:xfrm>
              <a:off x="3024707" y="5033006"/>
              <a:ext cx="2167431" cy="565121"/>
            </a:xfrm>
            <a:custGeom>
              <a:avLst/>
              <a:gdLst>
                <a:gd name="connsiteX0" fmla="*/ 1848041 w 1914766"/>
                <a:gd name="connsiteY0" fmla="*/ 499243 h 499243"/>
                <a:gd name="connsiteX1" fmla="*/ 55731 w 1914766"/>
                <a:gd name="connsiteY1" fmla="*/ 499243 h 499243"/>
                <a:gd name="connsiteX2" fmla="*/ 0 w 1914766"/>
                <a:gd name="connsiteY2" fmla="*/ 443512 h 499243"/>
                <a:gd name="connsiteX3" fmla="*/ 0 w 1914766"/>
                <a:gd name="connsiteY3" fmla="*/ 55731 h 499243"/>
                <a:gd name="connsiteX4" fmla="*/ 55731 w 1914766"/>
                <a:gd name="connsiteY4" fmla="*/ 0 h 499243"/>
                <a:gd name="connsiteX5" fmla="*/ 1699045 w 1914766"/>
                <a:gd name="connsiteY5" fmla="*/ 0 h 499243"/>
                <a:gd name="connsiteX6" fmla="*/ 1914766 w 1914766"/>
                <a:gd name="connsiteY6" fmla="*/ 215722 h 499243"/>
                <a:gd name="connsiteX7" fmla="*/ 1914766 w 1914766"/>
                <a:gd name="connsiteY7" fmla="*/ 432517 h 499243"/>
                <a:gd name="connsiteX8" fmla="*/ 1848041 w 1914766"/>
                <a:gd name="connsiteY8" fmla="*/ 499243 h 49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766" h="499243">
                  <a:moveTo>
                    <a:pt x="1848041" y="499243"/>
                  </a:moveTo>
                  <a:lnTo>
                    <a:pt x="55731" y="499243"/>
                  </a:lnTo>
                  <a:cubicBezTo>
                    <a:pt x="24959" y="499243"/>
                    <a:pt x="0" y="474284"/>
                    <a:pt x="0" y="443512"/>
                  </a:cubicBezTo>
                  <a:lnTo>
                    <a:pt x="0" y="55731"/>
                  </a:lnTo>
                  <a:cubicBezTo>
                    <a:pt x="0" y="24959"/>
                    <a:pt x="24959" y="0"/>
                    <a:pt x="55731" y="0"/>
                  </a:cubicBezTo>
                  <a:lnTo>
                    <a:pt x="1699045" y="0"/>
                  </a:lnTo>
                  <a:cubicBezTo>
                    <a:pt x="1818216" y="0"/>
                    <a:pt x="1914766" y="96614"/>
                    <a:pt x="1914766" y="215722"/>
                  </a:cubicBezTo>
                  <a:lnTo>
                    <a:pt x="1914766" y="432517"/>
                  </a:lnTo>
                  <a:cubicBezTo>
                    <a:pt x="1914766" y="469356"/>
                    <a:pt x="1884878" y="499243"/>
                    <a:pt x="1848041" y="499243"/>
                  </a:cubicBezTo>
                  <a:close/>
                </a:path>
              </a:pathLst>
            </a:custGeom>
            <a:gradFill>
              <a:gsLst>
                <a:gs pos="52200">
                  <a:schemeClr val="bg1">
                    <a:lumMod val="95000"/>
                  </a:schemeClr>
                </a:gs>
                <a:gs pos="22000">
                  <a:schemeClr val="bg1">
                    <a:lumMod val="85000"/>
                  </a:schemeClr>
                </a:gs>
                <a:gs pos="82000">
                  <a:schemeClr val="bg1">
                    <a:lumMod val="65000"/>
                  </a:schemeClr>
                </a:gs>
              </a:gsLst>
              <a:lin ang="5400000" scaled="1"/>
            </a:gradFill>
            <a:ln w="63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Graphic 4">
              <a:extLst>
                <a:ext uri="{FF2B5EF4-FFF2-40B4-BE49-F238E27FC236}">
                  <a16:creationId xmlns:a16="http://schemas.microsoft.com/office/drawing/2014/main" id="{AFCD95F5-B4B9-4285-B07C-F08329AC9348}"/>
                </a:ext>
              </a:extLst>
            </p:cNvPr>
            <p:cNvSpPr/>
            <p:nvPr/>
          </p:nvSpPr>
          <p:spPr>
            <a:xfrm>
              <a:off x="2526036" y="5598057"/>
              <a:ext cx="3995400" cy="341461"/>
            </a:xfrm>
            <a:custGeom>
              <a:avLst/>
              <a:gdLst>
                <a:gd name="connsiteX0" fmla="*/ 3593654 w 3744482"/>
                <a:gd name="connsiteY0" fmla="*/ 301656 h 301656"/>
                <a:gd name="connsiteX1" fmla="*/ 150828 w 3744482"/>
                <a:gd name="connsiteY1" fmla="*/ 301656 h 301656"/>
                <a:gd name="connsiteX2" fmla="*/ 0 w 3744482"/>
                <a:gd name="connsiteY2" fmla="*/ 150828 h 301656"/>
                <a:gd name="connsiteX3" fmla="*/ 0 w 3744482"/>
                <a:gd name="connsiteY3" fmla="*/ 150828 h 301656"/>
                <a:gd name="connsiteX4" fmla="*/ 150828 w 3744482"/>
                <a:gd name="connsiteY4" fmla="*/ 0 h 301656"/>
                <a:gd name="connsiteX5" fmla="*/ 3593654 w 3744482"/>
                <a:gd name="connsiteY5" fmla="*/ 0 h 301656"/>
                <a:gd name="connsiteX6" fmla="*/ 3744482 w 3744482"/>
                <a:gd name="connsiteY6" fmla="*/ 150828 h 301656"/>
                <a:gd name="connsiteX7" fmla="*/ 3744482 w 3744482"/>
                <a:gd name="connsiteY7" fmla="*/ 150828 h 301656"/>
                <a:gd name="connsiteX8" fmla="*/ 3593654 w 3744482"/>
                <a:gd name="connsiteY8" fmla="*/ 301656 h 301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44482" h="301656">
                  <a:moveTo>
                    <a:pt x="3593654" y="301656"/>
                  </a:moveTo>
                  <a:lnTo>
                    <a:pt x="150828" y="301656"/>
                  </a:lnTo>
                  <a:cubicBezTo>
                    <a:pt x="67547" y="301656"/>
                    <a:pt x="0" y="234172"/>
                    <a:pt x="0" y="150828"/>
                  </a:cubicBezTo>
                  <a:lnTo>
                    <a:pt x="0" y="150828"/>
                  </a:lnTo>
                  <a:cubicBezTo>
                    <a:pt x="0" y="67547"/>
                    <a:pt x="67484" y="0"/>
                    <a:pt x="150828" y="0"/>
                  </a:cubicBezTo>
                  <a:lnTo>
                    <a:pt x="3593654" y="0"/>
                  </a:lnTo>
                  <a:cubicBezTo>
                    <a:pt x="3676935" y="0"/>
                    <a:pt x="3744482" y="67484"/>
                    <a:pt x="3744482" y="150828"/>
                  </a:cubicBezTo>
                  <a:lnTo>
                    <a:pt x="3744482" y="150828"/>
                  </a:lnTo>
                  <a:cubicBezTo>
                    <a:pt x="3744419" y="234109"/>
                    <a:pt x="3676935" y="301656"/>
                    <a:pt x="3593654" y="301656"/>
                  </a:cubicBezTo>
                  <a:close/>
                </a:path>
              </a:pathLst>
            </a:custGeom>
            <a:gradFill>
              <a:gsLst>
                <a:gs pos="52200">
                  <a:schemeClr val="bg1">
                    <a:lumMod val="95000"/>
                  </a:schemeClr>
                </a:gs>
                <a:gs pos="22000">
                  <a:schemeClr val="bg1">
                    <a:lumMod val="85000"/>
                  </a:schemeClr>
                </a:gs>
                <a:gs pos="82000">
                  <a:schemeClr val="bg1">
                    <a:lumMod val="65000"/>
                  </a:schemeClr>
                </a:gs>
              </a:gsLst>
              <a:lin ang="5400000" scaled="1"/>
            </a:gradFill>
            <a:ln w="63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" name="Graphic 4">
              <a:extLst>
                <a:ext uri="{FF2B5EF4-FFF2-40B4-BE49-F238E27FC236}">
                  <a16:creationId xmlns:a16="http://schemas.microsoft.com/office/drawing/2014/main" id="{7C3DA262-212B-44EC-ABE7-E5092CD7A82C}"/>
                </a:ext>
              </a:extLst>
            </p:cNvPr>
            <p:cNvSpPr/>
            <p:nvPr/>
          </p:nvSpPr>
          <p:spPr>
            <a:xfrm>
              <a:off x="2649541" y="5161108"/>
              <a:ext cx="1659545" cy="308989"/>
            </a:xfrm>
            <a:custGeom>
              <a:avLst/>
              <a:gdLst>
                <a:gd name="connsiteX0" fmla="*/ 1497730 w 1634214"/>
                <a:gd name="connsiteY0" fmla="*/ 272969 h 272969"/>
                <a:gd name="connsiteX1" fmla="*/ 136485 w 1634214"/>
                <a:gd name="connsiteY1" fmla="*/ 272969 h 272969"/>
                <a:gd name="connsiteX2" fmla="*/ 0 w 1634214"/>
                <a:gd name="connsiteY2" fmla="*/ 136485 h 272969"/>
                <a:gd name="connsiteX3" fmla="*/ 0 w 1634214"/>
                <a:gd name="connsiteY3" fmla="*/ 136485 h 272969"/>
                <a:gd name="connsiteX4" fmla="*/ 136485 w 1634214"/>
                <a:gd name="connsiteY4" fmla="*/ 0 h 272969"/>
                <a:gd name="connsiteX5" fmla="*/ 1497730 w 1634214"/>
                <a:gd name="connsiteY5" fmla="*/ 0 h 272969"/>
                <a:gd name="connsiteX6" fmla="*/ 1634214 w 1634214"/>
                <a:gd name="connsiteY6" fmla="*/ 136485 h 272969"/>
                <a:gd name="connsiteX7" fmla="*/ 1634214 w 1634214"/>
                <a:gd name="connsiteY7" fmla="*/ 136485 h 272969"/>
                <a:gd name="connsiteX8" fmla="*/ 1497730 w 1634214"/>
                <a:gd name="connsiteY8" fmla="*/ 272969 h 27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4214" h="272969">
                  <a:moveTo>
                    <a:pt x="1497730" y="272969"/>
                  </a:moveTo>
                  <a:lnTo>
                    <a:pt x="136485" y="272969"/>
                  </a:lnTo>
                  <a:cubicBezTo>
                    <a:pt x="61102" y="272969"/>
                    <a:pt x="0" y="211867"/>
                    <a:pt x="0" y="136485"/>
                  </a:cubicBezTo>
                  <a:lnTo>
                    <a:pt x="0" y="136485"/>
                  </a:lnTo>
                  <a:cubicBezTo>
                    <a:pt x="0" y="61102"/>
                    <a:pt x="61102" y="0"/>
                    <a:pt x="136485" y="0"/>
                  </a:cubicBezTo>
                  <a:lnTo>
                    <a:pt x="1497730" y="0"/>
                  </a:lnTo>
                  <a:cubicBezTo>
                    <a:pt x="1573112" y="0"/>
                    <a:pt x="1634214" y="61102"/>
                    <a:pt x="1634214" y="136485"/>
                  </a:cubicBezTo>
                  <a:lnTo>
                    <a:pt x="1634214" y="136485"/>
                  </a:lnTo>
                  <a:cubicBezTo>
                    <a:pt x="1634278" y="211804"/>
                    <a:pt x="1573112" y="272969"/>
                    <a:pt x="1497730" y="272969"/>
                  </a:cubicBezTo>
                  <a:close/>
                </a:path>
              </a:pathLst>
            </a:custGeom>
            <a:solidFill>
              <a:srgbClr val="000000"/>
            </a:solidFill>
            <a:ln w="63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4">
              <a:extLst>
                <a:ext uri="{FF2B5EF4-FFF2-40B4-BE49-F238E27FC236}">
                  <a16:creationId xmlns:a16="http://schemas.microsoft.com/office/drawing/2014/main" id="{A2BF17B2-9E3C-4BAA-A5CE-7C7C7C3CC77E}"/>
                </a:ext>
              </a:extLst>
            </p:cNvPr>
            <p:cNvSpPr/>
            <p:nvPr/>
          </p:nvSpPr>
          <p:spPr>
            <a:xfrm>
              <a:off x="4304464" y="2389863"/>
              <a:ext cx="718828" cy="718828"/>
            </a:xfrm>
            <a:custGeom>
              <a:avLst/>
              <a:gdLst>
                <a:gd name="connsiteX0" fmla="*/ 635033 w 635032"/>
                <a:gd name="connsiteY0" fmla="*/ 317516 h 635032"/>
                <a:gd name="connsiteX1" fmla="*/ 317516 w 635032"/>
                <a:gd name="connsiteY1" fmla="*/ 635033 h 635032"/>
                <a:gd name="connsiteX2" fmla="*/ 0 w 635032"/>
                <a:gd name="connsiteY2" fmla="*/ 317516 h 635032"/>
                <a:gd name="connsiteX3" fmla="*/ 317516 w 635032"/>
                <a:gd name="connsiteY3" fmla="*/ 0 h 635032"/>
                <a:gd name="connsiteX4" fmla="*/ 635033 w 635032"/>
                <a:gd name="connsiteY4" fmla="*/ 317516 h 635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32" h="635032">
                  <a:moveTo>
                    <a:pt x="635033" y="317516"/>
                  </a:moveTo>
                  <a:cubicBezTo>
                    <a:pt x="635033" y="492876"/>
                    <a:pt x="492876" y="635033"/>
                    <a:pt x="317516" y="635033"/>
                  </a:cubicBezTo>
                  <a:cubicBezTo>
                    <a:pt x="142157" y="635033"/>
                    <a:pt x="0" y="492876"/>
                    <a:pt x="0" y="317516"/>
                  </a:cubicBezTo>
                  <a:cubicBezTo>
                    <a:pt x="0" y="142157"/>
                    <a:pt x="142157" y="0"/>
                    <a:pt x="317516" y="0"/>
                  </a:cubicBezTo>
                  <a:cubicBezTo>
                    <a:pt x="492876" y="0"/>
                    <a:pt x="635033" y="142157"/>
                    <a:pt x="635033" y="317516"/>
                  </a:cubicBezTo>
                  <a:close/>
                </a:path>
              </a:pathLst>
            </a:custGeom>
            <a:gradFill>
              <a:gsLst>
                <a:gs pos="52200">
                  <a:schemeClr val="tx1">
                    <a:lumMod val="50000"/>
                    <a:lumOff val="50000"/>
                  </a:schemeClr>
                </a:gs>
                <a:gs pos="22000">
                  <a:schemeClr val="tx1"/>
                </a:gs>
                <a:gs pos="82000">
                  <a:schemeClr val="tx1"/>
                </a:gs>
              </a:gsLst>
              <a:lin ang="5400000" scaled="1"/>
            </a:gradFill>
            <a:ln w="63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" name="Graphic 4">
              <a:extLst>
                <a:ext uri="{FF2B5EF4-FFF2-40B4-BE49-F238E27FC236}">
                  <a16:creationId xmlns:a16="http://schemas.microsoft.com/office/drawing/2014/main" id="{922DBE21-7347-4FAA-807F-ACB83BC1C761}"/>
                </a:ext>
              </a:extLst>
            </p:cNvPr>
            <p:cNvSpPr/>
            <p:nvPr/>
          </p:nvSpPr>
          <p:spPr>
            <a:xfrm>
              <a:off x="4730871" y="3372262"/>
              <a:ext cx="734135" cy="1297326"/>
            </a:xfrm>
            <a:custGeom>
              <a:avLst/>
              <a:gdLst>
                <a:gd name="connsiteX0" fmla="*/ 648555 w 648554"/>
                <a:gd name="connsiteY0" fmla="*/ 969547 h 1146092"/>
                <a:gd name="connsiteX1" fmla="*/ 458361 w 648554"/>
                <a:gd name="connsiteY1" fmla="*/ 0 h 1146092"/>
                <a:gd name="connsiteX2" fmla="*/ 198598 w 648554"/>
                <a:gd name="connsiteY2" fmla="*/ 51119 h 1146092"/>
                <a:gd name="connsiteX3" fmla="*/ 334577 w 648554"/>
                <a:gd name="connsiteY3" fmla="*/ 794581 h 1146092"/>
                <a:gd name="connsiteX4" fmla="*/ 261153 w 648554"/>
                <a:gd name="connsiteY4" fmla="*/ 873060 h 1146092"/>
                <a:gd name="connsiteX5" fmla="*/ 0 w 648554"/>
                <a:gd name="connsiteY5" fmla="*/ 873060 h 1146092"/>
                <a:gd name="connsiteX6" fmla="*/ 0 w 648554"/>
                <a:gd name="connsiteY6" fmla="*/ 1146092 h 1146092"/>
                <a:gd name="connsiteX7" fmla="*/ 497348 w 648554"/>
                <a:gd name="connsiteY7" fmla="*/ 1146092 h 1146092"/>
                <a:gd name="connsiteX8" fmla="*/ 497348 w 648554"/>
                <a:gd name="connsiteY8" fmla="*/ 1144260 h 1146092"/>
                <a:gd name="connsiteX9" fmla="*/ 648555 w 648554"/>
                <a:gd name="connsiteY9" fmla="*/ 969547 h 114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8554" h="1146092">
                  <a:moveTo>
                    <a:pt x="648555" y="969547"/>
                  </a:moveTo>
                  <a:cubicBezTo>
                    <a:pt x="648555" y="946926"/>
                    <a:pt x="458361" y="0"/>
                    <a:pt x="458361" y="0"/>
                  </a:cubicBezTo>
                  <a:lnTo>
                    <a:pt x="198598" y="51119"/>
                  </a:lnTo>
                  <a:lnTo>
                    <a:pt x="334577" y="794581"/>
                  </a:lnTo>
                  <a:cubicBezTo>
                    <a:pt x="344055" y="850502"/>
                    <a:pt x="324214" y="869458"/>
                    <a:pt x="261153" y="873060"/>
                  </a:cubicBezTo>
                  <a:lnTo>
                    <a:pt x="0" y="873060"/>
                  </a:lnTo>
                  <a:lnTo>
                    <a:pt x="0" y="1146092"/>
                  </a:lnTo>
                  <a:lnTo>
                    <a:pt x="497348" y="1146092"/>
                  </a:lnTo>
                  <a:lnTo>
                    <a:pt x="497348" y="1144260"/>
                  </a:lnTo>
                  <a:cubicBezTo>
                    <a:pt x="582840" y="1131938"/>
                    <a:pt x="648555" y="1058451"/>
                    <a:pt x="648555" y="969547"/>
                  </a:cubicBezTo>
                  <a:close/>
                </a:path>
              </a:pathLst>
            </a:custGeom>
            <a:gradFill>
              <a:gsLst>
                <a:gs pos="52200">
                  <a:schemeClr val="bg1">
                    <a:lumMod val="95000"/>
                  </a:schemeClr>
                </a:gs>
                <a:gs pos="22000">
                  <a:schemeClr val="bg1">
                    <a:lumMod val="85000"/>
                  </a:schemeClr>
                </a:gs>
                <a:gs pos="82000">
                  <a:schemeClr val="bg1">
                    <a:lumMod val="65000"/>
                  </a:schemeClr>
                </a:gs>
              </a:gsLst>
              <a:lin ang="5400000" scaled="1"/>
            </a:gradFill>
            <a:ln w="63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" name="Graphic 4">
              <a:extLst>
                <a:ext uri="{FF2B5EF4-FFF2-40B4-BE49-F238E27FC236}">
                  <a16:creationId xmlns:a16="http://schemas.microsoft.com/office/drawing/2014/main" id="{AC8098C4-0206-43AE-B136-DF893B1645FD}"/>
                </a:ext>
              </a:extLst>
            </p:cNvPr>
            <p:cNvSpPr/>
            <p:nvPr/>
          </p:nvSpPr>
          <p:spPr>
            <a:xfrm>
              <a:off x="3794319" y="3729674"/>
              <a:ext cx="886270" cy="939842"/>
            </a:xfrm>
            <a:custGeom>
              <a:avLst/>
              <a:gdLst>
                <a:gd name="connsiteX0" fmla="*/ 782954 w 782954"/>
                <a:gd name="connsiteY0" fmla="*/ 830282 h 830281"/>
                <a:gd name="connsiteX1" fmla="*/ 0 w 782954"/>
                <a:gd name="connsiteY1" fmla="*/ 830282 h 830281"/>
                <a:gd name="connsiteX2" fmla="*/ 0 w 782954"/>
                <a:gd name="connsiteY2" fmla="*/ 130482 h 830281"/>
                <a:gd name="connsiteX3" fmla="*/ 114622 w 782954"/>
                <a:gd name="connsiteY3" fmla="*/ 0 h 830281"/>
                <a:gd name="connsiteX4" fmla="*/ 475548 w 782954"/>
                <a:gd name="connsiteY4" fmla="*/ 0 h 830281"/>
                <a:gd name="connsiteX5" fmla="*/ 651714 w 782954"/>
                <a:gd name="connsiteY5" fmla="*/ 160685 h 830281"/>
                <a:gd name="connsiteX6" fmla="*/ 782954 w 782954"/>
                <a:gd name="connsiteY6" fmla="*/ 830282 h 830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2954" h="830281">
                  <a:moveTo>
                    <a:pt x="782954" y="830282"/>
                  </a:moveTo>
                  <a:lnTo>
                    <a:pt x="0" y="830282"/>
                  </a:lnTo>
                  <a:lnTo>
                    <a:pt x="0" y="130482"/>
                  </a:lnTo>
                  <a:cubicBezTo>
                    <a:pt x="0" y="58448"/>
                    <a:pt x="51308" y="0"/>
                    <a:pt x="114622" y="0"/>
                  </a:cubicBezTo>
                  <a:lnTo>
                    <a:pt x="475548" y="0"/>
                  </a:lnTo>
                  <a:cubicBezTo>
                    <a:pt x="560093" y="0"/>
                    <a:pt x="633264" y="66789"/>
                    <a:pt x="651714" y="160685"/>
                  </a:cubicBezTo>
                  <a:lnTo>
                    <a:pt x="782954" y="83028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4">
              <a:extLst>
                <a:ext uri="{FF2B5EF4-FFF2-40B4-BE49-F238E27FC236}">
                  <a16:creationId xmlns:a16="http://schemas.microsoft.com/office/drawing/2014/main" id="{DAF78FEA-E164-4D73-9DB9-54BC42E93368}"/>
                </a:ext>
              </a:extLst>
            </p:cNvPr>
            <p:cNvSpPr/>
            <p:nvPr/>
          </p:nvSpPr>
          <p:spPr>
            <a:xfrm>
              <a:off x="4216175" y="3829737"/>
              <a:ext cx="185965" cy="185965"/>
            </a:xfrm>
            <a:custGeom>
              <a:avLst/>
              <a:gdLst>
                <a:gd name="connsiteX0" fmla="*/ 164287 w 164287"/>
                <a:gd name="connsiteY0" fmla="*/ 82144 h 164287"/>
                <a:gd name="connsiteX1" fmla="*/ 82144 w 164287"/>
                <a:gd name="connsiteY1" fmla="*/ 164287 h 164287"/>
                <a:gd name="connsiteX2" fmla="*/ 0 w 164287"/>
                <a:gd name="connsiteY2" fmla="*/ 82144 h 164287"/>
                <a:gd name="connsiteX3" fmla="*/ 82144 w 164287"/>
                <a:gd name="connsiteY3" fmla="*/ 0 h 164287"/>
                <a:gd name="connsiteX4" fmla="*/ 164287 w 164287"/>
                <a:gd name="connsiteY4" fmla="*/ 82144 h 16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87" h="164287">
                  <a:moveTo>
                    <a:pt x="164287" y="82144"/>
                  </a:moveTo>
                  <a:cubicBezTo>
                    <a:pt x="164287" y="127510"/>
                    <a:pt x="127510" y="164287"/>
                    <a:pt x="82144" y="164287"/>
                  </a:cubicBezTo>
                  <a:cubicBezTo>
                    <a:pt x="36777" y="164287"/>
                    <a:pt x="0" y="127510"/>
                    <a:pt x="0" y="82144"/>
                  </a:cubicBezTo>
                  <a:cubicBezTo>
                    <a:pt x="0" y="36777"/>
                    <a:pt x="36777" y="0"/>
                    <a:pt x="82144" y="0"/>
                  </a:cubicBezTo>
                  <a:cubicBezTo>
                    <a:pt x="127510" y="0"/>
                    <a:pt x="164287" y="36777"/>
                    <a:pt x="164287" y="82144"/>
                  </a:cubicBezTo>
                  <a:close/>
                </a:path>
              </a:pathLst>
            </a:custGeom>
            <a:gradFill>
              <a:gsLst>
                <a:gs pos="52200">
                  <a:schemeClr val="tx1">
                    <a:lumMod val="50000"/>
                    <a:lumOff val="50000"/>
                  </a:schemeClr>
                </a:gs>
                <a:gs pos="22000">
                  <a:schemeClr val="tx1"/>
                </a:gs>
                <a:gs pos="82000">
                  <a:schemeClr val="tx1"/>
                </a:gs>
              </a:gsLst>
              <a:lin ang="5400000" scaled="1"/>
            </a:gradFill>
            <a:ln w="63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" name="Graphic 4">
              <a:extLst>
                <a:ext uri="{FF2B5EF4-FFF2-40B4-BE49-F238E27FC236}">
                  <a16:creationId xmlns:a16="http://schemas.microsoft.com/office/drawing/2014/main" id="{509275A4-29F0-4F61-923A-BF525BBD4898}"/>
                </a:ext>
              </a:extLst>
            </p:cNvPr>
            <p:cNvSpPr/>
            <p:nvPr/>
          </p:nvSpPr>
          <p:spPr>
            <a:xfrm>
              <a:off x="4309158" y="4452938"/>
              <a:ext cx="185965" cy="185965"/>
            </a:xfrm>
            <a:custGeom>
              <a:avLst/>
              <a:gdLst>
                <a:gd name="connsiteX0" fmla="*/ 164287 w 164287"/>
                <a:gd name="connsiteY0" fmla="*/ 82144 h 164287"/>
                <a:gd name="connsiteX1" fmla="*/ 82144 w 164287"/>
                <a:gd name="connsiteY1" fmla="*/ 164287 h 164287"/>
                <a:gd name="connsiteX2" fmla="*/ 0 w 164287"/>
                <a:gd name="connsiteY2" fmla="*/ 82144 h 164287"/>
                <a:gd name="connsiteX3" fmla="*/ 82144 w 164287"/>
                <a:gd name="connsiteY3" fmla="*/ 0 h 164287"/>
                <a:gd name="connsiteX4" fmla="*/ 164287 w 164287"/>
                <a:gd name="connsiteY4" fmla="*/ 82144 h 16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87" h="164287">
                  <a:moveTo>
                    <a:pt x="164287" y="82144"/>
                  </a:moveTo>
                  <a:cubicBezTo>
                    <a:pt x="164287" y="127510"/>
                    <a:pt x="127510" y="164287"/>
                    <a:pt x="82144" y="164287"/>
                  </a:cubicBezTo>
                  <a:cubicBezTo>
                    <a:pt x="36777" y="164287"/>
                    <a:pt x="0" y="127510"/>
                    <a:pt x="0" y="82144"/>
                  </a:cubicBezTo>
                  <a:cubicBezTo>
                    <a:pt x="0" y="36777"/>
                    <a:pt x="36777" y="0"/>
                    <a:pt x="82144" y="0"/>
                  </a:cubicBezTo>
                  <a:cubicBezTo>
                    <a:pt x="127510" y="0"/>
                    <a:pt x="164287" y="36777"/>
                    <a:pt x="164287" y="82144"/>
                  </a:cubicBezTo>
                  <a:close/>
                </a:path>
              </a:pathLst>
            </a:custGeom>
            <a:gradFill>
              <a:gsLst>
                <a:gs pos="52200">
                  <a:schemeClr val="tx1">
                    <a:lumMod val="50000"/>
                    <a:lumOff val="50000"/>
                  </a:schemeClr>
                </a:gs>
                <a:gs pos="22000">
                  <a:schemeClr val="tx1"/>
                </a:gs>
                <a:gs pos="82000">
                  <a:schemeClr val="tx1"/>
                </a:gs>
              </a:gsLst>
              <a:lin ang="5400000" scaled="1"/>
            </a:gradFill>
            <a:ln w="63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" name="Graphic 4">
              <a:extLst>
                <a:ext uri="{FF2B5EF4-FFF2-40B4-BE49-F238E27FC236}">
                  <a16:creationId xmlns:a16="http://schemas.microsoft.com/office/drawing/2014/main" id="{3D7BAC93-3E40-4D2C-A3E9-24937B40B835}"/>
                </a:ext>
              </a:extLst>
            </p:cNvPr>
            <p:cNvSpPr/>
            <p:nvPr/>
          </p:nvSpPr>
          <p:spPr>
            <a:xfrm>
              <a:off x="4268245" y="4149027"/>
              <a:ext cx="185965" cy="185965"/>
            </a:xfrm>
            <a:custGeom>
              <a:avLst/>
              <a:gdLst>
                <a:gd name="connsiteX0" fmla="*/ 164287 w 164287"/>
                <a:gd name="connsiteY0" fmla="*/ 82144 h 164287"/>
                <a:gd name="connsiteX1" fmla="*/ 82144 w 164287"/>
                <a:gd name="connsiteY1" fmla="*/ 164287 h 164287"/>
                <a:gd name="connsiteX2" fmla="*/ 0 w 164287"/>
                <a:gd name="connsiteY2" fmla="*/ 82144 h 164287"/>
                <a:gd name="connsiteX3" fmla="*/ 82144 w 164287"/>
                <a:gd name="connsiteY3" fmla="*/ 0 h 164287"/>
                <a:gd name="connsiteX4" fmla="*/ 164287 w 164287"/>
                <a:gd name="connsiteY4" fmla="*/ 82144 h 16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87" h="164287">
                  <a:moveTo>
                    <a:pt x="164287" y="82144"/>
                  </a:moveTo>
                  <a:cubicBezTo>
                    <a:pt x="164287" y="127510"/>
                    <a:pt x="127510" y="164287"/>
                    <a:pt x="82144" y="164287"/>
                  </a:cubicBezTo>
                  <a:cubicBezTo>
                    <a:pt x="36777" y="164287"/>
                    <a:pt x="0" y="127510"/>
                    <a:pt x="0" y="82144"/>
                  </a:cubicBezTo>
                  <a:cubicBezTo>
                    <a:pt x="0" y="36777"/>
                    <a:pt x="36777" y="0"/>
                    <a:pt x="82144" y="0"/>
                  </a:cubicBezTo>
                  <a:cubicBezTo>
                    <a:pt x="127510" y="0"/>
                    <a:pt x="164287" y="36777"/>
                    <a:pt x="164287" y="82144"/>
                  </a:cubicBezTo>
                  <a:close/>
                </a:path>
              </a:pathLst>
            </a:custGeom>
            <a:gradFill>
              <a:gsLst>
                <a:gs pos="52200">
                  <a:schemeClr val="tx1">
                    <a:lumMod val="50000"/>
                    <a:lumOff val="50000"/>
                  </a:schemeClr>
                </a:gs>
                <a:gs pos="22000">
                  <a:schemeClr val="tx1"/>
                </a:gs>
                <a:gs pos="82000">
                  <a:schemeClr val="tx1"/>
                </a:gs>
              </a:gsLst>
              <a:lin ang="5400000" scaled="1"/>
            </a:gradFill>
            <a:ln w="63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" name="Graphic 4">
              <a:extLst>
                <a:ext uri="{FF2B5EF4-FFF2-40B4-BE49-F238E27FC236}">
                  <a16:creationId xmlns:a16="http://schemas.microsoft.com/office/drawing/2014/main" id="{1B589448-4780-4223-A142-0807FCDFFFB2}"/>
                </a:ext>
              </a:extLst>
            </p:cNvPr>
            <p:cNvSpPr/>
            <p:nvPr/>
          </p:nvSpPr>
          <p:spPr>
            <a:xfrm>
              <a:off x="5743812" y="5315531"/>
              <a:ext cx="185965" cy="185965"/>
            </a:xfrm>
            <a:custGeom>
              <a:avLst/>
              <a:gdLst>
                <a:gd name="connsiteX0" fmla="*/ 164287 w 164287"/>
                <a:gd name="connsiteY0" fmla="*/ 82144 h 164287"/>
                <a:gd name="connsiteX1" fmla="*/ 82144 w 164287"/>
                <a:gd name="connsiteY1" fmla="*/ 164287 h 164287"/>
                <a:gd name="connsiteX2" fmla="*/ 0 w 164287"/>
                <a:gd name="connsiteY2" fmla="*/ 82144 h 164287"/>
                <a:gd name="connsiteX3" fmla="*/ 82144 w 164287"/>
                <a:gd name="connsiteY3" fmla="*/ 0 h 164287"/>
                <a:gd name="connsiteX4" fmla="*/ 164287 w 164287"/>
                <a:gd name="connsiteY4" fmla="*/ 82144 h 16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87" h="164287">
                  <a:moveTo>
                    <a:pt x="164287" y="82144"/>
                  </a:moveTo>
                  <a:cubicBezTo>
                    <a:pt x="164287" y="127510"/>
                    <a:pt x="127510" y="164287"/>
                    <a:pt x="82144" y="164287"/>
                  </a:cubicBezTo>
                  <a:cubicBezTo>
                    <a:pt x="36777" y="164287"/>
                    <a:pt x="0" y="127510"/>
                    <a:pt x="0" y="82144"/>
                  </a:cubicBezTo>
                  <a:cubicBezTo>
                    <a:pt x="0" y="36777"/>
                    <a:pt x="36777" y="0"/>
                    <a:pt x="82144" y="0"/>
                  </a:cubicBezTo>
                  <a:cubicBezTo>
                    <a:pt x="127510" y="0"/>
                    <a:pt x="164287" y="36777"/>
                    <a:pt x="164287" y="82144"/>
                  </a:cubicBezTo>
                  <a:close/>
                </a:path>
              </a:pathLst>
            </a:custGeom>
            <a:gradFill>
              <a:gsLst>
                <a:gs pos="52200">
                  <a:schemeClr val="tx1">
                    <a:lumMod val="50000"/>
                    <a:lumOff val="50000"/>
                  </a:schemeClr>
                </a:gs>
                <a:gs pos="22000">
                  <a:schemeClr val="tx1"/>
                </a:gs>
                <a:gs pos="82000">
                  <a:schemeClr val="tx1"/>
                </a:gs>
              </a:gsLst>
              <a:lin ang="5400000" scaled="1"/>
            </a:gradFill>
            <a:ln w="63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" name="Graphic 4">
              <a:extLst>
                <a:ext uri="{FF2B5EF4-FFF2-40B4-BE49-F238E27FC236}">
                  <a16:creationId xmlns:a16="http://schemas.microsoft.com/office/drawing/2014/main" id="{1268F037-F575-4C88-A3E6-4AEDE54DB594}"/>
                </a:ext>
              </a:extLst>
            </p:cNvPr>
            <p:cNvSpPr/>
            <p:nvPr/>
          </p:nvSpPr>
          <p:spPr>
            <a:xfrm rot="16200000">
              <a:off x="5625259" y="4692936"/>
              <a:ext cx="296758" cy="229238"/>
            </a:xfrm>
            <a:custGeom>
              <a:avLst/>
              <a:gdLst>
                <a:gd name="connsiteX0" fmla="*/ 0 w 262164"/>
                <a:gd name="connsiteY0" fmla="*/ 0 h 202515"/>
                <a:gd name="connsiteX1" fmla="*/ 262164 w 262164"/>
                <a:gd name="connsiteY1" fmla="*/ 0 h 202515"/>
                <a:gd name="connsiteX2" fmla="*/ 262164 w 262164"/>
                <a:gd name="connsiteY2" fmla="*/ 202515 h 202515"/>
                <a:gd name="connsiteX3" fmla="*/ 0 w 262164"/>
                <a:gd name="connsiteY3" fmla="*/ 202515 h 20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164" h="202515">
                  <a:moveTo>
                    <a:pt x="0" y="0"/>
                  </a:moveTo>
                  <a:lnTo>
                    <a:pt x="262164" y="0"/>
                  </a:lnTo>
                  <a:lnTo>
                    <a:pt x="262164" y="202515"/>
                  </a:lnTo>
                  <a:lnTo>
                    <a:pt x="0" y="202515"/>
                  </a:lnTo>
                  <a:close/>
                </a:path>
              </a:pathLst>
            </a:custGeom>
            <a:gradFill>
              <a:gsLst>
                <a:gs pos="52200">
                  <a:schemeClr val="tx1">
                    <a:lumMod val="50000"/>
                    <a:lumOff val="50000"/>
                  </a:schemeClr>
                </a:gs>
                <a:gs pos="22000">
                  <a:schemeClr val="tx1"/>
                </a:gs>
                <a:gs pos="82000">
                  <a:schemeClr val="tx1"/>
                </a:gs>
              </a:gsLst>
              <a:lin ang="5400000" scaled="1"/>
            </a:gradFill>
            <a:ln w="63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" name="Graphic 4">
              <a:extLst>
                <a:ext uri="{FF2B5EF4-FFF2-40B4-BE49-F238E27FC236}">
                  <a16:creationId xmlns:a16="http://schemas.microsoft.com/office/drawing/2014/main" id="{5BE90D46-8C24-4AC1-BE2C-5927366BD559}"/>
                </a:ext>
              </a:extLst>
            </p:cNvPr>
            <p:cNvSpPr/>
            <p:nvPr/>
          </p:nvSpPr>
          <p:spPr>
            <a:xfrm>
              <a:off x="5536604" y="4330159"/>
              <a:ext cx="474069" cy="329086"/>
            </a:xfrm>
            <a:custGeom>
              <a:avLst/>
              <a:gdLst>
                <a:gd name="connsiteX0" fmla="*/ 418806 w 418805"/>
                <a:gd name="connsiteY0" fmla="*/ 56300 h 290724"/>
                <a:gd name="connsiteX1" fmla="*/ 418806 w 418805"/>
                <a:gd name="connsiteY1" fmla="*/ 234425 h 290724"/>
                <a:gd name="connsiteX2" fmla="*/ 362506 w 418805"/>
                <a:gd name="connsiteY2" fmla="*/ 290725 h 290724"/>
                <a:gd name="connsiteX3" fmla="*/ 56300 w 418805"/>
                <a:gd name="connsiteY3" fmla="*/ 290725 h 290724"/>
                <a:gd name="connsiteX4" fmla="*/ 0 w 418805"/>
                <a:gd name="connsiteY4" fmla="*/ 234425 h 290724"/>
                <a:gd name="connsiteX5" fmla="*/ 0 w 418805"/>
                <a:gd name="connsiteY5" fmla="*/ 56300 h 290724"/>
                <a:gd name="connsiteX6" fmla="*/ 56300 w 418805"/>
                <a:gd name="connsiteY6" fmla="*/ 0 h 290724"/>
                <a:gd name="connsiteX7" fmla="*/ 362506 w 418805"/>
                <a:gd name="connsiteY7" fmla="*/ 0 h 290724"/>
                <a:gd name="connsiteX8" fmla="*/ 418806 w 418805"/>
                <a:gd name="connsiteY8" fmla="*/ 56300 h 29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8805" h="290724">
                  <a:moveTo>
                    <a:pt x="418806" y="56300"/>
                  </a:moveTo>
                  <a:lnTo>
                    <a:pt x="418806" y="234425"/>
                  </a:lnTo>
                  <a:cubicBezTo>
                    <a:pt x="418806" y="265513"/>
                    <a:pt x="393594" y="290725"/>
                    <a:pt x="362506" y="290725"/>
                  </a:cubicBezTo>
                  <a:lnTo>
                    <a:pt x="56300" y="290725"/>
                  </a:lnTo>
                  <a:cubicBezTo>
                    <a:pt x="25212" y="290725"/>
                    <a:pt x="0" y="265513"/>
                    <a:pt x="0" y="234425"/>
                  </a:cubicBezTo>
                  <a:lnTo>
                    <a:pt x="0" y="56300"/>
                  </a:lnTo>
                  <a:cubicBezTo>
                    <a:pt x="0" y="25212"/>
                    <a:pt x="25212" y="0"/>
                    <a:pt x="56300" y="0"/>
                  </a:cubicBezTo>
                  <a:lnTo>
                    <a:pt x="362506" y="0"/>
                  </a:lnTo>
                  <a:cubicBezTo>
                    <a:pt x="393594" y="-63"/>
                    <a:pt x="418806" y="25149"/>
                    <a:pt x="418806" y="56300"/>
                  </a:cubicBezTo>
                  <a:close/>
                </a:path>
              </a:pathLst>
            </a:custGeom>
            <a:gradFill>
              <a:gsLst>
                <a:gs pos="50000">
                  <a:schemeClr val="tx1">
                    <a:lumMod val="50000"/>
                    <a:lumOff val="50000"/>
                  </a:schemeClr>
                </a:gs>
                <a:gs pos="22000">
                  <a:schemeClr val="tx1"/>
                </a:gs>
                <a:gs pos="82000">
                  <a:schemeClr val="tx1"/>
                </a:gs>
              </a:gsLst>
              <a:lin ang="10800000" scaled="0"/>
            </a:gradFill>
            <a:ln w="63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" name="Graphic 4">
              <a:extLst>
                <a:ext uri="{FF2B5EF4-FFF2-40B4-BE49-F238E27FC236}">
                  <a16:creationId xmlns:a16="http://schemas.microsoft.com/office/drawing/2014/main" id="{42C52BF1-C87A-4448-9F71-192C7B84D6D7}"/>
                </a:ext>
              </a:extLst>
            </p:cNvPr>
            <p:cNvSpPr/>
            <p:nvPr/>
          </p:nvSpPr>
          <p:spPr>
            <a:xfrm>
              <a:off x="2853407" y="4923358"/>
              <a:ext cx="1390523" cy="101565"/>
            </a:xfrm>
            <a:custGeom>
              <a:avLst/>
              <a:gdLst>
                <a:gd name="connsiteX0" fmla="*/ 0 w 1228425"/>
                <a:gd name="connsiteY0" fmla="*/ 89726 h 89725"/>
                <a:gd name="connsiteX1" fmla="*/ 0 w 1228425"/>
                <a:gd name="connsiteY1" fmla="*/ 0 h 89725"/>
                <a:gd name="connsiteX2" fmla="*/ 1183562 w 1228425"/>
                <a:gd name="connsiteY2" fmla="*/ 0 h 89725"/>
                <a:gd name="connsiteX3" fmla="*/ 1228425 w 1228425"/>
                <a:gd name="connsiteY3" fmla="*/ 44863 h 89725"/>
                <a:gd name="connsiteX4" fmla="*/ 1228425 w 1228425"/>
                <a:gd name="connsiteY4" fmla="*/ 44863 h 89725"/>
                <a:gd name="connsiteX5" fmla="*/ 1183562 w 1228425"/>
                <a:gd name="connsiteY5" fmla="*/ 89726 h 89725"/>
                <a:gd name="connsiteX6" fmla="*/ 0 w 1228425"/>
                <a:gd name="connsiteY6" fmla="*/ 89726 h 8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8425" h="89725">
                  <a:moveTo>
                    <a:pt x="0" y="89726"/>
                  </a:moveTo>
                  <a:lnTo>
                    <a:pt x="0" y="0"/>
                  </a:lnTo>
                  <a:lnTo>
                    <a:pt x="1183562" y="0"/>
                  </a:lnTo>
                  <a:cubicBezTo>
                    <a:pt x="1208332" y="0"/>
                    <a:pt x="1228425" y="20094"/>
                    <a:pt x="1228425" y="44863"/>
                  </a:cubicBezTo>
                  <a:lnTo>
                    <a:pt x="1228425" y="44863"/>
                  </a:lnTo>
                  <a:cubicBezTo>
                    <a:pt x="1228425" y="69632"/>
                    <a:pt x="1208332" y="89726"/>
                    <a:pt x="1183562" y="89726"/>
                  </a:cubicBezTo>
                  <a:lnTo>
                    <a:pt x="0" y="89726"/>
                  </a:lnTo>
                  <a:close/>
                </a:path>
              </a:pathLst>
            </a:custGeom>
            <a:gradFill>
              <a:gsLst>
                <a:gs pos="52200">
                  <a:schemeClr val="bg1">
                    <a:lumMod val="95000"/>
                  </a:schemeClr>
                </a:gs>
                <a:gs pos="22000">
                  <a:schemeClr val="bg1">
                    <a:lumMod val="85000"/>
                  </a:schemeClr>
                </a:gs>
                <a:gs pos="82000">
                  <a:schemeClr val="bg1">
                    <a:lumMod val="65000"/>
                  </a:schemeClr>
                </a:gs>
              </a:gsLst>
              <a:lin ang="5400000" scaled="1"/>
            </a:gradFill>
            <a:ln w="63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" name="Graphic 4">
              <a:extLst>
                <a:ext uri="{FF2B5EF4-FFF2-40B4-BE49-F238E27FC236}">
                  <a16:creationId xmlns:a16="http://schemas.microsoft.com/office/drawing/2014/main" id="{0F909D7D-0798-456F-9478-DCBCBFEA4B76}"/>
                </a:ext>
              </a:extLst>
            </p:cNvPr>
            <p:cNvSpPr/>
            <p:nvPr/>
          </p:nvSpPr>
          <p:spPr>
            <a:xfrm rot="20022240">
              <a:off x="1552093" y="2361862"/>
              <a:ext cx="991573" cy="123808"/>
            </a:xfrm>
            <a:custGeom>
              <a:avLst/>
              <a:gdLst>
                <a:gd name="connsiteX0" fmla="*/ 0 w 1024752"/>
                <a:gd name="connsiteY0" fmla="*/ 0 h 127951"/>
                <a:gd name="connsiteX1" fmla="*/ 1024753 w 1024752"/>
                <a:gd name="connsiteY1" fmla="*/ 0 h 127951"/>
                <a:gd name="connsiteX2" fmla="*/ 1024753 w 1024752"/>
                <a:gd name="connsiteY2" fmla="*/ 127952 h 127951"/>
                <a:gd name="connsiteX3" fmla="*/ 0 w 1024752"/>
                <a:gd name="connsiteY3" fmla="*/ 127952 h 127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4752" h="127951">
                  <a:moveTo>
                    <a:pt x="0" y="0"/>
                  </a:moveTo>
                  <a:lnTo>
                    <a:pt x="1024753" y="0"/>
                  </a:lnTo>
                  <a:lnTo>
                    <a:pt x="1024753" y="127952"/>
                  </a:lnTo>
                  <a:lnTo>
                    <a:pt x="0" y="12795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4">
              <a:extLst>
                <a:ext uri="{FF2B5EF4-FFF2-40B4-BE49-F238E27FC236}">
                  <a16:creationId xmlns:a16="http://schemas.microsoft.com/office/drawing/2014/main" id="{9CEE2968-AA74-4E2A-B4D7-B343051514E4}"/>
                </a:ext>
              </a:extLst>
            </p:cNvPr>
            <p:cNvSpPr/>
            <p:nvPr/>
          </p:nvSpPr>
          <p:spPr>
            <a:xfrm rot="20022240">
              <a:off x="2168696" y="3746265"/>
              <a:ext cx="850645" cy="123808"/>
            </a:xfrm>
            <a:custGeom>
              <a:avLst/>
              <a:gdLst>
                <a:gd name="connsiteX0" fmla="*/ 0 w 879108"/>
                <a:gd name="connsiteY0" fmla="*/ 0 h 127951"/>
                <a:gd name="connsiteX1" fmla="*/ 879109 w 879108"/>
                <a:gd name="connsiteY1" fmla="*/ 0 h 127951"/>
                <a:gd name="connsiteX2" fmla="*/ 879109 w 879108"/>
                <a:gd name="connsiteY2" fmla="*/ 127952 h 127951"/>
                <a:gd name="connsiteX3" fmla="*/ 0 w 879108"/>
                <a:gd name="connsiteY3" fmla="*/ 127952 h 127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9108" h="127951">
                  <a:moveTo>
                    <a:pt x="0" y="0"/>
                  </a:moveTo>
                  <a:lnTo>
                    <a:pt x="879109" y="0"/>
                  </a:lnTo>
                  <a:lnTo>
                    <a:pt x="879109" y="127952"/>
                  </a:lnTo>
                  <a:lnTo>
                    <a:pt x="0" y="12795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4DED217-B2B5-4CC7-9303-DFE1C351B9B7}"/>
              </a:ext>
            </a:extLst>
          </p:cNvPr>
          <p:cNvGrpSpPr/>
          <p:nvPr/>
        </p:nvGrpSpPr>
        <p:grpSpPr>
          <a:xfrm>
            <a:off x="7469928" y="5252671"/>
            <a:ext cx="4213778" cy="954472"/>
            <a:chOff x="5012206" y="3755095"/>
            <a:chExt cx="3236927" cy="95447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1D9BE8B-3636-4D10-B11D-31635B4F465D}"/>
                </a:ext>
              </a:extLst>
            </p:cNvPr>
            <p:cNvSpPr txBox="1"/>
            <p:nvPr/>
          </p:nvSpPr>
          <p:spPr>
            <a:xfrm>
              <a:off x="5012206" y="3755095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DD2924D-758A-4B1A-AF30-AF6F56EC47E9}"/>
                </a:ext>
              </a:extLst>
            </p:cNvPr>
            <p:cNvSpPr txBox="1"/>
            <p:nvPr/>
          </p:nvSpPr>
          <p:spPr>
            <a:xfrm>
              <a:off x="5711408" y="4063236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0BBD20C-4C45-4CAE-81D2-784B9938977B}"/>
              </a:ext>
            </a:extLst>
          </p:cNvPr>
          <p:cNvGrpSpPr/>
          <p:nvPr/>
        </p:nvGrpSpPr>
        <p:grpSpPr>
          <a:xfrm>
            <a:off x="7469928" y="4105979"/>
            <a:ext cx="4213778" cy="957368"/>
            <a:chOff x="672510" y="3751768"/>
            <a:chExt cx="3236927" cy="957368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711674B-D5F3-469B-A057-BF7800602F58}"/>
                </a:ext>
              </a:extLst>
            </p:cNvPr>
            <p:cNvSpPr txBox="1"/>
            <p:nvPr/>
          </p:nvSpPr>
          <p:spPr>
            <a:xfrm>
              <a:off x="672510" y="3751768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8EC6011-3E24-4779-A27A-40052C03E0A7}"/>
                </a:ext>
              </a:extLst>
            </p:cNvPr>
            <p:cNvSpPr txBox="1"/>
            <p:nvPr/>
          </p:nvSpPr>
          <p:spPr>
            <a:xfrm>
              <a:off x="1371712" y="4062805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C464C88-1128-4260-B8F0-39E57D51708B}"/>
              </a:ext>
            </a:extLst>
          </p:cNvPr>
          <p:cNvGrpSpPr/>
          <p:nvPr/>
        </p:nvGrpSpPr>
        <p:grpSpPr>
          <a:xfrm>
            <a:off x="7469928" y="2962184"/>
            <a:ext cx="4213778" cy="954472"/>
            <a:chOff x="5012206" y="2545756"/>
            <a:chExt cx="3236927" cy="95447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36BB33D-118F-408F-B046-ACFF2EC2AB74}"/>
                </a:ext>
              </a:extLst>
            </p:cNvPr>
            <p:cNvSpPr txBox="1"/>
            <p:nvPr/>
          </p:nvSpPr>
          <p:spPr>
            <a:xfrm>
              <a:off x="5012206" y="2545756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92BA215-D2E5-4EE1-951D-CEB3E5BE11C0}"/>
                </a:ext>
              </a:extLst>
            </p:cNvPr>
            <p:cNvSpPr txBox="1"/>
            <p:nvPr/>
          </p:nvSpPr>
          <p:spPr>
            <a:xfrm>
              <a:off x="5711408" y="2853897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52AEB80-4581-4543-8A29-37810376E424}"/>
              </a:ext>
            </a:extLst>
          </p:cNvPr>
          <p:cNvGrpSpPr/>
          <p:nvPr/>
        </p:nvGrpSpPr>
        <p:grpSpPr>
          <a:xfrm>
            <a:off x="7469928" y="1812598"/>
            <a:ext cx="4213778" cy="960263"/>
            <a:chOff x="672510" y="2545756"/>
            <a:chExt cx="3236927" cy="960263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4FB5DA8-0CB3-4998-8E5B-96DFE0FE7C66}"/>
                </a:ext>
              </a:extLst>
            </p:cNvPr>
            <p:cNvSpPr txBox="1"/>
            <p:nvPr/>
          </p:nvSpPr>
          <p:spPr>
            <a:xfrm>
              <a:off x="672510" y="2545756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E0A7CD2-2897-4FCA-8B48-65AEBF32E065}"/>
                </a:ext>
              </a:extLst>
            </p:cNvPr>
            <p:cNvSpPr txBox="1"/>
            <p:nvPr/>
          </p:nvSpPr>
          <p:spPr>
            <a:xfrm>
              <a:off x="1371712" y="2859688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71" name="Graphic 70">
            <a:extLst>
              <a:ext uri="{FF2B5EF4-FFF2-40B4-BE49-F238E27FC236}">
                <a16:creationId xmlns:a16="http://schemas.microsoft.com/office/drawing/2014/main" id="{78C5A5B2-2021-4BA2-BA8B-04D8D77C9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61266" y="5699726"/>
            <a:ext cx="631027" cy="347232"/>
          </a:xfrm>
          <a:prstGeom prst="rect">
            <a:avLst/>
          </a:prstGeom>
        </p:spPr>
      </p:pic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BD5A2489-96AF-4384-BE40-732202DA063E}"/>
              </a:ext>
            </a:extLst>
          </p:cNvPr>
          <p:cNvSpPr/>
          <p:nvPr/>
        </p:nvSpPr>
        <p:spPr>
          <a:xfrm>
            <a:off x="7730806" y="2180922"/>
            <a:ext cx="400079" cy="515236"/>
          </a:xfrm>
          <a:custGeom>
            <a:avLst/>
            <a:gdLst>
              <a:gd name="connsiteX0" fmla="*/ 581300 w 820100"/>
              <a:gd name="connsiteY0" fmla="*/ 479383 h 1056153"/>
              <a:gd name="connsiteX1" fmla="*/ 581300 w 820100"/>
              <a:gd name="connsiteY1" fmla="*/ 665267 h 1056153"/>
              <a:gd name="connsiteX2" fmla="*/ 653935 w 820100"/>
              <a:gd name="connsiteY2" fmla="*/ 737900 h 1056153"/>
              <a:gd name="connsiteX3" fmla="*/ 715450 w 820100"/>
              <a:gd name="connsiteY3" fmla="*/ 737900 h 1056153"/>
              <a:gd name="connsiteX4" fmla="*/ 787935 w 820100"/>
              <a:gd name="connsiteY4" fmla="*/ 665267 h 1056153"/>
              <a:gd name="connsiteX5" fmla="*/ 787935 w 820100"/>
              <a:gd name="connsiteY5" fmla="*/ 479383 h 1056153"/>
              <a:gd name="connsiteX6" fmla="*/ 304584 w 820100"/>
              <a:gd name="connsiteY6" fmla="*/ 479383 h 1056153"/>
              <a:gd name="connsiteX7" fmla="*/ 304584 w 820100"/>
              <a:gd name="connsiteY7" fmla="*/ 665267 h 1056153"/>
              <a:gd name="connsiteX8" fmla="*/ 377219 w 820100"/>
              <a:gd name="connsiteY8" fmla="*/ 737900 h 1056153"/>
              <a:gd name="connsiteX9" fmla="*/ 438734 w 820100"/>
              <a:gd name="connsiteY9" fmla="*/ 737900 h 1056153"/>
              <a:gd name="connsiteX10" fmla="*/ 511219 w 820100"/>
              <a:gd name="connsiteY10" fmla="*/ 665267 h 1056153"/>
              <a:gd name="connsiteX11" fmla="*/ 511219 w 820100"/>
              <a:gd name="connsiteY11" fmla="*/ 479383 h 1056153"/>
              <a:gd name="connsiteX12" fmla="*/ 27868 w 820100"/>
              <a:gd name="connsiteY12" fmla="*/ 479383 h 1056153"/>
              <a:gd name="connsiteX13" fmla="*/ 27868 w 820100"/>
              <a:gd name="connsiteY13" fmla="*/ 665267 h 1056153"/>
              <a:gd name="connsiteX14" fmla="*/ 100503 w 820100"/>
              <a:gd name="connsiteY14" fmla="*/ 737900 h 1056153"/>
              <a:gd name="connsiteX15" fmla="*/ 162018 w 820100"/>
              <a:gd name="connsiteY15" fmla="*/ 737900 h 1056153"/>
              <a:gd name="connsiteX16" fmla="*/ 234503 w 820100"/>
              <a:gd name="connsiteY16" fmla="*/ 665267 h 1056153"/>
              <a:gd name="connsiteX17" fmla="*/ 234503 w 820100"/>
              <a:gd name="connsiteY17" fmla="*/ 479383 h 1056153"/>
              <a:gd name="connsiteX18" fmla="*/ 597456 w 820100"/>
              <a:gd name="connsiteY18" fmla="*/ 0 h 1056153"/>
              <a:gd name="connsiteX19" fmla="*/ 771926 w 820100"/>
              <a:gd name="connsiteY19" fmla="*/ 0 h 1056153"/>
              <a:gd name="connsiteX20" fmla="*/ 795791 w 820100"/>
              <a:gd name="connsiteY20" fmla="*/ 23865 h 1056153"/>
              <a:gd name="connsiteX21" fmla="*/ 795791 w 820100"/>
              <a:gd name="connsiteY21" fmla="*/ 261333 h 1056153"/>
              <a:gd name="connsiteX22" fmla="*/ 771926 w 820100"/>
              <a:gd name="connsiteY22" fmla="*/ 285346 h 1056153"/>
              <a:gd name="connsiteX23" fmla="*/ 764689 w 820100"/>
              <a:gd name="connsiteY23" fmla="*/ 285346 h 1056153"/>
              <a:gd name="connsiteX24" fmla="*/ 786093 w 820100"/>
              <a:gd name="connsiteY24" fmla="*/ 311658 h 1056153"/>
              <a:gd name="connsiteX25" fmla="*/ 805771 w 820100"/>
              <a:gd name="connsiteY25" fmla="*/ 345845 h 1056153"/>
              <a:gd name="connsiteX26" fmla="*/ 815808 w 820100"/>
              <a:gd name="connsiteY26" fmla="*/ 376510 h 1056153"/>
              <a:gd name="connsiteX27" fmla="*/ 820100 w 820100"/>
              <a:gd name="connsiteY27" fmla="*/ 376510 h 1056153"/>
              <a:gd name="connsiteX28" fmla="*/ 820100 w 820100"/>
              <a:gd name="connsiteY28" fmla="*/ 1021913 h 1056153"/>
              <a:gd name="connsiteX29" fmla="*/ 786007 w 820100"/>
              <a:gd name="connsiteY29" fmla="*/ 1056153 h 1056153"/>
              <a:gd name="connsiteX30" fmla="*/ 591378 w 820100"/>
              <a:gd name="connsiteY30" fmla="*/ 1056153 h 1056153"/>
              <a:gd name="connsiteX31" fmla="*/ 557285 w 820100"/>
              <a:gd name="connsiteY31" fmla="*/ 1022061 h 1056153"/>
              <a:gd name="connsiteX32" fmla="*/ 557285 w 820100"/>
              <a:gd name="connsiteY32" fmla="*/ 383720 h 1056153"/>
              <a:gd name="connsiteX33" fmla="*/ 553432 w 820100"/>
              <a:gd name="connsiteY33" fmla="*/ 377400 h 1056153"/>
              <a:gd name="connsiteX34" fmla="*/ 591917 w 820100"/>
              <a:gd name="connsiteY34" fmla="*/ 299837 h 1056153"/>
              <a:gd name="connsiteX35" fmla="*/ 606493 w 820100"/>
              <a:gd name="connsiteY35" fmla="*/ 285346 h 1056153"/>
              <a:gd name="connsiteX36" fmla="*/ 597456 w 820100"/>
              <a:gd name="connsiteY36" fmla="*/ 285346 h 1056153"/>
              <a:gd name="connsiteX37" fmla="*/ 573591 w 820100"/>
              <a:gd name="connsiteY37" fmla="*/ 261481 h 1056153"/>
              <a:gd name="connsiteX38" fmla="*/ 573591 w 820100"/>
              <a:gd name="connsiteY38" fmla="*/ 23865 h 1056153"/>
              <a:gd name="connsiteX39" fmla="*/ 597456 w 820100"/>
              <a:gd name="connsiteY39" fmla="*/ 0 h 1056153"/>
              <a:gd name="connsiteX40" fmla="*/ 320740 w 820100"/>
              <a:gd name="connsiteY40" fmla="*/ 0 h 1056153"/>
              <a:gd name="connsiteX41" fmla="*/ 495210 w 820100"/>
              <a:gd name="connsiteY41" fmla="*/ 0 h 1056153"/>
              <a:gd name="connsiteX42" fmla="*/ 519075 w 820100"/>
              <a:gd name="connsiteY42" fmla="*/ 23865 h 1056153"/>
              <a:gd name="connsiteX43" fmla="*/ 519075 w 820100"/>
              <a:gd name="connsiteY43" fmla="*/ 261333 h 1056153"/>
              <a:gd name="connsiteX44" fmla="*/ 495210 w 820100"/>
              <a:gd name="connsiteY44" fmla="*/ 285346 h 1056153"/>
              <a:gd name="connsiteX45" fmla="*/ 487973 w 820100"/>
              <a:gd name="connsiteY45" fmla="*/ 285346 h 1056153"/>
              <a:gd name="connsiteX46" fmla="*/ 509377 w 820100"/>
              <a:gd name="connsiteY46" fmla="*/ 311658 h 1056153"/>
              <a:gd name="connsiteX47" fmla="*/ 529055 w 820100"/>
              <a:gd name="connsiteY47" fmla="*/ 345845 h 1056153"/>
              <a:gd name="connsiteX48" fmla="*/ 539092 w 820100"/>
              <a:gd name="connsiteY48" fmla="*/ 376510 h 1056153"/>
              <a:gd name="connsiteX49" fmla="*/ 543384 w 820100"/>
              <a:gd name="connsiteY49" fmla="*/ 376510 h 1056153"/>
              <a:gd name="connsiteX50" fmla="*/ 543384 w 820100"/>
              <a:gd name="connsiteY50" fmla="*/ 1021913 h 1056153"/>
              <a:gd name="connsiteX51" fmla="*/ 509291 w 820100"/>
              <a:gd name="connsiteY51" fmla="*/ 1056153 h 1056153"/>
              <a:gd name="connsiteX52" fmla="*/ 314662 w 820100"/>
              <a:gd name="connsiteY52" fmla="*/ 1056153 h 1056153"/>
              <a:gd name="connsiteX53" fmla="*/ 280569 w 820100"/>
              <a:gd name="connsiteY53" fmla="*/ 1022061 h 1056153"/>
              <a:gd name="connsiteX54" fmla="*/ 280569 w 820100"/>
              <a:gd name="connsiteY54" fmla="*/ 383720 h 1056153"/>
              <a:gd name="connsiteX55" fmla="*/ 276716 w 820100"/>
              <a:gd name="connsiteY55" fmla="*/ 377400 h 1056153"/>
              <a:gd name="connsiteX56" fmla="*/ 315201 w 820100"/>
              <a:gd name="connsiteY56" fmla="*/ 299837 h 1056153"/>
              <a:gd name="connsiteX57" fmla="*/ 329777 w 820100"/>
              <a:gd name="connsiteY57" fmla="*/ 285346 h 1056153"/>
              <a:gd name="connsiteX58" fmla="*/ 320740 w 820100"/>
              <a:gd name="connsiteY58" fmla="*/ 285346 h 1056153"/>
              <a:gd name="connsiteX59" fmla="*/ 296875 w 820100"/>
              <a:gd name="connsiteY59" fmla="*/ 261481 h 1056153"/>
              <a:gd name="connsiteX60" fmla="*/ 296875 w 820100"/>
              <a:gd name="connsiteY60" fmla="*/ 23865 h 1056153"/>
              <a:gd name="connsiteX61" fmla="*/ 320740 w 820100"/>
              <a:gd name="connsiteY61" fmla="*/ 0 h 1056153"/>
              <a:gd name="connsiteX62" fmla="*/ 44024 w 820100"/>
              <a:gd name="connsiteY62" fmla="*/ 0 h 1056153"/>
              <a:gd name="connsiteX63" fmla="*/ 218494 w 820100"/>
              <a:gd name="connsiteY63" fmla="*/ 0 h 1056153"/>
              <a:gd name="connsiteX64" fmla="*/ 242359 w 820100"/>
              <a:gd name="connsiteY64" fmla="*/ 23865 h 1056153"/>
              <a:gd name="connsiteX65" fmla="*/ 242359 w 820100"/>
              <a:gd name="connsiteY65" fmla="*/ 261333 h 1056153"/>
              <a:gd name="connsiteX66" fmla="*/ 218494 w 820100"/>
              <a:gd name="connsiteY66" fmla="*/ 285346 h 1056153"/>
              <a:gd name="connsiteX67" fmla="*/ 211257 w 820100"/>
              <a:gd name="connsiteY67" fmla="*/ 285346 h 1056153"/>
              <a:gd name="connsiteX68" fmla="*/ 232661 w 820100"/>
              <a:gd name="connsiteY68" fmla="*/ 311658 h 1056153"/>
              <a:gd name="connsiteX69" fmla="*/ 252339 w 820100"/>
              <a:gd name="connsiteY69" fmla="*/ 345845 h 1056153"/>
              <a:gd name="connsiteX70" fmla="*/ 262376 w 820100"/>
              <a:gd name="connsiteY70" fmla="*/ 376510 h 1056153"/>
              <a:gd name="connsiteX71" fmla="*/ 266668 w 820100"/>
              <a:gd name="connsiteY71" fmla="*/ 376510 h 1056153"/>
              <a:gd name="connsiteX72" fmla="*/ 266668 w 820100"/>
              <a:gd name="connsiteY72" fmla="*/ 1021913 h 1056153"/>
              <a:gd name="connsiteX73" fmla="*/ 232575 w 820100"/>
              <a:gd name="connsiteY73" fmla="*/ 1056153 h 1056153"/>
              <a:gd name="connsiteX74" fmla="*/ 37946 w 820100"/>
              <a:gd name="connsiteY74" fmla="*/ 1056153 h 1056153"/>
              <a:gd name="connsiteX75" fmla="*/ 3853 w 820100"/>
              <a:gd name="connsiteY75" fmla="*/ 1022061 h 1056153"/>
              <a:gd name="connsiteX76" fmla="*/ 3853 w 820100"/>
              <a:gd name="connsiteY76" fmla="*/ 383720 h 1056153"/>
              <a:gd name="connsiteX77" fmla="*/ 0 w 820100"/>
              <a:gd name="connsiteY77" fmla="*/ 377400 h 1056153"/>
              <a:gd name="connsiteX78" fmla="*/ 38485 w 820100"/>
              <a:gd name="connsiteY78" fmla="*/ 299837 h 1056153"/>
              <a:gd name="connsiteX79" fmla="*/ 53061 w 820100"/>
              <a:gd name="connsiteY79" fmla="*/ 285346 h 1056153"/>
              <a:gd name="connsiteX80" fmla="*/ 44024 w 820100"/>
              <a:gd name="connsiteY80" fmla="*/ 285346 h 1056153"/>
              <a:gd name="connsiteX81" fmla="*/ 20159 w 820100"/>
              <a:gd name="connsiteY81" fmla="*/ 261481 h 1056153"/>
              <a:gd name="connsiteX82" fmla="*/ 20159 w 820100"/>
              <a:gd name="connsiteY82" fmla="*/ 23865 h 1056153"/>
              <a:gd name="connsiteX83" fmla="*/ 44024 w 820100"/>
              <a:gd name="connsiteY83" fmla="*/ 0 h 1056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820100" h="1056153">
                <a:moveTo>
                  <a:pt x="581300" y="479383"/>
                </a:moveTo>
                <a:lnTo>
                  <a:pt x="581300" y="665267"/>
                </a:lnTo>
                <a:cubicBezTo>
                  <a:pt x="581300" y="705436"/>
                  <a:pt x="613911" y="737900"/>
                  <a:pt x="653935" y="737900"/>
                </a:cubicBezTo>
                <a:lnTo>
                  <a:pt x="715450" y="737900"/>
                </a:lnTo>
                <a:cubicBezTo>
                  <a:pt x="755621" y="737900"/>
                  <a:pt x="788084" y="705436"/>
                  <a:pt x="787935" y="665267"/>
                </a:cubicBezTo>
                <a:lnTo>
                  <a:pt x="787935" y="479383"/>
                </a:lnTo>
                <a:close/>
                <a:moveTo>
                  <a:pt x="304584" y="479383"/>
                </a:moveTo>
                <a:lnTo>
                  <a:pt x="304584" y="665267"/>
                </a:lnTo>
                <a:cubicBezTo>
                  <a:pt x="304584" y="705436"/>
                  <a:pt x="337195" y="737900"/>
                  <a:pt x="377219" y="737900"/>
                </a:cubicBezTo>
                <a:lnTo>
                  <a:pt x="438734" y="737900"/>
                </a:lnTo>
                <a:cubicBezTo>
                  <a:pt x="478905" y="737900"/>
                  <a:pt x="511368" y="705436"/>
                  <a:pt x="511219" y="665267"/>
                </a:cubicBezTo>
                <a:lnTo>
                  <a:pt x="511219" y="479383"/>
                </a:lnTo>
                <a:close/>
                <a:moveTo>
                  <a:pt x="27868" y="479383"/>
                </a:moveTo>
                <a:lnTo>
                  <a:pt x="27868" y="665267"/>
                </a:lnTo>
                <a:cubicBezTo>
                  <a:pt x="27868" y="705436"/>
                  <a:pt x="60479" y="737900"/>
                  <a:pt x="100503" y="737900"/>
                </a:cubicBezTo>
                <a:lnTo>
                  <a:pt x="162018" y="737900"/>
                </a:lnTo>
                <a:cubicBezTo>
                  <a:pt x="202189" y="737900"/>
                  <a:pt x="234652" y="705436"/>
                  <a:pt x="234503" y="665267"/>
                </a:cubicBezTo>
                <a:lnTo>
                  <a:pt x="234503" y="479383"/>
                </a:lnTo>
                <a:close/>
                <a:moveTo>
                  <a:pt x="597456" y="0"/>
                </a:moveTo>
                <a:lnTo>
                  <a:pt x="771926" y="0"/>
                </a:lnTo>
                <a:cubicBezTo>
                  <a:pt x="785118" y="0"/>
                  <a:pt x="795791" y="10673"/>
                  <a:pt x="795791" y="23865"/>
                </a:cubicBezTo>
                <a:lnTo>
                  <a:pt x="795791" y="261333"/>
                </a:lnTo>
                <a:cubicBezTo>
                  <a:pt x="795939" y="274525"/>
                  <a:pt x="785266" y="285346"/>
                  <a:pt x="771926" y="285346"/>
                </a:cubicBezTo>
                <a:lnTo>
                  <a:pt x="764689" y="285346"/>
                </a:lnTo>
                <a:lnTo>
                  <a:pt x="786093" y="311658"/>
                </a:lnTo>
                <a:cubicBezTo>
                  <a:pt x="794125" y="323520"/>
                  <a:pt x="800784" y="335360"/>
                  <a:pt x="805771" y="345845"/>
                </a:cubicBezTo>
                <a:lnTo>
                  <a:pt x="815808" y="376510"/>
                </a:lnTo>
                <a:lnTo>
                  <a:pt x="820100" y="376510"/>
                </a:lnTo>
                <a:lnTo>
                  <a:pt x="820100" y="1021913"/>
                </a:lnTo>
                <a:cubicBezTo>
                  <a:pt x="820100" y="1040885"/>
                  <a:pt x="804832" y="1056153"/>
                  <a:pt x="786007" y="1056153"/>
                </a:cubicBezTo>
                <a:lnTo>
                  <a:pt x="591378" y="1056153"/>
                </a:lnTo>
                <a:cubicBezTo>
                  <a:pt x="572553" y="1056153"/>
                  <a:pt x="557285" y="1040885"/>
                  <a:pt x="557285" y="1022061"/>
                </a:cubicBezTo>
                <a:lnTo>
                  <a:pt x="557285" y="383720"/>
                </a:lnTo>
                <a:lnTo>
                  <a:pt x="553432" y="377400"/>
                </a:lnTo>
                <a:cubicBezTo>
                  <a:pt x="553432" y="365393"/>
                  <a:pt x="568144" y="331114"/>
                  <a:pt x="591917" y="299837"/>
                </a:cubicBezTo>
                <a:lnTo>
                  <a:pt x="606493" y="285346"/>
                </a:lnTo>
                <a:lnTo>
                  <a:pt x="597456" y="285346"/>
                </a:lnTo>
                <a:cubicBezTo>
                  <a:pt x="584264" y="285346"/>
                  <a:pt x="573591" y="274673"/>
                  <a:pt x="573591" y="261481"/>
                </a:cubicBezTo>
                <a:lnTo>
                  <a:pt x="573591" y="23865"/>
                </a:lnTo>
                <a:cubicBezTo>
                  <a:pt x="573591" y="10673"/>
                  <a:pt x="584264" y="0"/>
                  <a:pt x="597456" y="0"/>
                </a:cubicBezTo>
                <a:close/>
                <a:moveTo>
                  <a:pt x="320740" y="0"/>
                </a:moveTo>
                <a:lnTo>
                  <a:pt x="495210" y="0"/>
                </a:lnTo>
                <a:cubicBezTo>
                  <a:pt x="508402" y="0"/>
                  <a:pt x="519075" y="10673"/>
                  <a:pt x="519075" y="23865"/>
                </a:cubicBezTo>
                <a:lnTo>
                  <a:pt x="519075" y="261333"/>
                </a:lnTo>
                <a:cubicBezTo>
                  <a:pt x="519223" y="274525"/>
                  <a:pt x="508550" y="285346"/>
                  <a:pt x="495210" y="285346"/>
                </a:cubicBezTo>
                <a:lnTo>
                  <a:pt x="487973" y="285346"/>
                </a:lnTo>
                <a:lnTo>
                  <a:pt x="509377" y="311658"/>
                </a:lnTo>
                <a:cubicBezTo>
                  <a:pt x="517409" y="323520"/>
                  <a:pt x="524068" y="335360"/>
                  <a:pt x="529055" y="345845"/>
                </a:cubicBezTo>
                <a:lnTo>
                  <a:pt x="539092" y="376510"/>
                </a:lnTo>
                <a:lnTo>
                  <a:pt x="543384" y="376510"/>
                </a:lnTo>
                <a:lnTo>
                  <a:pt x="543384" y="1021913"/>
                </a:lnTo>
                <a:cubicBezTo>
                  <a:pt x="543384" y="1040885"/>
                  <a:pt x="528116" y="1056153"/>
                  <a:pt x="509291" y="1056153"/>
                </a:cubicBezTo>
                <a:lnTo>
                  <a:pt x="314662" y="1056153"/>
                </a:lnTo>
                <a:cubicBezTo>
                  <a:pt x="295837" y="1056153"/>
                  <a:pt x="280569" y="1040885"/>
                  <a:pt x="280569" y="1022061"/>
                </a:cubicBezTo>
                <a:lnTo>
                  <a:pt x="280569" y="383720"/>
                </a:lnTo>
                <a:lnTo>
                  <a:pt x="276716" y="377400"/>
                </a:lnTo>
                <a:cubicBezTo>
                  <a:pt x="276716" y="365393"/>
                  <a:pt x="291428" y="331114"/>
                  <a:pt x="315201" y="299837"/>
                </a:cubicBezTo>
                <a:lnTo>
                  <a:pt x="329777" y="285346"/>
                </a:lnTo>
                <a:lnTo>
                  <a:pt x="320740" y="285346"/>
                </a:lnTo>
                <a:cubicBezTo>
                  <a:pt x="307548" y="285346"/>
                  <a:pt x="296875" y="274673"/>
                  <a:pt x="296875" y="261481"/>
                </a:cubicBezTo>
                <a:lnTo>
                  <a:pt x="296875" y="23865"/>
                </a:lnTo>
                <a:cubicBezTo>
                  <a:pt x="296875" y="10673"/>
                  <a:pt x="307548" y="0"/>
                  <a:pt x="320740" y="0"/>
                </a:cubicBezTo>
                <a:close/>
                <a:moveTo>
                  <a:pt x="44024" y="0"/>
                </a:moveTo>
                <a:lnTo>
                  <a:pt x="218494" y="0"/>
                </a:lnTo>
                <a:cubicBezTo>
                  <a:pt x="231686" y="0"/>
                  <a:pt x="242359" y="10673"/>
                  <a:pt x="242359" y="23865"/>
                </a:cubicBezTo>
                <a:lnTo>
                  <a:pt x="242359" y="261333"/>
                </a:lnTo>
                <a:cubicBezTo>
                  <a:pt x="242507" y="274525"/>
                  <a:pt x="231834" y="285346"/>
                  <a:pt x="218494" y="285346"/>
                </a:cubicBezTo>
                <a:lnTo>
                  <a:pt x="211257" y="285346"/>
                </a:lnTo>
                <a:lnTo>
                  <a:pt x="232661" y="311658"/>
                </a:lnTo>
                <a:cubicBezTo>
                  <a:pt x="240693" y="323520"/>
                  <a:pt x="247352" y="335360"/>
                  <a:pt x="252339" y="345845"/>
                </a:cubicBezTo>
                <a:lnTo>
                  <a:pt x="262376" y="376510"/>
                </a:lnTo>
                <a:lnTo>
                  <a:pt x="266668" y="376510"/>
                </a:lnTo>
                <a:lnTo>
                  <a:pt x="266668" y="1021913"/>
                </a:lnTo>
                <a:cubicBezTo>
                  <a:pt x="266668" y="1040885"/>
                  <a:pt x="251400" y="1056153"/>
                  <a:pt x="232575" y="1056153"/>
                </a:cubicBezTo>
                <a:lnTo>
                  <a:pt x="37946" y="1056153"/>
                </a:lnTo>
                <a:cubicBezTo>
                  <a:pt x="19121" y="1056153"/>
                  <a:pt x="3853" y="1040885"/>
                  <a:pt x="3853" y="1022061"/>
                </a:cubicBezTo>
                <a:lnTo>
                  <a:pt x="3853" y="383720"/>
                </a:lnTo>
                <a:lnTo>
                  <a:pt x="0" y="377400"/>
                </a:lnTo>
                <a:cubicBezTo>
                  <a:pt x="0" y="365393"/>
                  <a:pt x="14712" y="331114"/>
                  <a:pt x="38485" y="299837"/>
                </a:cubicBezTo>
                <a:lnTo>
                  <a:pt x="53061" y="285346"/>
                </a:lnTo>
                <a:lnTo>
                  <a:pt x="44024" y="285346"/>
                </a:lnTo>
                <a:cubicBezTo>
                  <a:pt x="30832" y="285346"/>
                  <a:pt x="20159" y="274673"/>
                  <a:pt x="20159" y="261481"/>
                </a:cubicBezTo>
                <a:lnTo>
                  <a:pt x="20159" y="23865"/>
                </a:lnTo>
                <a:cubicBezTo>
                  <a:pt x="20159" y="10673"/>
                  <a:pt x="30832" y="0"/>
                  <a:pt x="44024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DC5FBA8-1892-4460-B678-ED1C56FB241A}"/>
              </a:ext>
            </a:extLst>
          </p:cNvPr>
          <p:cNvSpPr/>
          <p:nvPr/>
        </p:nvSpPr>
        <p:spPr>
          <a:xfrm>
            <a:off x="7661266" y="4575538"/>
            <a:ext cx="672173" cy="284365"/>
          </a:xfrm>
          <a:custGeom>
            <a:avLst/>
            <a:gdLst>
              <a:gd name="connsiteX0" fmla="*/ 1001899 w 1290428"/>
              <a:gd name="connsiteY0" fmla="*/ 228851 h 545920"/>
              <a:gd name="connsiteX1" fmla="*/ 1026167 w 1290428"/>
              <a:gd name="connsiteY1" fmla="*/ 228851 h 545920"/>
              <a:gd name="connsiteX2" fmla="*/ 1048859 w 1290428"/>
              <a:gd name="connsiteY2" fmla="*/ 229376 h 545920"/>
              <a:gd name="connsiteX3" fmla="*/ 1060573 w 1290428"/>
              <a:gd name="connsiteY3" fmla="*/ 235416 h 545920"/>
              <a:gd name="connsiteX4" fmla="*/ 1064722 w 1290428"/>
              <a:gd name="connsiteY4" fmla="*/ 247971 h 545920"/>
              <a:gd name="connsiteX5" fmla="*/ 1061571 w 1290428"/>
              <a:gd name="connsiteY5" fmla="*/ 259527 h 545920"/>
              <a:gd name="connsiteX6" fmla="*/ 1052851 w 1290428"/>
              <a:gd name="connsiteY6" fmla="*/ 266040 h 545920"/>
              <a:gd name="connsiteX7" fmla="*/ 1024906 w 1290428"/>
              <a:gd name="connsiteY7" fmla="*/ 267931 h 545920"/>
              <a:gd name="connsiteX8" fmla="*/ 1001899 w 1290428"/>
              <a:gd name="connsiteY8" fmla="*/ 267931 h 545920"/>
              <a:gd name="connsiteX9" fmla="*/ 970803 w 1290428"/>
              <a:gd name="connsiteY9" fmla="*/ 202797 h 545920"/>
              <a:gd name="connsiteX10" fmla="*/ 970803 w 1290428"/>
              <a:gd name="connsiteY10" fmla="*/ 356808 h 545920"/>
              <a:gd name="connsiteX11" fmla="*/ 1001899 w 1290428"/>
              <a:gd name="connsiteY11" fmla="*/ 356808 h 545920"/>
              <a:gd name="connsiteX12" fmla="*/ 1001899 w 1290428"/>
              <a:gd name="connsiteY12" fmla="*/ 292514 h 545920"/>
              <a:gd name="connsiteX13" fmla="*/ 1008203 w 1290428"/>
              <a:gd name="connsiteY13" fmla="*/ 292514 h 545920"/>
              <a:gd name="connsiteX14" fmla="*/ 1023856 w 1290428"/>
              <a:gd name="connsiteY14" fmla="*/ 294247 h 545920"/>
              <a:gd name="connsiteX15" fmla="*/ 1033206 w 1290428"/>
              <a:gd name="connsiteY15" fmla="*/ 300656 h 545920"/>
              <a:gd name="connsiteX16" fmla="*/ 1049594 w 1290428"/>
              <a:gd name="connsiteY16" fmla="*/ 323295 h 545920"/>
              <a:gd name="connsiteX17" fmla="*/ 1072076 w 1290428"/>
              <a:gd name="connsiteY17" fmla="*/ 356808 h 545920"/>
              <a:gd name="connsiteX18" fmla="*/ 1109266 w 1290428"/>
              <a:gd name="connsiteY18" fmla="*/ 356808 h 545920"/>
              <a:gd name="connsiteX19" fmla="*/ 1090461 w 1290428"/>
              <a:gd name="connsiteY19" fmla="*/ 326762 h 545920"/>
              <a:gd name="connsiteX20" fmla="*/ 1072759 w 1290428"/>
              <a:gd name="connsiteY20" fmla="*/ 301759 h 545920"/>
              <a:gd name="connsiteX21" fmla="*/ 1056108 w 1290428"/>
              <a:gd name="connsiteY21" fmla="*/ 288837 h 545920"/>
              <a:gd name="connsiteX22" fmla="*/ 1086574 w 1290428"/>
              <a:gd name="connsiteY22" fmla="*/ 274602 h 545920"/>
              <a:gd name="connsiteX23" fmla="*/ 1096764 w 1290428"/>
              <a:gd name="connsiteY23" fmla="*/ 245974 h 545920"/>
              <a:gd name="connsiteX24" fmla="*/ 1090041 w 1290428"/>
              <a:gd name="connsiteY24" fmla="*/ 221707 h 545920"/>
              <a:gd name="connsiteX25" fmla="*/ 1072128 w 1290428"/>
              <a:gd name="connsiteY25" fmla="*/ 206947 h 545920"/>
              <a:gd name="connsiteX26" fmla="*/ 1036252 w 1290428"/>
              <a:gd name="connsiteY26" fmla="*/ 202797 h 545920"/>
              <a:gd name="connsiteX27" fmla="*/ 215823 w 1290428"/>
              <a:gd name="connsiteY27" fmla="*/ 197058 h 545920"/>
              <a:gd name="connsiteX28" fmla="*/ 215823 w 1290428"/>
              <a:gd name="connsiteY28" fmla="*/ 349808 h 545920"/>
              <a:gd name="connsiteX29" fmla="*/ 324240 w 1290428"/>
              <a:gd name="connsiteY29" fmla="*/ 349808 h 545920"/>
              <a:gd name="connsiteX30" fmla="*/ 324240 w 1290428"/>
              <a:gd name="connsiteY30" fmla="*/ 323859 h 545920"/>
              <a:gd name="connsiteX31" fmla="*/ 246920 w 1290428"/>
              <a:gd name="connsiteY31" fmla="*/ 323859 h 545920"/>
              <a:gd name="connsiteX32" fmla="*/ 246920 w 1290428"/>
              <a:gd name="connsiteY32" fmla="*/ 197058 h 545920"/>
              <a:gd name="connsiteX33" fmla="*/ 1031661 w 1290428"/>
              <a:gd name="connsiteY33" fmla="*/ 100279 h 545920"/>
              <a:gd name="connsiteX34" fmla="*/ 1206742 w 1290428"/>
              <a:gd name="connsiteY34" fmla="*/ 275360 h 545920"/>
              <a:gd name="connsiteX35" fmla="*/ 1031661 w 1290428"/>
              <a:gd name="connsiteY35" fmla="*/ 450441 h 545920"/>
              <a:gd name="connsiteX36" fmla="*/ 856580 w 1290428"/>
              <a:gd name="connsiteY36" fmla="*/ 275360 h 545920"/>
              <a:gd name="connsiteX37" fmla="*/ 1031661 w 1290428"/>
              <a:gd name="connsiteY37" fmla="*/ 100279 h 545920"/>
              <a:gd name="connsiteX38" fmla="*/ 259978 w 1290428"/>
              <a:gd name="connsiteY38" fmla="*/ 100279 h 545920"/>
              <a:gd name="connsiteX39" fmla="*/ 435059 w 1290428"/>
              <a:gd name="connsiteY39" fmla="*/ 275360 h 545920"/>
              <a:gd name="connsiteX40" fmla="*/ 259978 w 1290428"/>
              <a:gd name="connsiteY40" fmla="*/ 450441 h 545920"/>
              <a:gd name="connsiteX41" fmla="*/ 84897 w 1290428"/>
              <a:gd name="connsiteY41" fmla="*/ 275360 h 545920"/>
              <a:gd name="connsiteX42" fmla="*/ 259978 w 1290428"/>
              <a:gd name="connsiteY42" fmla="*/ 100279 h 545920"/>
              <a:gd name="connsiteX43" fmla="*/ 1031661 w 1290428"/>
              <a:gd name="connsiteY43" fmla="*/ 74461 h 545920"/>
              <a:gd name="connsiteX44" fmla="*/ 830762 w 1290428"/>
              <a:gd name="connsiteY44" fmla="*/ 275360 h 545920"/>
              <a:gd name="connsiteX45" fmla="*/ 1031661 w 1290428"/>
              <a:gd name="connsiteY45" fmla="*/ 476260 h 545920"/>
              <a:gd name="connsiteX46" fmla="*/ 1232561 w 1290428"/>
              <a:gd name="connsiteY46" fmla="*/ 275360 h 545920"/>
              <a:gd name="connsiteX47" fmla="*/ 1031661 w 1290428"/>
              <a:gd name="connsiteY47" fmla="*/ 74461 h 545920"/>
              <a:gd name="connsiteX48" fmla="*/ 259978 w 1290428"/>
              <a:gd name="connsiteY48" fmla="*/ 74461 h 545920"/>
              <a:gd name="connsiteX49" fmla="*/ 59079 w 1290428"/>
              <a:gd name="connsiteY49" fmla="*/ 275360 h 545920"/>
              <a:gd name="connsiteX50" fmla="*/ 259978 w 1290428"/>
              <a:gd name="connsiteY50" fmla="*/ 476260 h 545920"/>
              <a:gd name="connsiteX51" fmla="*/ 460878 w 1290428"/>
              <a:gd name="connsiteY51" fmla="*/ 275360 h 545920"/>
              <a:gd name="connsiteX52" fmla="*/ 259978 w 1290428"/>
              <a:gd name="connsiteY52" fmla="*/ 74461 h 545920"/>
              <a:gd name="connsiteX53" fmla="*/ 292514 w 1290428"/>
              <a:gd name="connsiteY53" fmla="*/ 896 h 545920"/>
              <a:gd name="connsiteX54" fmla="*/ 372620 w 1290428"/>
              <a:gd name="connsiteY54" fmla="*/ 21882 h 545920"/>
              <a:gd name="connsiteX55" fmla="*/ 919423 w 1290428"/>
              <a:gd name="connsiteY55" fmla="*/ 21792 h 545920"/>
              <a:gd name="connsiteX56" fmla="*/ 1290428 w 1290428"/>
              <a:gd name="connsiteY56" fmla="*/ 273343 h 545920"/>
              <a:gd name="connsiteX57" fmla="*/ 911803 w 1290428"/>
              <a:gd name="connsiteY57" fmla="*/ 525386 h 545920"/>
              <a:gd name="connsiteX58" fmla="*/ 711711 w 1290428"/>
              <a:gd name="connsiteY58" fmla="*/ 467474 h 545920"/>
              <a:gd name="connsiteX59" fmla="*/ 377775 w 1290428"/>
              <a:gd name="connsiteY59" fmla="*/ 525386 h 545920"/>
              <a:gd name="connsiteX60" fmla="*/ 29361 w 1290428"/>
              <a:gd name="connsiteY60" fmla="*/ 397414 h 545920"/>
              <a:gd name="connsiteX61" fmla="*/ 71002 w 1290428"/>
              <a:gd name="connsiteY61" fmla="*/ 90328 h 545920"/>
              <a:gd name="connsiteX62" fmla="*/ 292514 w 1290428"/>
              <a:gd name="connsiteY62" fmla="*/ 896 h 5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90428" h="545920">
                <a:moveTo>
                  <a:pt x="1001899" y="228851"/>
                </a:moveTo>
                <a:lnTo>
                  <a:pt x="1026167" y="228851"/>
                </a:lnTo>
                <a:cubicBezTo>
                  <a:pt x="1038774" y="228851"/>
                  <a:pt x="1046338" y="229026"/>
                  <a:pt x="1048859" y="229376"/>
                </a:cubicBezTo>
                <a:cubicBezTo>
                  <a:pt x="1053902" y="230216"/>
                  <a:pt x="1057806" y="232230"/>
                  <a:pt x="1060573" y="235416"/>
                </a:cubicBezTo>
                <a:cubicBezTo>
                  <a:pt x="1063339" y="238603"/>
                  <a:pt x="1064722" y="242788"/>
                  <a:pt x="1064722" y="247971"/>
                </a:cubicBezTo>
                <a:cubicBezTo>
                  <a:pt x="1064722" y="252593"/>
                  <a:pt x="1063672" y="256445"/>
                  <a:pt x="1061571" y="259527"/>
                </a:cubicBezTo>
                <a:cubicBezTo>
                  <a:pt x="1059470" y="262608"/>
                  <a:pt x="1056563" y="264780"/>
                  <a:pt x="1052851" y="266040"/>
                </a:cubicBezTo>
                <a:cubicBezTo>
                  <a:pt x="1049139" y="267301"/>
                  <a:pt x="1039824" y="267931"/>
                  <a:pt x="1024906" y="267931"/>
                </a:cubicBezTo>
                <a:lnTo>
                  <a:pt x="1001899" y="267931"/>
                </a:lnTo>
                <a:close/>
                <a:moveTo>
                  <a:pt x="970803" y="202797"/>
                </a:moveTo>
                <a:lnTo>
                  <a:pt x="970803" y="356808"/>
                </a:lnTo>
                <a:lnTo>
                  <a:pt x="1001899" y="356808"/>
                </a:lnTo>
                <a:lnTo>
                  <a:pt x="1001899" y="292514"/>
                </a:lnTo>
                <a:lnTo>
                  <a:pt x="1008203" y="292514"/>
                </a:lnTo>
                <a:cubicBezTo>
                  <a:pt x="1015346" y="292514"/>
                  <a:pt x="1020564" y="293092"/>
                  <a:pt x="1023856" y="294247"/>
                </a:cubicBezTo>
                <a:cubicBezTo>
                  <a:pt x="1027148" y="295403"/>
                  <a:pt x="1030264" y="297539"/>
                  <a:pt x="1033206" y="300656"/>
                </a:cubicBezTo>
                <a:cubicBezTo>
                  <a:pt x="1036147" y="303773"/>
                  <a:pt x="1041610" y="311319"/>
                  <a:pt x="1049594" y="323295"/>
                </a:cubicBezTo>
                <a:lnTo>
                  <a:pt x="1072076" y="356808"/>
                </a:lnTo>
                <a:lnTo>
                  <a:pt x="1109266" y="356808"/>
                </a:lnTo>
                <a:lnTo>
                  <a:pt x="1090461" y="326762"/>
                </a:lnTo>
                <a:cubicBezTo>
                  <a:pt x="1083037" y="314786"/>
                  <a:pt x="1077136" y="306451"/>
                  <a:pt x="1072759" y="301759"/>
                </a:cubicBezTo>
                <a:cubicBezTo>
                  <a:pt x="1068382" y="297066"/>
                  <a:pt x="1062831" y="292759"/>
                  <a:pt x="1056108" y="288837"/>
                </a:cubicBezTo>
                <a:cubicBezTo>
                  <a:pt x="1069625" y="286876"/>
                  <a:pt x="1079780" y="282131"/>
                  <a:pt x="1086574" y="274602"/>
                </a:cubicBezTo>
                <a:cubicBezTo>
                  <a:pt x="1093368" y="267073"/>
                  <a:pt x="1096764" y="257531"/>
                  <a:pt x="1096764" y="245974"/>
                </a:cubicBezTo>
                <a:cubicBezTo>
                  <a:pt x="1096764" y="236870"/>
                  <a:pt x="1094523" y="228781"/>
                  <a:pt x="1090041" y="221707"/>
                </a:cubicBezTo>
                <a:cubicBezTo>
                  <a:pt x="1085558" y="214633"/>
                  <a:pt x="1079588" y="209713"/>
                  <a:pt x="1072128" y="206947"/>
                </a:cubicBezTo>
                <a:cubicBezTo>
                  <a:pt x="1064670" y="204180"/>
                  <a:pt x="1052711" y="202797"/>
                  <a:pt x="1036252" y="202797"/>
                </a:cubicBezTo>
                <a:close/>
                <a:moveTo>
                  <a:pt x="215823" y="197058"/>
                </a:moveTo>
                <a:lnTo>
                  <a:pt x="215823" y="349808"/>
                </a:lnTo>
                <a:lnTo>
                  <a:pt x="324240" y="349808"/>
                </a:lnTo>
                <a:lnTo>
                  <a:pt x="324240" y="323859"/>
                </a:lnTo>
                <a:lnTo>
                  <a:pt x="246920" y="323859"/>
                </a:lnTo>
                <a:lnTo>
                  <a:pt x="246920" y="197058"/>
                </a:lnTo>
                <a:close/>
                <a:moveTo>
                  <a:pt x="1031661" y="100279"/>
                </a:moveTo>
                <a:cubicBezTo>
                  <a:pt x="1128391" y="100279"/>
                  <a:pt x="1206742" y="178631"/>
                  <a:pt x="1206742" y="275360"/>
                </a:cubicBezTo>
                <a:cubicBezTo>
                  <a:pt x="1206742" y="372090"/>
                  <a:pt x="1128301" y="450441"/>
                  <a:pt x="1031661" y="450441"/>
                </a:cubicBezTo>
                <a:cubicBezTo>
                  <a:pt x="934932" y="450441"/>
                  <a:pt x="856580" y="372090"/>
                  <a:pt x="856580" y="275360"/>
                </a:cubicBezTo>
                <a:cubicBezTo>
                  <a:pt x="856580" y="178631"/>
                  <a:pt x="934932" y="100279"/>
                  <a:pt x="1031661" y="100279"/>
                </a:cubicBezTo>
                <a:close/>
                <a:moveTo>
                  <a:pt x="259978" y="100279"/>
                </a:moveTo>
                <a:cubicBezTo>
                  <a:pt x="356708" y="100279"/>
                  <a:pt x="435059" y="178631"/>
                  <a:pt x="435059" y="275360"/>
                </a:cubicBezTo>
                <a:cubicBezTo>
                  <a:pt x="435059" y="372090"/>
                  <a:pt x="356618" y="450441"/>
                  <a:pt x="259978" y="450441"/>
                </a:cubicBezTo>
                <a:cubicBezTo>
                  <a:pt x="163249" y="450441"/>
                  <a:pt x="84897" y="372090"/>
                  <a:pt x="84897" y="275360"/>
                </a:cubicBezTo>
                <a:cubicBezTo>
                  <a:pt x="84897" y="178631"/>
                  <a:pt x="163249" y="100279"/>
                  <a:pt x="259978" y="100279"/>
                </a:cubicBezTo>
                <a:close/>
                <a:moveTo>
                  <a:pt x="1031661" y="74461"/>
                </a:moveTo>
                <a:cubicBezTo>
                  <a:pt x="920723" y="74461"/>
                  <a:pt x="830762" y="164422"/>
                  <a:pt x="830762" y="275360"/>
                </a:cubicBezTo>
                <a:cubicBezTo>
                  <a:pt x="830762" y="386299"/>
                  <a:pt x="920723" y="476260"/>
                  <a:pt x="1031661" y="476260"/>
                </a:cubicBezTo>
                <a:cubicBezTo>
                  <a:pt x="1142600" y="476260"/>
                  <a:pt x="1232561" y="386299"/>
                  <a:pt x="1232561" y="275360"/>
                </a:cubicBezTo>
                <a:cubicBezTo>
                  <a:pt x="1232561" y="164377"/>
                  <a:pt x="1142600" y="74461"/>
                  <a:pt x="1031661" y="74461"/>
                </a:cubicBezTo>
                <a:close/>
                <a:moveTo>
                  <a:pt x="259978" y="74461"/>
                </a:moveTo>
                <a:cubicBezTo>
                  <a:pt x="149040" y="74461"/>
                  <a:pt x="59079" y="164422"/>
                  <a:pt x="59079" y="275360"/>
                </a:cubicBezTo>
                <a:cubicBezTo>
                  <a:pt x="59079" y="386299"/>
                  <a:pt x="149040" y="476260"/>
                  <a:pt x="259978" y="476260"/>
                </a:cubicBezTo>
                <a:cubicBezTo>
                  <a:pt x="370917" y="476260"/>
                  <a:pt x="460878" y="386299"/>
                  <a:pt x="460878" y="275360"/>
                </a:cubicBezTo>
                <a:cubicBezTo>
                  <a:pt x="460878" y="164377"/>
                  <a:pt x="370917" y="74461"/>
                  <a:pt x="259978" y="74461"/>
                </a:cubicBezTo>
                <a:close/>
                <a:moveTo>
                  <a:pt x="292514" y="896"/>
                </a:moveTo>
                <a:cubicBezTo>
                  <a:pt x="319647" y="3213"/>
                  <a:pt x="346668" y="10060"/>
                  <a:pt x="372620" y="21882"/>
                </a:cubicBezTo>
                <a:cubicBezTo>
                  <a:pt x="556397" y="105657"/>
                  <a:pt x="734705" y="100861"/>
                  <a:pt x="919423" y="21792"/>
                </a:cubicBezTo>
                <a:cubicBezTo>
                  <a:pt x="1096118" y="-53915"/>
                  <a:pt x="1290384" y="82394"/>
                  <a:pt x="1290428" y="273343"/>
                </a:cubicBezTo>
                <a:cubicBezTo>
                  <a:pt x="1290518" y="469401"/>
                  <a:pt x="1098673" y="597731"/>
                  <a:pt x="911803" y="525386"/>
                </a:cubicBezTo>
                <a:cubicBezTo>
                  <a:pt x="846585" y="500195"/>
                  <a:pt x="780873" y="478455"/>
                  <a:pt x="711711" y="467474"/>
                </a:cubicBezTo>
                <a:cubicBezTo>
                  <a:pt x="593735" y="448693"/>
                  <a:pt x="485172" y="483296"/>
                  <a:pt x="377775" y="525386"/>
                </a:cubicBezTo>
                <a:cubicBezTo>
                  <a:pt x="240973" y="578995"/>
                  <a:pt x="93593" y="524624"/>
                  <a:pt x="29361" y="397414"/>
                </a:cubicBezTo>
                <a:cubicBezTo>
                  <a:pt x="-21738" y="296113"/>
                  <a:pt x="-5064" y="172758"/>
                  <a:pt x="71002" y="90328"/>
                </a:cubicBezTo>
                <a:cubicBezTo>
                  <a:pt x="128690" y="27765"/>
                  <a:pt x="211113" y="-6054"/>
                  <a:pt x="292514" y="896"/>
                </a:cubicBezTo>
                <a:close/>
              </a:path>
            </a:pathLst>
          </a:custGeom>
          <a:solidFill>
            <a:schemeClr val="accent3"/>
          </a:solidFill>
          <a:ln w="4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F1F9A7F3-F885-4A61-9B98-24653E1AC3F2}"/>
              </a:ext>
            </a:extLst>
          </p:cNvPr>
          <p:cNvSpPr/>
          <p:nvPr/>
        </p:nvSpPr>
        <p:spPr>
          <a:xfrm>
            <a:off x="7798692" y="3324244"/>
            <a:ext cx="397322" cy="483925"/>
          </a:xfrm>
          <a:custGeom>
            <a:avLst/>
            <a:gdLst>
              <a:gd name="connsiteX0" fmla="*/ 180605 w 728316"/>
              <a:gd name="connsiteY0" fmla="*/ 0 h 887063"/>
              <a:gd name="connsiteX1" fmla="*/ 217181 w 728316"/>
              <a:gd name="connsiteY1" fmla="*/ 32766 h 887063"/>
              <a:gd name="connsiteX2" fmla="*/ 218610 w 728316"/>
              <a:gd name="connsiteY2" fmla="*/ 109061 h 887063"/>
              <a:gd name="connsiteX3" fmla="*/ 254710 w 728316"/>
              <a:gd name="connsiteY3" fmla="*/ 164973 h 887063"/>
              <a:gd name="connsiteX4" fmla="*/ 295381 w 728316"/>
              <a:gd name="connsiteY4" fmla="*/ 199263 h 887063"/>
              <a:gd name="connsiteX5" fmla="*/ 301096 w 728316"/>
              <a:gd name="connsiteY5" fmla="*/ 199263 h 887063"/>
              <a:gd name="connsiteX6" fmla="*/ 309574 w 728316"/>
              <a:gd name="connsiteY6" fmla="*/ 207740 h 887063"/>
              <a:gd name="connsiteX7" fmla="*/ 301096 w 728316"/>
              <a:gd name="connsiteY7" fmla="*/ 216218 h 887063"/>
              <a:gd name="connsiteX8" fmla="*/ 295191 w 728316"/>
              <a:gd name="connsiteY8" fmla="*/ 216218 h 887063"/>
              <a:gd name="connsiteX9" fmla="*/ 295096 w 728316"/>
              <a:gd name="connsiteY9" fmla="*/ 225171 h 887063"/>
              <a:gd name="connsiteX10" fmla="*/ 301192 w 728316"/>
              <a:gd name="connsiteY10" fmla="*/ 225171 h 887063"/>
              <a:gd name="connsiteX11" fmla="*/ 309669 w 728316"/>
              <a:gd name="connsiteY11" fmla="*/ 233648 h 887063"/>
              <a:gd name="connsiteX12" fmla="*/ 301192 w 728316"/>
              <a:gd name="connsiteY12" fmla="*/ 242126 h 887063"/>
              <a:gd name="connsiteX13" fmla="*/ 294810 w 728316"/>
              <a:gd name="connsiteY13" fmla="*/ 242126 h 887063"/>
              <a:gd name="connsiteX14" fmla="*/ 294619 w 728316"/>
              <a:gd name="connsiteY14" fmla="*/ 251079 h 887063"/>
              <a:gd name="connsiteX15" fmla="*/ 301192 w 728316"/>
              <a:gd name="connsiteY15" fmla="*/ 251079 h 887063"/>
              <a:gd name="connsiteX16" fmla="*/ 309669 w 728316"/>
              <a:gd name="connsiteY16" fmla="*/ 259556 h 887063"/>
              <a:gd name="connsiteX17" fmla="*/ 301192 w 728316"/>
              <a:gd name="connsiteY17" fmla="*/ 268034 h 887063"/>
              <a:gd name="connsiteX18" fmla="*/ 294238 w 728316"/>
              <a:gd name="connsiteY18" fmla="*/ 268034 h 887063"/>
              <a:gd name="connsiteX19" fmla="*/ 294048 w 728316"/>
              <a:gd name="connsiteY19" fmla="*/ 276987 h 887063"/>
              <a:gd name="connsiteX20" fmla="*/ 301096 w 728316"/>
              <a:gd name="connsiteY20" fmla="*/ 276987 h 887063"/>
              <a:gd name="connsiteX21" fmla="*/ 309574 w 728316"/>
              <a:gd name="connsiteY21" fmla="*/ 285464 h 887063"/>
              <a:gd name="connsiteX22" fmla="*/ 301096 w 728316"/>
              <a:gd name="connsiteY22" fmla="*/ 293942 h 887063"/>
              <a:gd name="connsiteX23" fmla="*/ 293667 w 728316"/>
              <a:gd name="connsiteY23" fmla="*/ 293942 h 887063"/>
              <a:gd name="connsiteX24" fmla="*/ 293476 w 728316"/>
              <a:gd name="connsiteY24" fmla="*/ 307372 h 887063"/>
              <a:gd name="connsiteX25" fmla="*/ 285094 w 728316"/>
              <a:gd name="connsiteY25" fmla="*/ 376809 h 887063"/>
              <a:gd name="connsiteX26" fmla="*/ 295477 w 728316"/>
              <a:gd name="connsiteY26" fmla="*/ 413957 h 887063"/>
              <a:gd name="connsiteX27" fmla="*/ 360628 w 728316"/>
              <a:gd name="connsiteY27" fmla="*/ 521494 h 887063"/>
              <a:gd name="connsiteX28" fmla="*/ 360802 w 728316"/>
              <a:gd name="connsiteY28" fmla="*/ 644434 h 887063"/>
              <a:gd name="connsiteX29" fmla="*/ 365956 w 728316"/>
              <a:gd name="connsiteY29" fmla="*/ 639951 h 887063"/>
              <a:gd name="connsiteX30" fmla="*/ 492297 w 728316"/>
              <a:gd name="connsiteY30" fmla="*/ 531391 h 887063"/>
              <a:gd name="connsiteX31" fmla="*/ 521747 w 728316"/>
              <a:gd name="connsiteY31" fmla="*/ 521677 h 887063"/>
              <a:gd name="connsiteX32" fmla="*/ 644867 w 728316"/>
              <a:gd name="connsiteY32" fmla="*/ 473493 h 887063"/>
              <a:gd name="connsiteX33" fmla="*/ 685903 w 728316"/>
              <a:gd name="connsiteY33" fmla="*/ 478579 h 887063"/>
              <a:gd name="connsiteX34" fmla="*/ 699278 w 728316"/>
              <a:gd name="connsiteY34" fmla="*/ 587037 h 887063"/>
              <a:gd name="connsiteX35" fmla="*/ 677482 w 728316"/>
              <a:gd name="connsiteY35" fmla="*/ 677407 h 887063"/>
              <a:gd name="connsiteX36" fmla="*/ 670368 w 728316"/>
              <a:gd name="connsiteY36" fmla="*/ 713907 h 887063"/>
              <a:gd name="connsiteX37" fmla="*/ 557884 w 728316"/>
              <a:gd name="connsiteY37" fmla="*/ 841454 h 887063"/>
              <a:gd name="connsiteX38" fmla="*/ 519515 w 728316"/>
              <a:gd name="connsiteY38" fmla="*/ 848314 h 887063"/>
              <a:gd name="connsiteX39" fmla="*/ 428703 w 728316"/>
              <a:gd name="connsiteY39" fmla="*/ 775641 h 887063"/>
              <a:gd name="connsiteX40" fmla="*/ 360866 w 728316"/>
              <a:gd name="connsiteY40" fmla="*/ 689713 h 887063"/>
              <a:gd name="connsiteX41" fmla="*/ 361009 w 728316"/>
              <a:gd name="connsiteY41" fmla="*/ 791337 h 887063"/>
              <a:gd name="connsiteX42" fmla="*/ 316241 w 728316"/>
              <a:gd name="connsiteY42" fmla="*/ 860012 h 887063"/>
              <a:gd name="connsiteX43" fmla="*/ 180510 w 728316"/>
              <a:gd name="connsiteY43" fmla="*/ 887063 h 887063"/>
              <a:gd name="connsiteX44" fmla="*/ 44779 w 728316"/>
              <a:gd name="connsiteY44" fmla="*/ 860012 h 887063"/>
              <a:gd name="connsiteX45" fmla="*/ 11 w 728316"/>
              <a:gd name="connsiteY45" fmla="*/ 791337 h 887063"/>
              <a:gd name="connsiteX46" fmla="*/ 487 w 728316"/>
              <a:gd name="connsiteY46" fmla="*/ 521494 h 887063"/>
              <a:gd name="connsiteX47" fmla="*/ 65638 w 728316"/>
              <a:gd name="connsiteY47" fmla="*/ 413957 h 887063"/>
              <a:gd name="connsiteX48" fmla="*/ 76021 w 728316"/>
              <a:gd name="connsiteY48" fmla="*/ 376809 h 887063"/>
              <a:gd name="connsiteX49" fmla="*/ 67639 w 728316"/>
              <a:gd name="connsiteY49" fmla="*/ 307372 h 887063"/>
              <a:gd name="connsiteX50" fmla="*/ 67448 w 728316"/>
              <a:gd name="connsiteY50" fmla="*/ 293942 h 887063"/>
              <a:gd name="connsiteX51" fmla="*/ 60019 w 728316"/>
              <a:gd name="connsiteY51" fmla="*/ 293942 h 887063"/>
              <a:gd name="connsiteX52" fmla="*/ 51541 w 728316"/>
              <a:gd name="connsiteY52" fmla="*/ 285464 h 887063"/>
              <a:gd name="connsiteX53" fmla="*/ 60019 w 728316"/>
              <a:gd name="connsiteY53" fmla="*/ 276987 h 887063"/>
              <a:gd name="connsiteX54" fmla="*/ 67162 w 728316"/>
              <a:gd name="connsiteY54" fmla="*/ 276987 h 887063"/>
              <a:gd name="connsiteX55" fmla="*/ 66972 w 728316"/>
              <a:gd name="connsiteY55" fmla="*/ 268034 h 887063"/>
              <a:gd name="connsiteX56" fmla="*/ 60019 w 728316"/>
              <a:gd name="connsiteY56" fmla="*/ 268034 h 887063"/>
              <a:gd name="connsiteX57" fmla="*/ 51541 w 728316"/>
              <a:gd name="connsiteY57" fmla="*/ 259556 h 887063"/>
              <a:gd name="connsiteX58" fmla="*/ 60019 w 728316"/>
              <a:gd name="connsiteY58" fmla="*/ 251079 h 887063"/>
              <a:gd name="connsiteX59" fmla="*/ 66591 w 728316"/>
              <a:gd name="connsiteY59" fmla="*/ 251079 h 887063"/>
              <a:gd name="connsiteX60" fmla="*/ 66400 w 728316"/>
              <a:gd name="connsiteY60" fmla="*/ 242126 h 887063"/>
              <a:gd name="connsiteX61" fmla="*/ 60019 w 728316"/>
              <a:gd name="connsiteY61" fmla="*/ 242126 h 887063"/>
              <a:gd name="connsiteX62" fmla="*/ 51541 w 728316"/>
              <a:gd name="connsiteY62" fmla="*/ 233648 h 887063"/>
              <a:gd name="connsiteX63" fmla="*/ 60019 w 728316"/>
              <a:gd name="connsiteY63" fmla="*/ 225171 h 887063"/>
              <a:gd name="connsiteX64" fmla="*/ 66019 w 728316"/>
              <a:gd name="connsiteY64" fmla="*/ 225171 h 887063"/>
              <a:gd name="connsiteX65" fmla="*/ 65924 w 728316"/>
              <a:gd name="connsiteY65" fmla="*/ 216218 h 887063"/>
              <a:gd name="connsiteX66" fmla="*/ 60019 w 728316"/>
              <a:gd name="connsiteY66" fmla="*/ 216218 h 887063"/>
              <a:gd name="connsiteX67" fmla="*/ 51541 w 728316"/>
              <a:gd name="connsiteY67" fmla="*/ 207740 h 887063"/>
              <a:gd name="connsiteX68" fmla="*/ 60019 w 728316"/>
              <a:gd name="connsiteY68" fmla="*/ 199263 h 887063"/>
              <a:gd name="connsiteX69" fmla="*/ 65829 w 728316"/>
              <a:gd name="connsiteY69" fmla="*/ 199263 h 887063"/>
              <a:gd name="connsiteX70" fmla="*/ 106501 w 728316"/>
              <a:gd name="connsiteY70" fmla="*/ 164973 h 887063"/>
              <a:gd name="connsiteX71" fmla="*/ 142600 w 728316"/>
              <a:gd name="connsiteY71" fmla="*/ 109061 h 887063"/>
              <a:gd name="connsiteX72" fmla="*/ 144029 w 728316"/>
              <a:gd name="connsiteY72" fmla="*/ 32766 h 887063"/>
              <a:gd name="connsiteX73" fmla="*/ 180605 w 728316"/>
              <a:gd name="connsiteY73" fmla="*/ 0 h 88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728316" h="887063">
                <a:moveTo>
                  <a:pt x="180605" y="0"/>
                </a:moveTo>
                <a:cubicBezTo>
                  <a:pt x="217562" y="1238"/>
                  <a:pt x="216324" y="10001"/>
                  <a:pt x="217181" y="32766"/>
                </a:cubicBezTo>
                <a:cubicBezTo>
                  <a:pt x="218800" y="77438"/>
                  <a:pt x="217467" y="77438"/>
                  <a:pt x="218610" y="109061"/>
                </a:cubicBezTo>
                <a:cubicBezTo>
                  <a:pt x="220420" y="157258"/>
                  <a:pt x="232897" y="162592"/>
                  <a:pt x="254710" y="164973"/>
                </a:cubicBezTo>
                <a:cubicBezTo>
                  <a:pt x="277570" y="167450"/>
                  <a:pt x="295191" y="173831"/>
                  <a:pt x="295381" y="199263"/>
                </a:cubicBezTo>
                <a:lnTo>
                  <a:pt x="301096" y="199263"/>
                </a:lnTo>
                <a:cubicBezTo>
                  <a:pt x="305764" y="199263"/>
                  <a:pt x="309574" y="203073"/>
                  <a:pt x="309574" y="207740"/>
                </a:cubicBezTo>
                <a:cubicBezTo>
                  <a:pt x="309574" y="212408"/>
                  <a:pt x="305764" y="216218"/>
                  <a:pt x="301096" y="216218"/>
                </a:cubicBezTo>
                <a:lnTo>
                  <a:pt x="295191" y="216218"/>
                </a:lnTo>
                <a:cubicBezTo>
                  <a:pt x="295191" y="219075"/>
                  <a:pt x="295191" y="222028"/>
                  <a:pt x="295096" y="225171"/>
                </a:cubicBezTo>
                <a:lnTo>
                  <a:pt x="301192" y="225171"/>
                </a:lnTo>
                <a:cubicBezTo>
                  <a:pt x="305859" y="225171"/>
                  <a:pt x="309669" y="228981"/>
                  <a:pt x="309669" y="233648"/>
                </a:cubicBezTo>
                <a:cubicBezTo>
                  <a:pt x="309669" y="238316"/>
                  <a:pt x="305859" y="242126"/>
                  <a:pt x="301192" y="242126"/>
                </a:cubicBezTo>
                <a:lnTo>
                  <a:pt x="294810" y="242126"/>
                </a:lnTo>
                <a:cubicBezTo>
                  <a:pt x="294715" y="245078"/>
                  <a:pt x="294715" y="248126"/>
                  <a:pt x="294619" y="251079"/>
                </a:cubicBezTo>
                <a:lnTo>
                  <a:pt x="301192" y="251079"/>
                </a:lnTo>
                <a:cubicBezTo>
                  <a:pt x="305859" y="251079"/>
                  <a:pt x="309669" y="254889"/>
                  <a:pt x="309669" y="259556"/>
                </a:cubicBezTo>
                <a:cubicBezTo>
                  <a:pt x="309669" y="264224"/>
                  <a:pt x="305859" y="268034"/>
                  <a:pt x="301192" y="268034"/>
                </a:cubicBezTo>
                <a:lnTo>
                  <a:pt x="294238" y="268034"/>
                </a:lnTo>
                <a:cubicBezTo>
                  <a:pt x="294143" y="271082"/>
                  <a:pt x="294143" y="274130"/>
                  <a:pt x="294048" y="276987"/>
                </a:cubicBezTo>
                <a:lnTo>
                  <a:pt x="301096" y="276987"/>
                </a:lnTo>
                <a:cubicBezTo>
                  <a:pt x="305764" y="276987"/>
                  <a:pt x="309574" y="280797"/>
                  <a:pt x="309574" y="285464"/>
                </a:cubicBezTo>
                <a:cubicBezTo>
                  <a:pt x="309574" y="290132"/>
                  <a:pt x="305764" y="293942"/>
                  <a:pt x="301096" y="293942"/>
                </a:cubicBezTo>
                <a:lnTo>
                  <a:pt x="293667" y="293942"/>
                </a:lnTo>
                <a:cubicBezTo>
                  <a:pt x="293572" y="300038"/>
                  <a:pt x="293476" y="304705"/>
                  <a:pt x="293476" y="307372"/>
                </a:cubicBezTo>
                <a:cubicBezTo>
                  <a:pt x="332815" y="325184"/>
                  <a:pt x="318337" y="366617"/>
                  <a:pt x="285094" y="376809"/>
                </a:cubicBezTo>
                <a:cubicBezTo>
                  <a:pt x="264044" y="383191"/>
                  <a:pt x="270236" y="410909"/>
                  <a:pt x="295477" y="413957"/>
                </a:cubicBezTo>
                <a:cubicBezTo>
                  <a:pt x="353389" y="419862"/>
                  <a:pt x="360628" y="472440"/>
                  <a:pt x="360628" y="521494"/>
                </a:cubicBezTo>
                <a:lnTo>
                  <a:pt x="360802" y="644434"/>
                </a:lnTo>
                <a:lnTo>
                  <a:pt x="365956" y="639951"/>
                </a:lnTo>
                <a:cubicBezTo>
                  <a:pt x="408641" y="604458"/>
                  <a:pt x="449611" y="566884"/>
                  <a:pt x="492297" y="531391"/>
                </a:cubicBezTo>
                <a:cubicBezTo>
                  <a:pt x="499098" y="525751"/>
                  <a:pt x="504991" y="518436"/>
                  <a:pt x="521747" y="521677"/>
                </a:cubicBezTo>
                <a:cubicBezTo>
                  <a:pt x="583631" y="533593"/>
                  <a:pt x="596114" y="504432"/>
                  <a:pt x="644867" y="473493"/>
                </a:cubicBezTo>
                <a:cubicBezTo>
                  <a:pt x="661161" y="462897"/>
                  <a:pt x="671282" y="464774"/>
                  <a:pt x="685903" y="478579"/>
                </a:cubicBezTo>
                <a:cubicBezTo>
                  <a:pt x="745728" y="535154"/>
                  <a:pt x="734709" y="526308"/>
                  <a:pt x="699278" y="587037"/>
                </a:cubicBezTo>
                <a:cubicBezTo>
                  <a:pt x="681767" y="616997"/>
                  <a:pt x="668758" y="622301"/>
                  <a:pt x="677482" y="677407"/>
                </a:cubicBezTo>
                <a:cubicBezTo>
                  <a:pt x="680258" y="695147"/>
                  <a:pt x="676557" y="706540"/>
                  <a:pt x="670368" y="713907"/>
                </a:cubicBezTo>
                <a:cubicBezTo>
                  <a:pt x="633749" y="757226"/>
                  <a:pt x="596447" y="799963"/>
                  <a:pt x="557884" y="841454"/>
                </a:cubicBezTo>
                <a:cubicBezTo>
                  <a:pt x="540841" y="859737"/>
                  <a:pt x="535565" y="858959"/>
                  <a:pt x="519515" y="848314"/>
                </a:cubicBezTo>
                <a:cubicBezTo>
                  <a:pt x="486308" y="826376"/>
                  <a:pt x="455911" y="802518"/>
                  <a:pt x="428703" y="775641"/>
                </a:cubicBezTo>
                <a:lnTo>
                  <a:pt x="360866" y="689713"/>
                </a:lnTo>
                <a:lnTo>
                  <a:pt x="361009" y="791337"/>
                </a:lnTo>
                <a:cubicBezTo>
                  <a:pt x="361580" y="825913"/>
                  <a:pt x="346817" y="848392"/>
                  <a:pt x="316241" y="860012"/>
                </a:cubicBezTo>
                <a:cubicBezTo>
                  <a:pt x="271093" y="877062"/>
                  <a:pt x="225754" y="886111"/>
                  <a:pt x="180510" y="887063"/>
                </a:cubicBezTo>
                <a:cubicBezTo>
                  <a:pt x="135171" y="886111"/>
                  <a:pt x="89927" y="877062"/>
                  <a:pt x="44779" y="860012"/>
                </a:cubicBezTo>
                <a:cubicBezTo>
                  <a:pt x="14203" y="848392"/>
                  <a:pt x="-465" y="825913"/>
                  <a:pt x="11" y="791337"/>
                </a:cubicBezTo>
                <a:cubicBezTo>
                  <a:pt x="1345" y="701421"/>
                  <a:pt x="583" y="611410"/>
                  <a:pt x="487" y="521494"/>
                </a:cubicBezTo>
                <a:cubicBezTo>
                  <a:pt x="487" y="472345"/>
                  <a:pt x="7822" y="419862"/>
                  <a:pt x="65638" y="413957"/>
                </a:cubicBezTo>
                <a:cubicBezTo>
                  <a:pt x="90880" y="410909"/>
                  <a:pt x="97071" y="383286"/>
                  <a:pt x="76021" y="376809"/>
                </a:cubicBezTo>
                <a:cubicBezTo>
                  <a:pt x="42778" y="366617"/>
                  <a:pt x="28300" y="325279"/>
                  <a:pt x="67639" y="307372"/>
                </a:cubicBezTo>
                <a:cubicBezTo>
                  <a:pt x="67639" y="304705"/>
                  <a:pt x="67543" y="299942"/>
                  <a:pt x="67448" y="293942"/>
                </a:cubicBezTo>
                <a:lnTo>
                  <a:pt x="60019" y="293942"/>
                </a:lnTo>
                <a:cubicBezTo>
                  <a:pt x="55351" y="293942"/>
                  <a:pt x="51541" y="290132"/>
                  <a:pt x="51541" y="285464"/>
                </a:cubicBezTo>
                <a:cubicBezTo>
                  <a:pt x="51541" y="280797"/>
                  <a:pt x="55351" y="276987"/>
                  <a:pt x="60019" y="276987"/>
                </a:cubicBezTo>
                <a:lnTo>
                  <a:pt x="67162" y="276987"/>
                </a:lnTo>
                <a:cubicBezTo>
                  <a:pt x="67067" y="274034"/>
                  <a:pt x="67067" y="271082"/>
                  <a:pt x="66972" y="268034"/>
                </a:cubicBezTo>
                <a:lnTo>
                  <a:pt x="60019" y="268034"/>
                </a:lnTo>
                <a:cubicBezTo>
                  <a:pt x="55351" y="268034"/>
                  <a:pt x="51541" y="264224"/>
                  <a:pt x="51541" y="259556"/>
                </a:cubicBezTo>
                <a:cubicBezTo>
                  <a:pt x="51541" y="254889"/>
                  <a:pt x="55351" y="251079"/>
                  <a:pt x="60019" y="251079"/>
                </a:cubicBezTo>
                <a:lnTo>
                  <a:pt x="66591" y="251079"/>
                </a:lnTo>
                <a:cubicBezTo>
                  <a:pt x="66496" y="248031"/>
                  <a:pt x="66496" y="245078"/>
                  <a:pt x="66400" y="242126"/>
                </a:cubicBezTo>
                <a:lnTo>
                  <a:pt x="60019" y="242126"/>
                </a:lnTo>
                <a:cubicBezTo>
                  <a:pt x="55351" y="242126"/>
                  <a:pt x="51541" y="238316"/>
                  <a:pt x="51541" y="233648"/>
                </a:cubicBezTo>
                <a:cubicBezTo>
                  <a:pt x="51541" y="228981"/>
                  <a:pt x="55351" y="225171"/>
                  <a:pt x="60019" y="225171"/>
                </a:cubicBezTo>
                <a:lnTo>
                  <a:pt x="66019" y="225171"/>
                </a:lnTo>
                <a:cubicBezTo>
                  <a:pt x="66019" y="222028"/>
                  <a:pt x="65924" y="218980"/>
                  <a:pt x="65924" y="216218"/>
                </a:cubicBezTo>
                <a:lnTo>
                  <a:pt x="60019" y="216218"/>
                </a:lnTo>
                <a:cubicBezTo>
                  <a:pt x="55351" y="216218"/>
                  <a:pt x="51541" y="212408"/>
                  <a:pt x="51541" y="207740"/>
                </a:cubicBezTo>
                <a:cubicBezTo>
                  <a:pt x="51541" y="203073"/>
                  <a:pt x="55351" y="199263"/>
                  <a:pt x="60019" y="199263"/>
                </a:cubicBezTo>
                <a:lnTo>
                  <a:pt x="65829" y="199263"/>
                </a:lnTo>
                <a:cubicBezTo>
                  <a:pt x="66019" y="173831"/>
                  <a:pt x="83641" y="167450"/>
                  <a:pt x="106501" y="164973"/>
                </a:cubicBezTo>
                <a:cubicBezTo>
                  <a:pt x="128313" y="162687"/>
                  <a:pt x="140791" y="157258"/>
                  <a:pt x="142600" y="109061"/>
                </a:cubicBezTo>
                <a:cubicBezTo>
                  <a:pt x="143743" y="77438"/>
                  <a:pt x="142410" y="77438"/>
                  <a:pt x="144029" y="32766"/>
                </a:cubicBezTo>
                <a:cubicBezTo>
                  <a:pt x="144886" y="10097"/>
                  <a:pt x="143743" y="1238"/>
                  <a:pt x="180605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B6D67"/>
      </a:accent1>
      <a:accent2>
        <a:srgbClr val="78D7D7"/>
      </a:accent2>
      <a:accent3>
        <a:srgbClr val="55B0DA"/>
      </a:accent3>
      <a:accent4>
        <a:srgbClr val="356C84"/>
      </a:accent4>
      <a:accent5>
        <a:srgbClr val="2B5A67"/>
      </a:accent5>
      <a:accent6>
        <a:srgbClr val="2B2A3A"/>
      </a:accent6>
      <a:hlink>
        <a:srgbClr val="0000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B6D67"/>
      </a:accent1>
      <a:accent2>
        <a:srgbClr val="78D7D7"/>
      </a:accent2>
      <a:accent3>
        <a:srgbClr val="55B0DA"/>
      </a:accent3>
      <a:accent4>
        <a:srgbClr val="356C84"/>
      </a:accent4>
      <a:accent5>
        <a:srgbClr val="2B5A67"/>
      </a:accent5>
      <a:accent6>
        <a:srgbClr val="2B2A3A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B6D67"/>
      </a:accent1>
      <a:accent2>
        <a:srgbClr val="CFF1F1"/>
      </a:accent2>
      <a:accent3>
        <a:srgbClr val="55B0DA"/>
      </a:accent3>
      <a:accent4>
        <a:srgbClr val="356C84"/>
      </a:accent4>
      <a:accent5>
        <a:srgbClr val="2B5A67"/>
      </a:accent5>
      <a:accent6>
        <a:srgbClr val="2B2A3A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4867</TotalTime>
  <Words>4193</Words>
  <Application>Microsoft Office PowerPoint</Application>
  <PresentationFormat>Widescreen</PresentationFormat>
  <Paragraphs>613</Paragraphs>
  <Slides>48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Agency FB</vt:lpstr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ae652</cp:lastModifiedBy>
  <cp:revision>91</cp:revision>
  <dcterms:created xsi:type="dcterms:W3CDTF">2020-01-20T05:08:25Z</dcterms:created>
  <dcterms:modified xsi:type="dcterms:W3CDTF">2021-09-07T06:18:11Z</dcterms:modified>
</cp:coreProperties>
</file>