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0" r:id="rId4"/>
    <p:sldId id="348" r:id="rId5"/>
    <p:sldId id="347" r:id="rId6"/>
    <p:sldId id="259" r:id="rId7"/>
    <p:sldId id="260" r:id="rId8"/>
    <p:sldId id="298" r:id="rId9"/>
    <p:sldId id="307" r:id="rId10"/>
    <p:sldId id="351" r:id="rId11"/>
    <p:sldId id="309" r:id="rId12"/>
    <p:sldId id="310" r:id="rId13"/>
    <p:sldId id="317" r:id="rId14"/>
    <p:sldId id="312" r:id="rId15"/>
    <p:sldId id="313" r:id="rId16"/>
    <p:sldId id="272" r:id="rId17"/>
    <p:sldId id="315" r:id="rId18"/>
    <p:sldId id="316" r:id="rId19"/>
    <p:sldId id="320" r:id="rId20"/>
    <p:sldId id="318" r:id="rId21"/>
    <p:sldId id="319" r:id="rId22"/>
    <p:sldId id="419" r:id="rId23"/>
    <p:sldId id="321" r:id="rId24"/>
    <p:sldId id="322" r:id="rId25"/>
    <p:sldId id="326" r:id="rId26"/>
    <p:sldId id="327" r:id="rId27"/>
    <p:sldId id="324" r:id="rId28"/>
    <p:sldId id="323" r:id="rId29"/>
    <p:sldId id="325" r:id="rId30"/>
    <p:sldId id="328" r:id="rId31"/>
    <p:sldId id="332" r:id="rId32"/>
    <p:sldId id="330" r:id="rId33"/>
    <p:sldId id="331" r:id="rId34"/>
    <p:sldId id="420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20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CA73-422E-90EC-42F93FDB83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A73-422E-90EC-42F93FDB83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CA73-422E-90EC-42F93FDB8337}"/>
              </c:ext>
            </c:extLst>
          </c:dPt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22E-90EC-42F93FDB83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22E-90EC-42F93FDB8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54E-4206-B153-D0CEC24F35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54E-4206-B153-D0CEC24F35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4E-4206-B153-D0CEC24F3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A13-4634-95F2-EB772B167F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A13-4634-95F2-EB772B167F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13-4634-95F2-EB772B167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7B4-415E-B8A0-4243CFCEE09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7B4-415E-B8A0-4243CFCEE09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4-415E-B8A0-4243CFCEE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8D4-483B-BE0C-0232DFCDDA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8D4-483B-BE0C-0232DFCDDA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4-483B-BE0C-0232DFCDD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49E-4073-80B8-277E034A78D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9E-4073-80B8-277E034A78D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40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9E-4073-80B8-277E034A78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49E-4073-80B8-277E034A78D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49E-4073-80B8-277E034A78D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</c:v>
                </c:pt>
                <c:pt idx="1">
                  <c:v>80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9E-4073-80B8-277E034A78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49E-4073-80B8-277E034A78D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49E-4073-80B8-277E034A78D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49E-4073-80B8-277E034A78D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45</c:v>
                </c:pt>
                <c:pt idx="1">
                  <c:v>30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9E-4073-80B8-277E034A7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218715264"/>
        <c:axId val="218716800"/>
      </c:barChart>
      <c:catAx>
        <c:axId val="21871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8716800"/>
        <c:crosses val="autoZero"/>
        <c:auto val="1"/>
        <c:lblAlgn val="ctr"/>
        <c:lblOffset val="100"/>
        <c:noMultiLvlLbl val="0"/>
      </c:catAx>
      <c:valAx>
        <c:axId val="2187168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87152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D-4CB4-AFF1-4615589BE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CD-4CB4-AFF1-4615589BE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66752"/>
        <c:axId val="131468672"/>
      </c:lineChart>
      <c:catAx>
        <c:axId val="13146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468672"/>
        <c:crosses val="autoZero"/>
        <c:auto val="1"/>
        <c:lblAlgn val="ctr"/>
        <c:lblOffset val="100"/>
        <c:noMultiLvlLbl val="0"/>
      </c:catAx>
      <c:valAx>
        <c:axId val="1314686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alpha val="44000"/>
                </a:schemeClr>
              </a:solidFill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466752"/>
        <c:crosses val="autoZero"/>
        <c:crossBetween val="between"/>
      </c:valAx>
      <c:spPr>
        <a:noFill/>
        <a:ln w="53975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985-4CD2-98F0-B6DBE8FC367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985-4CD2-98F0-B6DBE8FC367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85-4CD2-98F0-B6DBE8FC3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065-478C-9292-375F93A14E9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65-478C-9292-375F93A14E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65-478C-9292-375F93A14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28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28BF2C-FD3F-4BC1-9681-D9CC253C7506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8A446D2-98C7-45E7-B19F-123D3BEAE1E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EDC21F-91B9-4FC1-BD92-B73D3024360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C7B542A-B0D0-4B8E-AB5E-BF10755CADFB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678BF8A-AFF6-4BEF-9E92-33BBE80839B8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1CF5C7-E081-40B8-8125-059CA21F48A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A9FEF5-283D-4964-8257-841DFA7F4B9A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13ACD6-F114-415B-A1F9-A07B12BC5A3B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BAF14C-2FAF-49D5-8DE7-0464172FC380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8A158EF-20BB-48F4-9C13-1B0465152FFE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49E77D7-6247-4FDC-AFE3-CFFCB6B71D51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61081F-5F1A-4018-A6BA-13BEB671FD04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DD92725B-EBC5-4981-8E6A-519EBCDA6916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B7AC7EBE-2DEA-455B-804E-D4266757B10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62CDEA1F-2ED1-4167-AB42-5942E423044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47694936-5C73-41FD-9478-F1EE856A3736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726050A1-0D65-432F-9025-002D1F9D16D2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6E93A2EE-533E-4173-B9C1-230F88A434D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1BD616-0CF2-4769-BF9B-3DA738C39A7E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6CBACA6-DCCA-4141-88D1-A0F35CE0CE98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D864FA-A0BC-492E-BF4D-88C9CC2B47B1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ED5E027-9868-480D-BCAF-3CB2A4760A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1F8E4CC-7F51-4081-861E-1765E691CB7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B86C1D0-37CE-4CE6-8F5F-45D6D9096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 rot="10800000" flipV="1">
            <a:off x="-9624" y="-4763"/>
            <a:ext cx="7623587" cy="6867525"/>
          </a:xfrm>
          <a:custGeom>
            <a:avLst/>
            <a:gdLst>
              <a:gd name="connsiteX0" fmla="*/ 0 w 5457956"/>
              <a:gd name="connsiteY0" fmla="*/ 6858000 h 6858000"/>
              <a:gd name="connsiteX1" fmla="*/ 2738202 w 5457956"/>
              <a:gd name="connsiteY1" fmla="*/ 0 h 6858000"/>
              <a:gd name="connsiteX2" fmla="*/ 5457956 w 5457956"/>
              <a:gd name="connsiteY2" fmla="*/ 6858000 h 6858000"/>
              <a:gd name="connsiteX3" fmla="*/ 0 w 5457956"/>
              <a:gd name="connsiteY3" fmla="*/ 6858000 h 6858000"/>
              <a:gd name="connsiteX0" fmla="*/ 0 w 2733806"/>
              <a:gd name="connsiteY0" fmla="*/ 6867525 h 6867525"/>
              <a:gd name="connsiteX1" fmla="*/ 14052 w 2733806"/>
              <a:gd name="connsiteY1" fmla="*/ 0 h 6867525"/>
              <a:gd name="connsiteX2" fmla="*/ 2733806 w 2733806"/>
              <a:gd name="connsiteY2" fmla="*/ 6858000 h 6867525"/>
              <a:gd name="connsiteX3" fmla="*/ 0 w 2733806"/>
              <a:gd name="connsiteY3" fmla="*/ 6867525 h 6867525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5462954 w 5462954"/>
              <a:gd name="connsiteY2" fmla="*/ 6848475 h 6858000"/>
              <a:gd name="connsiteX3" fmla="*/ 2729148 w 5462954"/>
              <a:gd name="connsiteY3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154847 w 5462954"/>
              <a:gd name="connsiteY2" fmla="*/ 51911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802547 w 5462954"/>
              <a:gd name="connsiteY2" fmla="*/ 95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67525 h 6867525"/>
              <a:gd name="connsiteX1" fmla="*/ 0 w 5462954"/>
              <a:gd name="connsiteY1" fmla="*/ 0 h 6867525"/>
              <a:gd name="connsiteX2" fmla="*/ 4802547 w 5462954"/>
              <a:gd name="connsiteY2" fmla="*/ 19050 h 6867525"/>
              <a:gd name="connsiteX3" fmla="*/ 5462954 w 5462954"/>
              <a:gd name="connsiteY3" fmla="*/ 6858000 h 6867525"/>
              <a:gd name="connsiteX4" fmla="*/ 2729148 w 5462954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1905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12072"/>
              <a:gd name="connsiteY0" fmla="*/ 6867525 h 6867525"/>
              <a:gd name="connsiteX1" fmla="*/ 0 w 4812072"/>
              <a:gd name="connsiteY1" fmla="*/ 0 h 6867525"/>
              <a:gd name="connsiteX2" fmla="*/ 4812072 w 4812072"/>
              <a:gd name="connsiteY2" fmla="*/ 19050 h 6867525"/>
              <a:gd name="connsiteX3" fmla="*/ 4786679 w 4812072"/>
              <a:gd name="connsiteY3" fmla="*/ 1695450 h 6867525"/>
              <a:gd name="connsiteX4" fmla="*/ 2729148 w 4812072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97652 w 4802547"/>
              <a:gd name="connsiteY3" fmla="*/ 1695450 h 6867525"/>
              <a:gd name="connsiteX4" fmla="*/ 2729148 w 4802547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547" h="6867525">
                <a:moveTo>
                  <a:pt x="2729148" y="6867525"/>
                </a:moveTo>
                <a:lnTo>
                  <a:pt x="0" y="0"/>
                </a:lnTo>
                <a:lnTo>
                  <a:pt x="4802547" y="0"/>
                </a:lnTo>
                <a:cubicBezTo>
                  <a:pt x="4800915" y="565150"/>
                  <a:pt x="4799284" y="1130300"/>
                  <a:pt x="4797652" y="1695450"/>
                </a:cubicBezTo>
                <a:lnTo>
                  <a:pt x="2729148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1D638CE8-AD20-4CB4-B6A3-210BB7201115}"/>
              </a:ext>
            </a:extLst>
          </p:cNvPr>
          <p:cNvGrpSpPr/>
          <p:nvPr userDrawn="1"/>
        </p:nvGrpSpPr>
        <p:grpSpPr>
          <a:xfrm rot="10800000" flipH="1" flipV="1">
            <a:off x="9501318" y="3410805"/>
            <a:ext cx="2690682" cy="3483407"/>
            <a:chOff x="5710110" y="861237"/>
            <a:chExt cx="2769391" cy="3585306"/>
          </a:xfrm>
        </p:grpSpPr>
        <p:sp>
          <p:nvSpPr>
            <p:cNvPr id="11" name="Isosceles Triangle 4">
              <a:extLst>
                <a:ext uri="{FF2B5EF4-FFF2-40B4-BE49-F238E27FC236}">
                  <a16:creationId xmlns:a16="http://schemas.microsoft.com/office/drawing/2014/main" id="{4401D16F-071F-48DF-B9E7-B14969668B30}"/>
                </a:ext>
              </a:extLst>
            </p:cNvPr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D167A15C-92B8-4066-873F-0711670DC70A}"/>
                </a:ext>
              </a:extLst>
            </p:cNvPr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6">
              <a:extLst>
                <a:ext uri="{FF2B5EF4-FFF2-40B4-BE49-F238E27FC236}">
                  <a16:creationId xmlns:a16="http://schemas.microsoft.com/office/drawing/2014/main" id="{E9FABD01-6038-40C2-AB88-2F53D5D2519B}"/>
                </a:ext>
              </a:extLst>
            </p:cNvPr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id="{8FD28A03-2325-4BC7-9456-3B7B2A1849DF}"/>
                </a:ext>
              </a:extLst>
            </p:cNvPr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8">
              <a:extLst>
                <a:ext uri="{FF2B5EF4-FFF2-40B4-BE49-F238E27FC236}">
                  <a16:creationId xmlns:a16="http://schemas.microsoft.com/office/drawing/2014/main" id="{0B238841-B35E-4A6D-8711-0141841E43B0}"/>
                </a:ext>
              </a:extLst>
            </p:cNvPr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9">
              <a:extLst>
                <a:ext uri="{FF2B5EF4-FFF2-40B4-BE49-F238E27FC236}">
                  <a16:creationId xmlns:a16="http://schemas.microsoft.com/office/drawing/2014/main" id="{AA6769A0-D5A9-498C-AC0B-268E1CC7C2B0}"/>
                </a:ext>
              </a:extLst>
            </p:cNvPr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1B28F9E9-3E45-472A-BAE5-2D793E7B0095}"/>
                </a:ext>
              </a:extLst>
            </p:cNvPr>
            <p:cNvSpPr/>
            <p:nvPr userDrawn="1"/>
          </p:nvSpPr>
          <p:spPr>
            <a:xfrm rot="10800000">
              <a:off x="7798130" y="2053637"/>
              <a:ext cx="681371" cy="2392906"/>
            </a:xfrm>
            <a:custGeom>
              <a:avLst/>
              <a:gdLst>
                <a:gd name="connsiteX0" fmla="*/ 0 w 1342121"/>
                <a:gd name="connsiteY0" fmla="*/ 1157001 h 1157001"/>
                <a:gd name="connsiteX1" fmla="*/ 671061 w 1342121"/>
                <a:gd name="connsiteY1" fmla="*/ 0 h 1157001"/>
                <a:gd name="connsiteX2" fmla="*/ 1342121 w 1342121"/>
                <a:gd name="connsiteY2" fmla="*/ 1157001 h 1157001"/>
                <a:gd name="connsiteX3" fmla="*/ 0 w 1342121"/>
                <a:gd name="connsiteY3" fmla="*/ 1157001 h 1157001"/>
                <a:gd name="connsiteX0" fmla="*/ 0 w 1342121"/>
                <a:gd name="connsiteY0" fmla="*/ 2478806 h 2478806"/>
                <a:gd name="connsiteX1" fmla="*/ 145960 w 1342121"/>
                <a:gd name="connsiteY1" fmla="*/ 0 h 2478806"/>
                <a:gd name="connsiteX2" fmla="*/ 1342121 w 1342121"/>
                <a:gd name="connsiteY2" fmla="*/ 2478806 h 2478806"/>
                <a:gd name="connsiteX3" fmla="*/ 0 w 1342121"/>
                <a:gd name="connsiteY3" fmla="*/ 2478806 h 2478806"/>
                <a:gd name="connsiteX0" fmla="*/ 0 w 807966"/>
                <a:gd name="connsiteY0" fmla="*/ 2478806 h 2478806"/>
                <a:gd name="connsiteX1" fmla="*/ 145960 w 807966"/>
                <a:gd name="connsiteY1" fmla="*/ 0 h 2478806"/>
                <a:gd name="connsiteX2" fmla="*/ 807966 w 807966"/>
                <a:gd name="connsiteY2" fmla="*/ 1166053 h 2478806"/>
                <a:gd name="connsiteX3" fmla="*/ 0 w 807966"/>
                <a:gd name="connsiteY3" fmla="*/ 2478806 h 2478806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66053 h 2324897"/>
                <a:gd name="connsiteX3" fmla="*/ 7949 w 662006"/>
                <a:gd name="connsiteY3" fmla="*/ 2324897 h 2324897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75106 h 2324897"/>
                <a:gd name="connsiteX3" fmla="*/ 7949 w 662006"/>
                <a:gd name="connsiteY3" fmla="*/ 2324897 h 2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006" h="2324897">
                  <a:moveTo>
                    <a:pt x="7949" y="2324897"/>
                  </a:moveTo>
                  <a:cubicBezTo>
                    <a:pt x="5299" y="1549931"/>
                    <a:pt x="2650" y="774966"/>
                    <a:pt x="0" y="0"/>
                  </a:cubicBezTo>
                  <a:lnTo>
                    <a:pt x="662006" y="1175106"/>
                  </a:lnTo>
                  <a:lnTo>
                    <a:pt x="7949" y="2324897"/>
                  </a:ln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856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912499-8943-4446-B7DB-52E7E11DD116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64D84620-C430-4343-A8AC-1EDAD2FA2532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2DAC6ED-B140-430B-8F6A-5C22A06CC49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DBE39D-A41A-4CD0-93D5-524B5A656C9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506EBDC-A221-4B9E-846E-D40D68E65E1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CE7109-56FC-41FD-9C37-5F919DBE628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ACA3D7-0059-49CD-949A-846D8DE621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3B9F79-AF6C-44E6-854F-3D7B1B9CB86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E14ECF-3C3F-4E5F-9AB7-7552A4E8BEA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40EFF0-CFD8-4BCA-B566-7AD775851DD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0FE08202-A68B-480F-B31B-EA88374D52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93C4C34-BF68-4D0D-95CF-EAF16D786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09EF71CE-87BE-42CE-84FA-EC400997E674}"/>
              </a:ext>
            </a:extLst>
          </p:cNvPr>
          <p:cNvSpPr/>
          <p:nvPr userDrawn="1"/>
        </p:nvSpPr>
        <p:spPr>
          <a:xfrm rot="18445581">
            <a:off x="8182359" y="1955261"/>
            <a:ext cx="2703820" cy="2703820"/>
          </a:xfrm>
          <a:prstGeom prst="roundRect">
            <a:avLst>
              <a:gd name="adj" fmla="val 82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10814E9-9391-4339-9432-93BE201B0A6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47164" y="1420039"/>
            <a:ext cx="3774210" cy="3774264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31633"/>
            <a:ext cx="12192000" cy="32681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486631" y="1787843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7542257" y="1787843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8" hasCustomPrompt="1"/>
          </p:nvPr>
        </p:nvSpPr>
        <p:spPr>
          <a:xfrm>
            <a:off x="9597883" y="1787843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19" hasCustomPrompt="1"/>
          </p:nvPr>
        </p:nvSpPr>
        <p:spPr>
          <a:xfrm>
            <a:off x="5486631" y="3351282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20" hasCustomPrompt="1"/>
          </p:nvPr>
        </p:nvSpPr>
        <p:spPr>
          <a:xfrm>
            <a:off x="7542257" y="3351282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21" hasCustomPrompt="1"/>
          </p:nvPr>
        </p:nvSpPr>
        <p:spPr>
          <a:xfrm>
            <a:off x="9597883" y="3351282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986069"/>
            <a:ext cx="12192000" cy="1768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78458F6-F039-4D39-8487-A2DC48D55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7254"/>
            <a:ext cx="1189672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8148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295671-281B-4EFD-83D6-83255276A44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1"/>
            <a:ext cx="5664223" cy="6857997"/>
          </a:xfrm>
          <a:custGeom>
            <a:avLst/>
            <a:gdLst>
              <a:gd name="connsiteX0" fmla="*/ 0 w 5664223"/>
              <a:gd name="connsiteY0" fmla="*/ 0 h 6857997"/>
              <a:gd name="connsiteX1" fmla="*/ 5664223 w 5664223"/>
              <a:gd name="connsiteY1" fmla="*/ 0 h 6857997"/>
              <a:gd name="connsiteX2" fmla="*/ 3341983 w 5664223"/>
              <a:gd name="connsiteY2" fmla="*/ 6857997 h 6857997"/>
              <a:gd name="connsiteX3" fmla="*/ 0 w 566422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223" h="6857997">
                <a:moveTo>
                  <a:pt x="0" y="0"/>
                </a:moveTo>
                <a:lnTo>
                  <a:pt x="5664223" y="0"/>
                </a:lnTo>
                <a:lnTo>
                  <a:pt x="33419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622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80" r:id="rId6"/>
    <p:sldLayoutId id="2147483691" r:id="rId7"/>
    <p:sldLayoutId id="2147483681" r:id="rId8"/>
    <p:sldLayoutId id="2147483692" r:id="rId9"/>
    <p:sldLayoutId id="2147483683" r:id="rId10"/>
    <p:sldLayoutId id="2147483682" r:id="rId11"/>
    <p:sldLayoutId id="2147483685" r:id="rId12"/>
    <p:sldLayoutId id="2147483693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073717" y="3950660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773773" y="983182"/>
            <a:ext cx="57414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773842" y="3022300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830631" y="3981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99CA18-25A5-4560-A273-E32C4354A145}"/>
              </a:ext>
            </a:extLst>
          </p:cNvPr>
          <p:cNvGrpSpPr/>
          <p:nvPr/>
        </p:nvGrpSpPr>
        <p:grpSpPr>
          <a:xfrm>
            <a:off x="9958827" y="2748572"/>
            <a:ext cx="1428206" cy="210411"/>
            <a:chOff x="4798423" y="1698171"/>
            <a:chExt cx="2009787" cy="29609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F28AC92F-81B4-43EE-9ECB-7C4466108E3F}"/>
                </a:ext>
              </a:extLst>
            </p:cNvPr>
            <p:cNvSpPr/>
            <p:nvPr/>
          </p:nvSpPr>
          <p:spPr>
            <a:xfrm>
              <a:off x="4798423" y="1698171"/>
              <a:ext cx="296092" cy="29609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E72C97FC-6A36-41B3-8D44-815F906CF2A3}"/>
                </a:ext>
              </a:extLst>
            </p:cNvPr>
            <p:cNvSpPr/>
            <p:nvPr/>
          </p:nvSpPr>
          <p:spPr>
            <a:xfrm>
              <a:off x="5141162" y="1698171"/>
              <a:ext cx="296092" cy="29609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D742C15A-323F-4D0C-9088-47257F58AB30}"/>
                </a:ext>
              </a:extLst>
            </p:cNvPr>
            <p:cNvSpPr/>
            <p:nvPr/>
          </p:nvSpPr>
          <p:spPr>
            <a:xfrm>
              <a:off x="5483901" y="1698171"/>
              <a:ext cx="296092" cy="29609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14BAB5C2-B667-473E-A5CE-7A766495463A}"/>
                </a:ext>
              </a:extLst>
            </p:cNvPr>
            <p:cNvSpPr/>
            <p:nvPr/>
          </p:nvSpPr>
          <p:spPr>
            <a:xfrm>
              <a:off x="5826640" y="1698171"/>
              <a:ext cx="296092" cy="29609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6CB4BD28-C194-4986-A182-614FA6BC2665}"/>
                </a:ext>
              </a:extLst>
            </p:cNvPr>
            <p:cNvSpPr/>
            <p:nvPr/>
          </p:nvSpPr>
          <p:spPr>
            <a:xfrm>
              <a:off x="6169379" y="1698171"/>
              <a:ext cx="296092" cy="296092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C08C4BB6-BD7F-4B10-9CAC-55B02BE5E91F}"/>
                </a:ext>
              </a:extLst>
            </p:cNvPr>
            <p:cNvSpPr/>
            <p:nvPr/>
          </p:nvSpPr>
          <p:spPr>
            <a:xfrm>
              <a:off x="6512118" y="1698171"/>
              <a:ext cx="296092" cy="29609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892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FF2CA78C-D259-4B8A-901A-4EAB5269B096}"/>
              </a:ext>
            </a:extLst>
          </p:cNvPr>
          <p:cNvSpPr/>
          <p:nvPr/>
        </p:nvSpPr>
        <p:spPr>
          <a:xfrm>
            <a:off x="951648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D22737A6-6AF4-435C-99CF-206052D56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35B238C-F6E8-4386-8D0B-6AFE492384F0}"/>
              </a:ext>
            </a:extLst>
          </p:cNvPr>
          <p:cNvSpPr/>
          <p:nvPr/>
        </p:nvSpPr>
        <p:spPr>
          <a:xfrm>
            <a:off x="3001616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5483856E-9F8A-4532-B692-F7A67F61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E031CCB-F304-4383-837B-94C07715C6E8}"/>
              </a:ext>
            </a:extLst>
          </p:cNvPr>
          <p:cNvSpPr/>
          <p:nvPr/>
        </p:nvSpPr>
        <p:spPr>
          <a:xfrm>
            <a:off x="5051584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3538BFC5-3E1C-4C00-AB05-2E556CC7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B7E8230-73DB-44E3-97E9-0A5EAD0ED57D}"/>
              </a:ext>
            </a:extLst>
          </p:cNvPr>
          <p:cNvSpPr/>
          <p:nvPr/>
        </p:nvSpPr>
        <p:spPr>
          <a:xfrm>
            <a:off x="9151522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B59EBC2A-7815-44DF-96C7-B9423E5A0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B2DD24-536E-49AD-8CA7-D482A83524F1}"/>
              </a:ext>
            </a:extLst>
          </p:cNvPr>
          <p:cNvGrpSpPr/>
          <p:nvPr/>
        </p:nvGrpSpPr>
        <p:grpSpPr>
          <a:xfrm>
            <a:off x="1454576" y="207949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8502FC-878D-455E-ACB1-5488411E103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5ACB07-A9A7-44E8-96E3-1EC404BCD13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0033AB-87C2-48B9-80A0-82E7D9F59CFC}"/>
              </a:ext>
            </a:extLst>
          </p:cNvPr>
          <p:cNvGrpSpPr/>
          <p:nvPr/>
        </p:nvGrpSpPr>
        <p:grpSpPr>
          <a:xfrm>
            <a:off x="5563580" y="207949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C2EC98-2FF0-428B-87E8-EB4F26CE85E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862DE6-83E4-4689-95C6-602128B7764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74E674-445C-47C3-BEB4-2EE957EF0C81}"/>
              </a:ext>
            </a:extLst>
          </p:cNvPr>
          <p:cNvGrpSpPr/>
          <p:nvPr/>
        </p:nvGrpSpPr>
        <p:grpSpPr>
          <a:xfrm>
            <a:off x="9672585" y="207949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0E11C1-DC53-4D8D-BA74-276D4A02438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163E2B-A82E-457A-9027-8A69574F056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7EA802-F647-4DFD-8F81-9DFC10B4780F}"/>
              </a:ext>
            </a:extLst>
          </p:cNvPr>
          <p:cNvGrpSpPr/>
          <p:nvPr/>
        </p:nvGrpSpPr>
        <p:grpSpPr>
          <a:xfrm>
            <a:off x="3509078" y="469990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00E070-F3F7-4C45-8A12-E325889663E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A4D796-19F9-4993-B8EE-74CB443A613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E2F730-EF42-4F96-814C-1F764DAC886E}"/>
              </a:ext>
            </a:extLst>
          </p:cNvPr>
          <p:cNvGrpSpPr/>
          <p:nvPr/>
        </p:nvGrpSpPr>
        <p:grpSpPr>
          <a:xfrm>
            <a:off x="7618082" y="469990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55780F-98B7-481A-8667-E8DD970EE7B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1377D0-25F7-48A9-937A-B7E6D069803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3EC968B-FA38-4CA9-BC7C-7BB633C2EC37}"/>
              </a:ext>
            </a:extLst>
          </p:cNvPr>
          <p:cNvSpPr/>
          <p:nvPr/>
        </p:nvSpPr>
        <p:spPr>
          <a:xfrm rot="18900000">
            <a:off x="988922" y="200196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70D0A-0A24-4FD4-8AFB-249C5E25FA49}"/>
              </a:ext>
            </a:extLst>
          </p:cNvPr>
          <p:cNvSpPr txBox="1"/>
          <p:nvPr/>
        </p:nvSpPr>
        <p:spPr>
          <a:xfrm>
            <a:off x="993952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3685FA-6823-49C0-B299-DB7E3C86AF9E}"/>
              </a:ext>
            </a:extLst>
          </p:cNvPr>
          <p:cNvSpPr/>
          <p:nvPr/>
        </p:nvSpPr>
        <p:spPr>
          <a:xfrm rot="18900000">
            <a:off x="5067345" y="200196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60874C-B5C0-48B8-B0B4-7325A7533CB8}"/>
              </a:ext>
            </a:extLst>
          </p:cNvPr>
          <p:cNvSpPr txBox="1"/>
          <p:nvPr/>
        </p:nvSpPr>
        <p:spPr>
          <a:xfrm>
            <a:off x="5072374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CFC12D-ED99-4F64-BBF9-D51482F00A06}"/>
              </a:ext>
            </a:extLst>
          </p:cNvPr>
          <p:cNvSpPr/>
          <p:nvPr/>
        </p:nvSpPr>
        <p:spPr>
          <a:xfrm rot="18900000">
            <a:off x="9145768" y="2001969"/>
            <a:ext cx="432048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66065D-4B96-4FDB-9686-C94A010E9AF7}"/>
              </a:ext>
            </a:extLst>
          </p:cNvPr>
          <p:cNvSpPr txBox="1"/>
          <p:nvPr/>
        </p:nvSpPr>
        <p:spPr>
          <a:xfrm>
            <a:off x="9150798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1A8937-0CEF-42F0-8574-12A5984B0DBD}"/>
              </a:ext>
            </a:extLst>
          </p:cNvPr>
          <p:cNvSpPr/>
          <p:nvPr/>
        </p:nvSpPr>
        <p:spPr>
          <a:xfrm rot="18900000">
            <a:off x="3028133" y="460991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48F016-378C-43C6-96BF-6392E8AD71BB}"/>
              </a:ext>
            </a:extLst>
          </p:cNvPr>
          <p:cNvSpPr txBox="1"/>
          <p:nvPr/>
        </p:nvSpPr>
        <p:spPr>
          <a:xfrm>
            <a:off x="3033162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F2FF5E-016C-4AA6-8EB0-3388D220357E}"/>
              </a:ext>
            </a:extLst>
          </p:cNvPr>
          <p:cNvSpPr/>
          <p:nvPr/>
        </p:nvSpPr>
        <p:spPr>
          <a:xfrm rot="18900000">
            <a:off x="7106557" y="460991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6DC162-5E4A-4238-8B45-A4E3DB883D0B}"/>
              </a:ext>
            </a:extLst>
          </p:cNvPr>
          <p:cNvSpPr txBox="1"/>
          <p:nvPr/>
        </p:nvSpPr>
        <p:spPr>
          <a:xfrm>
            <a:off x="7111586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853A920D-5B15-4D27-B620-0E7A82771E90}"/>
              </a:ext>
            </a:extLst>
          </p:cNvPr>
          <p:cNvSpPr/>
          <p:nvPr/>
        </p:nvSpPr>
        <p:spPr>
          <a:xfrm>
            <a:off x="7101552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25D4083C-E957-4A98-983C-FC762F36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58DE95-AD2B-4BF3-AD52-E3B092004B0B}"/>
              </a:ext>
            </a:extLst>
          </p:cNvPr>
          <p:cNvSpPr txBox="1"/>
          <p:nvPr/>
        </p:nvSpPr>
        <p:spPr>
          <a:xfrm>
            <a:off x="7513076" y="1967810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5D2CA-1504-48DD-BA37-9338D40C4DF6}"/>
              </a:ext>
            </a:extLst>
          </p:cNvPr>
          <p:cNvSpPr txBox="1"/>
          <p:nvPr/>
        </p:nvSpPr>
        <p:spPr>
          <a:xfrm>
            <a:off x="7513076" y="2315743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F7B49-587E-452F-8E6B-2A287B6BFD3D}"/>
              </a:ext>
            </a:extLst>
          </p:cNvPr>
          <p:cNvSpPr txBox="1"/>
          <p:nvPr/>
        </p:nvSpPr>
        <p:spPr>
          <a:xfrm>
            <a:off x="7513076" y="2663677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C7589A-D996-42A1-8E9C-2E64118103DB}"/>
              </a:ext>
            </a:extLst>
          </p:cNvPr>
          <p:cNvGrpSpPr/>
          <p:nvPr/>
        </p:nvGrpSpPr>
        <p:grpSpPr>
          <a:xfrm>
            <a:off x="7513076" y="545052"/>
            <a:ext cx="4035685" cy="1286652"/>
            <a:chOff x="596176" y="4031204"/>
            <a:chExt cx="2967129" cy="1286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A12A6F-7EB8-448E-9304-9FC821780049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631182-F78C-41EF-86ED-027723F75309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CA6A7C0-09ED-46B4-B5DC-50FF7049267A}"/>
              </a:ext>
            </a:extLst>
          </p:cNvPr>
          <p:cNvSpPr txBox="1"/>
          <p:nvPr/>
        </p:nvSpPr>
        <p:spPr>
          <a:xfrm>
            <a:off x="2184277" y="545052"/>
            <a:ext cx="2761487" cy="17235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Professional PPT Designed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56E62B-C1BF-4462-9315-F32C4DF0F637}"/>
              </a:ext>
            </a:extLst>
          </p:cNvPr>
          <p:cNvGrpSpPr/>
          <p:nvPr/>
        </p:nvGrpSpPr>
        <p:grpSpPr>
          <a:xfrm>
            <a:off x="1145335" y="1764930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B3C969-F5CD-4827-A58F-269F6A46822F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CB4FABBC-25ED-438B-985D-88E13CBDEAB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id="{60B8C0AE-E6E2-4DC6-8B5F-6E52784D3AF7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68A55F60-021F-4263-BFC3-726CFDD201F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37B9AD23-AE54-4578-AB99-DB358387EB9F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id="{104FCE50-397B-4226-9C8F-238DB8FCC0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8FD2C3-EC89-4AD7-AF4B-B71D57D20145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A85BEF16-057E-4F97-9141-A2B8D53CC83A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id="{2CE0EA6A-FD73-4EE5-AABA-82B6C259FD90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8780DB7E-F53C-4B96-BDCA-5DA33BD871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CB4E8CE2-F4B8-4720-AE93-0146494E3F35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id="{EAEC290E-8394-4D7E-ABDC-5994986A17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71AE43-0C5B-440E-98D7-AEAB4B06DCFE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EA6A817B-CC7A-4E99-BD85-E6C3CA26CFF9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id="{96785B98-B9EA-40E4-B226-9EB56DEE9DEF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15514AE1-DB10-422A-AF2B-073ADA98C7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0C667663-6329-4F6A-BA3D-C547AC6BA916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id="{CA48A596-80EB-4247-A1CA-F90E8C26BD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E43F54-75F5-4022-ABAC-0F81B350933F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50554F96-1BC8-47E3-814E-9EB950A81771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id="{71C2F4DE-F64B-4951-BADC-4438A1A9D9D0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345C3B5C-52E4-45B0-A38B-A345E949CB4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BAB1B6A1-122B-4966-A336-F54506FCA2C1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id="{8B884412-8DFA-4AD7-93D9-519EBE783C9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8A42AEF-66F1-49A7-88C1-E506AB5E80C8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0E77FE-425C-4AAB-A2B4-5F426671528A}"/>
              </a:ext>
            </a:extLst>
          </p:cNvPr>
          <p:cNvGrpSpPr/>
          <p:nvPr/>
        </p:nvGrpSpPr>
        <p:grpSpPr>
          <a:xfrm>
            <a:off x="1670545" y="2442303"/>
            <a:ext cx="3028217" cy="3026664"/>
            <a:chOff x="4574848" y="1897856"/>
            <a:chExt cx="3028217" cy="302666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5E36A3-709E-4C68-8E55-690EF0C4DE6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82B0F58-FF83-478D-84EE-12D300616671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BFB6EB-BACB-4736-B6B2-C84B99B48B26}"/>
              </a:ext>
            </a:extLst>
          </p:cNvPr>
          <p:cNvSpPr/>
          <p:nvPr/>
        </p:nvSpPr>
        <p:spPr>
          <a:xfrm flipH="1">
            <a:off x="-22095" y="2268308"/>
            <a:ext cx="7846767" cy="3226867"/>
          </a:xfrm>
          <a:custGeom>
            <a:avLst/>
            <a:gdLst>
              <a:gd name="connsiteX0" fmla="*/ 9161417 w 9161417"/>
              <a:gd name="connsiteY0" fmla="*/ 2499360 h 2499360"/>
              <a:gd name="connsiteX1" fmla="*/ 8177348 w 9161417"/>
              <a:gd name="connsiteY1" fmla="*/ 2499360 h 2499360"/>
              <a:gd name="connsiteX2" fmla="*/ 6766560 w 9161417"/>
              <a:gd name="connsiteY2" fmla="*/ 1018903 h 2499360"/>
              <a:gd name="connsiteX3" fmla="*/ 5547360 w 9161417"/>
              <a:gd name="connsiteY3" fmla="*/ 2090057 h 2499360"/>
              <a:gd name="connsiteX4" fmla="*/ 3866606 w 9161417"/>
              <a:gd name="connsiteY4" fmla="*/ 322217 h 2499360"/>
              <a:gd name="connsiteX5" fmla="*/ 2368731 w 9161417"/>
              <a:gd name="connsiteY5" fmla="*/ 1550126 h 2499360"/>
              <a:gd name="connsiteX6" fmla="*/ 0 w 9161417"/>
              <a:gd name="connsiteY6" fmla="*/ 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417" h="2499360">
                <a:moveTo>
                  <a:pt x="9161417" y="2499360"/>
                </a:moveTo>
                <a:lnTo>
                  <a:pt x="8177348" y="2499360"/>
                </a:lnTo>
                <a:lnTo>
                  <a:pt x="6766560" y="1018903"/>
                </a:lnTo>
                <a:lnTo>
                  <a:pt x="5547360" y="2090057"/>
                </a:lnTo>
                <a:lnTo>
                  <a:pt x="3866606" y="322217"/>
                </a:lnTo>
                <a:lnTo>
                  <a:pt x="2368731" y="155012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081677-963F-49D7-967F-B8F2B1341045}"/>
              </a:ext>
            </a:extLst>
          </p:cNvPr>
          <p:cNvGrpSpPr/>
          <p:nvPr/>
        </p:nvGrpSpPr>
        <p:grpSpPr>
          <a:xfrm>
            <a:off x="1727412" y="4636983"/>
            <a:ext cx="651793" cy="658711"/>
            <a:chOff x="8299269" y="3664290"/>
            <a:chExt cx="835868" cy="844740"/>
          </a:xfrm>
          <a:solidFill>
            <a:schemeClr val="accent3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E810F1-68DD-4B84-8896-50D6E78FBD0D}"/>
                </a:ext>
              </a:extLst>
            </p:cNvPr>
            <p:cNvSpPr/>
            <p:nvPr/>
          </p:nvSpPr>
          <p:spPr>
            <a:xfrm>
              <a:off x="8299269" y="3667887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8F9A9D-D51A-44E2-854A-0C2F176B1B4D}"/>
                </a:ext>
              </a:extLst>
            </p:cNvPr>
            <p:cNvSpPr/>
            <p:nvPr/>
          </p:nvSpPr>
          <p:spPr>
            <a:xfrm>
              <a:off x="8772311" y="3664290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58F2EB-1DB0-4F3F-800D-5CBCFFC80D63}"/>
                </a:ext>
              </a:extLst>
            </p:cNvPr>
            <p:cNvSpPr/>
            <p:nvPr/>
          </p:nvSpPr>
          <p:spPr>
            <a:xfrm>
              <a:off x="8299269" y="4146204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0B8E92-4B99-4CEE-871D-A91185304312}"/>
                </a:ext>
              </a:extLst>
            </p:cNvPr>
            <p:cNvSpPr/>
            <p:nvPr/>
          </p:nvSpPr>
          <p:spPr>
            <a:xfrm>
              <a:off x="8772311" y="4146204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CA187E-2C31-4FE3-90E0-CA0394F5341E}"/>
              </a:ext>
            </a:extLst>
          </p:cNvPr>
          <p:cNvGrpSpPr/>
          <p:nvPr/>
        </p:nvGrpSpPr>
        <p:grpSpPr>
          <a:xfrm>
            <a:off x="4264839" y="3754226"/>
            <a:ext cx="651793" cy="658711"/>
            <a:chOff x="8299269" y="3664290"/>
            <a:chExt cx="835868" cy="844740"/>
          </a:xfrm>
          <a:solidFill>
            <a:schemeClr val="accent3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CD7474-BA6C-4E27-BDF6-E7DE3A48B8C1}"/>
                </a:ext>
              </a:extLst>
            </p:cNvPr>
            <p:cNvSpPr/>
            <p:nvPr/>
          </p:nvSpPr>
          <p:spPr>
            <a:xfrm>
              <a:off x="8299269" y="3667887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61E9CC-6A34-40D5-BBCC-D947849FE9FD}"/>
                </a:ext>
              </a:extLst>
            </p:cNvPr>
            <p:cNvSpPr/>
            <p:nvPr/>
          </p:nvSpPr>
          <p:spPr>
            <a:xfrm>
              <a:off x="8772311" y="3664290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12B855-218D-45BF-A6DB-C83715348F7C}"/>
                </a:ext>
              </a:extLst>
            </p:cNvPr>
            <p:cNvSpPr/>
            <p:nvPr/>
          </p:nvSpPr>
          <p:spPr>
            <a:xfrm>
              <a:off x="8299269" y="4146204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45404E-2054-44A2-942A-242D5D47BA32}"/>
                </a:ext>
              </a:extLst>
            </p:cNvPr>
            <p:cNvSpPr/>
            <p:nvPr/>
          </p:nvSpPr>
          <p:spPr>
            <a:xfrm>
              <a:off x="8772311" y="4146204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Diamond 43">
            <a:extLst>
              <a:ext uri="{FF2B5EF4-FFF2-40B4-BE49-F238E27FC236}">
                <a16:creationId xmlns:a16="http://schemas.microsoft.com/office/drawing/2014/main" id="{7E09E1AB-F645-4384-A57D-3020AA69D802}"/>
              </a:ext>
            </a:extLst>
          </p:cNvPr>
          <p:cNvSpPr/>
          <p:nvPr/>
        </p:nvSpPr>
        <p:spPr>
          <a:xfrm>
            <a:off x="9122714" y="4026391"/>
            <a:ext cx="767150" cy="767148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CE74CE09-AE06-496E-954D-5A40AFBAC88C}"/>
              </a:ext>
            </a:extLst>
          </p:cNvPr>
          <p:cNvSpPr/>
          <p:nvPr/>
        </p:nvSpPr>
        <p:spPr>
          <a:xfrm>
            <a:off x="6529846" y="4026391"/>
            <a:ext cx="767150" cy="767148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468347-2848-4ED1-AA20-3B4B1E1F04D8}"/>
              </a:ext>
            </a:extLst>
          </p:cNvPr>
          <p:cNvGrpSpPr/>
          <p:nvPr/>
        </p:nvGrpSpPr>
        <p:grpSpPr>
          <a:xfrm>
            <a:off x="7296995" y="3962047"/>
            <a:ext cx="1779623" cy="1080504"/>
            <a:chOff x="3131840" y="2220255"/>
            <a:chExt cx="3096344" cy="108050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DB8510E-2334-4C88-86F0-CFB8ACBB9988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3ED9FE-D207-4712-8B11-1CB445C5118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C48CA67-1A02-48AD-B700-DBB53192453A}"/>
              </a:ext>
            </a:extLst>
          </p:cNvPr>
          <p:cNvGrpSpPr/>
          <p:nvPr/>
        </p:nvGrpSpPr>
        <p:grpSpPr>
          <a:xfrm>
            <a:off x="9889863" y="3962047"/>
            <a:ext cx="1779623" cy="1080504"/>
            <a:chOff x="3131840" y="2220255"/>
            <a:chExt cx="3096344" cy="108050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106E0B-EEB5-4587-AD53-CBDBFC72F093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DF7E8C-7BA8-4DA1-95A8-629429317B0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52" name="Diamond 51">
            <a:extLst>
              <a:ext uri="{FF2B5EF4-FFF2-40B4-BE49-F238E27FC236}">
                <a16:creationId xmlns:a16="http://schemas.microsoft.com/office/drawing/2014/main" id="{8B97EA14-3005-4142-AD9A-6A8BD82C037D}"/>
              </a:ext>
            </a:extLst>
          </p:cNvPr>
          <p:cNvSpPr/>
          <p:nvPr/>
        </p:nvSpPr>
        <p:spPr>
          <a:xfrm>
            <a:off x="9122714" y="5286763"/>
            <a:ext cx="767150" cy="767148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6854B2C6-9CD0-4B3D-922A-98EC998A2177}"/>
              </a:ext>
            </a:extLst>
          </p:cNvPr>
          <p:cNvSpPr/>
          <p:nvPr/>
        </p:nvSpPr>
        <p:spPr>
          <a:xfrm>
            <a:off x="6529846" y="5286763"/>
            <a:ext cx="767150" cy="767148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B6EDC96-7EBD-4A49-817B-866C18EC85C6}"/>
              </a:ext>
            </a:extLst>
          </p:cNvPr>
          <p:cNvGrpSpPr/>
          <p:nvPr/>
        </p:nvGrpSpPr>
        <p:grpSpPr>
          <a:xfrm>
            <a:off x="7296995" y="5222418"/>
            <a:ext cx="1779623" cy="1080504"/>
            <a:chOff x="3131840" y="2220255"/>
            <a:chExt cx="3096344" cy="108050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082BFB-A7EF-4D89-A81F-9C04477DEBA7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1A1865B-FA99-405F-8882-7F4D82A9847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3AD174-FD84-4303-B1DF-B4C9C67B5F41}"/>
              </a:ext>
            </a:extLst>
          </p:cNvPr>
          <p:cNvGrpSpPr/>
          <p:nvPr/>
        </p:nvGrpSpPr>
        <p:grpSpPr>
          <a:xfrm>
            <a:off x="9889863" y="5222418"/>
            <a:ext cx="1779623" cy="1080504"/>
            <a:chOff x="3131840" y="2220255"/>
            <a:chExt cx="3096344" cy="108050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48EC45-3ED7-4523-B82E-A5D2E9CF4B5D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5BEF8EC-AE0A-4B2A-BFFA-3B3D06ACA21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60" name="Round Same Side Corner Rectangle 11">
            <a:extLst>
              <a:ext uri="{FF2B5EF4-FFF2-40B4-BE49-F238E27FC236}">
                <a16:creationId xmlns:a16="http://schemas.microsoft.com/office/drawing/2014/main" id="{69AF3FB1-303A-4CFC-A5F4-C6454139D4A4}"/>
              </a:ext>
            </a:extLst>
          </p:cNvPr>
          <p:cNvSpPr>
            <a:spLocks noChangeAspect="1"/>
          </p:cNvSpPr>
          <p:nvPr/>
        </p:nvSpPr>
        <p:spPr>
          <a:xfrm>
            <a:off x="6769313" y="5524030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1" name="Rounded Rectangle 36">
            <a:extLst>
              <a:ext uri="{FF2B5EF4-FFF2-40B4-BE49-F238E27FC236}">
                <a16:creationId xmlns:a16="http://schemas.microsoft.com/office/drawing/2014/main" id="{9CC60FF8-A88F-4057-9349-ADC3AEF40F5E}"/>
              </a:ext>
            </a:extLst>
          </p:cNvPr>
          <p:cNvSpPr/>
          <p:nvPr/>
        </p:nvSpPr>
        <p:spPr>
          <a:xfrm>
            <a:off x="6767112" y="4263657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CC2909E2-3F7D-48CC-8280-EB61C50E6515}"/>
              </a:ext>
            </a:extLst>
          </p:cNvPr>
          <p:cNvSpPr>
            <a:spLocks noChangeAspect="1"/>
          </p:cNvSpPr>
          <p:nvPr/>
        </p:nvSpPr>
        <p:spPr>
          <a:xfrm>
            <a:off x="9381261" y="4263658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50F69AAA-01EC-4AC7-B82E-C2218C16A84E}"/>
              </a:ext>
            </a:extLst>
          </p:cNvPr>
          <p:cNvSpPr/>
          <p:nvPr/>
        </p:nvSpPr>
        <p:spPr>
          <a:xfrm rot="20700000">
            <a:off x="9347685" y="5531336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5" name="Diagonal Stripe 18">
            <a:extLst>
              <a:ext uri="{FF2B5EF4-FFF2-40B4-BE49-F238E27FC236}">
                <a16:creationId xmlns:a16="http://schemas.microsoft.com/office/drawing/2014/main" id="{3C07C809-7F28-4750-B36D-EA45740E4D15}"/>
              </a:ext>
            </a:extLst>
          </p:cNvPr>
          <p:cNvSpPr>
            <a:spLocks noChangeAspect="1"/>
          </p:cNvSpPr>
          <p:nvPr/>
        </p:nvSpPr>
        <p:spPr>
          <a:xfrm rot="2848566">
            <a:off x="6562887" y="1621487"/>
            <a:ext cx="1092996" cy="1091370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03D401-AFE9-4FEC-8EEB-426577034E65}"/>
              </a:ext>
            </a:extLst>
          </p:cNvPr>
          <p:cNvGrpSpPr/>
          <p:nvPr/>
        </p:nvGrpSpPr>
        <p:grpSpPr>
          <a:xfrm>
            <a:off x="8351677" y="2580447"/>
            <a:ext cx="3317809" cy="1074993"/>
            <a:chOff x="2079598" y="4257726"/>
            <a:chExt cx="2262901" cy="107499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1F73490-477A-4A59-854E-C067E4C6ADB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05A0E0-0C39-4843-8E03-E53D361748D8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5D1F5B7-3CD3-4233-BA4A-41541191EC74}"/>
              </a:ext>
            </a:extLst>
          </p:cNvPr>
          <p:cNvSpPr txBox="1"/>
          <p:nvPr/>
        </p:nvSpPr>
        <p:spPr>
          <a:xfrm>
            <a:off x="8351677" y="1613090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7228D9-4339-4749-B2DB-33199B4DC8B5}"/>
              </a:ext>
            </a:extLst>
          </p:cNvPr>
          <p:cNvGrpSpPr/>
          <p:nvPr/>
        </p:nvGrpSpPr>
        <p:grpSpPr>
          <a:xfrm>
            <a:off x="3855931" y="2204864"/>
            <a:ext cx="4459394" cy="3709346"/>
            <a:chOff x="3279257" y="1018149"/>
            <a:chExt cx="5397487" cy="4489656"/>
          </a:xfrm>
        </p:grpSpPr>
        <p:sp>
          <p:nvSpPr>
            <p:cNvPr id="4" name="Isosceles Triangle 4">
              <a:extLst>
                <a:ext uri="{FF2B5EF4-FFF2-40B4-BE49-F238E27FC236}">
                  <a16:creationId xmlns:a16="http://schemas.microsoft.com/office/drawing/2014/main" id="{8AF5807C-8F11-4300-8539-C2B41C66AADE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6">
              <a:extLst>
                <a:ext uri="{FF2B5EF4-FFF2-40B4-BE49-F238E27FC236}">
                  <a16:creationId xmlns:a16="http://schemas.microsoft.com/office/drawing/2014/main" id="{5BEBDD6B-A673-4AF2-8674-2351430B0392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7">
              <a:extLst>
                <a:ext uri="{FF2B5EF4-FFF2-40B4-BE49-F238E27FC236}">
                  <a16:creationId xmlns:a16="http://schemas.microsoft.com/office/drawing/2014/main" id="{B3726007-A19C-4E47-AC55-E80E26397BE8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8">
              <a:extLst>
                <a:ext uri="{FF2B5EF4-FFF2-40B4-BE49-F238E27FC236}">
                  <a16:creationId xmlns:a16="http://schemas.microsoft.com/office/drawing/2014/main" id="{98A76753-4783-4CE4-ABD2-C471A6AAD624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10">
              <a:extLst>
                <a:ext uri="{FF2B5EF4-FFF2-40B4-BE49-F238E27FC236}">
                  <a16:creationId xmlns:a16="http://schemas.microsoft.com/office/drawing/2014/main" id="{E129771C-44B1-4A01-8049-E08C34563C5B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295489AA-3D97-427D-8EEE-917B3AA344B0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105792" y="2185941"/>
            <a:ext cx="5147452" cy="18923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8091A3C4-B4FB-4503-B315-73D459BF7B72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3D3F748C-63EA-419B-947B-3742AF8DD7C8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2">
            <a:extLst>
              <a:ext uri="{FF2B5EF4-FFF2-40B4-BE49-F238E27FC236}">
                <a16:creationId xmlns:a16="http://schemas.microsoft.com/office/drawing/2014/main" id="{6DEFA0C7-6727-4704-8FF6-53E1B09A283E}"/>
              </a:ext>
            </a:extLst>
          </p:cNvPr>
          <p:cNvGrpSpPr/>
          <p:nvPr/>
        </p:nvGrpSpPr>
        <p:grpSpPr>
          <a:xfrm>
            <a:off x="8507155" y="2305447"/>
            <a:ext cx="2606745" cy="766247"/>
            <a:chOff x="6328767" y="2305447"/>
            <a:chExt cx="2345404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4315A6-7DF0-4E43-9845-6C61115F5F7C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2F47D7-7B54-48E6-B93E-1351AC721265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9212F2A0-79B9-4E5D-8B2F-8725B3ABAF37}"/>
              </a:ext>
            </a:extLst>
          </p:cNvPr>
          <p:cNvGrpSpPr/>
          <p:nvPr/>
        </p:nvGrpSpPr>
        <p:grpSpPr>
          <a:xfrm>
            <a:off x="8509440" y="3582541"/>
            <a:ext cx="2606745" cy="766247"/>
            <a:chOff x="6331052" y="3582541"/>
            <a:chExt cx="2345404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24943A-C539-48BB-9338-0D938EAE9A99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CD1C98-19EA-4D8C-9DAE-0CFEBD2962FB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18" name="Group 44">
            <a:extLst>
              <a:ext uri="{FF2B5EF4-FFF2-40B4-BE49-F238E27FC236}">
                <a16:creationId xmlns:a16="http://schemas.microsoft.com/office/drawing/2014/main" id="{49CAA130-A5A1-4751-B796-2DC75840F5AC}"/>
              </a:ext>
            </a:extLst>
          </p:cNvPr>
          <p:cNvGrpSpPr/>
          <p:nvPr/>
        </p:nvGrpSpPr>
        <p:grpSpPr>
          <a:xfrm>
            <a:off x="8511725" y="4859635"/>
            <a:ext cx="2606745" cy="766247"/>
            <a:chOff x="6333337" y="4859635"/>
            <a:chExt cx="2345404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199118-339C-44CE-9B13-E4E353873FD9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C7EBC9-73B4-4483-A3B1-79B395346B4D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CBF7AD-0600-4657-BE94-2D5F59470D09}"/>
              </a:ext>
            </a:extLst>
          </p:cNvPr>
          <p:cNvSpPr txBox="1"/>
          <p:nvPr/>
        </p:nvSpPr>
        <p:spPr>
          <a:xfrm>
            <a:off x="5592211" y="3006685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98911-B458-4D17-8B83-D7C56D616854}"/>
              </a:ext>
            </a:extLst>
          </p:cNvPr>
          <p:cNvSpPr txBox="1"/>
          <p:nvPr/>
        </p:nvSpPr>
        <p:spPr>
          <a:xfrm>
            <a:off x="5592211" y="3690263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609BA8-C327-4D43-83AF-FFB0964332C3}"/>
              </a:ext>
            </a:extLst>
          </p:cNvPr>
          <p:cNvSpPr txBox="1"/>
          <p:nvPr/>
        </p:nvSpPr>
        <p:spPr>
          <a:xfrm>
            <a:off x="6347505" y="423941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0CFFC0-912D-4C45-AFCD-47312FE1813F}"/>
              </a:ext>
            </a:extLst>
          </p:cNvPr>
          <p:cNvSpPr txBox="1"/>
          <p:nvPr/>
        </p:nvSpPr>
        <p:spPr>
          <a:xfrm>
            <a:off x="4844068" y="423941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F730F9-1EE6-47CF-8DDB-D739A7CAC495}"/>
              </a:ext>
            </a:extLst>
          </p:cNvPr>
          <p:cNvSpPr txBox="1"/>
          <p:nvPr/>
        </p:nvSpPr>
        <p:spPr>
          <a:xfrm>
            <a:off x="4658008" y="5010726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6" name="그룹 90">
            <a:extLst>
              <a:ext uri="{FF2B5EF4-FFF2-40B4-BE49-F238E27FC236}">
                <a16:creationId xmlns:a16="http://schemas.microsoft.com/office/drawing/2014/main" id="{9D736057-B3D8-477A-83E5-7AF80A658117}"/>
              </a:ext>
            </a:extLst>
          </p:cNvPr>
          <p:cNvGrpSpPr/>
          <p:nvPr/>
        </p:nvGrpSpPr>
        <p:grpSpPr>
          <a:xfrm>
            <a:off x="868736" y="2730584"/>
            <a:ext cx="2707970" cy="1651953"/>
            <a:chOff x="868736" y="2730584"/>
            <a:chExt cx="2707970" cy="16519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C66332-5689-43A4-BC82-F682BD7B4507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41044F-6FF2-4ED1-AD7F-C65CB29FD425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3FF3989-2C92-49AF-B6FB-E1E19C174C7D}"/>
              </a:ext>
            </a:extLst>
          </p:cNvPr>
          <p:cNvSpPr txBox="1"/>
          <p:nvPr/>
        </p:nvSpPr>
        <p:spPr>
          <a:xfrm>
            <a:off x="868736" y="1770443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9CE8BC9-A504-4EC3-A5B2-2C185A7FB62D}"/>
              </a:ext>
            </a:extLst>
          </p:cNvPr>
          <p:cNvGrpSpPr/>
          <p:nvPr/>
        </p:nvGrpSpPr>
        <p:grpSpPr>
          <a:xfrm rot="2239805" flipV="1">
            <a:off x="4107916" y="2570153"/>
            <a:ext cx="397288" cy="4556892"/>
            <a:chOff x="5343662" y="-1114985"/>
            <a:chExt cx="273013" cy="455689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C87B7C-00D1-4F4A-A459-5C380E07EAC7}"/>
                </a:ext>
              </a:extLst>
            </p:cNvPr>
            <p:cNvSpPr/>
            <p:nvPr/>
          </p:nvSpPr>
          <p:spPr>
            <a:xfrm rot="17321824">
              <a:off x="3090360" y="1138317"/>
              <a:ext cx="4556892" cy="50287"/>
            </a:xfrm>
            <a:custGeom>
              <a:avLst/>
              <a:gdLst>
                <a:gd name="connsiteX0" fmla="*/ 4556892 w 4556892"/>
                <a:gd name="connsiteY0" fmla="*/ 50287 h 50287"/>
                <a:gd name="connsiteX1" fmla="*/ 17018 w 4556892"/>
                <a:gd name="connsiteY1" fmla="*/ 50287 h 50287"/>
                <a:gd name="connsiteX2" fmla="*/ 0 w 4556892"/>
                <a:gd name="connsiteY2" fmla="*/ 0 h 50287"/>
                <a:gd name="connsiteX3" fmla="*/ 4539873 w 4556892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892" h="50287">
                  <a:moveTo>
                    <a:pt x="4556892" y="50287"/>
                  </a:moveTo>
                  <a:lnTo>
                    <a:pt x="17018" y="50287"/>
                  </a:lnTo>
                  <a:lnTo>
                    <a:pt x="0" y="0"/>
                  </a:lnTo>
                  <a:lnTo>
                    <a:pt x="4539873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017045-EFF0-4034-9655-0EC59D277D2A}"/>
                </a:ext>
              </a:extLst>
            </p:cNvPr>
            <p:cNvSpPr/>
            <p:nvPr/>
          </p:nvSpPr>
          <p:spPr>
            <a:xfrm rot="17321824">
              <a:off x="3997484" y="609536"/>
              <a:ext cx="3188095" cy="50287"/>
            </a:xfrm>
            <a:custGeom>
              <a:avLst/>
              <a:gdLst>
                <a:gd name="connsiteX0" fmla="*/ 3171076 w 3188095"/>
                <a:gd name="connsiteY0" fmla="*/ 0 h 50287"/>
                <a:gd name="connsiteX1" fmla="*/ 3188095 w 3188095"/>
                <a:gd name="connsiteY1" fmla="*/ 50287 h 50287"/>
                <a:gd name="connsiteX2" fmla="*/ 17018 w 3188095"/>
                <a:gd name="connsiteY2" fmla="*/ 50287 h 50287"/>
                <a:gd name="connsiteX3" fmla="*/ 0 w 3188095"/>
                <a:gd name="connsiteY3" fmla="*/ 0 h 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095" h="50287">
                  <a:moveTo>
                    <a:pt x="3171076" y="0"/>
                  </a:moveTo>
                  <a:lnTo>
                    <a:pt x="3188095" y="50287"/>
                  </a:lnTo>
                  <a:lnTo>
                    <a:pt x="17018" y="50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0A48D23-C635-4C59-A2DC-3A36343D1141}"/>
              </a:ext>
            </a:extLst>
          </p:cNvPr>
          <p:cNvSpPr/>
          <p:nvPr/>
        </p:nvSpPr>
        <p:spPr>
          <a:xfrm>
            <a:off x="6411352" y="652671"/>
            <a:ext cx="4716035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YOUR LIFE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DE2A6B-B550-4BBC-BA44-6B20C39CB192}"/>
              </a:ext>
            </a:extLst>
          </p:cNvPr>
          <p:cNvSpPr/>
          <p:nvPr/>
        </p:nvSpPr>
        <p:spPr>
          <a:xfrm>
            <a:off x="6411351" y="1363617"/>
            <a:ext cx="4716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4400" spc="600" dirty="0">
                <a:solidFill>
                  <a:schemeClr val="accent1"/>
                </a:solidFill>
              </a:rPr>
              <a:t>REAL ESTATE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FE08F28A-1E0A-4534-A7BB-DF926D9BC701}"/>
              </a:ext>
            </a:extLst>
          </p:cNvPr>
          <p:cNvSpPr txBox="1">
            <a:spLocks/>
          </p:cNvSpPr>
          <p:nvPr/>
        </p:nvSpPr>
        <p:spPr>
          <a:xfrm>
            <a:off x="5313253" y="4203591"/>
            <a:ext cx="3195022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spc="300" dirty="0">
                <a:solidFill>
                  <a:schemeClr val="accent1"/>
                </a:solidFill>
                <a:cs typeface="Arial" pitchFamily="34" charset="0"/>
              </a:rPr>
              <a:t>Portfolio presentation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C92E2D-4C5D-4B2A-B165-D83B0CDE9B21}"/>
              </a:ext>
            </a:extLst>
          </p:cNvPr>
          <p:cNvGrpSpPr/>
          <p:nvPr/>
        </p:nvGrpSpPr>
        <p:grpSpPr>
          <a:xfrm>
            <a:off x="4736089" y="4837551"/>
            <a:ext cx="685865" cy="1508040"/>
            <a:chOff x="4306632" y="4136154"/>
            <a:chExt cx="1446162" cy="3179725"/>
          </a:xfrm>
          <a:solidFill>
            <a:schemeClr val="accent2"/>
          </a:solidFill>
        </p:grpSpPr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CAF2E42C-1E21-431F-BE7A-F8586BAB7EAB}"/>
                </a:ext>
              </a:extLst>
            </p:cNvPr>
            <p:cNvSpPr/>
            <p:nvPr/>
          </p:nvSpPr>
          <p:spPr>
            <a:xfrm>
              <a:off x="5098564" y="4136154"/>
              <a:ext cx="654230" cy="65423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DF0B3004-AE99-45FC-A508-C6BD9EA082C4}"/>
                </a:ext>
              </a:extLst>
            </p:cNvPr>
            <p:cNvSpPr/>
            <p:nvPr/>
          </p:nvSpPr>
          <p:spPr>
            <a:xfrm>
              <a:off x="4702598" y="5398901"/>
              <a:ext cx="654230" cy="65423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F19C71D7-0594-40A4-A996-484DAFDD80AE}"/>
                </a:ext>
              </a:extLst>
            </p:cNvPr>
            <p:cNvSpPr/>
            <p:nvPr/>
          </p:nvSpPr>
          <p:spPr>
            <a:xfrm>
              <a:off x="4306632" y="6661649"/>
              <a:ext cx="654232" cy="65423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7CBCDBA-2A22-41B5-B16E-128A6F958BB0}"/>
              </a:ext>
            </a:extLst>
          </p:cNvPr>
          <p:cNvSpPr txBox="1"/>
          <p:nvPr/>
        </p:nvSpPr>
        <p:spPr>
          <a:xfrm>
            <a:off x="5485817" y="4883143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5A4946-1E95-4381-B6C6-603515D74712}"/>
              </a:ext>
            </a:extLst>
          </p:cNvPr>
          <p:cNvSpPr txBox="1"/>
          <p:nvPr/>
        </p:nvSpPr>
        <p:spPr>
          <a:xfrm>
            <a:off x="5304766" y="5481582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94E7E0-68C0-4EA9-84AE-0C70D680182C}"/>
              </a:ext>
            </a:extLst>
          </p:cNvPr>
          <p:cNvSpPr txBox="1"/>
          <p:nvPr/>
        </p:nvSpPr>
        <p:spPr>
          <a:xfrm>
            <a:off x="5123716" y="6080022"/>
            <a:ext cx="328355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FCDB5E69-EE15-46F5-9411-0C4CE9D1AB88}"/>
              </a:ext>
            </a:extLst>
          </p:cNvPr>
          <p:cNvSpPr txBox="1">
            <a:spLocks/>
          </p:cNvSpPr>
          <p:nvPr/>
        </p:nvSpPr>
        <p:spPr>
          <a:xfrm>
            <a:off x="8770073" y="314420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0493A9-D6E1-4860-A0BD-872CB6C08EB9}"/>
              </a:ext>
            </a:extLst>
          </p:cNvPr>
          <p:cNvSpPr txBox="1"/>
          <p:nvPr/>
        </p:nvSpPr>
        <p:spPr>
          <a:xfrm>
            <a:off x="8770073" y="411558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9AF5C-0836-4474-8C74-77B518A8F2E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101303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37DE2-9455-405A-B822-C7E904AEC607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52253-68F7-4064-8793-02FA8A861D2E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C1B69-8E0C-4F9A-AE1E-4118DBE89C3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EBFC75-6B32-4D19-8C8B-94437B45E7B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9338AD-A96E-450D-B1D5-DE4288AB2AB5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AB5124-5AC8-47AE-B33A-08D047824F5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2882AF-D3C2-49B7-BD56-064A27A974B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79CAC9-FC08-411C-AAD7-CEB6D98F8470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BD365E-60B8-4257-830D-2F38E537F00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891602-7443-47C9-8955-57B5AECED5B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0072D87B-661D-4C31-ADA0-DE194FEF2972}"/>
              </a:ext>
            </a:extLst>
          </p:cNvPr>
          <p:cNvSpPr>
            <a:spLocks noChangeAspect="1"/>
          </p:cNvSpPr>
          <p:nvPr/>
        </p:nvSpPr>
        <p:spPr>
          <a:xfrm flipH="1">
            <a:off x="1982266" y="306205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CCB20D64-FA23-4808-AE21-A6D117F0A644}"/>
              </a:ext>
            </a:extLst>
          </p:cNvPr>
          <p:cNvSpPr>
            <a:spLocks noChangeAspect="1"/>
          </p:cNvSpPr>
          <p:nvPr/>
        </p:nvSpPr>
        <p:spPr>
          <a:xfrm>
            <a:off x="6779464" y="1835585"/>
            <a:ext cx="1979413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B0F0EC-64F8-4BE4-BDE9-E93CDFB27B46}"/>
              </a:ext>
            </a:extLst>
          </p:cNvPr>
          <p:cNvGrpSpPr/>
          <p:nvPr/>
        </p:nvGrpSpPr>
        <p:grpSpPr>
          <a:xfrm>
            <a:off x="3120383" y="3247016"/>
            <a:ext cx="5927951" cy="1160647"/>
            <a:chOff x="1596377" y="3238221"/>
            <a:chExt cx="5927951" cy="1160647"/>
          </a:xfrm>
          <a:solidFill>
            <a:schemeClr val="accent5"/>
          </a:solidFill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62AEDE0-25DA-478C-9030-FD1E948E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7DF01D0-DDEC-4301-B9D4-F64F77819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857559B4-2080-4F54-AE8D-437FB564CCFD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72AF5B4-4F91-4979-923F-6570A767F763}"/>
              </a:ext>
            </a:extLst>
          </p:cNvPr>
          <p:cNvSpPr/>
          <p:nvPr/>
        </p:nvSpPr>
        <p:spPr>
          <a:xfrm rot="18900000">
            <a:off x="1002985" y="1930746"/>
            <a:ext cx="447437" cy="44743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EF49AD-4EEA-4F6F-ADBD-4CEE5C647C8B}"/>
              </a:ext>
            </a:extLst>
          </p:cNvPr>
          <p:cNvSpPr txBox="1"/>
          <p:nvPr/>
        </p:nvSpPr>
        <p:spPr>
          <a:xfrm>
            <a:off x="982104" y="2015967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3FBF77-2E1F-4C3A-B03F-D99A467B631D}"/>
              </a:ext>
            </a:extLst>
          </p:cNvPr>
          <p:cNvGrpSpPr/>
          <p:nvPr/>
        </p:nvGrpSpPr>
        <p:grpSpPr>
          <a:xfrm>
            <a:off x="1615154" y="1722809"/>
            <a:ext cx="1960554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EE208A-AFF8-4A23-A4DF-6DB0230FC6B5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0294FC-EC84-45C8-99C9-609C9366F63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94E7EBF-85A6-4C27-A447-DC30BBA6F1A7}"/>
              </a:ext>
            </a:extLst>
          </p:cNvPr>
          <p:cNvSpPr/>
          <p:nvPr/>
        </p:nvSpPr>
        <p:spPr>
          <a:xfrm rot="18900000">
            <a:off x="3596686" y="2548274"/>
            <a:ext cx="447437" cy="44743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F73B90-2792-4EB4-81B5-861812DA7010}"/>
              </a:ext>
            </a:extLst>
          </p:cNvPr>
          <p:cNvSpPr txBox="1"/>
          <p:nvPr/>
        </p:nvSpPr>
        <p:spPr>
          <a:xfrm>
            <a:off x="3575804" y="2633495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1BE8A3-45F2-491C-A540-792AA8ED1B93}"/>
              </a:ext>
            </a:extLst>
          </p:cNvPr>
          <p:cNvGrpSpPr/>
          <p:nvPr/>
        </p:nvGrpSpPr>
        <p:grpSpPr>
          <a:xfrm>
            <a:off x="4208855" y="2340337"/>
            <a:ext cx="1960554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F21E33-0CB5-45F7-9F42-53B9A9D3ED4F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887BB0-7FCF-4325-8257-3743DC7CD639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20A7DCE-6BED-46DB-B5EA-2232EE4F19BE}"/>
              </a:ext>
            </a:extLst>
          </p:cNvPr>
          <p:cNvSpPr/>
          <p:nvPr/>
        </p:nvSpPr>
        <p:spPr>
          <a:xfrm rot="18900000">
            <a:off x="8784088" y="2404191"/>
            <a:ext cx="447437" cy="44743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8E49BA-7007-4A4A-B5D9-5372C9FBA5D0}"/>
              </a:ext>
            </a:extLst>
          </p:cNvPr>
          <p:cNvSpPr txBox="1"/>
          <p:nvPr/>
        </p:nvSpPr>
        <p:spPr>
          <a:xfrm>
            <a:off x="8763206" y="2489412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AF10D1-FE65-434F-8B81-461231EDC64C}"/>
              </a:ext>
            </a:extLst>
          </p:cNvPr>
          <p:cNvGrpSpPr/>
          <p:nvPr/>
        </p:nvGrpSpPr>
        <p:grpSpPr>
          <a:xfrm>
            <a:off x="9396256" y="2196253"/>
            <a:ext cx="1960554" cy="863315"/>
            <a:chOff x="3233963" y="1954419"/>
            <a:chExt cx="1400520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E81CB1-FD82-4426-A896-88B4159D7E77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F243D4-8104-4FF2-AE9D-6E6CA1F0F31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7CC19-60BA-4360-884C-B6FFC17F419E}"/>
              </a:ext>
            </a:extLst>
          </p:cNvPr>
          <p:cNvSpPr/>
          <p:nvPr/>
        </p:nvSpPr>
        <p:spPr>
          <a:xfrm rot="18900000">
            <a:off x="6190388" y="2965503"/>
            <a:ext cx="447437" cy="44743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69940B-2AFE-44E3-AEE7-7D5B0CF19773}"/>
              </a:ext>
            </a:extLst>
          </p:cNvPr>
          <p:cNvSpPr txBox="1"/>
          <p:nvPr/>
        </p:nvSpPr>
        <p:spPr>
          <a:xfrm>
            <a:off x="6169506" y="3050724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3D4E54-FA27-4020-8BC6-E20F3001F7D7}"/>
              </a:ext>
            </a:extLst>
          </p:cNvPr>
          <p:cNvGrpSpPr/>
          <p:nvPr/>
        </p:nvGrpSpPr>
        <p:grpSpPr>
          <a:xfrm>
            <a:off x="6802556" y="2757566"/>
            <a:ext cx="1960554" cy="863315"/>
            <a:chOff x="3233963" y="1954419"/>
            <a:chExt cx="1400520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F24FAC-A404-4330-9C7A-24B05042DF9D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F4A6CE-1939-40E1-87F0-45A109A5F02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33">
            <a:extLst>
              <a:ext uri="{FF2B5EF4-FFF2-40B4-BE49-F238E27FC236}">
                <a16:creationId xmlns:a16="http://schemas.microsoft.com/office/drawing/2014/main" id="{1AB80FCE-0B8D-4BE7-B2AF-882030C19BB9}"/>
              </a:ext>
            </a:extLst>
          </p:cNvPr>
          <p:cNvSpPr>
            <a:spLocks noChangeAspect="1"/>
          </p:cNvSpPr>
          <p:nvPr/>
        </p:nvSpPr>
        <p:spPr>
          <a:xfrm>
            <a:off x="8985775" y="3495961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2886CC-C134-4EA7-B616-B2AB9CB378B1}"/>
              </a:ext>
            </a:extLst>
          </p:cNvPr>
          <p:cNvGrpSpPr/>
          <p:nvPr/>
        </p:nvGrpSpPr>
        <p:grpSpPr>
          <a:xfrm>
            <a:off x="5952701" y="2417932"/>
            <a:ext cx="5501631" cy="3228736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00FFCC-52D7-458F-B1CE-EF09C296EACD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8DEB218-E728-4B5B-9CD4-257B20FE4B4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A18C4FB-2D53-47E3-AD6A-63268D433ADC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72B234D-4B11-462D-9F25-D13C5F8731D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B7DBDA-B685-4304-95A2-2B081FC36AE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15706C-D5CF-4956-83E9-2027A3B8B468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AB8D884-0128-440B-8000-60601792909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28E73-C9E4-4E9D-97FD-C45341393CA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837B66-9CD9-439B-830E-A32F79C80D9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3DE245-BF60-4B08-89C9-7711C02C0E4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F73FBA-9330-4894-8A79-A02307B5DF6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49686B-D0ED-4955-B28A-F50B7098454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1772E8-AE1B-45F3-99A1-22F141F58CC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A2D91B-E2DB-43C8-A058-0747A2F3C6D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1A9F41-E1E6-4578-A0B9-6A98A652A2A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600B08-FC25-46C4-828A-97DC8BB3A4B2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8A52C7-D7C0-4FFF-82B8-90FFC029988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1011ED-39DA-46AE-A130-B0EFB0182EC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65287F-8994-4646-A550-52B35A816FE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4D2676-7AC6-4C4A-B3A3-E9725A49ED8C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F304C9-F5CB-477E-8EE1-B3CAA34AF15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3C11B6-633C-4F57-9935-67714EBBC40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E4E4F0-611E-4AC9-9923-C781323D0ED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13953C-485D-4C76-9BEF-0A881057590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27AE1F8-81A3-45E0-940B-DC842091D9E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AAE4F6-F9B2-46FF-990D-E59ED6FECD9D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D65837-85A2-471F-94DA-8F096E88C99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5402B45-5B29-4D24-ABEF-25261A2E04B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5787E-0A6A-4562-9471-D43DD93AC4A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E6069A-0057-4C5D-AD5F-14A9CC00EC5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63F651C-1EF7-4E36-82E3-56532CDADCF3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465B81-2C34-4E4F-BB61-93E1E04DA6D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27D2678-5A26-4BBC-8D5A-E6834F9580E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147B11-9D2A-45AA-81E3-359C2245A0F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DB10EAC-FA95-49CE-9D35-26AB0CF0C8C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0731837-06F0-4E72-99BD-70DA14CDA27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0A3D2FF-CBAE-487F-A94F-165EA8833F2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78BCD6-26AB-4116-9046-A90CB4EC9024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669163C-65F2-426A-BC70-A30F73E8999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E4BC02F-B07B-4A0F-B005-D8AE22187772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E99D2C-5AA1-454E-B517-3E799F4F016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3ADC365-B30E-4A27-B04B-EA6EC0A719D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334B085-A0DB-487F-8F40-9805A9F9C25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33F2F43-7C76-49B5-BFD8-776027D0AD1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0C3F6BD-B803-47E0-9453-C78496F3BC3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7ED620-1224-4D94-8321-0B93BC14B26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ACEB736-515B-4BD6-80EA-B15F27B24FF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38E5EF7-9DB9-4C8D-92C4-7E79CEA1DC4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918488-E5EC-45BF-B9B7-F938AF25F15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2CEC18-44DD-4CFC-8389-FD5BE63CF22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555A8D9-0BC5-425C-9607-E9CBA84C36E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3A21E59-AB64-4592-AD31-9BBEFFB77A4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85DC23-2AAA-4E9C-9604-16BBCFFD8F1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33C64ED-E02A-4C13-988E-28EFEE05DC5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0CA6021-D8DA-4E95-AD2A-A91DBA64152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D212710-A470-499A-A3DA-A661A3A4B12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E7DB799-689F-4DBD-BA1C-56733CC428B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828540-FC82-4EC0-B637-AD1E5FF7D9C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323C702-2D60-4A1D-A13B-20A9013195B3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5F2E8CB-86E8-478B-96CB-339D22B3877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3196CDC-7603-410B-A79A-C7970815417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D6A8AB-A800-49A8-87C8-A0D422CAA3D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EB75021-143B-4455-8B45-12C1FEC712C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FA31B6-8A55-4229-9E6C-38FE0109D9F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6879047-5E41-436D-8452-CC383964FA6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B2508D6-C9F0-446E-914D-BE7E34AF277E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7225C53-9D9A-47F7-9725-332C613D62B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AA7F1A7-8835-45DC-8D2E-99980401522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5AE761F-AC88-4119-BC69-E1A2B936A05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2F7C9BD-5812-4979-A869-F18BF2F6131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F1F860-0389-4422-A541-A5D23CBC616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66F2E8-CE5F-4D34-9140-268BE4E40141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333C375-AA0A-4994-894D-0A728838EF1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8FACED-2193-44E6-BAA0-208D54994A7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EB5803-5EB5-42DE-BA77-9D5BCC239EF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DE9E192-23F3-4D64-9F28-F87CD5DF8B6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6EF6922-CC22-4AA9-9B3F-B6774A405CA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8098DB8-9538-490D-96EF-8FAE2AEA973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F8F79C-7071-4C98-88E3-27220B563E5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E8D9F8C-3746-491E-90BA-6CFA2A6E4367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F63C4FD-DB6E-4F9B-89E9-D22EA84F7832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1EB657-4B3E-4D48-A814-A44282DAF04F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AAC2743-74DE-40E1-9FA2-CF25F9DB001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B120A4F-298C-4E8C-B055-89AFAC9CB31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B79C67A-12DD-4724-845A-F12F2AC11F7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E2EAEA-F931-4C1E-BF7E-87067DB7E10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E3AEB8D-E28B-4D13-AA47-E454B486651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783011-FE12-40E5-99C8-3AFAE592E9F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D9ACD07-515E-4DF9-9770-8048C3BF23ED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FC153B5-601F-4BA0-8282-F98044AB0D2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D717A4F-091D-4E2D-B0CC-8E52195ECF7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825A504-B918-43D0-B884-3B049103918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D236F47-7E2F-4BEB-9897-66FE59B5018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6E930CE-4165-4D49-BB19-062FC671B1E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4161C22-B191-43A0-BB8B-394FC2479A3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71BF7EC-C594-4CF7-84A1-99F7B9EA3F9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2F11D86-3029-4AD4-B21F-5809D58A929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675C58-DE80-45F8-BD6D-23B466C0442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090C0A1-02F5-4038-A38C-9B7D0E22AA1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39B6175-FF5C-477A-8D89-F10060EC045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A2FD03C-C42D-40DA-A1CC-ADD5CF9D2B2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C68D3B4-DEC7-4E41-A118-47F116B0DD9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6FE966D-4512-4FA2-9EAD-57921B64C620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799E668-8E22-48EC-B472-8E327B8760E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094213-CD13-4C0E-8921-7E586812CBC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E76F6C5-7C4C-4334-96E8-035DFC67B5FA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D30655E-5092-42A2-B9AB-111EB31D4C6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C5E68DF-BFDB-45A9-BDFB-11A349A17AC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796E4E4-FDB6-425D-957C-E8CD67345C5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7CCE46E-435E-4CD9-9A18-DBBDBA4340B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00DE239-8F0C-4CAE-A1EB-3C594BBE0E4E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7C94BC2-4787-4A98-8FF5-DC6C9A09BE5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0055E55-303A-486F-A395-03EDB76CDCF8}"/>
              </a:ext>
            </a:extLst>
          </p:cNvPr>
          <p:cNvCxnSpPr>
            <a:cxnSpLocks/>
          </p:cNvCxnSpPr>
          <p:nvPr/>
        </p:nvCxnSpPr>
        <p:spPr>
          <a:xfrm>
            <a:off x="5739963" y="2266614"/>
            <a:ext cx="1125598" cy="1182111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552024C-180D-4DBA-80EE-94C260FDA6A3}"/>
              </a:ext>
            </a:extLst>
          </p:cNvPr>
          <p:cNvSpPr/>
          <p:nvPr/>
        </p:nvSpPr>
        <p:spPr>
          <a:xfrm>
            <a:off x="5739963" y="1860800"/>
            <a:ext cx="1775943" cy="4080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35489BC-4DAC-4FAB-BFA6-4E1A8FB81300}"/>
              </a:ext>
            </a:extLst>
          </p:cNvPr>
          <p:cNvSpPr txBox="1"/>
          <p:nvPr/>
        </p:nvSpPr>
        <p:spPr>
          <a:xfrm>
            <a:off x="5731907" y="1921819"/>
            <a:ext cx="17840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5022B5E-B242-4BB1-B0EF-26D7F41A6095}"/>
              </a:ext>
            </a:extLst>
          </p:cNvPr>
          <p:cNvCxnSpPr>
            <a:cxnSpLocks/>
          </p:cNvCxnSpPr>
          <p:nvPr/>
        </p:nvCxnSpPr>
        <p:spPr>
          <a:xfrm flipH="1">
            <a:off x="10014348" y="2273782"/>
            <a:ext cx="1425624" cy="1163846"/>
          </a:xfrm>
          <a:prstGeom prst="line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2E9D31-6976-4240-8312-1F5EB7C85554}"/>
              </a:ext>
            </a:extLst>
          </p:cNvPr>
          <p:cNvSpPr/>
          <p:nvPr/>
        </p:nvSpPr>
        <p:spPr>
          <a:xfrm>
            <a:off x="9664029" y="1858569"/>
            <a:ext cx="1775943" cy="4080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5E59FC5-BE15-435C-B7B8-2142AAAB97D3}"/>
              </a:ext>
            </a:extLst>
          </p:cNvPr>
          <p:cNvSpPr txBox="1"/>
          <p:nvPr/>
        </p:nvSpPr>
        <p:spPr>
          <a:xfrm>
            <a:off x="9655973" y="1919588"/>
            <a:ext cx="17840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DA6E88A-62F0-41DC-B9F7-7F7A4E689A37}"/>
              </a:ext>
            </a:extLst>
          </p:cNvPr>
          <p:cNvCxnSpPr>
            <a:cxnSpLocks/>
          </p:cNvCxnSpPr>
          <p:nvPr/>
        </p:nvCxnSpPr>
        <p:spPr>
          <a:xfrm flipV="1">
            <a:off x="5739963" y="4744093"/>
            <a:ext cx="2036797" cy="937192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297685-A20F-4EC2-A554-610FB8F00E59}"/>
              </a:ext>
            </a:extLst>
          </p:cNvPr>
          <p:cNvSpPr/>
          <p:nvPr/>
        </p:nvSpPr>
        <p:spPr>
          <a:xfrm>
            <a:off x="5739963" y="5683516"/>
            <a:ext cx="1775943" cy="4080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92F5109-2E6F-4792-824F-83FB63BF08A8}"/>
              </a:ext>
            </a:extLst>
          </p:cNvPr>
          <p:cNvSpPr txBox="1"/>
          <p:nvPr/>
        </p:nvSpPr>
        <p:spPr>
          <a:xfrm>
            <a:off x="5731907" y="5744535"/>
            <a:ext cx="17840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A64AB95-3126-4491-AAF4-15E6BD39DEC4}"/>
              </a:ext>
            </a:extLst>
          </p:cNvPr>
          <p:cNvCxnSpPr>
            <a:cxnSpLocks/>
          </p:cNvCxnSpPr>
          <p:nvPr/>
        </p:nvCxnSpPr>
        <p:spPr>
          <a:xfrm flipH="1" flipV="1">
            <a:off x="10636618" y="4964253"/>
            <a:ext cx="817714" cy="717032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1C7257F-9D02-4189-B1AF-0C101E5F388B}"/>
              </a:ext>
            </a:extLst>
          </p:cNvPr>
          <p:cNvSpPr/>
          <p:nvPr/>
        </p:nvSpPr>
        <p:spPr>
          <a:xfrm>
            <a:off x="9664029" y="5681285"/>
            <a:ext cx="1775943" cy="4080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4F9F8A7-EF43-4EBB-B694-34470C8DE4A8}"/>
              </a:ext>
            </a:extLst>
          </p:cNvPr>
          <p:cNvSpPr txBox="1"/>
          <p:nvPr/>
        </p:nvSpPr>
        <p:spPr>
          <a:xfrm>
            <a:off x="9655973" y="5742304"/>
            <a:ext cx="17840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581F94D-4BC7-4B4E-9EC3-70DE5C928AC6}"/>
              </a:ext>
            </a:extLst>
          </p:cNvPr>
          <p:cNvGrpSpPr/>
          <p:nvPr/>
        </p:nvGrpSpPr>
        <p:grpSpPr>
          <a:xfrm>
            <a:off x="1806265" y="1932102"/>
            <a:ext cx="3714180" cy="707886"/>
            <a:chOff x="2556780" y="1766707"/>
            <a:chExt cx="2358631" cy="707886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3EF8727-C9F5-4317-9723-45E147136D6C}"/>
                </a:ext>
              </a:extLst>
            </p:cNvPr>
            <p:cNvSpPr txBox="1"/>
            <p:nvPr/>
          </p:nvSpPr>
          <p:spPr>
            <a:xfrm>
              <a:off x="2556780" y="201292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6973DF5-7469-49BF-AF69-966629746800}"/>
                </a:ext>
              </a:extLst>
            </p:cNvPr>
            <p:cNvSpPr txBox="1"/>
            <p:nvPr/>
          </p:nvSpPr>
          <p:spPr>
            <a:xfrm>
              <a:off x="2556780" y="1766707"/>
              <a:ext cx="235863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5" name="Chart 134">
            <a:extLst>
              <a:ext uri="{FF2B5EF4-FFF2-40B4-BE49-F238E27FC236}">
                <a16:creationId xmlns:a16="http://schemas.microsoft.com/office/drawing/2014/main" id="{0FDF126E-97AB-4C8B-953A-26C6D1D71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630467"/>
              </p:ext>
            </p:extLst>
          </p:nvPr>
        </p:nvGraphicFramePr>
        <p:xfrm>
          <a:off x="681694" y="1647096"/>
          <a:ext cx="1152128" cy="1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51F0362-1EA9-4F26-B114-27C6D95A01CD}"/>
              </a:ext>
            </a:extLst>
          </p:cNvPr>
          <p:cNvGrpSpPr/>
          <p:nvPr/>
        </p:nvGrpSpPr>
        <p:grpSpPr>
          <a:xfrm>
            <a:off x="1806265" y="3063157"/>
            <a:ext cx="3714180" cy="707886"/>
            <a:chOff x="2556780" y="1766707"/>
            <a:chExt cx="2358631" cy="70788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482EC92-35CE-4DF7-AF67-4C9BA5FD6517}"/>
                </a:ext>
              </a:extLst>
            </p:cNvPr>
            <p:cNvSpPr txBox="1"/>
            <p:nvPr/>
          </p:nvSpPr>
          <p:spPr>
            <a:xfrm>
              <a:off x="2561464" y="201292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4717793-29A4-478B-84E0-81EEBAD80D6C}"/>
                </a:ext>
              </a:extLst>
            </p:cNvPr>
            <p:cNvSpPr txBox="1"/>
            <p:nvPr/>
          </p:nvSpPr>
          <p:spPr>
            <a:xfrm>
              <a:off x="2556780" y="1766707"/>
              <a:ext cx="235863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5CDFA3B-D58B-4690-9AE2-431C1800DD14}"/>
              </a:ext>
            </a:extLst>
          </p:cNvPr>
          <p:cNvGrpSpPr/>
          <p:nvPr/>
        </p:nvGrpSpPr>
        <p:grpSpPr>
          <a:xfrm>
            <a:off x="1806265" y="4194212"/>
            <a:ext cx="3714180" cy="707886"/>
            <a:chOff x="2556780" y="1766707"/>
            <a:chExt cx="2358631" cy="707886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316C279-8E08-4D07-8568-91DB0F9767EE}"/>
                </a:ext>
              </a:extLst>
            </p:cNvPr>
            <p:cNvSpPr txBox="1"/>
            <p:nvPr/>
          </p:nvSpPr>
          <p:spPr>
            <a:xfrm>
              <a:off x="2561464" y="201292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479AD35-A014-4FF6-B646-0A5B9811918B}"/>
                </a:ext>
              </a:extLst>
            </p:cNvPr>
            <p:cNvSpPr txBox="1"/>
            <p:nvPr/>
          </p:nvSpPr>
          <p:spPr>
            <a:xfrm>
              <a:off x="2556780" y="1766707"/>
              <a:ext cx="235863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F8AA0FE-6011-4EC8-873F-BDAA67CE8A78}"/>
              </a:ext>
            </a:extLst>
          </p:cNvPr>
          <p:cNvGrpSpPr/>
          <p:nvPr/>
        </p:nvGrpSpPr>
        <p:grpSpPr>
          <a:xfrm>
            <a:off x="1806265" y="5325267"/>
            <a:ext cx="3714180" cy="707886"/>
            <a:chOff x="2556780" y="1766707"/>
            <a:chExt cx="2358631" cy="707886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168BD60-7065-4E5A-B639-0B0ECEE0AB80}"/>
                </a:ext>
              </a:extLst>
            </p:cNvPr>
            <p:cNvSpPr txBox="1"/>
            <p:nvPr/>
          </p:nvSpPr>
          <p:spPr>
            <a:xfrm>
              <a:off x="2561464" y="201292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10FF602-1965-43B5-93A9-7F11E6E274DD}"/>
                </a:ext>
              </a:extLst>
            </p:cNvPr>
            <p:cNvSpPr txBox="1"/>
            <p:nvPr/>
          </p:nvSpPr>
          <p:spPr>
            <a:xfrm>
              <a:off x="2556780" y="1766707"/>
              <a:ext cx="235863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5" name="Chart 18">
            <a:extLst>
              <a:ext uri="{FF2B5EF4-FFF2-40B4-BE49-F238E27FC236}">
                <a16:creationId xmlns:a16="http://schemas.microsoft.com/office/drawing/2014/main" id="{0A5EC166-45A6-4F85-A7DD-4865F61DF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519934"/>
              </p:ext>
            </p:extLst>
          </p:nvPr>
        </p:nvGraphicFramePr>
        <p:xfrm>
          <a:off x="681694" y="2778151"/>
          <a:ext cx="1152128" cy="1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6" name="Chart 18">
            <a:extLst>
              <a:ext uri="{FF2B5EF4-FFF2-40B4-BE49-F238E27FC236}">
                <a16:creationId xmlns:a16="http://schemas.microsoft.com/office/drawing/2014/main" id="{C151152B-572D-488B-B71A-98D826549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607140"/>
              </p:ext>
            </p:extLst>
          </p:nvPr>
        </p:nvGraphicFramePr>
        <p:xfrm>
          <a:off x="681694" y="3909206"/>
          <a:ext cx="1152128" cy="1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7" name="Chart 18">
            <a:extLst>
              <a:ext uri="{FF2B5EF4-FFF2-40B4-BE49-F238E27FC236}">
                <a16:creationId xmlns:a16="http://schemas.microsoft.com/office/drawing/2014/main" id="{284C576D-572B-4CB1-AE24-DFC6555A2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96771"/>
              </p:ext>
            </p:extLst>
          </p:nvPr>
        </p:nvGraphicFramePr>
        <p:xfrm>
          <a:off x="681694" y="5040261"/>
          <a:ext cx="1152128" cy="1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2655D9-65EA-412B-A4AA-C41A7C12394D}"/>
              </a:ext>
            </a:extLst>
          </p:cNvPr>
          <p:cNvSpPr txBox="1"/>
          <p:nvPr/>
        </p:nvSpPr>
        <p:spPr>
          <a:xfrm>
            <a:off x="8611481" y="4235604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16815-A0C6-45E1-B063-91F3AD30E3DA}"/>
              </a:ext>
            </a:extLst>
          </p:cNvPr>
          <p:cNvSpPr txBox="1"/>
          <p:nvPr/>
        </p:nvSpPr>
        <p:spPr>
          <a:xfrm>
            <a:off x="643155" y="658121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D3167-32B1-4139-BED3-0886ED0DC6B5}"/>
              </a:ext>
            </a:extLst>
          </p:cNvPr>
          <p:cNvSpPr txBox="1"/>
          <p:nvPr/>
        </p:nvSpPr>
        <p:spPr>
          <a:xfrm>
            <a:off x="8611481" y="3059668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A5D396CF-328B-405F-8A6C-7F4E811F5839}"/>
              </a:ext>
            </a:extLst>
          </p:cNvPr>
          <p:cNvGrpSpPr/>
          <p:nvPr/>
        </p:nvGrpSpPr>
        <p:grpSpPr>
          <a:xfrm>
            <a:off x="9959105" y="1605967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036A8E78-8947-4773-9DA3-C1AE52EE7FB1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1F6531F7-8FAB-4AF0-9798-65C0B5F6270F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DA5D8AE3-5250-46D2-8952-004A43D84B55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7ED08EDB-0586-49CE-BC14-3C50AEFCBA41}"/>
              </a:ext>
            </a:extLst>
          </p:cNvPr>
          <p:cNvGrpSpPr/>
          <p:nvPr/>
        </p:nvGrpSpPr>
        <p:grpSpPr>
          <a:xfrm>
            <a:off x="7048323" y="2088069"/>
            <a:ext cx="4267377" cy="4034152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id="{8F9F63E0-B81D-48A1-83CB-218B75044738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A7E2DD35-6387-4377-BE04-013569AB36D5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5CE1E717-FF0F-4EC7-9D47-7BD87E54F92E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1E07370F-E6D1-4962-B7F0-233D94C9F784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551A14E9-115D-4C17-8A91-D63DD8D8B38F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2A284891-951C-4E87-BE45-73786B718727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AFFEFFF0-2273-47E1-90EA-679BEF7533DC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0DB34D65-69E9-4296-8636-D0096FFFC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DE67055A-175B-434E-9B10-DB7CF60E9561}"/>
              </a:ext>
            </a:extLst>
          </p:cNvPr>
          <p:cNvCxnSpPr>
            <a:cxnSpLocks/>
          </p:cNvCxnSpPr>
          <p:nvPr/>
        </p:nvCxnSpPr>
        <p:spPr>
          <a:xfrm flipV="1">
            <a:off x="3691089" y="3125169"/>
            <a:ext cx="5112000" cy="9524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>
            <a:extLst>
              <a:ext uri="{FF2B5EF4-FFF2-40B4-BE49-F238E27FC236}">
                <a16:creationId xmlns:a16="http://schemas.microsoft.com/office/drawing/2014/main" id="{D20A80D2-EE19-42F5-B5B9-AFD43A134568}"/>
              </a:ext>
            </a:extLst>
          </p:cNvPr>
          <p:cNvGrpSpPr/>
          <p:nvPr/>
        </p:nvGrpSpPr>
        <p:grpSpPr>
          <a:xfrm>
            <a:off x="3773846" y="2262186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AECCD8-F168-4753-9B4A-637F7C204228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DA5AA3-59F3-451A-872D-A01E4A4E1CC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60696A46-37EE-45B6-8F9E-F172B68D5248}"/>
              </a:ext>
            </a:extLst>
          </p:cNvPr>
          <p:cNvSpPr/>
          <p:nvPr/>
        </p:nvSpPr>
        <p:spPr>
          <a:xfrm>
            <a:off x="2818285" y="2271712"/>
            <a:ext cx="864096" cy="864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87B06134-3F52-4768-99AF-385A5B5EB33C}"/>
              </a:ext>
            </a:extLst>
          </p:cNvPr>
          <p:cNvCxnSpPr>
            <a:cxnSpLocks/>
          </p:cNvCxnSpPr>
          <p:nvPr/>
        </p:nvCxnSpPr>
        <p:spPr>
          <a:xfrm flipV="1">
            <a:off x="2739235" y="4433696"/>
            <a:ext cx="5112000" cy="9524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9">
            <a:extLst>
              <a:ext uri="{FF2B5EF4-FFF2-40B4-BE49-F238E27FC236}">
                <a16:creationId xmlns:a16="http://schemas.microsoft.com/office/drawing/2014/main" id="{16B2E6AC-D3BB-4AA4-9F87-F5F7083C2921}"/>
              </a:ext>
            </a:extLst>
          </p:cNvPr>
          <p:cNvGrpSpPr/>
          <p:nvPr/>
        </p:nvGrpSpPr>
        <p:grpSpPr>
          <a:xfrm>
            <a:off x="2856040" y="3570713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DCDD96-48B9-40A9-BBFF-9F557E1A4ED7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743C48-668A-42D8-8B2F-6EF834F5B901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32">
            <a:extLst>
              <a:ext uri="{FF2B5EF4-FFF2-40B4-BE49-F238E27FC236}">
                <a16:creationId xmlns:a16="http://schemas.microsoft.com/office/drawing/2014/main" id="{E77B317C-7DB4-4DD3-B57A-8595E0A74721}"/>
              </a:ext>
            </a:extLst>
          </p:cNvPr>
          <p:cNvSpPr/>
          <p:nvPr/>
        </p:nvSpPr>
        <p:spPr>
          <a:xfrm>
            <a:off x="1901585" y="3580240"/>
            <a:ext cx="864000" cy="86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33">
            <a:extLst>
              <a:ext uri="{FF2B5EF4-FFF2-40B4-BE49-F238E27FC236}">
                <a16:creationId xmlns:a16="http://schemas.microsoft.com/office/drawing/2014/main" id="{C375398F-4107-4577-93BA-DCC9ED2AE9B2}"/>
              </a:ext>
            </a:extLst>
          </p:cNvPr>
          <p:cNvCxnSpPr>
            <a:cxnSpLocks/>
          </p:cNvCxnSpPr>
          <p:nvPr/>
        </p:nvCxnSpPr>
        <p:spPr>
          <a:xfrm flipV="1">
            <a:off x="1854856" y="5742224"/>
            <a:ext cx="5044524" cy="10543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4">
            <a:extLst>
              <a:ext uri="{FF2B5EF4-FFF2-40B4-BE49-F238E27FC236}">
                <a16:creationId xmlns:a16="http://schemas.microsoft.com/office/drawing/2014/main" id="{90E981B4-5774-4F7A-B783-FBD090CE872D}"/>
              </a:ext>
            </a:extLst>
          </p:cNvPr>
          <p:cNvGrpSpPr/>
          <p:nvPr/>
        </p:nvGrpSpPr>
        <p:grpSpPr>
          <a:xfrm>
            <a:off x="1938233" y="4879241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7FC426-A9D3-4B4E-9C4A-7E19C0226CDF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716AC8-9C30-4962-A781-3A976DAC1B8B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id="{F048903F-0D6C-4C98-A3DC-3932B1ACB130}"/>
              </a:ext>
            </a:extLst>
          </p:cNvPr>
          <p:cNvSpPr/>
          <p:nvPr/>
        </p:nvSpPr>
        <p:spPr>
          <a:xfrm>
            <a:off x="990856" y="4888767"/>
            <a:ext cx="864000" cy="86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7F570ECD-4EDE-4C94-B1A5-14C2ACF247C5}"/>
              </a:ext>
            </a:extLst>
          </p:cNvPr>
          <p:cNvSpPr/>
          <p:nvPr/>
        </p:nvSpPr>
        <p:spPr>
          <a:xfrm flipH="1">
            <a:off x="2122372" y="38599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F9613F3-7D5D-4A0F-9A0B-F77F54783991}"/>
              </a:ext>
            </a:extLst>
          </p:cNvPr>
          <p:cNvSpPr/>
          <p:nvPr/>
        </p:nvSpPr>
        <p:spPr>
          <a:xfrm>
            <a:off x="3080535" y="253918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7EED8F5B-99C1-4AAB-9814-86EBA61C4DA8}"/>
              </a:ext>
            </a:extLst>
          </p:cNvPr>
          <p:cNvSpPr/>
          <p:nvPr/>
        </p:nvSpPr>
        <p:spPr>
          <a:xfrm>
            <a:off x="1252876" y="51877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F9F7C6-85A4-4626-A140-C12BB0C42DF1}"/>
              </a:ext>
            </a:extLst>
          </p:cNvPr>
          <p:cNvGrpSpPr/>
          <p:nvPr/>
        </p:nvGrpSpPr>
        <p:grpSpPr>
          <a:xfrm>
            <a:off x="1459338" y="2393375"/>
            <a:ext cx="3104774" cy="3753120"/>
            <a:chOff x="4542172" y="2323706"/>
            <a:chExt cx="3104774" cy="37531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C5B220-9840-4F10-8B39-AE06211DD65F}"/>
                </a:ext>
              </a:extLst>
            </p:cNvPr>
            <p:cNvGrpSpPr/>
            <p:nvPr/>
          </p:nvGrpSpPr>
          <p:grpSpPr>
            <a:xfrm>
              <a:off x="4542172" y="2323706"/>
              <a:ext cx="3104774" cy="3753120"/>
              <a:chOff x="3318110" y="1419622"/>
              <a:chExt cx="2505447" cy="30286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E9B068-3B39-4E37-A918-1FCCE464AB99}"/>
                  </a:ext>
                </a:extLst>
              </p:cNvPr>
              <p:cNvSpPr/>
              <p:nvPr/>
            </p:nvSpPr>
            <p:spPr>
              <a:xfrm>
                <a:off x="3320443" y="2783320"/>
                <a:ext cx="836239" cy="83623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778B57-3142-49B9-993B-836ED3E63D39}"/>
                  </a:ext>
                </a:extLst>
              </p:cNvPr>
              <p:cNvSpPr/>
              <p:nvPr/>
            </p:nvSpPr>
            <p:spPr>
              <a:xfrm>
                <a:off x="4981714" y="2783320"/>
                <a:ext cx="836239" cy="83623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CC21F270-E43D-4AF3-AAAE-036B9EBE309A}"/>
                  </a:ext>
                </a:extLst>
              </p:cNvPr>
              <p:cNvSpPr/>
              <p:nvPr/>
            </p:nvSpPr>
            <p:spPr>
              <a:xfrm>
                <a:off x="3320443" y="3373145"/>
                <a:ext cx="836239" cy="1075117"/>
              </a:xfrm>
              <a:custGeom>
                <a:avLst/>
                <a:gdLst/>
                <a:ahLst/>
                <a:cxnLst/>
                <a:rect l="l" t="t" r="r" b="b"/>
                <a:pathLst>
                  <a:path w="1260000" h="1619929">
                    <a:moveTo>
                      <a:pt x="625540" y="0"/>
                    </a:moveTo>
                    <a:cubicBezTo>
                      <a:pt x="705491" y="1786"/>
                      <a:pt x="785914" y="39686"/>
                      <a:pt x="791166" y="110119"/>
                    </a:cubicBezTo>
                    <a:cubicBezTo>
                      <a:pt x="790698" y="195927"/>
                      <a:pt x="715932" y="226813"/>
                      <a:pt x="705484" y="359929"/>
                    </a:cubicBezTo>
                    <a:lnTo>
                      <a:pt x="1260000" y="359929"/>
                    </a:lnTo>
                    <a:lnTo>
                      <a:pt x="1260000" y="1619929"/>
                    </a:lnTo>
                    <a:lnTo>
                      <a:pt x="0" y="1619929"/>
                    </a:lnTo>
                    <a:lnTo>
                      <a:pt x="0" y="359929"/>
                    </a:lnTo>
                    <a:lnTo>
                      <a:pt x="562250" y="359929"/>
                    </a:lnTo>
                    <a:cubicBezTo>
                      <a:pt x="546401" y="236941"/>
                      <a:pt x="478120" y="225931"/>
                      <a:pt x="468836" y="135531"/>
                    </a:cubicBezTo>
                    <a:cubicBezTo>
                      <a:pt x="469431" y="51663"/>
                      <a:pt x="530354" y="6753"/>
                      <a:pt x="6255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3396210F-20D1-488A-B4A8-4219E1CE7843}"/>
                  </a:ext>
                </a:extLst>
              </p:cNvPr>
              <p:cNvSpPr/>
              <p:nvPr/>
            </p:nvSpPr>
            <p:spPr>
              <a:xfrm>
                <a:off x="4981714" y="3373145"/>
                <a:ext cx="836239" cy="1075117"/>
              </a:xfrm>
              <a:custGeom>
                <a:avLst/>
                <a:gdLst/>
                <a:ahLst/>
                <a:cxnLst/>
                <a:rect l="l" t="t" r="r" b="b"/>
                <a:pathLst>
                  <a:path w="1260000" h="1619928">
                    <a:moveTo>
                      <a:pt x="625539" y="0"/>
                    </a:moveTo>
                    <a:cubicBezTo>
                      <a:pt x="705491" y="1786"/>
                      <a:pt x="785913" y="39686"/>
                      <a:pt x="791165" y="110119"/>
                    </a:cubicBezTo>
                    <a:cubicBezTo>
                      <a:pt x="790697" y="195927"/>
                      <a:pt x="715932" y="226813"/>
                      <a:pt x="705483" y="359928"/>
                    </a:cubicBezTo>
                    <a:lnTo>
                      <a:pt x="1260000" y="359928"/>
                    </a:lnTo>
                    <a:lnTo>
                      <a:pt x="1260000" y="1619928"/>
                    </a:lnTo>
                    <a:lnTo>
                      <a:pt x="0" y="1619928"/>
                    </a:lnTo>
                    <a:lnTo>
                      <a:pt x="0" y="359928"/>
                    </a:lnTo>
                    <a:lnTo>
                      <a:pt x="562249" y="359928"/>
                    </a:lnTo>
                    <a:cubicBezTo>
                      <a:pt x="546399" y="236941"/>
                      <a:pt x="478119" y="225931"/>
                      <a:pt x="468835" y="135531"/>
                    </a:cubicBezTo>
                    <a:cubicBezTo>
                      <a:pt x="469430" y="51663"/>
                      <a:pt x="530354" y="6753"/>
                      <a:pt x="62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id="{C696D5F2-4D1B-4F49-BE05-2EAFF3D73627}"/>
                  </a:ext>
                </a:extLst>
              </p:cNvPr>
              <p:cNvSpPr/>
              <p:nvPr/>
            </p:nvSpPr>
            <p:spPr>
              <a:xfrm>
                <a:off x="3326046" y="1782475"/>
                <a:ext cx="836239" cy="1243600"/>
              </a:xfrm>
              <a:custGeom>
                <a:avLst/>
                <a:gdLst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35960 w 836239"/>
                  <a:gd name="connsiteY13" fmla="*/ 0 h 1077346"/>
                  <a:gd name="connsiteX14" fmla="*/ 0 w 836239"/>
                  <a:gd name="connsiteY14" fmla="*/ 35960 h 1077346"/>
                  <a:gd name="connsiteX15" fmla="*/ 0 w 836239"/>
                  <a:gd name="connsiteY15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35960 w 836239"/>
                  <a:gd name="connsiteY13" fmla="*/ 0 h 1077346"/>
                  <a:gd name="connsiteX14" fmla="*/ 0 w 836239"/>
                  <a:gd name="connsiteY14" fmla="*/ 35960 h 1077346"/>
                  <a:gd name="connsiteX15" fmla="*/ 0 w 836239"/>
                  <a:gd name="connsiteY15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0 w 836239"/>
                  <a:gd name="connsiteY13" fmla="*/ 35960 h 1077346"/>
                  <a:gd name="connsiteX14" fmla="*/ 0 w 836239"/>
                  <a:gd name="connsiteY14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690645 w 836239"/>
                  <a:gd name="connsiteY10" fmla="*/ 0 h 1077346"/>
                  <a:gd name="connsiteX0" fmla="*/ 690645 w 838684"/>
                  <a:gd name="connsiteY0" fmla="*/ 83127 h 1160473"/>
                  <a:gd name="connsiteX1" fmla="*/ 838684 w 838684"/>
                  <a:gd name="connsiteY1" fmla="*/ 0 h 1160473"/>
                  <a:gd name="connsiteX2" fmla="*/ 836239 w 838684"/>
                  <a:gd name="connsiteY2" fmla="*/ 919366 h 1160473"/>
                  <a:gd name="connsiteX3" fmla="*/ 457268 w 838684"/>
                  <a:gd name="connsiteY3" fmla="*/ 919366 h 1160473"/>
                  <a:gd name="connsiteX4" fmla="*/ 519478 w 838684"/>
                  <a:gd name="connsiteY4" fmla="*/ 1070524 h 1160473"/>
                  <a:gd name="connsiteX5" fmla="*/ 415477 w 838684"/>
                  <a:gd name="connsiteY5" fmla="*/ 1160473 h 1160473"/>
                  <a:gd name="connsiteX6" fmla="*/ 305554 w 838684"/>
                  <a:gd name="connsiteY6" fmla="*/ 1087389 h 1160473"/>
                  <a:gd name="connsiteX7" fmla="*/ 362534 w 838684"/>
                  <a:gd name="connsiteY7" fmla="*/ 919366 h 1160473"/>
                  <a:gd name="connsiteX8" fmla="*/ 0 w 838684"/>
                  <a:gd name="connsiteY8" fmla="*/ 919366 h 1160473"/>
                  <a:gd name="connsiteX9" fmla="*/ 0 w 838684"/>
                  <a:gd name="connsiteY9" fmla="*/ 736141 h 1160473"/>
                  <a:gd name="connsiteX10" fmla="*/ 690645 w 838684"/>
                  <a:gd name="connsiteY10" fmla="*/ 83127 h 1160473"/>
                  <a:gd name="connsiteX0" fmla="*/ 0 w 838684"/>
                  <a:gd name="connsiteY0" fmla="*/ 736141 h 1160473"/>
                  <a:gd name="connsiteX1" fmla="*/ 838684 w 838684"/>
                  <a:gd name="connsiteY1" fmla="*/ 0 h 1160473"/>
                  <a:gd name="connsiteX2" fmla="*/ 836239 w 838684"/>
                  <a:gd name="connsiteY2" fmla="*/ 919366 h 1160473"/>
                  <a:gd name="connsiteX3" fmla="*/ 457268 w 838684"/>
                  <a:gd name="connsiteY3" fmla="*/ 919366 h 1160473"/>
                  <a:gd name="connsiteX4" fmla="*/ 519478 w 838684"/>
                  <a:gd name="connsiteY4" fmla="*/ 1070524 h 1160473"/>
                  <a:gd name="connsiteX5" fmla="*/ 415477 w 838684"/>
                  <a:gd name="connsiteY5" fmla="*/ 1160473 h 1160473"/>
                  <a:gd name="connsiteX6" fmla="*/ 305554 w 838684"/>
                  <a:gd name="connsiteY6" fmla="*/ 1087389 h 1160473"/>
                  <a:gd name="connsiteX7" fmla="*/ 362534 w 838684"/>
                  <a:gd name="connsiteY7" fmla="*/ 919366 h 1160473"/>
                  <a:gd name="connsiteX8" fmla="*/ 0 w 838684"/>
                  <a:gd name="connsiteY8" fmla="*/ 919366 h 1160473"/>
                  <a:gd name="connsiteX9" fmla="*/ 0 w 838684"/>
                  <a:gd name="connsiteY9" fmla="*/ 736141 h 1160473"/>
                  <a:gd name="connsiteX0" fmla="*/ 0 w 836239"/>
                  <a:gd name="connsiteY0" fmla="*/ 770370 h 1194702"/>
                  <a:gd name="connsiteX1" fmla="*/ 836239 w 836239"/>
                  <a:gd name="connsiteY1" fmla="*/ 0 h 1194702"/>
                  <a:gd name="connsiteX2" fmla="*/ 836239 w 836239"/>
                  <a:gd name="connsiteY2" fmla="*/ 953595 h 1194702"/>
                  <a:gd name="connsiteX3" fmla="*/ 457268 w 836239"/>
                  <a:gd name="connsiteY3" fmla="*/ 953595 h 1194702"/>
                  <a:gd name="connsiteX4" fmla="*/ 519478 w 836239"/>
                  <a:gd name="connsiteY4" fmla="*/ 1104753 h 1194702"/>
                  <a:gd name="connsiteX5" fmla="*/ 415477 w 836239"/>
                  <a:gd name="connsiteY5" fmla="*/ 1194702 h 1194702"/>
                  <a:gd name="connsiteX6" fmla="*/ 305554 w 836239"/>
                  <a:gd name="connsiteY6" fmla="*/ 1121618 h 1194702"/>
                  <a:gd name="connsiteX7" fmla="*/ 362534 w 836239"/>
                  <a:gd name="connsiteY7" fmla="*/ 953595 h 1194702"/>
                  <a:gd name="connsiteX8" fmla="*/ 0 w 836239"/>
                  <a:gd name="connsiteY8" fmla="*/ 953595 h 1194702"/>
                  <a:gd name="connsiteX9" fmla="*/ 0 w 836239"/>
                  <a:gd name="connsiteY9" fmla="*/ 770370 h 1194702"/>
                  <a:gd name="connsiteX0" fmla="*/ 0 w 838684"/>
                  <a:gd name="connsiteY0" fmla="*/ 755700 h 1180032"/>
                  <a:gd name="connsiteX1" fmla="*/ 838684 w 838684"/>
                  <a:gd name="connsiteY1" fmla="*/ 0 h 1180032"/>
                  <a:gd name="connsiteX2" fmla="*/ 836239 w 838684"/>
                  <a:gd name="connsiteY2" fmla="*/ 938925 h 1180032"/>
                  <a:gd name="connsiteX3" fmla="*/ 457268 w 838684"/>
                  <a:gd name="connsiteY3" fmla="*/ 938925 h 1180032"/>
                  <a:gd name="connsiteX4" fmla="*/ 519478 w 838684"/>
                  <a:gd name="connsiteY4" fmla="*/ 1090083 h 1180032"/>
                  <a:gd name="connsiteX5" fmla="*/ 415477 w 838684"/>
                  <a:gd name="connsiteY5" fmla="*/ 1180032 h 1180032"/>
                  <a:gd name="connsiteX6" fmla="*/ 305554 w 838684"/>
                  <a:gd name="connsiteY6" fmla="*/ 1106948 h 1180032"/>
                  <a:gd name="connsiteX7" fmla="*/ 362534 w 838684"/>
                  <a:gd name="connsiteY7" fmla="*/ 938925 h 1180032"/>
                  <a:gd name="connsiteX8" fmla="*/ 0 w 838684"/>
                  <a:gd name="connsiteY8" fmla="*/ 938925 h 1180032"/>
                  <a:gd name="connsiteX9" fmla="*/ 0 w 838684"/>
                  <a:gd name="connsiteY9" fmla="*/ 755700 h 1180032"/>
                  <a:gd name="connsiteX0" fmla="*/ 0 w 838684"/>
                  <a:gd name="connsiteY0" fmla="*/ 775259 h 1199591"/>
                  <a:gd name="connsiteX1" fmla="*/ 838684 w 838684"/>
                  <a:gd name="connsiteY1" fmla="*/ 0 h 1199591"/>
                  <a:gd name="connsiteX2" fmla="*/ 836239 w 838684"/>
                  <a:gd name="connsiteY2" fmla="*/ 958484 h 1199591"/>
                  <a:gd name="connsiteX3" fmla="*/ 457268 w 838684"/>
                  <a:gd name="connsiteY3" fmla="*/ 958484 h 1199591"/>
                  <a:gd name="connsiteX4" fmla="*/ 519478 w 838684"/>
                  <a:gd name="connsiteY4" fmla="*/ 1109642 h 1199591"/>
                  <a:gd name="connsiteX5" fmla="*/ 415477 w 838684"/>
                  <a:gd name="connsiteY5" fmla="*/ 1199591 h 1199591"/>
                  <a:gd name="connsiteX6" fmla="*/ 305554 w 838684"/>
                  <a:gd name="connsiteY6" fmla="*/ 1126507 h 1199591"/>
                  <a:gd name="connsiteX7" fmla="*/ 362534 w 838684"/>
                  <a:gd name="connsiteY7" fmla="*/ 958484 h 1199591"/>
                  <a:gd name="connsiteX8" fmla="*/ 0 w 838684"/>
                  <a:gd name="connsiteY8" fmla="*/ 958484 h 1199591"/>
                  <a:gd name="connsiteX9" fmla="*/ 0 w 838684"/>
                  <a:gd name="connsiteY9" fmla="*/ 775259 h 1199591"/>
                  <a:gd name="connsiteX0" fmla="*/ 0 w 836239"/>
                  <a:gd name="connsiteY0" fmla="*/ 809488 h 1233820"/>
                  <a:gd name="connsiteX1" fmla="*/ 826460 w 836239"/>
                  <a:gd name="connsiteY1" fmla="*/ 0 h 1233820"/>
                  <a:gd name="connsiteX2" fmla="*/ 836239 w 836239"/>
                  <a:gd name="connsiteY2" fmla="*/ 992713 h 1233820"/>
                  <a:gd name="connsiteX3" fmla="*/ 457268 w 836239"/>
                  <a:gd name="connsiteY3" fmla="*/ 992713 h 1233820"/>
                  <a:gd name="connsiteX4" fmla="*/ 519478 w 836239"/>
                  <a:gd name="connsiteY4" fmla="*/ 1143871 h 1233820"/>
                  <a:gd name="connsiteX5" fmla="*/ 415477 w 836239"/>
                  <a:gd name="connsiteY5" fmla="*/ 1233820 h 1233820"/>
                  <a:gd name="connsiteX6" fmla="*/ 305554 w 836239"/>
                  <a:gd name="connsiteY6" fmla="*/ 1160736 h 1233820"/>
                  <a:gd name="connsiteX7" fmla="*/ 362534 w 836239"/>
                  <a:gd name="connsiteY7" fmla="*/ 992713 h 1233820"/>
                  <a:gd name="connsiteX8" fmla="*/ 0 w 836239"/>
                  <a:gd name="connsiteY8" fmla="*/ 992713 h 1233820"/>
                  <a:gd name="connsiteX9" fmla="*/ 0 w 836239"/>
                  <a:gd name="connsiteY9" fmla="*/ 809488 h 1233820"/>
                  <a:gd name="connsiteX0" fmla="*/ 0 w 839410"/>
                  <a:gd name="connsiteY0" fmla="*/ 816823 h 1241155"/>
                  <a:gd name="connsiteX1" fmla="*/ 838684 w 839410"/>
                  <a:gd name="connsiteY1" fmla="*/ 0 h 1241155"/>
                  <a:gd name="connsiteX2" fmla="*/ 836239 w 839410"/>
                  <a:gd name="connsiteY2" fmla="*/ 1000048 h 1241155"/>
                  <a:gd name="connsiteX3" fmla="*/ 457268 w 839410"/>
                  <a:gd name="connsiteY3" fmla="*/ 1000048 h 1241155"/>
                  <a:gd name="connsiteX4" fmla="*/ 519478 w 839410"/>
                  <a:gd name="connsiteY4" fmla="*/ 1151206 h 1241155"/>
                  <a:gd name="connsiteX5" fmla="*/ 415477 w 839410"/>
                  <a:gd name="connsiteY5" fmla="*/ 1241155 h 1241155"/>
                  <a:gd name="connsiteX6" fmla="*/ 305554 w 839410"/>
                  <a:gd name="connsiteY6" fmla="*/ 1168071 h 1241155"/>
                  <a:gd name="connsiteX7" fmla="*/ 362534 w 839410"/>
                  <a:gd name="connsiteY7" fmla="*/ 1000048 h 1241155"/>
                  <a:gd name="connsiteX8" fmla="*/ 0 w 839410"/>
                  <a:gd name="connsiteY8" fmla="*/ 1000048 h 1241155"/>
                  <a:gd name="connsiteX9" fmla="*/ 0 w 839410"/>
                  <a:gd name="connsiteY9" fmla="*/ 816823 h 1241155"/>
                  <a:gd name="connsiteX0" fmla="*/ 0 w 836239"/>
                  <a:gd name="connsiteY0" fmla="*/ 819268 h 1243600"/>
                  <a:gd name="connsiteX1" fmla="*/ 831349 w 836239"/>
                  <a:gd name="connsiteY1" fmla="*/ 0 h 1243600"/>
                  <a:gd name="connsiteX2" fmla="*/ 836239 w 836239"/>
                  <a:gd name="connsiteY2" fmla="*/ 1002493 h 1243600"/>
                  <a:gd name="connsiteX3" fmla="*/ 457268 w 836239"/>
                  <a:gd name="connsiteY3" fmla="*/ 1002493 h 1243600"/>
                  <a:gd name="connsiteX4" fmla="*/ 519478 w 836239"/>
                  <a:gd name="connsiteY4" fmla="*/ 1153651 h 1243600"/>
                  <a:gd name="connsiteX5" fmla="*/ 415477 w 836239"/>
                  <a:gd name="connsiteY5" fmla="*/ 1243600 h 1243600"/>
                  <a:gd name="connsiteX6" fmla="*/ 305554 w 836239"/>
                  <a:gd name="connsiteY6" fmla="*/ 1170516 h 1243600"/>
                  <a:gd name="connsiteX7" fmla="*/ 362534 w 836239"/>
                  <a:gd name="connsiteY7" fmla="*/ 1002493 h 1243600"/>
                  <a:gd name="connsiteX8" fmla="*/ 0 w 836239"/>
                  <a:gd name="connsiteY8" fmla="*/ 1002493 h 1243600"/>
                  <a:gd name="connsiteX9" fmla="*/ 0 w 836239"/>
                  <a:gd name="connsiteY9" fmla="*/ 819268 h 124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239" h="1243600">
                    <a:moveTo>
                      <a:pt x="0" y="819268"/>
                    </a:moveTo>
                    <a:lnTo>
                      <a:pt x="831349" y="0"/>
                    </a:lnTo>
                    <a:cubicBezTo>
                      <a:pt x="834609" y="330904"/>
                      <a:pt x="832979" y="671589"/>
                      <a:pt x="836239" y="1002493"/>
                    </a:cubicBezTo>
                    <a:lnTo>
                      <a:pt x="457268" y="1002493"/>
                    </a:lnTo>
                    <a:cubicBezTo>
                      <a:pt x="467180" y="1086219"/>
                      <a:pt x="513262" y="1093113"/>
                      <a:pt x="519478" y="1153651"/>
                    </a:cubicBezTo>
                    <a:cubicBezTo>
                      <a:pt x="519084" y="1209312"/>
                      <a:pt x="478650" y="1239118"/>
                      <a:pt x="415477" y="1243600"/>
                    </a:cubicBezTo>
                    <a:cubicBezTo>
                      <a:pt x="362415" y="1242415"/>
                      <a:pt x="309040" y="1217261"/>
                      <a:pt x="305554" y="1170516"/>
                    </a:cubicBezTo>
                    <a:cubicBezTo>
                      <a:pt x="305867" y="1113090"/>
                      <a:pt x="356318" y="1092729"/>
                      <a:pt x="362534" y="1002493"/>
                    </a:cubicBezTo>
                    <a:lnTo>
                      <a:pt x="0" y="1002493"/>
                    </a:lnTo>
                    <a:lnTo>
                      <a:pt x="0" y="819268"/>
                    </a:lnTo>
                    <a:close/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id="{89C60C99-B595-4644-A555-91D21896B871}"/>
                  </a:ext>
                </a:extLst>
              </p:cNvPr>
              <p:cNvSpPr/>
              <p:nvPr/>
            </p:nvSpPr>
            <p:spPr>
              <a:xfrm>
                <a:off x="4987021" y="1792256"/>
                <a:ext cx="836536" cy="1233821"/>
              </a:xfrm>
              <a:custGeom>
                <a:avLst/>
                <a:gdLst>
                  <a:gd name="connsiteX0" fmla="*/ 794676 w 836239"/>
                  <a:gd name="connsiteY0" fmla="*/ 0 h 1077346"/>
                  <a:gd name="connsiteX1" fmla="*/ 836239 w 836239"/>
                  <a:gd name="connsiteY1" fmla="*/ 41563 h 1077346"/>
                  <a:gd name="connsiteX2" fmla="*/ 794676 w 836239"/>
                  <a:gd name="connsiteY2" fmla="*/ 0 h 1077346"/>
                  <a:gd name="connsiteX3" fmla="*/ 0 w 836239"/>
                  <a:gd name="connsiteY3" fmla="*/ 0 h 1077346"/>
                  <a:gd name="connsiteX4" fmla="*/ 154603 w 836239"/>
                  <a:gd name="connsiteY4" fmla="*/ 0 h 1077346"/>
                  <a:gd name="connsiteX5" fmla="*/ 819127 w 836239"/>
                  <a:gd name="connsiteY5" fmla="*/ 664524 h 1077346"/>
                  <a:gd name="connsiteX6" fmla="*/ 836239 w 836239"/>
                  <a:gd name="connsiteY6" fmla="*/ 647411 h 1077346"/>
                  <a:gd name="connsiteX7" fmla="*/ 836239 w 836239"/>
                  <a:gd name="connsiteY7" fmla="*/ 836239 h 1077346"/>
                  <a:gd name="connsiteX8" fmla="*/ 457268 w 836239"/>
                  <a:gd name="connsiteY8" fmla="*/ 836239 h 1077346"/>
                  <a:gd name="connsiteX9" fmla="*/ 519479 w 836239"/>
                  <a:gd name="connsiteY9" fmla="*/ 987397 h 1077346"/>
                  <a:gd name="connsiteX10" fmla="*/ 415477 w 836239"/>
                  <a:gd name="connsiteY10" fmla="*/ 1077346 h 1077346"/>
                  <a:gd name="connsiteX11" fmla="*/ 305554 w 836239"/>
                  <a:gd name="connsiteY11" fmla="*/ 1004262 h 1077346"/>
                  <a:gd name="connsiteX12" fmla="*/ 362534 w 836239"/>
                  <a:gd name="connsiteY12" fmla="*/ 836239 h 1077346"/>
                  <a:gd name="connsiteX13" fmla="*/ 0 w 836239"/>
                  <a:gd name="connsiteY13" fmla="*/ 836239 h 1077346"/>
                  <a:gd name="connsiteX14" fmla="*/ 0 w 836239"/>
                  <a:gd name="connsiteY14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36239 w 836239"/>
                  <a:gd name="connsiteY2" fmla="*/ 647411 h 1077346"/>
                  <a:gd name="connsiteX3" fmla="*/ 836239 w 836239"/>
                  <a:gd name="connsiteY3" fmla="*/ 836239 h 1077346"/>
                  <a:gd name="connsiteX4" fmla="*/ 457268 w 836239"/>
                  <a:gd name="connsiteY4" fmla="*/ 836239 h 1077346"/>
                  <a:gd name="connsiteX5" fmla="*/ 519479 w 836239"/>
                  <a:gd name="connsiteY5" fmla="*/ 987397 h 1077346"/>
                  <a:gd name="connsiteX6" fmla="*/ 415477 w 836239"/>
                  <a:gd name="connsiteY6" fmla="*/ 1077346 h 1077346"/>
                  <a:gd name="connsiteX7" fmla="*/ 305554 w 836239"/>
                  <a:gd name="connsiteY7" fmla="*/ 1004262 h 1077346"/>
                  <a:gd name="connsiteX8" fmla="*/ 362534 w 836239"/>
                  <a:gd name="connsiteY8" fmla="*/ 836239 h 1077346"/>
                  <a:gd name="connsiteX9" fmla="*/ 0 w 836239"/>
                  <a:gd name="connsiteY9" fmla="*/ 836239 h 1077346"/>
                  <a:gd name="connsiteX10" fmla="*/ 0 w 836239"/>
                  <a:gd name="connsiteY10" fmla="*/ 0 h 1077346"/>
                  <a:gd name="connsiteX0" fmla="*/ 0 w 836239"/>
                  <a:gd name="connsiteY0" fmla="*/ 0 h 1077346"/>
                  <a:gd name="connsiteX1" fmla="*/ 836239 w 836239"/>
                  <a:gd name="connsiteY1" fmla="*/ 647411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9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0 h 1077346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5107 w 836456"/>
                  <a:gd name="connsiteY0" fmla="*/ 0 h 1233821"/>
                  <a:gd name="connsiteX1" fmla="*/ 836456 w 836456"/>
                  <a:gd name="connsiteY1" fmla="*/ 803886 h 1233821"/>
                  <a:gd name="connsiteX2" fmla="*/ 836456 w 836456"/>
                  <a:gd name="connsiteY2" fmla="*/ 992714 h 1233821"/>
                  <a:gd name="connsiteX3" fmla="*/ 457485 w 836456"/>
                  <a:gd name="connsiteY3" fmla="*/ 992714 h 1233821"/>
                  <a:gd name="connsiteX4" fmla="*/ 519696 w 836456"/>
                  <a:gd name="connsiteY4" fmla="*/ 1143872 h 1233821"/>
                  <a:gd name="connsiteX5" fmla="*/ 415694 w 836456"/>
                  <a:gd name="connsiteY5" fmla="*/ 1233821 h 1233821"/>
                  <a:gd name="connsiteX6" fmla="*/ 305771 w 836456"/>
                  <a:gd name="connsiteY6" fmla="*/ 1160737 h 1233821"/>
                  <a:gd name="connsiteX7" fmla="*/ 362751 w 836456"/>
                  <a:gd name="connsiteY7" fmla="*/ 992714 h 1233821"/>
                  <a:gd name="connsiteX8" fmla="*/ 217 w 836456"/>
                  <a:gd name="connsiteY8" fmla="*/ 992714 h 1233821"/>
                  <a:gd name="connsiteX9" fmla="*/ 5107 w 836456"/>
                  <a:gd name="connsiteY9" fmla="*/ 0 h 1233821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2742 w 836536"/>
                  <a:gd name="connsiteY0" fmla="*/ 0 h 1233821"/>
                  <a:gd name="connsiteX1" fmla="*/ 836536 w 836536"/>
                  <a:gd name="connsiteY1" fmla="*/ 803886 h 1233821"/>
                  <a:gd name="connsiteX2" fmla="*/ 836536 w 836536"/>
                  <a:gd name="connsiteY2" fmla="*/ 992714 h 1233821"/>
                  <a:gd name="connsiteX3" fmla="*/ 457565 w 836536"/>
                  <a:gd name="connsiteY3" fmla="*/ 992714 h 1233821"/>
                  <a:gd name="connsiteX4" fmla="*/ 519776 w 836536"/>
                  <a:gd name="connsiteY4" fmla="*/ 1143872 h 1233821"/>
                  <a:gd name="connsiteX5" fmla="*/ 415774 w 836536"/>
                  <a:gd name="connsiteY5" fmla="*/ 1233821 h 1233821"/>
                  <a:gd name="connsiteX6" fmla="*/ 305851 w 836536"/>
                  <a:gd name="connsiteY6" fmla="*/ 1160737 h 1233821"/>
                  <a:gd name="connsiteX7" fmla="*/ 362831 w 836536"/>
                  <a:gd name="connsiteY7" fmla="*/ 992714 h 1233821"/>
                  <a:gd name="connsiteX8" fmla="*/ 297 w 836536"/>
                  <a:gd name="connsiteY8" fmla="*/ 992714 h 1233821"/>
                  <a:gd name="connsiteX9" fmla="*/ 2742 w 836536"/>
                  <a:gd name="connsiteY9" fmla="*/ 0 h 123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536" h="1233821">
                    <a:moveTo>
                      <a:pt x="2742" y="0"/>
                    </a:moveTo>
                    <a:lnTo>
                      <a:pt x="836536" y="803886"/>
                    </a:lnTo>
                    <a:lnTo>
                      <a:pt x="836536" y="992714"/>
                    </a:lnTo>
                    <a:lnTo>
                      <a:pt x="457565" y="992714"/>
                    </a:lnTo>
                    <a:cubicBezTo>
                      <a:pt x="467477" y="1076440"/>
                      <a:pt x="513559" y="1083334"/>
                      <a:pt x="519776" y="1143872"/>
                    </a:cubicBezTo>
                    <a:cubicBezTo>
                      <a:pt x="519381" y="1199533"/>
                      <a:pt x="478947" y="1229339"/>
                      <a:pt x="415774" y="1233821"/>
                    </a:cubicBezTo>
                    <a:cubicBezTo>
                      <a:pt x="362712" y="1232636"/>
                      <a:pt x="309337" y="1207482"/>
                      <a:pt x="305851" y="1160737"/>
                    </a:cubicBezTo>
                    <a:cubicBezTo>
                      <a:pt x="306164" y="1103311"/>
                      <a:pt x="356615" y="1082950"/>
                      <a:pt x="362831" y="992714"/>
                    </a:cubicBezTo>
                    <a:lnTo>
                      <a:pt x="297" y="992714"/>
                    </a:lnTo>
                    <a:cubicBezTo>
                      <a:pt x="-1333" y="661809"/>
                      <a:pt x="4372" y="330905"/>
                      <a:pt x="2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B6E4DE5F-66C4-450C-BA8D-D316F3CD01BE}"/>
                  </a:ext>
                </a:extLst>
              </p:cNvPr>
              <p:cNvSpPr/>
              <p:nvPr/>
            </p:nvSpPr>
            <p:spPr>
              <a:xfrm>
                <a:off x="3914673" y="3612023"/>
                <a:ext cx="1317823" cy="836239"/>
              </a:xfrm>
              <a:custGeom>
                <a:avLst/>
                <a:gdLst/>
                <a:ahLst/>
                <a:cxnLst/>
                <a:rect l="l" t="t" r="r" b="b"/>
                <a:pathLst>
                  <a:path w="1985624" h="1260000">
                    <a:moveTo>
                      <a:pt x="356204" y="0"/>
                    </a:moveTo>
                    <a:lnTo>
                      <a:pt x="1616204" y="0"/>
                    </a:lnTo>
                    <a:lnTo>
                      <a:pt x="1616204" y="563159"/>
                    </a:lnTo>
                    <a:cubicBezTo>
                      <a:pt x="1748180" y="549871"/>
                      <a:pt x="1757420" y="478353"/>
                      <a:pt x="1850093" y="468836"/>
                    </a:cubicBezTo>
                    <a:cubicBezTo>
                      <a:pt x="1933961" y="469431"/>
                      <a:pt x="1978871" y="530355"/>
                      <a:pt x="1985624" y="625540"/>
                    </a:cubicBezTo>
                    <a:cubicBezTo>
                      <a:pt x="1983838" y="705492"/>
                      <a:pt x="1945938" y="785914"/>
                      <a:pt x="1875505" y="791166"/>
                    </a:cubicBezTo>
                    <a:cubicBezTo>
                      <a:pt x="1787691" y="790687"/>
                      <a:pt x="1757397" y="712397"/>
                      <a:pt x="1616204" y="704999"/>
                    </a:cubicBezTo>
                    <a:lnTo>
                      <a:pt x="1616204" y="1260000"/>
                    </a:lnTo>
                    <a:lnTo>
                      <a:pt x="356204" y="1260000"/>
                    </a:lnTo>
                    <a:lnTo>
                      <a:pt x="356204" y="698108"/>
                    </a:lnTo>
                    <a:cubicBezTo>
                      <a:pt x="236709" y="714981"/>
                      <a:pt x="225014" y="781976"/>
                      <a:pt x="135531" y="791165"/>
                    </a:cubicBezTo>
                    <a:cubicBezTo>
                      <a:pt x="51663" y="790570"/>
                      <a:pt x="6753" y="729647"/>
                      <a:pt x="0" y="634461"/>
                    </a:cubicBezTo>
                    <a:cubicBezTo>
                      <a:pt x="1786" y="554510"/>
                      <a:pt x="39686" y="474088"/>
                      <a:pt x="110119" y="468835"/>
                    </a:cubicBezTo>
                    <a:cubicBezTo>
                      <a:pt x="195122" y="469298"/>
                      <a:pt x="226228" y="542672"/>
                      <a:pt x="356204" y="554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BB45DD9B-E4BA-427F-B944-35B5F6E155C0}"/>
                  </a:ext>
                </a:extLst>
              </p:cNvPr>
              <p:cNvSpPr/>
              <p:nvPr/>
            </p:nvSpPr>
            <p:spPr>
              <a:xfrm rot="5400000">
                <a:off x="3924521" y="2544519"/>
                <a:ext cx="1298127" cy="1317823"/>
              </a:xfrm>
              <a:custGeom>
                <a:avLst/>
                <a:gdLst/>
                <a:ahLst/>
                <a:cxnLst/>
                <a:rect l="l" t="t" r="r" b="b"/>
                <a:pathLst>
                  <a:path w="1955947" h="1985624">
                    <a:moveTo>
                      <a:pt x="0" y="1003881"/>
                    </a:moveTo>
                    <a:cubicBezTo>
                      <a:pt x="1786" y="923929"/>
                      <a:pt x="39686" y="843507"/>
                      <a:pt x="110119" y="838255"/>
                    </a:cubicBezTo>
                    <a:cubicBezTo>
                      <a:pt x="192631" y="838705"/>
                      <a:pt x="224359" y="907854"/>
                      <a:pt x="344973" y="923174"/>
                    </a:cubicBezTo>
                    <a:lnTo>
                      <a:pt x="344973" y="369420"/>
                    </a:lnTo>
                    <a:lnTo>
                      <a:pt x="908132" y="369420"/>
                    </a:lnTo>
                    <a:cubicBezTo>
                      <a:pt x="894844" y="237444"/>
                      <a:pt x="823326" y="228204"/>
                      <a:pt x="813809" y="135531"/>
                    </a:cubicBezTo>
                    <a:cubicBezTo>
                      <a:pt x="814404" y="51663"/>
                      <a:pt x="875327" y="6753"/>
                      <a:pt x="970513" y="0"/>
                    </a:cubicBezTo>
                    <a:cubicBezTo>
                      <a:pt x="1050464" y="1786"/>
                      <a:pt x="1130887" y="39686"/>
                      <a:pt x="1136139" y="110119"/>
                    </a:cubicBezTo>
                    <a:cubicBezTo>
                      <a:pt x="1135661" y="197933"/>
                      <a:pt x="1057369" y="228227"/>
                      <a:pt x="1049972" y="369420"/>
                    </a:cubicBezTo>
                    <a:lnTo>
                      <a:pt x="1604973" y="369420"/>
                    </a:lnTo>
                    <a:lnTo>
                      <a:pt x="1604973" y="930811"/>
                    </a:lnTo>
                    <a:cubicBezTo>
                      <a:pt x="1719598" y="912484"/>
                      <a:pt x="1732247" y="847309"/>
                      <a:pt x="1820416" y="838255"/>
                    </a:cubicBezTo>
                    <a:cubicBezTo>
                      <a:pt x="1904284" y="838850"/>
                      <a:pt x="1949194" y="899773"/>
                      <a:pt x="1955947" y="994959"/>
                    </a:cubicBezTo>
                    <a:cubicBezTo>
                      <a:pt x="1954161" y="1074910"/>
                      <a:pt x="1916261" y="1155332"/>
                      <a:pt x="1845828" y="1160585"/>
                    </a:cubicBezTo>
                    <a:cubicBezTo>
                      <a:pt x="1761973" y="1160128"/>
                      <a:pt x="1730569" y="1088717"/>
                      <a:pt x="1604973" y="1075359"/>
                    </a:cubicBezTo>
                    <a:lnTo>
                      <a:pt x="1604973" y="1629420"/>
                    </a:lnTo>
                    <a:lnTo>
                      <a:pt x="1043081" y="1629420"/>
                    </a:lnTo>
                    <a:cubicBezTo>
                      <a:pt x="1059954" y="1748915"/>
                      <a:pt x="1126948" y="1760610"/>
                      <a:pt x="1136138" y="1850093"/>
                    </a:cubicBezTo>
                    <a:cubicBezTo>
                      <a:pt x="1135543" y="1933961"/>
                      <a:pt x="1074620" y="1978871"/>
                      <a:pt x="979434" y="1985624"/>
                    </a:cubicBezTo>
                    <a:cubicBezTo>
                      <a:pt x="899483" y="1983838"/>
                      <a:pt x="819061" y="1945938"/>
                      <a:pt x="813808" y="1875505"/>
                    </a:cubicBezTo>
                    <a:cubicBezTo>
                      <a:pt x="814271" y="1790502"/>
                      <a:pt x="887645" y="1759396"/>
                      <a:pt x="899301" y="1629420"/>
                    </a:cubicBezTo>
                    <a:lnTo>
                      <a:pt x="344973" y="1629420"/>
                    </a:lnTo>
                    <a:lnTo>
                      <a:pt x="344973" y="1069040"/>
                    </a:lnTo>
                    <a:cubicBezTo>
                      <a:pt x="235877" y="1088650"/>
                      <a:pt x="222136" y="1151691"/>
                      <a:pt x="135531" y="1160585"/>
                    </a:cubicBezTo>
                    <a:cubicBezTo>
                      <a:pt x="51663" y="1159990"/>
                      <a:pt x="6753" y="1099066"/>
                      <a:pt x="0" y="100388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4CB6463D-C2BA-4C7B-B0F6-61F5EB7B1D23}"/>
                  </a:ext>
                </a:extLst>
              </p:cNvPr>
              <p:cNvSpPr/>
              <p:nvPr/>
            </p:nvSpPr>
            <p:spPr>
              <a:xfrm flipH="1">
                <a:off x="3318110" y="1793484"/>
                <a:ext cx="836536" cy="1233821"/>
              </a:xfrm>
              <a:custGeom>
                <a:avLst/>
                <a:gdLst>
                  <a:gd name="connsiteX0" fmla="*/ 794676 w 836239"/>
                  <a:gd name="connsiteY0" fmla="*/ 0 h 1077346"/>
                  <a:gd name="connsiteX1" fmla="*/ 836239 w 836239"/>
                  <a:gd name="connsiteY1" fmla="*/ 41563 h 1077346"/>
                  <a:gd name="connsiteX2" fmla="*/ 794676 w 836239"/>
                  <a:gd name="connsiteY2" fmla="*/ 0 h 1077346"/>
                  <a:gd name="connsiteX3" fmla="*/ 0 w 836239"/>
                  <a:gd name="connsiteY3" fmla="*/ 0 h 1077346"/>
                  <a:gd name="connsiteX4" fmla="*/ 154603 w 836239"/>
                  <a:gd name="connsiteY4" fmla="*/ 0 h 1077346"/>
                  <a:gd name="connsiteX5" fmla="*/ 819127 w 836239"/>
                  <a:gd name="connsiteY5" fmla="*/ 664524 h 1077346"/>
                  <a:gd name="connsiteX6" fmla="*/ 836239 w 836239"/>
                  <a:gd name="connsiteY6" fmla="*/ 647411 h 1077346"/>
                  <a:gd name="connsiteX7" fmla="*/ 836239 w 836239"/>
                  <a:gd name="connsiteY7" fmla="*/ 836239 h 1077346"/>
                  <a:gd name="connsiteX8" fmla="*/ 457268 w 836239"/>
                  <a:gd name="connsiteY8" fmla="*/ 836239 h 1077346"/>
                  <a:gd name="connsiteX9" fmla="*/ 519479 w 836239"/>
                  <a:gd name="connsiteY9" fmla="*/ 987397 h 1077346"/>
                  <a:gd name="connsiteX10" fmla="*/ 415477 w 836239"/>
                  <a:gd name="connsiteY10" fmla="*/ 1077346 h 1077346"/>
                  <a:gd name="connsiteX11" fmla="*/ 305554 w 836239"/>
                  <a:gd name="connsiteY11" fmla="*/ 1004262 h 1077346"/>
                  <a:gd name="connsiteX12" fmla="*/ 362534 w 836239"/>
                  <a:gd name="connsiteY12" fmla="*/ 836239 h 1077346"/>
                  <a:gd name="connsiteX13" fmla="*/ 0 w 836239"/>
                  <a:gd name="connsiteY13" fmla="*/ 836239 h 1077346"/>
                  <a:gd name="connsiteX14" fmla="*/ 0 w 836239"/>
                  <a:gd name="connsiteY14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36239 w 836239"/>
                  <a:gd name="connsiteY2" fmla="*/ 647411 h 1077346"/>
                  <a:gd name="connsiteX3" fmla="*/ 836239 w 836239"/>
                  <a:gd name="connsiteY3" fmla="*/ 836239 h 1077346"/>
                  <a:gd name="connsiteX4" fmla="*/ 457268 w 836239"/>
                  <a:gd name="connsiteY4" fmla="*/ 836239 h 1077346"/>
                  <a:gd name="connsiteX5" fmla="*/ 519479 w 836239"/>
                  <a:gd name="connsiteY5" fmla="*/ 987397 h 1077346"/>
                  <a:gd name="connsiteX6" fmla="*/ 415477 w 836239"/>
                  <a:gd name="connsiteY6" fmla="*/ 1077346 h 1077346"/>
                  <a:gd name="connsiteX7" fmla="*/ 305554 w 836239"/>
                  <a:gd name="connsiteY7" fmla="*/ 1004262 h 1077346"/>
                  <a:gd name="connsiteX8" fmla="*/ 362534 w 836239"/>
                  <a:gd name="connsiteY8" fmla="*/ 836239 h 1077346"/>
                  <a:gd name="connsiteX9" fmla="*/ 0 w 836239"/>
                  <a:gd name="connsiteY9" fmla="*/ 836239 h 1077346"/>
                  <a:gd name="connsiteX10" fmla="*/ 0 w 836239"/>
                  <a:gd name="connsiteY10" fmla="*/ 0 h 1077346"/>
                  <a:gd name="connsiteX0" fmla="*/ 0 w 836239"/>
                  <a:gd name="connsiteY0" fmla="*/ 0 h 1077346"/>
                  <a:gd name="connsiteX1" fmla="*/ 836239 w 836239"/>
                  <a:gd name="connsiteY1" fmla="*/ 647411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9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0 h 1077346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5107 w 836456"/>
                  <a:gd name="connsiteY0" fmla="*/ 0 h 1233821"/>
                  <a:gd name="connsiteX1" fmla="*/ 836456 w 836456"/>
                  <a:gd name="connsiteY1" fmla="*/ 803886 h 1233821"/>
                  <a:gd name="connsiteX2" fmla="*/ 836456 w 836456"/>
                  <a:gd name="connsiteY2" fmla="*/ 992714 h 1233821"/>
                  <a:gd name="connsiteX3" fmla="*/ 457485 w 836456"/>
                  <a:gd name="connsiteY3" fmla="*/ 992714 h 1233821"/>
                  <a:gd name="connsiteX4" fmla="*/ 519696 w 836456"/>
                  <a:gd name="connsiteY4" fmla="*/ 1143872 h 1233821"/>
                  <a:gd name="connsiteX5" fmla="*/ 415694 w 836456"/>
                  <a:gd name="connsiteY5" fmla="*/ 1233821 h 1233821"/>
                  <a:gd name="connsiteX6" fmla="*/ 305771 w 836456"/>
                  <a:gd name="connsiteY6" fmla="*/ 1160737 h 1233821"/>
                  <a:gd name="connsiteX7" fmla="*/ 362751 w 836456"/>
                  <a:gd name="connsiteY7" fmla="*/ 992714 h 1233821"/>
                  <a:gd name="connsiteX8" fmla="*/ 217 w 836456"/>
                  <a:gd name="connsiteY8" fmla="*/ 992714 h 1233821"/>
                  <a:gd name="connsiteX9" fmla="*/ 5107 w 836456"/>
                  <a:gd name="connsiteY9" fmla="*/ 0 h 1233821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2742 w 836536"/>
                  <a:gd name="connsiteY0" fmla="*/ 0 h 1233821"/>
                  <a:gd name="connsiteX1" fmla="*/ 836536 w 836536"/>
                  <a:gd name="connsiteY1" fmla="*/ 803886 h 1233821"/>
                  <a:gd name="connsiteX2" fmla="*/ 836536 w 836536"/>
                  <a:gd name="connsiteY2" fmla="*/ 992714 h 1233821"/>
                  <a:gd name="connsiteX3" fmla="*/ 457565 w 836536"/>
                  <a:gd name="connsiteY3" fmla="*/ 992714 h 1233821"/>
                  <a:gd name="connsiteX4" fmla="*/ 519776 w 836536"/>
                  <a:gd name="connsiteY4" fmla="*/ 1143872 h 1233821"/>
                  <a:gd name="connsiteX5" fmla="*/ 415774 w 836536"/>
                  <a:gd name="connsiteY5" fmla="*/ 1233821 h 1233821"/>
                  <a:gd name="connsiteX6" fmla="*/ 305851 w 836536"/>
                  <a:gd name="connsiteY6" fmla="*/ 1160737 h 1233821"/>
                  <a:gd name="connsiteX7" fmla="*/ 362831 w 836536"/>
                  <a:gd name="connsiteY7" fmla="*/ 992714 h 1233821"/>
                  <a:gd name="connsiteX8" fmla="*/ 297 w 836536"/>
                  <a:gd name="connsiteY8" fmla="*/ 992714 h 1233821"/>
                  <a:gd name="connsiteX9" fmla="*/ 2742 w 836536"/>
                  <a:gd name="connsiteY9" fmla="*/ 0 h 123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536" h="1233821">
                    <a:moveTo>
                      <a:pt x="2742" y="0"/>
                    </a:moveTo>
                    <a:lnTo>
                      <a:pt x="836536" y="803886"/>
                    </a:lnTo>
                    <a:lnTo>
                      <a:pt x="836536" y="992714"/>
                    </a:lnTo>
                    <a:lnTo>
                      <a:pt x="457565" y="992714"/>
                    </a:lnTo>
                    <a:cubicBezTo>
                      <a:pt x="467477" y="1076440"/>
                      <a:pt x="513559" y="1083334"/>
                      <a:pt x="519776" y="1143872"/>
                    </a:cubicBezTo>
                    <a:cubicBezTo>
                      <a:pt x="519381" y="1199533"/>
                      <a:pt x="478947" y="1229339"/>
                      <a:pt x="415774" y="1233821"/>
                    </a:cubicBezTo>
                    <a:cubicBezTo>
                      <a:pt x="362712" y="1232636"/>
                      <a:pt x="309337" y="1207482"/>
                      <a:pt x="305851" y="1160737"/>
                    </a:cubicBezTo>
                    <a:cubicBezTo>
                      <a:pt x="306164" y="1103311"/>
                      <a:pt x="356615" y="1082950"/>
                      <a:pt x="362831" y="992714"/>
                    </a:cubicBezTo>
                    <a:lnTo>
                      <a:pt x="297" y="992714"/>
                    </a:lnTo>
                    <a:cubicBezTo>
                      <a:pt x="-1333" y="661809"/>
                      <a:pt x="4372" y="330905"/>
                      <a:pt x="2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E047DE10-16E2-4BB8-9B01-07E30E77D847}"/>
                  </a:ext>
                </a:extLst>
              </p:cNvPr>
              <p:cNvSpPr/>
              <p:nvPr/>
            </p:nvSpPr>
            <p:spPr>
              <a:xfrm>
                <a:off x="3914673" y="1419622"/>
                <a:ext cx="1317823" cy="1365349"/>
              </a:xfrm>
              <a:custGeom>
                <a:avLst/>
                <a:gdLst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63956 w 1317823"/>
                  <a:gd name="connsiteY16" fmla="*/ 434013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66648 w 1317823"/>
                  <a:gd name="connsiteY1" fmla="*/ 42501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66648 w 1317823"/>
                  <a:gd name="connsiteY1" fmla="*/ 42501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1538 w 1317823"/>
                  <a:gd name="connsiteY1" fmla="*/ 41523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8873 w 1317823"/>
                  <a:gd name="connsiteY1" fmla="*/ 412794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8873 w 1317823"/>
                  <a:gd name="connsiteY1" fmla="*/ 412794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4 w 1317823"/>
                  <a:gd name="connsiteY17" fmla="*/ 404611 h 1365349"/>
                  <a:gd name="connsiteX18" fmla="*/ 655122 w 1317823"/>
                  <a:gd name="connsiteY18" fmla="*/ 0 h 1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17823" h="1365349">
                    <a:moveTo>
                      <a:pt x="655122" y="0"/>
                    </a:moveTo>
                    <a:cubicBezTo>
                      <a:pt x="797939" y="157030"/>
                      <a:pt x="933356" y="260590"/>
                      <a:pt x="1073983" y="410349"/>
                    </a:cubicBezTo>
                    <a:cubicBezTo>
                      <a:pt x="1080986" y="491665"/>
                      <a:pt x="1076018" y="505008"/>
                      <a:pt x="1075814" y="529110"/>
                    </a:cubicBezTo>
                    <a:lnTo>
                      <a:pt x="1078249" y="529110"/>
                    </a:lnTo>
                    <a:lnTo>
                      <a:pt x="1078249" y="902332"/>
                    </a:lnTo>
                    <a:cubicBezTo>
                      <a:pt x="1160529" y="892003"/>
                      <a:pt x="1167707" y="846447"/>
                      <a:pt x="1227874" y="840268"/>
                    </a:cubicBezTo>
                    <a:cubicBezTo>
                      <a:pt x="1283535" y="840663"/>
                      <a:pt x="1313341" y="881096"/>
                      <a:pt x="1317823" y="944270"/>
                    </a:cubicBezTo>
                    <a:cubicBezTo>
                      <a:pt x="1316638" y="997332"/>
                      <a:pt x="1291484" y="1050706"/>
                      <a:pt x="1244739" y="1054193"/>
                    </a:cubicBezTo>
                    <a:cubicBezTo>
                      <a:pt x="1187641" y="1053881"/>
                      <a:pt x="1167185" y="1004001"/>
                      <a:pt x="1078249" y="997291"/>
                    </a:cubicBezTo>
                    <a:lnTo>
                      <a:pt x="1078249" y="1365349"/>
                    </a:lnTo>
                    <a:lnTo>
                      <a:pt x="242010" y="1365349"/>
                    </a:lnTo>
                    <a:lnTo>
                      <a:pt x="242010" y="991895"/>
                    </a:lnTo>
                    <a:cubicBezTo>
                      <a:pt x="157429" y="1001563"/>
                      <a:pt x="150704" y="1047953"/>
                      <a:pt x="89950" y="1054192"/>
                    </a:cubicBezTo>
                    <a:cubicBezTo>
                      <a:pt x="34288" y="1053797"/>
                      <a:pt x="4482" y="1013364"/>
                      <a:pt x="0" y="950190"/>
                    </a:cubicBezTo>
                    <a:cubicBezTo>
                      <a:pt x="1185" y="897128"/>
                      <a:pt x="26339" y="843754"/>
                      <a:pt x="73084" y="840267"/>
                    </a:cubicBezTo>
                    <a:cubicBezTo>
                      <a:pt x="130701" y="840581"/>
                      <a:pt x="151007" y="891368"/>
                      <a:pt x="242010" y="897293"/>
                    </a:cubicBezTo>
                    <a:lnTo>
                      <a:pt x="242010" y="529110"/>
                    </a:lnTo>
                    <a:cubicBezTo>
                      <a:pt x="242182" y="498205"/>
                      <a:pt x="242352" y="435516"/>
                      <a:pt x="242524" y="404611"/>
                    </a:cubicBezTo>
                    <a:cubicBezTo>
                      <a:pt x="397152" y="247546"/>
                      <a:pt x="486462" y="173988"/>
                      <a:pt x="655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FACD2C7C-0016-465D-A660-02BDD72FFAE7}"/>
                </a:ext>
              </a:extLst>
            </p:cNvPr>
            <p:cNvSpPr/>
            <p:nvPr/>
          </p:nvSpPr>
          <p:spPr>
            <a:xfrm rot="8100000">
              <a:off x="4549424" y="2404155"/>
              <a:ext cx="3093154" cy="3093154"/>
            </a:xfrm>
            <a:prstGeom prst="corner">
              <a:avLst>
                <a:gd name="adj1" fmla="val 10489"/>
                <a:gd name="adj2" fmla="val 10848"/>
              </a:avLst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" name="Oval 21">
            <a:extLst>
              <a:ext uri="{FF2B5EF4-FFF2-40B4-BE49-F238E27FC236}">
                <a16:creationId xmlns:a16="http://schemas.microsoft.com/office/drawing/2014/main" id="{BCF49ADB-93A8-4960-9715-5DF21294737C}"/>
              </a:ext>
            </a:extLst>
          </p:cNvPr>
          <p:cNvSpPr/>
          <p:nvPr/>
        </p:nvSpPr>
        <p:spPr>
          <a:xfrm rot="20700000">
            <a:off x="2704379" y="4332435"/>
            <a:ext cx="613824" cy="53797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00568-F804-4032-8EF4-8D32377D66A2}"/>
              </a:ext>
            </a:extLst>
          </p:cNvPr>
          <p:cNvSpPr/>
          <p:nvPr/>
        </p:nvSpPr>
        <p:spPr>
          <a:xfrm>
            <a:off x="5936733" y="1991570"/>
            <a:ext cx="5707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17" name="그룹 35">
            <a:extLst>
              <a:ext uri="{FF2B5EF4-FFF2-40B4-BE49-F238E27FC236}">
                <a16:creationId xmlns:a16="http://schemas.microsoft.com/office/drawing/2014/main" id="{58E52581-A841-41B0-AE70-FBB7114E30B4}"/>
              </a:ext>
            </a:extLst>
          </p:cNvPr>
          <p:cNvGrpSpPr/>
          <p:nvPr/>
        </p:nvGrpSpPr>
        <p:grpSpPr>
          <a:xfrm>
            <a:off x="7888147" y="5035008"/>
            <a:ext cx="1699300" cy="1114912"/>
            <a:chOff x="1949339" y="4757414"/>
            <a:chExt cx="1337218" cy="111491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5DD7F3-7A2A-4821-8975-186B24F77D89}"/>
                </a:ext>
              </a:extLst>
            </p:cNvPr>
            <p:cNvSpPr txBox="1"/>
            <p:nvPr/>
          </p:nvSpPr>
          <p:spPr>
            <a:xfrm>
              <a:off x="1949339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7EA57C-FFB0-4D71-852D-9454477CCCD3}"/>
                </a:ext>
              </a:extLst>
            </p:cNvPr>
            <p:cNvSpPr txBox="1"/>
            <p:nvPr/>
          </p:nvSpPr>
          <p:spPr>
            <a:xfrm>
              <a:off x="1949339" y="5041329"/>
              <a:ext cx="1332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Diamond 19">
            <a:extLst>
              <a:ext uri="{FF2B5EF4-FFF2-40B4-BE49-F238E27FC236}">
                <a16:creationId xmlns:a16="http://schemas.microsoft.com/office/drawing/2014/main" id="{78BAD974-CAA2-4843-B78D-999E42F5F9FF}"/>
              </a:ext>
            </a:extLst>
          </p:cNvPr>
          <p:cNvSpPr/>
          <p:nvPr/>
        </p:nvSpPr>
        <p:spPr>
          <a:xfrm>
            <a:off x="8339609" y="4188608"/>
            <a:ext cx="796376" cy="79637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1" name="그룹 40">
            <a:extLst>
              <a:ext uri="{FF2B5EF4-FFF2-40B4-BE49-F238E27FC236}">
                <a16:creationId xmlns:a16="http://schemas.microsoft.com/office/drawing/2014/main" id="{FC01E246-CD96-45DC-B547-7EFC525C9F0C}"/>
              </a:ext>
            </a:extLst>
          </p:cNvPr>
          <p:cNvGrpSpPr/>
          <p:nvPr/>
        </p:nvGrpSpPr>
        <p:grpSpPr>
          <a:xfrm>
            <a:off x="5824906" y="5035008"/>
            <a:ext cx="1699300" cy="1114912"/>
            <a:chOff x="406798" y="4757414"/>
            <a:chExt cx="1337218" cy="11149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ED1FF3-7405-4865-BA0D-26FA73C280D4}"/>
                </a:ext>
              </a:extLst>
            </p:cNvPr>
            <p:cNvSpPr txBox="1"/>
            <p:nvPr/>
          </p:nvSpPr>
          <p:spPr>
            <a:xfrm>
              <a:off x="406798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5F9C18-83AD-44B7-A462-678C86231261}"/>
                </a:ext>
              </a:extLst>
            </p:cNvPr>
            <p:cNvSpPr txBox="1"/>
            <p:nvPr/>
          </p:nvSpPr>
          <p:spPr>
            <a:xfrm>
              <a:off x="406798" y="5041329"/>
              <a:ext cx="1332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4" name="Diamond 23">
            <a:extLst>
              <a:ext uri="{FF2B5EF4-FFF2-40B4-BE49-F238E27FC236}">
                <a16:creationId xmlns:a16="http://schemas.microsoft.com/office/drawing/2014/main" id="{A64CA7EA-D6AF-4C77-ABC0-4382EC1191F4}"/>
              </a:ext>
            </a:extLst>
          </p:cNvPr>
          <p:cNvSpPr/>
          <p:nvPr/>
        </p:nvSpPr>
        <p:spPr>
          <a:xfrm>
            <a:off x="6276368" y="4188608"/>
            <a:ext cx="796376" cy="79637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5" name="그룹 36">
            <a:extLst>
              <a:ext uri="{FF2B5EF4-FFF2-40B4-BE49-F238E27FC236}">
                <a16:creationId xmlns:a16="http://schemas.microsoft.com/office/drawing/2014/main" id="{EF9308B7-05DF-4495-8B05-D0AA599B0498}"/>
              </a:ext>
            </a:extLst>
          </p:cNvPr>
          <p:cNvGrpSpPr/>
          <p:nvPr/>
        </p:nvGrpSpPr>
        <p:grpSpPr>
          <a:xfrm>
            <a:off x="9951388" y="5035008"/>
            <a:ext cx="1699300" cy="1114912"/>
            <a:chOff x="3491880" y="4757414"/>
            <a:chExt cx="1337218" cy="11149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7274B7-29A6-45F1-9BED-07FAEBC1611E}"/>
                </a:ext>
              </a:extLst>
            </p:cNvPr>
            <p:cNvSpPr txBox="1"/>
            <p:nvPr/>
          </p:nvSpPr>
          <p:spPr>
            <a:xfrm>
              <a:off x="3491880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54669-FF67-4D49-8E56-F291B0EE39E6}"/>
                </a:ext>
              </a:extLst>
            </p:cNvPr>
            <p:cNvSpPr txBox="1"/>
            <p:nvPr/>
          </p:nvSpPr>
          <p:spPr>
            <a:xfrm>
              <a:off x="3491880" y="5041329"/>
              <a:ext cx="1332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8" name="Diamond 27">
            <a:extLst>
              <a:ext uri="{FF2B5EF4-FFF2-40B4-BE49-F238E27FC236}">
                <a16:creationId xmlns:a16="http://schemas.microsoft.com/office/drawing/2014/main" id="{BEF4B49E-0903-421A-B8D1-979B0A816CA9}"/>
              </a:ext>
            </a:extLst>
          </p:cNvPr>
          <p:cNvSpPr/>
          <p:nvPr/>
        </p:nvSpPr>
        <p:spPr>
          <a:xfrm>
            <a:off x="10402850" y="4188608"/>
            <a:ext cx="796376" cy="79637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93633C-4602-4450-A59C-8525E717ECD8}"/>
              </a:ext>
            </a:extLst>
          </p:cNvPr>
          <p:cNvSpPr txBox="1"/>
          <p:nvPr/>
        </p:nvSpPr>
        <p:spPr>
          <a:xfrm>
            <a:off x="5936733" y="2328957"/>
            <a:ext cx="5707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B610439C-8D8B-4A81-B783-F7A7CF931018}"/>
              </a:ext>
            </a:extLst>
          </p:cNvPr>
          <p:cNvSpPr/>
          <p:nvPr/>
        </p:nvSpPr>
        <p:spPr>
          <a:xfrm rot="18900000">
            <a:off x="6517371" y="4470112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Freeform 53">
            <a:extLst>
              <a:ext uri="{FF2B5EF4-FFF2-40B4-BE49-F238E27FC236}">
                <a16:creationId xmlns:a16="http://schemas.microsoft.com/office/drawing/2014/main" id="{25F42C38-D7C2-4A8B-BA36-E98553AA14F0}"/>
              </a:ext>
            </a:extLst>
          </p:cNvPr>
          <p:cNvSpPr/>
          <p:nvPr/>
        </p:nvSpPr>
        <p:spPr>
          <a:xfrm flipH="1">
            <a:off x="8588121" y="4475437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ound Same Side Corner Rectangle 12">
            <a:extLst>
              <a:ext uri="{FF2B5EF4-FFF2-40B4-BE49-F238E27FC236}">
                <a16:creationId xmlns:a16="http://schemas.microsoft.com/office/drawing/2014/main" id="{773D85F2-55C6-4068-B9EE-7DA2F0C17B64}"/>
              </a:ext>
            </a:extLst>
          </p:cNvPr>
          <p:cNvSpPr/>
          <p:nvPr/>
        </p:nvSpPr>
        <p:spPr>
          <a:xfrm>
            <a:off x="10652737" y="4434721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697378" y="3867826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D33D4DAB-47C4-4E2E-8FC4-76DB22350A41}"/>
              </a:ext>
            </a:extLst>
          </p:cNvPr>
          <p:cNvGrpSpPr/>
          <p:nvPr/>
        </p:nvGrpSpPr>
        <p:grpSpPr>
          <a:xfrm>
            <a:off x="4795223" y="2323016"/>
            <a:ext cx="2604286" cy="1334316"/>
            <a:chOff x="130630" y="113212"/>
            <a:chExt cx="2604286" cy="1334316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BBF2FD-AFBA-4412-A667-4B4EB8438F5C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CF4C037-8C58-46BC-AB18-4DE9B79D9FFA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EE1CD1-F5F4-4A82-AEC7-AFB10432AEE0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706FA8-6699-4FA4-B27F-620007C4486C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B78255-5628-405A-81BF-1FF30EB201FC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88F7FC-03B6-4022-AA30-608751570FD8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4D9707-43ED-46C0-BEC6-9C89B2A8C4C7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9D4A54-8D60-402C-98B5-DDB1DEAED05F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5E247A-6DB9-4982-81BF-E0ECC00221B9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6FE3C6-6E06-480D-B46D-A189AF168A9B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BE2BE43-948B-415A-AE2D-10B357FE01A2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B62A88-CF89-44DB-95FC-CCF6B1A12D6A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EB8E3F-FF27-457C-A464-9BB98AEDE4A7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FACB2-36FA-4366-9C26-A4DDE8F852E5}"/>
              </a:ext>
            </a:extLst>
          </p:cNvPr>
          <p:cNvGrpSpPr/>
          <p:nvPr/>
        </p:nvGrpSpPr>
        <p:grpSpPr>
          <a:xfrm>
            <a:off x="5381897" y="3770085"/>
            <a:ext cx="1428206" cy="210411"/>
            <a:chOff x="4798423" y="1698171"/>
            <a:chExt cx="2009787" cy="296092"/>
          </a:xfrm>
        </p:grpSpPr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6E6B9530-CACA-4EAD-8A61-6A9B414210F3}"/>
                </a:ext>
              </a:extLst>
            </p:cNvPr>
            <p:cNvSpPr/>
            <p:nvPr/>
          </p:nvSpPr>
          <p:spPr>
            <a:xfrm>
              <a:off x="4798423" y="1698171"/>
              <a:ext cx="296092" cy="29609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CE3A5D87-3CA9-4926-AB8E-3588B6B0C782}"/>
                </a:ext>
              </a:extLst>
            </p:cNvPr>
            <p:cNvSpPr/>
            <p:nvPr/>
          </p:nvSpPr>
          <p:spPr>
            <a:xfrm>
              <a:off x="5141162" y="1698171"/>
              <a:ext cx="296092" cy="29609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5CC7A83F-2E6C-40B0-9D64-917CD789DDAA}"/>
                </a:ext>
              </a:extLst>
            </p:cNvPr>
            <p:cNvSpPr/>
            <p:nvPr/>
          </p:nvSpPr>
          <p:spPr>
            <a:xfrm>
              <a:off x="5483901" y="1698171"/>
              <a:ext cx="296092" cy="29609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DD03386C-1F20-4049-B877-E3096265BEF8}"/>
                </a:ext>
              </a:extLst>
            </p:cNvPr>
            <p:cNvSpPr/>
            <p:nvPr/>
          </p:nvSpPr>
          <p:spPr>
            <a:xfrm>
              <a:off x="5826640" y="1698171"/>
              <a:ext cx="296092" cy="29609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5B159F35-7CB6-4E0B-ADB2-56F3E4C57708}"/>
                </a:ext>
              </a:extLst>
            </p:cNvPr>
            <p:cNvSpPr/>
            <p:nvPr/>
          </p:nvSpPr>
          <p:spPr>
            <a:xfrm>
              <a:off x="6169379" y="1698171"/>
              <a:ext cx="296092" cy="296092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2616D973-1F47-4258-8D78-917C77A2EC14}"/>
                </a:ext>
              </a:extLst>
            </p:cNvPr>
            <p:cNvSpPr/>
            <p:nvPr/>
          </p:nvSpPr>
          <p:spPr>
            <a:xfrm>
              <a:off x="6512118" y="1698171"/>
              <a:ext cx="296092" cy="29609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31B43-3FFE-4C9B-B3A4-5EA1CA1C4D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2350067"/>
            <a:ext cx="10779026" cy="1016320"/>
            <a:chOff x="-3475307" y="2023474"/>
            <a:chExt cx="14906937" cy="1405526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3493288"/>
            <a:ext cx="5712935" cy="1019976"/>
            <a:chOff x="3530890" y="2023474"/>
            <a:chExt cx="7900740" cy="1410582"/>
          </a:xfrm>
          <a:solidFill>
            <a:schemeClr val="accent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57A1C-09B6-4B9A-A24E-C3C636DB03E6}"/>
              </a:ext>
            </a:extLst>
          </p:cNvPr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5"/>
                </a:solidFill>
              </a:rPr>
              <a:t>Professional PPT Presentation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0DAFC-E9A0-4359-97F9-80A902CE0467}"/>
              </a:ext>
            </a:extLst>
          </p:cNvPr>
          <p:cNvGrpSpPr/>
          <p:nvPr/>
        </p:nvGrpSpPr>
        <p:grpSpPr>
          <a:xfrm>
            <a:off x="802684" y="4456860"/>
            <a:ext cx="2062728" cy="1659528"/>
            <a:chOff x="803640" y="3362835"/>
            <a:chExt cx="2059657" cy="16595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C2EEA5-B155-4CA6-A0C4-C6A2FC253B5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B1EE3D-2CEB-4201-B883-E5AAD297B6D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90BDAE-5AE2-4B6D-AE44-B53878A13305}"/>
              </a:ext>
            </a:extLst>
          </p:cNvPr>
          <p:cNvGrpSpPr/>
          <p:nvPr/>
        </p:nvGrpSpPr>
        <p:grpSpPr>
          <a:xfrm>
            <a:off x="9334119" y="4456860"/>
            <a:ext cx="2062728" cy="1659528"/>
            <a:chOff x="803640" y="3362835"/>
            <a:chExt cx="2059657" cy="16595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59C5D2-0204-4C4C-991C-DEAFDAC688D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7C3FE3-83FB-49D9-9C54-C74742D7973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0" name="Diamond 19">
            <a:extLst>
              <a:ext uri="{FF2B5EF4-FFF2-40B4-BE49-F238E27FC236}">
                <a16:creationId xmlns:a16="http://schemas.microsoft.com/office/drawing/2014/main" id="{3E8BB14B-04C5-492F-AD9A-A196886ED8DF}"/>
              </a:ext>
            </a:extLst>
          </p:cNvPr>
          <p:cNvSpPr/>
          <p:nvPr/>
        </p:nvSpPr>
        <p:spPr>
          <a:xfrm>
            <a:off x="9989704" y="3535208"/>
            <a:ext cx="751552" cy="751552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Pie 2">
            <a:extLst>
              <a:ext uri="{FF2B5EF4-FFF2-40B4-BE49-F238E27FC236}">
                <a16:creationId xmlns:a16="http://schemas.microsoft.com/office/drawing/2014/main" id="{625A8895-485A-4B66-9399-A06F4778CE46}"/>
              </a:ext>
            </a:extLst>
          </p:cNvPr>
          <p:cNvSpPr/>
          <p:nvPr/>
        </p:nvSpPr>
        <p:spPr>
          <a:xfrm>
            <a:off x="10238428" y="3793867"/>
            <a:ext cx="254103" cy="24984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4859CF5D-C44F-41C8-9B93-495EEE0D69F2}"/>
              </a:ext>
            </a:extLst>
          </p:cNvPr>
          <p:cNvSpPr/>
          <p:nvPr/>
        </p:nvSpPr>
        <p:spPr>
          <a:xfrm>
            <a:off x="1458269" y="3563848"/>
            <a:ext cx="751552" cy="751552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Down Arrow 1">
            <a:extLst>
              <a:ext uri="{FF2B5EF4-FFF2-40B4-BE49-F238E27FC236}">
                <a16:creationId xmlns:a16="http://schemas.microsoft.com/office/drawing/2014/main" id="{5DBCF4F3-8052-4355-8465-2D668CEDE40D}"/>
              </a:ext>
            </a:extLst>
          </p:cNvPr>
          <p:cNvSpPr/>
          <p:nvPr/>
        </p:nvSpPr>
        <p:spPr>
          <a:xfrm rot="10800000" flipH="1">
            <a:off x="1695990" y="3784591"/>
            <a:ext cx="276114" cy="310074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4" name="Freeform 5123">
            <a:extLst>
              <a:ext uri="{FF2B5EF4-FFF2-40B4-BE49-F238E27FC236}">
                <a16:creationId xmlns:a16="http://schemas.microsoft.com/office/drawing/2014/main" id="{4480463C-370E-4993-AE4A-20904C74C11D}"/>
              </a:ext>
            </a:extLst>
          </p:cNvPr>
          <p:cNvSpPr/>
          <p:nvPr/>
        </p:nvSpPr>
        <p:spPr>
          <a:xfrm>
            <a:off x="1839013" y="2562016"/>
            <a:ext cx="2952000" cy="818707"/>
          </a:xfrm>
          <a:custGeom>
            <a:avLst/>
            <a:gdLst>
              <a:gd name="connsiteX0" fmla="*/ 0 w 2711302"/>
              <a:gd name="connsiteY0" fmla="*/ 988828 h 999461"/>
              <a:gd name="connsiteX1" fmla="*/ 21265 w 2711302"/>
              <a:gd name="connsiteY1" fmla="*/ 31898 h 999461"/>
              <a:gd name="connsiteX2" fmla="*/ 2711302 w 2711302"/>
              <a:gd name="connsiteY2" fmla="*/ 0 h 999461"/>
              <a:gd name="connsiteX3" fmla="*/ 2711302 w 2711302"/>
              <a:gd name="connsiteY3" fmla="*/ 999461 h 999461"/>
              <a:gd name="connsiteX0" fmla="*/ 0 w 2711302"/>
              <a:gd name="connsiteY0" fmla="*/ 999460 h 1010093"/>
              <a:gd name="connsiteX1" fmla="*/ 10632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0 w 2711302"/>
              <a:gd name="connsiteY0" fmla="*/ 999460 h 1010093"/>
              <a:gd name="connsiteX1" fmla="*/ 435935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10633 w 2275367"/>
              <a:gd name="connsiteY0" fmla="*/ 1244009 h 1244009"/>
              <a:gd name="connsiteX1" fmla="*/ 0 w 2275367"/>
              <a:gd name="connsiteY1" fmla="*/ 0 h 1244009"/>
              <a:gd name="connsiteX2" fmla="*/ 2275367 w 2275367"/>
              <a:gd name="connsiteY2" fmla="*/ 10632 h 1244009"/>
              <a:gd name="connsiteX3" fmla="*/ 2275367 w 2275367"/>
              <a:gd name="connsiteY3" fmla="*/ 1010093 h 1244009"/>
              <a:gd name="connsiteX0" fmla="*/ 10633 w 2286000"/>
              <a:gd name="connsiteY0" fmla="*/ 1244009 h 1244009"/>
              <a:gd name="connsiteX1" fmla="*/ 0 w 2286000"/>
              <a:gd name="connsiteY1" fmla="*/ 0 h 1244009"/>
              <a:gd name="connsiteX2" fmla="*/ 2275367 w 2286000"/>
              <a:gd name="connsiteY2" fmla="*/ 10632 h 1244009"/>
              <a:gd name="connsiteX3" fmla="*/ 2286000 w 2286000"/>
              <a:gd name="connsiteY3" fmla="*/ 584790 h 1244009"/>
              <a:gd name="connsiteX0" fmla="*/ 1023 w 2287022"/>
              <a:gd name="connsiteY0" fmla="*/ 818707 h 818707"/>
              <a:gd name="connsiteX1" fmla="*/ 1022 w 2287022"/>
              <a:gd name="connsiteY1" fmla="*/ 0 h 818707"/>
              <a:gd name="connsiteX2" fmla="*/ 2276389 w 2287022"/>
              <a:gd name="connsiteY2" fmla="*/ 10632 h 818707"/>
              <a:gd name="connsiteX3" fmla="*/ 2287022 w 2287022"/>
              <a:gd name="connsiteY3" fmla="*/ 58479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022" h="818707">
                <a:moveTo>
                  <a:pt x="1023" y="818707"/>
                </a:moveTo>
                <a:cubicBezTo>
                  <a:pt x="-2521" y="404037"/>
                  <a:pt x="4566" y="414670"/>
                  <a:pt x="1022" y="0"/>
                </a:cubicBezTo>
                <a:lnTo>
                  <a:pt x="2276389" y="10632"/>
                </a:lnTo>
                <a:lnTo>
                  <a:pt x="2287022" y="584790"/>
                </a:lnTo>
              </a:path>
            </a:pathLst>
          </a:custGeom>
          <a:ln w="38100">
            <a:solidFill>
              <a:schemeClr val="accent4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4"/>
              </a:solidFill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9657AE6D-5644-4B3A-89DD-A78B90182486}"/>
              </a:ext>
            </a:extLst>
          </p:cNvPr>
          <p:cNvSpPr/>
          <p:nvPr/>
        </p:nvSpPr>
        <p:spPr>
          <a:xfrm flipH="1">
            <a:off x="7400987" y="2562016"/>
            <a:ext cx="2952000" cy="818707"/>
          </a:xfrm>
          <a:custGeom>
            <a:avLst/>
            <a:gdLst>
              <a:gd name="connsiteX0" fmla="*/ 0 w 2711302"/>
              <a:gd name="connsiteY0" fmla="*/ 988828 h 999461"/>
              <a:gd name="connsiteX1" fmla="*/ 21265 w 2711302"/>
              <a:gd name="connsiteY1" fmla="*/ 31898 h 999461"/>
              <a:gd name="connsiteX2" fmla="*/ 2711302 w 2711302"/>
              <a:gd name="connsiteY2" fmla="*/ 0 h 999461"/>
              <a:gd name="connsiteX3" fmla="*/ 2711302 w 2711302"/>
              <a:gd name="connsiteY3" fmla="*/ 999461 h 999461"/>
              <a:gd name="connsiteX0" fmla="*/ 0 w 2711302"/>
              <a:gd name="connsiteY0" fmla="*/ 999460 h 1010093"/>
              <a:gd name="connsiteX1" fmla="*/ 10632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0 w 2711302"/>
              <a:gd name="connsiteY0" fmla="*/ 999460 h 1010093"/>
              <a:gd name="connsiteX1" fmla="*/ 435935 w 2711302"/>
              <a:gd name="connsiteY1" fmla="*/ 0 h 1010093"/>
              <a:gd name="connsiteX2" fmla="*/ 2711302 w 2711302"/>
              <a:gd name="connsiteY2" fmla="*/ 10632 h 1010093"/>
              <a:gd name="connsiteX3" fmla="*/ 2711302 w 2711302"/>
              <a:gd name="connsiteY3" fmla="*/ 1010093 h 1010093"/>
              <a:gd name="connsiteX0" fmla="*/ 10633 w 2275367"/>
              <a:gd name="connsiteY0" fmla="*/ 1244009 h 1244009"/>
              <a:gd name="connsiteX1" fmla="*/ 0 w 2275367"/>
              <a:gd name="connsiteY1" fmla="*/ 0 h 1244009"/>
              <a:gd name="connsiteX2" fmla="*/ 2275367 w 2275367"/>
              <a:gd name="connsiteY2" fmla="*/ 10632 h 1244009"/>
              <a:gd name="connsiteX3" fmla="*/ 2275367 w 2275367"/>
              <a:gd name="connsiteY3" fmla="*/ 1010093 h 1244009"/>
              <a:gd name="connsiteX0" fmla="*/ 10633 w 2286000"/>
              <a:gd name="connsiteY0" fmla="*/ 1244009 h 1244009"/>
              <a:gd name="connsiteX1" fmla="*/ 0 w 2286000"/>
              <a:gd name="connsiteY1" fmla="*/ 0 h 1244009"/>
              <a:gd name="connsiteX2" fmla="*/ 2275367 w 2286000"/>
              <a:gd name="connsiteY2" fmla="*/ 10632 h 1244009"/>
              <a:gd name="connsiteX3" fmla="*/ 2286000 w 2286000"/>
              <a:gd name="connsiteY3" fmla="*/ 584790 h 1244009"/>
              <a:gd name="connsiteX0" fmla="*/ 1023 w 2287022"/>
              <a:gd name="connsiteY0" fmla="*/ 818707 h 818707"/>
              <a:gd name="connsiteX1" fmla="*/ 1022 w 2287022"/>
              <a:gd name="connsiteY1" fmla="*/ 0 h 818707"/>
              <a:gd name="connsiteX2" fmla="*/ 2276389 w 2287022"/>
              <a:gd name="connsiteY2" fmla="*/ 10632 h 818707"/>
              <a:gd name="connsiteX3" fmla="*/ 2287022 w 2287022"/>
              <a:gd name="connsiteY3" fmla="*/ 58479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022" h="818707">
                <a:moveTo>
                  <a:pt x="1023" y="818707"/>
                </a:moveTo>
                <a:cubicBezTo>
                  <a:pt x="-2521" y="404037"/>
                  <a:pt x="4566" y="414670"/>
                  <a:pt x="1022" y="0"/>
                </a:cubicBezTo>
                <a:lnTo>
                  <a:pt x="2276389" y="10632"/>
                </a:lnTo>
                <a:lnTo>
                  <a:pt x="2287022" y="584790"/>
                </a:lnTo>
              </a:path>
            </a:pathLst>
          </a:custGeom>
          <a:ln w="38100">
            <a:solidFill>
              <a:schemeClr val="accent3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9D2AD2-F7BC-45B3-846F-9CBE75FC8362}"/>
              </a:ext>
            </a:extLst>
          </p:cNvPr>
          <p:cNvSpPr txBox="1"/>
          <p:nvPr/>
        </p:nvSpPr>
        <p:spPr>
          <a:xfrm>
            <a:off x="2209821" y="1743241"/>
            <a:ext cx="779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5EA971-72DF-4283-BCF1-67A077EE3FEE}"/>
              </a:ext>
            </a:extLst>
          </p:cNvPr>
          <p:cNvGrpSpPr/>
          <p:nvPr/>
        </p:nvGrpSpPr>
        <p:grpSpPr>
          <a:xfrm>
            <a:off x="4286385" y="2562016"/>
            <a:ext cx="3811984" cy="3417624"/>
            <a:chOff x="4794869" y="2803448"/>
            <a:chExt cx="2781228" cy="249350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443469-8FBC-4F13-9274-5A93A5E185A1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C617FC-99F2-4632-91C7-493A64B93C19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3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FB055E0-DCE5-44E7-BCEE-40FFFE614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050381"/>
              </p:ext>
            </p:extLst>
          </p:nvPr>
        </p:nvGraphicFramePr>
        <p:xfrm>
          <a:off x="6749524" y="2640651"/>
          <a:ext cx="4528923" cy="345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35B0BD-8658-41DB-9142-675E51DFD5F9}"/>
              </a:ext>
            </a:extLst>
          </p:cNvPr>
          <p:cNvSpPr txBox="1"/>
          <p:nvPr/>
        </p:nvSpPr>
        <p:spPr>
          <a:xfrm>
            <a:off x="913550" y="1817745"/>
            <a:ext cx="1729679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7CAF0-7022-472F-B6D0-C1F75E6E4931}"/>
              </a:ext>
            </a:extLst>
          </p:cNvPr>
          <p:cNvSpPr txBox="1"/>
          <p:nvPr/>
        </p:nvSpPr>
        <p:spPr>
          <a:xfrm>
            <a:off x="913553" y="2109407"/>
            <a:ext cx="764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Get a modern PowerPoint  Presentation that is beautifully designed 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9208B-43E8-4D82-B8E6-9A8EA34D3FB2}"/>
              </a:ext>
            </a:extLst>
          </p:cNvPr>
          <p:cNvSpPr txBox="1"/>
          <p:nvPr/>
        </p:nvSpPr>
        <p:spPr>
          <a:xfrm>
            <a:off x="913549" y="2775475"/>
            <a:ext cx="1729679" cy="3077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39BAB-BF58-4FA3-9BC9-9C62FB7D59DA}"/>
              </a:ext>
            </a:extLst>
          </p:cNvPr>
          <p:cNvSpPr txBox="1"/>
          <p:nvPr/>
        </p:nvSpPr>
        <p:spPr>
          <a:xfrm>
            <a:off x="913552" y="3067137"/>
            <a:ext cx="518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Get a modern PowerPoint  Presentation that is beautifully designed.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5A2AC-738A-4639-91FD-9305FACF0FFB}"/>
              </a:ext>
            </a:extLst>
          </p:cNvPr>
          <p:cNvSpPr txBox="1"/>
          <p:nvPr/>
        </p:nvSpPr>
        <p:spPr>
          <a:xfrm>
            <a:off x="913550" y="3917868"/>
            <a:ext cx="1729680" cy="30777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A5F77-8066-4F69-83E0-34EF3788BBDA}"/>
              </a:ext>
            </a:extLst>
          </p:cNvPr>
          <p:cNvSpPr txBox="1"/>
          <p:nvPr/>
        </p:nvSpPr>
        <p:spPr>
          <a:xfrm>
            <a:off x="913553" y="4209530"/>
            <a:ext cx="2813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Get a modern PowerPoint  Presentation that is beautifully designed 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D119A-08BB-44E8-91C4-7620004F2D13}"/>
              </a:ext>
            </a:extLst>
          </p:cNvPr>
          <p:cNvSpPr txBox="1"/>
          <p:nvPr/>
        </p:nvSpPr>
        <p:spPr>
          <a:xfrm>
            <a:off x="3934814" y="5744970"/>
            <a:ext cx="2524009" cy="307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Content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50171-1CEE-4A98-AFAC-41BAB5FAAAF2}"/>
              </a:ext>
            </a:extLst>
          </p:cNvPr>
          <p:cNvSpPr txBox="1"/>
          <p:nvPr/>
        </p:nvSpPr>
        <p:spPr>
          <a:xfrm>
            <a:off x="3934814" y="5018068"/>
            <a:ext cx="252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52B54-0F97-451E-A829-A4FD7779BBC5}"/>
              </a:ext>
            </a:extLst>
          </p:cNvPr>
          <p:cNvSpPr txBox="1"/>
          <p:nvPr/>
        </p:nvSpPr>
        <p:spPr>
          <a:xfrm>
            <a:off x="559161" y="1206762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64D99-1923-4A35-A774-629543BB989F}"/>
              </a:ext>
            </a:extLst>
          </p:cNvPr>
          <p:cNvSpPr txBox="1"/>
          <p:nvPr/>
        </p:nvSpPr>
        <p:spPr>
          <a:xfrm>
            <a:off x="559161" y="3309554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D49F5-365F-44F2-A7FC-5E401E8A2F8E}"/>
              </a:ext>
            </a:extLst>
          </p:cNvPr>
          <p:cNvSpPr txBox="1"/>
          <p:nvPr/>
        </p:nvSpPr>
        <p:spPr>
          <a:xfrm>
            <a:off x="559161" y="2478557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F5891-4BB3-4E21-88A8-1CD1F585C059}"/>
              </a:ext>
            </a:extLst>
          </p:cNvPr>
          <p:cNvSpPr txBox="1"/>
          <p:nvPr/>
        </p:nvSpPr>
        <p:spPr>
          <a:xfrm>
            <a:off x="8672441" y="4611467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B601D-8AF0-488D-B033-336E8D5BEDC7}"/>
              </a:ext>
            </a:extLst>
          </p:cNvPr>
          <p:cNvSpPr txBox="1"/>
          <p:nvPr/>
        </p:nvSpPr>
        <p:spPr>
          <a:xfrm>
            <a:off x="8672441" y="3734208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7AFE79-61D4-45F1-8684-40B0D073937F}"/>
              </a:ext>
            </a:extLst>
          </p:cNvPr>
          <p:cNvGrpSpPr/>
          <p:nvPr/>
        </p:nvGrpSpPr>
        <p:grpSpPr>
          <a:xfrm>
            <a:off x="974624" y="5304765"/>
            <a:ext cx="1871818" cy="923330"/>
            <a:chOff x="2551705" y="4283314"/>
            <a:chExt cx="2357003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96CB23-50C8-49DB-9417-54353F1FCD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D0B13D-E3D1-4377-83D5-8E3C7583BA0B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6FE2E7-B789-457B-93E8-D320DE11E04E}"/>
              </a:ext>
            </a:extLst>
          </p:cNvPr>
          <p:cNvGrpSpPr/>
          <p:nvPr/>
        </p:nvGrpSpPr>
        <p:grpSpPr>
          <a:xfrm rot="8935246">
            <a:off x="3764058" y="3724276"/>
            <a:ext cx="234910" cy="1315030"/>
            <a:chOff x="1403648" y="3356992"/>
            <a:chExt cx="234910" cy="1315030"/>
          </a:xfrm>
          <a:solidFill>
            <a:schemeClr val="bg1">
              <a:lumMod val="9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FA825F-2AE2-441D-8EDE-5C22A0F20180}"/>
                </a:ext>
              </a:extLst>
            </p:cNvPr>
            <p:cNvSpPr/>
            <p:nvPr/>
          </p:nvSpPr>
          <p:spPr>
            <a:xfrm>
              <a:off x="1403648" y="4437112"/>
              <a:ext cx="234910" cy="23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8CF8F6-20FC-4A8A-BAD5-601D0AC6385E}"/>
                </a:ext>
              </a:extLst>
            </p:cNvPr>
            <p:cNvSpPr/>
            <p:nvPr/>
          </p:nvSpPr>
          <p:spPr>
            <a:xfrm>
              <a:off x="1403648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73A4CC-8F3E-41EB-8897-73B08D1F9299}"/>
                </a:ext>
              </a:extLst>
            </p:cNvPr>
            <p:cNvSpPr/>
            <p:nvPr/>
          </p:nvSpPr>
          <p:spPr>
            <a:xfrm>
              <a:off x="1403648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A427AF-3EBF-4457-B408-34E02B539408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4AC285-1B82-4AAF-988B-D2DCD5EC02BF}"/>
              </a:ext>
            </a:extLst>
          </p:cNvPr>
          <p:cNvGrpSpPr/>
          <p:nvPr/>
        </p:nvGrpSpPr>
        <p:grpSpPr>
          <a:xfrm rot="3537961">
            <a:off x="5079710" y="3229352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4202E4-D742-474D-88A3-92810AB7188A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B315AC-3F19-4C49-8DBA-80462A6CD102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8B7AE9-5B71-463D-B543-D080D5E4CE49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416A6A-77A4-436E-8764-6B43258DE682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98E59F-48C1-487D-A974-2FBAAA90A46F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10D47B-BCDE-4B2E-AA93-A0A2D37C6F0D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A00699-9F34-456E-8C75-990DB5B0D430}"/>
              </a:ext>
            </a:extLst>
          </p:cNvPr>
          <p:cNvGrpSpPr/>
          <p:nvPr/>
        </p:nvGrpSpPr>
        <p:grpSpPr>
          <a:xfrm rot="3195195">
            <a:off x="7884681" y="2442229"/>
            <a:ext cx="238181" cy="2359800"/>
            <a:chOff x="1401868" y="2657468"/>
            <a:chExt cx="238181" cy="2369740"/>
          </a:xfrm>
          <a:solidFill>
            <a:schemeClr val="bg1">
              <a:lumMod val="9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6A1BD9-8D7B-4568-994A-17BD17225AAC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30CF74-518B-4503-AF7B-40E4ADD99029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A69985-C9DB-424C-B1DF-9EFB58B75ECD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F95DAD-DD3C-4A51-9194-F544E5E2E84E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AB4A9D-FCC2-4C56-9EFE-7FBECA49CFF0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A4537A-502D-47DF-96FC-4F2D6507E501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39">
              <a:extLst>
                <a:ext uri="{FF2B5EF4-FFF2-40B4-BE49-F238E27FC236}">
                  <a16:creationId xmlns:a16="http://schemas.microsoft.com/office/drawing/2014/main" id="{96B52C3A-1E26-4850-A377-63DD7E4CB3AD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3150AF-77E2-4424-8D25-E9B26C45F930}"/>
              </a:ext>
            </a:extLst>
          </p:cNvPr>
          <p:cNvGrpSpPr/>
          <p:nvPr/>
        </p:nvGrpSpPr>
        <p:grpSpPr>
          <a:xfrm>
            <a:off x="2073749" y="2688222"/>
            <a:ext cx="1871818" cy="923330"/>
            <a:chOff x="2551705" y="4283314"/>
            <a:chExt cx="235700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D94442-35BF-45A7-89AE-7E5D1F1DD92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ECA137-3D6B-41EA-B531-D65C471DB16C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342D60-5DFC-40BD-97D7-BAF790FD6595}"/>
              </a:ext>
            </a:extLst>
          </p:cNvPr>
          <p:cNvGrpSpPr/>
          <p:nvPr/>
        </p:nvGrpSpPr>
        <p:grpSpPr>
          <a:xfrm>
            <a:off x="4915158" y="2297018"/>
            <a:ext cx="1871818" cy="923330"/>
            <a:chOff x="2551705" y="4283314"/>
            <a:chExt cx="2357003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38DFEF-91C2-435E-937C-4C1AF2B3F30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BBD4A9-067D-4ABA-AEA8-FE674353C362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2D0A88-916D-40BD-9839-15DBEECECB05}"/>
              </a:ext>
            </a:extLst>
          </p:cNvPr>
          <p:cNvGrpSpPr/>
          <p:nvPr/>
        </p:nvGrpSpPr>
        <p:grpSpPr>
          <a:xfrm>
            <a:off x="3487722" y="5162481"/>
            <a:ext cx="1871818" cy="923330"/>
            <a:chOff x="2551705" y="4283314"/>
            <a:chExt cx="235700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593C1C-0212-4440-92A1-620B549B253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A37AB9-ED60-41EB-B796-F279E0D1622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EB10AB-4093-4751-93BA-FE24E43B3C5F}"/>
              </a:ext>
            </a:extLst>
          </p:cNvPr>
          <p:cNvGrpSpPr/>
          <p:nvPr/>
        </p:nvGrpSpPr>
        <p:grpSpPr>
          <a:xfrm>
            <a:off x="6051172" y="4803931"/>
            <a:ext cx="1871818" cy="923330"/>
            <a:chOff x="2551705" y="4283314"/>
            <a:chExt cx="2357003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A60057-D91F-4628-9B7B-2E7663783EB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69D8A1-3DD0-45FB-9C0D-9C15EF6A1BA9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08A57A-D6D8-458B-8E0B-049BAF48D23E}"/>
              </a:ext>
            </a:extLst>
          </p:cNvPr>
          <p:cNvGrpSpPr/>
          <p:nvPr/>
        </p:nvGrpSpPr>
        <p:grpSpPr>
          <a:xfrm>
            <a:off x="9170360" y="3103860"/>
            <a:ext cx="2113796" cy="923330"/>
            <a:chOff x="2551705" y="4283314"/>
            <a:chExt cx="2357003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56AD0F-8582-49CA-B881-6223041F44C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4F5AC2-4968-472D-8046-2F0034DD2D7F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1">
            <a:extLst>
              <a:ext uri="{FF2B5EF4-FFF2-40B4-BE49-F238E27FC236}">
                <a16:creationId xmlns:a16="http://schemas.microsoft.com/office/drawing/2014/main" id="{A72A3067-272F-44A0-B1BB-9611B63E4E31}"/>
              </a:ext>
            </a:extLst>
          </p:cNvPr>
          <p:cNvGrpSpPr/>
          <p:nvPr/>
        </p:nvGrpSpPr>
        <p:grpSpPr>
          <a:xfrm rot="3400690">
            <a:off x="2457628" y="3607347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37057EF9-D12D-41F9-9977-3732D0EC354F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989BE4D5-0E9A-4721-A662-3E49449AF600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9BC88955-07CC-4273-A936-56B55038ABF3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442C5719-2AEB-4C6D-867A-CDDAF5FC5C54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C9691306-C433-4C38-8F11-58F84D667BF2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581803D5-E5EE-4248-9C1A-CF4A44F61C4A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Group 31">
            <a:extLst>
              <a:ext uri="{FF2B5EF4-FFF2-40B4-BE49-F238E27FC236}">
                <a16:creationId xmlns:a16="http://schemas.microsoft.com/office/drawing/2014/main" id="{063FF6AC-2F4C-41BE-A7C6-882C45ED7E02}"/>
              </a:ext>
            </a:extLst>
          </p:cNvPr>
          <p:cNvGrpSpPr/>
          <p:nvPr/>
        </p:nvGrpSpPr>
        <p:grpSpPr>
          <a:xfrm rot="19500000">
            <a:off x="6440166" y="3365606"/>
            <a:ext cx="234910" cy="1294474"/>
            <a:chOff x="1405139" y="2657468"/>
            <a:chExt cx="234910" cy="1294474"/>
          </a:xfrm>
          <a:solidFill>
            <a:schemeClr val="bg1">
              <a:lumMod val="95000"/>
            </a:schemeClr>
          </a:solidFill>
        </p:grpSpPr>
        <p:sp>
          <p:nvSpPr>
            <p:cNvPr id="49" name="Rectangle 34">
              <a:extLst>
                <a:ext uri="{FF2B5EF4-FFF2-40B4-BE49-F238E27FC236}">
                  <a16:creationId xmlns:a16="http://schemas.microsoft.com/office/drawing/2014/main" id="{D070EC2F-6CAE-4C60-8312-97BFBF5A8086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35">
              <a:extLst>
                <a:ext uri="{FF2B5EF4-FFF2-40B4-BE49-F238E27FC236}">
                  <a16:creationId xmlns:a16="http://schemas.microsoft.com/office/drawing/2014/main" id="{2658EB47-C0E6-4FE3-BE78-BC927E99DC1E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36">
              <a:extLst>
                <a:ext uri="{FF2B5EF4-FFF2-40B4-BE49-F238E27FC236}">
                  <a16:creationId xmlns:a16="http://schemas.microsoft.com/office/drawing/2014/main" id="{3604C4EA-DA10-42A7-B8F4-B372DBC3D3DC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37">
              <a:extLst>
                <a:ext uri="{FF2B5EF4-FFF2-40B4-BE49-F238E27FC236}">
                  <a16:creationId xmlns:a16="http://schemas.microsoft.com/office/drawing/2014/main" id="{C877F9A6-2B9E-424C-B8E6-297568C7105F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Freeform 55">
            <a:extLst>
              <a:ext uri="{FF2B5EF4-FFF2-40B4-BE49-F238E27FC236}">
                <a16:creationId xmlns:a16="http://schemas.microsoft.com/office/drawing/2014/main" id="{6C8140BB-AB98-4CE0-9601-B6ECC1F7FE4C}"/>
              </a:ext>
            </a:extLst>
          </p:cNvPr>
          <p:cNvSpPr/>
          <p:nvPr/>
        </p:nvSpPr>
        <p:spPr>
          <a:xfrm rot="3227829">
            <a:off x="9553532" y="1461326"/>
            <a:ext cx="652379" cy="159855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-Shape 5">
            <a:extLst>
              <a:ext uri="{FF2B5EF4-FFF2-40B4-BE49-F238E27FC236}">
                <a16:creationId xmlns:a16="http://schemas.microsoft.com/office/drawing/2014/main" id="{093677C8-4536-4128-8BF5-BCECC5E3A516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L-Shape 5">
            <a:extLst>
              <a:ext uri="{FF2B5EF4-FFF2-40B4-BE49-F238E27FC236}">
                <a16:creationId xmlns:a16="http://schemas.microsoft.com/office/drawing/2014/main" id="{78B1833F-80E9-435E-AB65-B22869641078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id="{13698E95-5EAF-45F3-A110-4C58C32EC131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FF92AA0B-AEA3-4659-AC8B-055085F75B64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L-Shape 5">
            <a:extLst>
              <a:ext uri="{FF2B5EF4-FFF2-40B4-BE49-F238E27FC236}">
                <a16:creationId xmlns:a16="http://schemas.microsoft.com/office/drawing/2014/main" id="{C326E16E-5479-4BCA-B865-592475C7708F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5">
            <a:extLst>
              <a:ext uri="{FF2B5EF4-FFF2-40B4-BE49-F238E27FC236}">
                <a16:creationId xmlns:a16="http://schemas.microsoft.com/office/drawing/2014/main" id="{0C2F0347-E874-4CF1-8FCF-C5CF7E4AD6C7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A3DAA-F5FE-4585-A903-6D444B5CA019}"/>
              </a:ext>
            </a:extLst>
          </p:cNvPr>
          <p:cNvSpPr txBox="1"/>
          <p:nvPr/>
        </p:nvSpPr>
        <p:spPr>
          <a:xfrm>
            <a:off x="3100485" y="2632314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B65BD-EED5-47AD-8B20-E972FE60D8DA}"/>
              </a:ext>
            </a:extLst>
          </p:cNvPr>
          <p:cNvSpPr txBox="1"/>
          <p:nvPr/>
        </p:nvSpPr>
        <p:spPr>
          <a:xfrm>
            <a:off x="5048475" y="2699568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46D08-A10B-404C-8946-2B8C1122E819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507EB-791F-4445-B0B5-65AFD299671D}"/>
              </a:ext>
            </a:extLst>
          </p:cNvPr>
          <p:cNvSpPr txBox="1"/>
          <p:nvPr/>
        </p:nvSpPr>
        <p:spPr>
          <a:xfrm>
            <a:off x="9083170" y="249565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F55F-65BA-4DFC-B8F9-F54BD495429F}"/>
              </a:ext>
            </a:extLst>
          </p:cNvPr>
          <p:cNvSpPr txBox="1"/>
          <p:nvPr/>
        </p:nvSpPr>
        <p:spPr>
          <a:xfrm>
            <a:off x="8110428" y="4749762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83F5A-C398-4E35-99CA-71699D17F954}"/>
              </a:ext>
            </a:extLst>
          </p:cNvPr>
          <p:cNvSpPr txBox="1"/>
          <p:nvPr/>
        </p:nvSpPr>
        <p:spPr>
          <a:xfrm>
            <a:off x="10058418" y="4817016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CEF15-7ED5-4A5D-A596-DA8E49C0F08B}"/>
              </a:ext>
            </a:extLst>
          </p:cNvPr>
          <p:cNvSpPr txBox="1"/>
          <p:nvPr/>
        </p:nvSpPr>
        <p:spPr>
          <a:xfrm>
            <a:off x="4698180" y="4117086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AD6B0-63CC-495D-A55C-F626ED2CBAD4}"/>
              </a:ext>
            </a:extLst>
          </p:cNvPr>
          <p:cNvSpPr txBox="1"/>
          <p:nvPr/>
        </p:nvSpPr>
        <p:spPr>
          <a:xfrm>
            <a:off x="6759544" y="4178640"/>
            <a:ext cx="13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25AAA759-3CE6-4B94-AE36-B03AEF26EC75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id="{69ADD04B-271E-4EFD-8C8D-D3C731A654B2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id="{0E0BA48D-D3F7-4334-8FF6-788E912D50D4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9CB3B86E-44BF-4747-8F08-98BD4FA90BD5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F8722DC7-6FD8-41A4-A69B-DD2EEC97BA6F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D02A06-1A1B-4FAB-912D-EB0CE842EB9E}"/>
              </a:ext>
            </a:extLst>
          </p:cNvPr>
          <p:cNvSpPr txBox="1"/>
          <p:nvPr/>
        </p:nvSpPr>
        <p:spPr>
          <a:xfrm>
            <a:off x="1074178" y="46515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307915-AC2A-493F-BC51-BA7866E80BBA}"/>
              </a:ext>
            </a:extLst>
          </p:cNvPr>
          <p:cNvSpPr txBox="1"/>
          <p:nvPr/>
        </p:nvSpPr>
        <p:spPr>
          <a:xfrm>
            <a:off x="2663785" y="462156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id="{58CF881D-5701-4763-8141-1B8A5E923868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1668A-3E92-478A-A3AD-0DA0D983C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02A677-8C93-49C2-A9C1-4DB1DB67B4ED}"/>
              </a:ext>
            </a:extLst>
          </p:cNvPr>
          <p:cNvGrpSpPr/>
          <p:nvPr/>
        </p:nvGrpSpPr>
        <p:grpSpPr>
          <a:xfrm>
            <a:off x="745938" y="2540330"/>
            <a:ext cx="2398990" cy="1171066"/>
            <a:chOff x="2113657" y="4283314"/>
            <a:chExt cx="3647460" cy="1171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C7AB5D-18A7-4E62-9553-8B2514C9CBB2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0E839D-3D6E-4E4A-929C-68F234AACC0C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B7B9444-76DA-4BB1-8334-35DEA299E190}"/>
              </a:ext>
            </a:extLst>
          </p:cNvPr>
          <p:cNvGrpSpPr/>
          <p:nvPr/>
        </p:nvGrpSpPr>
        <p:grpSpPr>
          <a:xfrm>
            <a:off x="3789720" y="2540330"/>
            <a:ext cx="2398990" cy="1171066"/>
            <a:chOff x="2113657" y="4283314"/>
            <a:chExt cx="3647460" cy="11710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43F76-7A77-4F32-A61B-B89814273465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35D32E-F819-4BA0-A373-3F5AB9EBCCC4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323E92-ACA1-456E-80D7-DE8CB6DC6CA8}"/>
              </a:ext>
            </a:extLst>
          </p:cNvPr>
          <p:cNvGrpSpPr/>
          <p:nvPr/>
        </p:nvGrpSpPr>
        <p:grpSpPr>
          <a:xfrm>
            <a:off x="745938" y="4938029"/>
            <a:ext cx="2398990" cy="1171066"/>
            <a:chOff x="2113657" y="4283314"/>
            <a:chExt cx="3647460" cy="11710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1AED0C-3851-4C88-BA78-CA2409C71335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82F638-1218-4643-8B21-DA982ED2EB60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D70EDF-443C-4F13-AFB5-B41086350F35}"/>
              </a:ext>
            </a:extLst>
          </p:cNvPr>
          <p:cNvGrpSpPr/>
          <p:nvPr/>
        </p:nvGrpSpPr>
        <p:grpSpPr>
          <a:xfrm>
            <a:off x="3789720" y="4938029"/>
            <a:ext cx="2398990" cy="1171066"/>
            <a:chOff x="2113657" y="4283314"/>
            <a:chExt cx="3647460" cy="11710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F7E25-649C-4951-8D25-138FB87CCDA2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1BF5CB-2197-46F6-A190-2531EC61AE3E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36">
            <a:extLst>
              <a:ext uri="{FF2B5EF4-FFF2-40B4-BE49-F238E27FC236}">
                <a16:creationId xmlns:a16="http://schemas.microsoft.com/office/drawing/2014/main" id="{6837388A-40B2-4ED2-8F8E-D709E9289008}"/>
              </a:ext>
            </a:extLst>
          </p:cNvPr>
          <p:cNvSpPr/>
          <p:nvPr/>
        </p:nvSpPr>
        <p:spPr>
          <a:xfrm>
            <a:off x="1721931" y="1855140"/>
            <a:ext cx="466383" cy="38985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1F3B1F42-3490-40F5-8C09-980E5B04C701}"/>
              </a:ext>
            </a:extLst>
          </p:cNvPr>
          <p:cNvSpPr>
            <a:spLocks noChangeAspect="1"/>
          </p:cNvSpPr>
          <p:nvPr/>
        </p:nvSpPr>
        <p:spPr>
          <a:xfrm>
            <a:off x="1741499" y="4238844"/>
            <a:ext cx="421555" cy="4250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E1FCDD0-32B4-4600-9E3A-0CB0E4BD9BFB}"/>
              </a:ext>
            </a:extLst>
          </p:cNvPr>
          <p:cNvSpPr/>
          <p:nvPr/>
        </p:nvSpPr>
        <p:spPr>
          <a:xfrm rot="2700000">
            <a:off x="4831598" y="1767490"/>
            <a:ext cx="315234" cy="5651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A30B02-69EA-4C6D-A8FB-E65EB4BBAF87}"/>
              </a:ext>
            </a:extLst>
          </p:cNvPr>
          <p:cNvSpPr/>
          <p:nvPr/>
        </p:nvSpPr>
        <p:spPr>
          <a:xfrm>
            <a:off x="4775760" y="4251442"/>
            <a:ext cx="426910" cy="399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F79C46-AA39-4C96-A725-428C854FCCB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BEEB45C-0407-479B-9498-CEEE6344D0C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2CDC4A-A91F-4020-B56F-CD2153E36BFF}"/>
              </a:ext>
            </a:extLst>
          </p:cNvPr>
          <p:cNvSpPr/>
          <p:nvPr/>
        </p:nvSpPr>
        <p:spPr>
          <a:xfrm>
            <a:off x="8891452" y="2076234"/>
            <a:ext cx="2357797" cy="3981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4EFEE-0194-490F-A0AF-32007F36677A}"/>
              </a:ext>
            </a:extLst>
          </p:cNvPr>
          <p:cNvSpPr txBox="1"/>
          <p:nvPr/>
        </p:nvSpPr>
        <p:spPr>
          <a:xfrm>
            <a:off x="9242257" y="3577401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7F5DC1-03B1-46D8-B6B3-B69069F16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90379"/>
              </p:ext>
            </p:extLst>
          </p:nvPr>
        </p:nvGraphicFramePr>
        <p:xfrm>
          <a:off x="938462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8A49CFA-EAA0-4504-BD4C-B72A5534B79D}"/>
              </a:ext>
            </a:extLst>
          </p:cNvPr>
          <p:cNvSpPr/>
          <p:nvPr/>
        </p:nvSpPr>
        <p:spPr>
          <a:xfrm>
            <a:off x="1735262" y="1814681"/>
            <a:ext cx="504056" cy="50405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0222E9-86ED-4137-A7C5-9BEAA913E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66441"/>
              </p:ext>
            </p:extLst>
          </p:nvPr>
        </p:nvGraphicFramePr>
        <p:xfrm>
          <a:off x="3589458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7F61C20-7E76-4610-B311-7C240719DCB8}"/>
              </a:ext>
            </a:extLst>
          </p:cNvPr>
          <p:cNvSpPr/>
          <p:nvPr/>
        </p:nvSpPr>
        <p:spPr>
          <a:xfrm>
            <a:off x="4386258" y="1814681"/>
            <a:ext cx="504056" cy="50405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90299E-4F82-4D69-B81B-6D485DDC0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104"/>
              </p:ext>
            </p:extLst>
          </p:nvPr>
        </p:nvGraphicFramePr>
        <p:xfrm>
          <a:off x="6240454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$900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0959653-EB95-4635-A3A8-E7F0A143695C}"/>
              </a:ext>
            </a:extLst>
          </p:cNvPr>
          <p:cNvSpPr/>
          <p:nvPr/>
        </p:nvSpPr>
        <p:spPr>
          <a:xfrm>
            <a:off x="7037254" y="1814681"/>
            <a:ext cx="504056" cy="50405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B9F451-0F47-45BC-94D4-92C7719BE0E0}"/>
              </a:ext>
            </a:extLst>
          </p:cNvPr>
          <p:cNvSpPr/>
          <p:nvPr/>
        </p:nvSpPr>
        <p:spPr>
          <a:xfrm>
            <a:off x="7175714" y="1917665"/>
            <a:ext cx="227902" cy="30160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0E25C8B-7BC4-4BCD-9995-48F2EC1966EF}"/>
              </a:ext>
            </a:extLst>
          </p:cNvPr>
          <p:cNvSpPr/>
          <p:nvPr/>
        </p:nvSpPr>
        <p:spPr>
          <a:xfrm rot="2700000">
            <a:off x="4520064" y="1845174"/>
            <a:ext cx="238447" cy="4274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0E8E19-A181-4C88-B377-A341D4C0CD01}"/>
              </a:ext>
            </a:extLst>
          </p:cNvPr>
          <p:cNvSpPr/>
          <p:nvPr/>
        </p:nvSpPr>
        <p:spPr>
          <a:xfrm>
            <a:off x="1847862" y="1925438"/>
            <a:ext cx="295426" cy="2765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58F9E5E-A172-47A5-A69D-ECC186B80C49}"/>
              </a:ext>
            </a:extLst>
          </p:cNvPr>
          <p:cNvSpPr/>
          <p:nvPr/>
        </p:nvSpPr>
        <p:spPr>
          <a:xfrm flipH="1">
            <a:off x="9762856" y="2782934"/>
            <a:ext cx="603275" cy="4976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173615-CE7E-4FC2-80EB-1954C296C237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060103FF-9AB7-4986-B955-CCCE643AEDB8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AE1B8902-2155-46AC-A0E9-37D258FDDAC1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F5549A78-345E-40FD-B176-E39A37969C3E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ABF6477C-EF97-4411-9E70-164C1C8822D0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17204BC5-C424-41C2-A8E5-28DF31134496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B610101D-B5A9-4D5A-AA2C-B47897B4BDE7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EDAC4A6-74C7-44B7-9234-D83070403E33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EB1C94E-DF0A-4130-B20B-F9FE31AB5F98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6A44E144-1CC7-4982-94E2-1A0606BCCD85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846417-6146-4136-BE12-7E312018BF05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8FBE93-C2BE-41E0-AF0E-EDF60D7497B4}"/>
              </a:ext>
            </a:extLst>
          </p:cNvPr>
          <p:cNvSpPr txBox="1"/>
          <p:nvPr/>
        </p:nvSpPr>
        <p:spPr>
          <a:xfrm>
            <a:off x="1124136" y="580706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0A7E3-CC7D-416B-94E9-F18548D53A62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33C2A7-A930-4A20-AC43-015124FEFFCB}"/>
              </a:ext>
            </a:extLst>
          </p:cNvPr>
          <p:cNvSpPr txBox="1"/>
          <p:nvPr/>
        </p:nvSpPr>
        <p:spPr>
          <a:xfrm>
            <a:off x="3213358" y="544889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FADEE-1F50-45DC-9005-DBD73089717E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4146DC-AB1F-4E8E-A680-2DEB55D4B36F}"/>
              </a:ext>
            </a:extLst>
          </p:cNvPr>
          <p:cNvSpPr txBox="1"/>
          <p:nvPr/>
        </p:nvSpPr>
        <p:spPr>
          <a:xfrm>
            <a:off x="5302580" y="5090720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AA11E-BE6E-4065-B839-0922DC4CC8FE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EF9DF-BBB7-46F2-AF81-B89D7749BFF9}"/>
              </a:ext>
            </a:extLst>
          </p:cNvPr>
          <p:cNvSpPr txBox="1"/>
          <p:nvPr/>
        </p:nvSpPr>
        <p:spPr>
          <a:xfrm>
            <a:off x="7391803" y="4732547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62ACDF-ECDA-4A23-A12D-A97FACA4B1D8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6E300B-7BB8-437B-99EE-41DE2C8B37A2}"/>
              </a:ext>
            </a:extLst>
          </p:cNvPr>
          <p:cNvSpPr txBox="1"/>
          <p:nvPr/>
        </p:nvSpPr>
        <p:spPr>
          <a:xfrm>
            <a:off x="9481026" y="4374372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E4AA0A-5557-4055-B11F-318C47EBB0A6}"/>
              </a:ext>
            </a:extLst>
          </p:cNvPr>
          <p:cNvGrpSpPr/>
          <p:nvPr/>
        </p:nvGrpSpPr>
        <p:grpSpPr>
          <a:xfrm>
            <a:off x="783654" y="3759608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3023A-3CBE-4D54-A329-D1A54E77A525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EBA61C-0B84-47B1-B798-0693C7250471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437BFF-02D2-49D1-B55D-86BFF5B049E0}"/>
              </a:ext>
            </a:extLst>
          </p:cNvPr>
          <p:cNvGrpSpPr/>
          <p:nvPr/>
        </p:nvGrpSpPr>
        <p:grpSpPr>
          <a:xfrm>
            <a:off x="2920625" y="3402778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DD7CB9-3CA0-4C3F-A2E4-B5ABD2F5877B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C3385F-5953-40FA-BF1B-CBFC222E064D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EF4F95-652B-4BDA-BF1A-459C0CF8B8E6}"/>
              </a:ext>
            </a:extLst>
          </p:cNvPr>
          <p:cNvGrpSpPr/>
          <p:nvPr/>
        </p:nvGrpSpPr>
        <p:grpSpPr>
          <a:xfrm>
            <a:off x="7071441" y="2689120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CE3FB8-377A-4A3F-B6B7-9000FA5CCB5A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9640B6-C56B-4F5E-8673-631C37F912FA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F543D1-0917-443A-BA06-4DFA268AC826}"/>
              </a:ext>
            </a:extLst>
          </p:cNvPr>
          <p:cNvGrpSpPr/>
          <p:nvPr/>
        </p:nvGrpSpPr>
        <p:grpSpPr>
          <a:xfrm>
            <a:off x="4996033" y="3045950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69FF758-AA59-4A07-9BF5-27EF24EE42A1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6E623F-D017-48E7-9D11-BFAB12E534D7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356AE9-6630-45F3-9A8D-1DBCEE8EB15F}"/>
              </a:ext>
            </a:extLst>
          </p:cNvPr>
          <p:cNvGrpSpPr/>
          <p:nvPr/>
        </p:nvGrpSpPr>
        <p:grpSpPr>
          <a:xfrm>
            <a:off x="9146848" y="2332292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D8ABD6-BBD4-4B0F-BABB-EB64941104C6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6F214E-AA69-43B6-B681-19B43AEC21B1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08B80E-89ED-48C3-BFBF-C52B592B7D14}"/>
              </a:ext>
            </a:extLst>
          </p:cNvPr>
          <p:cNvCxnSpPr/>
          <p:nvPr/>
        </p:nvCxnSpPr>
        <p:spPr>
          <a:xfrm>
            <a:off x="1889294" y="453440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D344B3-D132-4A66-BEED-BDC247127E3A}"/>
              </a:ext>
            </a:extLst>
          </p:cNvPr>
          <p:cNvCxnSpPr/>
          <p:nvPr/>
        </p:nvCxnSpPr>
        <p:spPr>
          <a:xfrm>
            <a:off x="4010431" y="4173306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A45B07-12DC-41AD-BBD7-C0B7596C1AA9}"/>
              </a:ext>
            </a:extLst>
          </p:cNvPr>
          <p:cNvCxnSpPr/>
          <p:nvPr/>
        </p:nvCxnSpPr>
        <p:spPr>
          <a:xfrm>
            <a:off x="6085839" y="3812213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2F27E1-5FA3-4A13-8037-E6543356F9EE}"/>
              </a:ext>
            </a:extLst>
          </p:cNvPr>
          <p:cNvCxnSpPr/>
          <p:nvPr/>
        </p:nvCxnSpPr>
        <p:spPr>
          <a:xfrm>
            <a:off x="8161247" y="3451120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5C9A3E-9C06-409E-AFFC-151FAC2F13CE}"/>
              </a:ext>
            </a:extLst>
          </p:cNvPr>
          <p:cNvCxnSpPr/>
          <p:nvPr/>
        </p:nvCxnSpPr>
        <p:spPr>
          <a:xfrm>
            <a:off x="10248088" y="309002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allelogram 15">
            <a:extLst>
              <a:ext uri="{FF2B5EF4-FFF2-40B4-BE49-F238E27FC236}">
                <a16:creationId xmlns:a16="http://schemas.microsoft.com/office/drawing/2014/main" id="{42816F0F-E1B7-41A5-A152-274A6C415E5D}"/>
              </a:ext>
            </a:extLst>
          </p:cNvPr>
          <p:cNvSpPr/>
          <p:nvPr/>
        </p:nvSpPr>
        <p:spPr>
          <a:xfrm flipH="1">
            <a:off x="3787906" y="2895743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D5202A36-7E64-49DD-A2DD-081BC864DBE8}"/>
              </a:ext>
            </a:extLst>
          </p:cNvPr>
          <p:cNvSpPr/>
          <p:nvPr/>
        </p:nvSpPr>
        <p:spPr>
          <a:xfrm>
            <a:off x="1670450" y="3235058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66B0926A-6453-4D78-971F-4A14E4687566}"/>
              </a:ext>
            </a:extLst>
          </p:cNvPr>
          <p:cNvSpPr/>
          <p:nvPr/>
        </p:nvSpPr>
        <p:spPr>
          <a:xfrm>
            <a:off x="10016991" y="1727795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A5E7BBA1-9D37-434F-AE53-0B5735732D22}"/>
              </a:ext>
            </a:extLst>
          </p:cNvPr>
          <p:cNvSpPr/>
          <p:nvPr/>
        </p:nvSpPr>
        <p:spPr>
          <a:xfrm>
            <a:off x="5966700" y="2426394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1222245C-EDB0-4D71-B4D9-52A7A65A653A}"/>
              </a:ext>
            </a:extLst>
          </p:cNvPr>
          <p:cNvSpPr/>
          <p:nvPr/>
        </p:nvSpPr>
        <p:spPr>
          <a:xfrm>
            <a:off x="7916266" y="2222102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E951A8-ABD8-4A63-B95A-102EA492E396}"/>
              </a:ext>
            </a:extLst>
          </p:cNvPr>
          <p:cNvSpPr txBox="1"/>
          <p:nvPr/>
        </p:nvSpPr>
        <p:spPr>
          <a:xfrm>
            <a:off x="0" y="5487350"/>
            <a:ext cx="12192000" cy="9848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B9761-4820-40D0-8872-6D6D00EA5C2F}"/>
              </a:ext>
            </a:extLst>
          </p:cNvPr>
          <p:cNvSpPr txBox="1"/>
          <p:nvPr/>
        </p:nvSpPr>
        <p:spPr>
          <a:xfrm>
            <a:off x="438961" y="213722"/>
            <a:ext cx="233036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113CC-3C5E-4356-B5DD-D9F8B7391B35}"/>
              </a:ext>
            </a:extLst>
          </p:cNvPr>
          <p:cNvSpPr txBox="1"/>
          <p:nvPr/>
        </p:nvSpPr>
        <p:spPr>
          <a:xfrm>
            <a:off x="7214231" y="4770907"/>
            <a:ext cx="44461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B4606-B627-4B01-BFF4-3A4671EDCE7C}"/>
              </a:ext>
            </a:extLst>
          </p:cNvPr>
          <p:cNvSpPr txBox="1"/>
          <p:nvPr/>
        </p:nvSpPr>
        <p:spPr>
          <a:xfrm>
            <a:off x="7214232" y="4071641"/>
            <a:ext cx="444612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55267" y="5716427"/>
            <a:ext cx="532921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19F14D-0629-49BE-B19C-AE1E1190E593}"/>
              </a:ext>
            </a:extLst>
          </p:cNvPr>
          <p:cNvGrpSpPr/>
          <p:nvPr/>
        </p:nvGrpSpPr>
        <p:grpSpPr>
          <a:xfrm>
            <a:off x="4319810" y="511057"/>
            <a:ext cx="3439004" cy="1540094"/>
            <a:chOff x="3846616" y="872817"/>
            <a:chExt cx="3439004" cy="1540094"/>
          </a:xfrm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5E331E1B-AF94-4FA3-846C-0E3EEE116C44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8069B9-F00A-4E84-AB65-7E172862519D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221EFA-5A73-4078-B33E-B1DDBDD59FDC}"/>
                </a:ext>
              </a:extLst>
            </p:cNvPr>
            <p:cNvSpPr txBox="1"/>
            <p:nvPr/>
          </p:nvSpPr>
          <p:spPr>
            <a:xfrm>
              <a:off x="4645984" y="1581914"/>
              <a:ext cx="2639636" cy="8309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CF124F-BE4A-4DD7-9C72-41497CB1D72A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7D450-561F-4A6E-9495-38DC174B08C1}"/>
              </a:ext>
            </a:extLst>
          </p:cNvPr>
          <p:cNvGrpSpPr/>
          <p:nvPr/>
        </p:nvGrpSpPr>
        <p:grpSpPr>
          <a:xfrm>
            <a:off x="8198776" y="511057"/>
            <a:ext cx="3439004" cy="1540094"/>
            <a:chOff x="3846616" y="872817"/>
            <a:chExt cx="3439004" cy="1540094"/>
          </a:xfrm>
        </p:grpSpPr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35E1E3A0-E862-4E23-A757-0C9928866E86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E4B5E3-2A45-472A-AC17-476CFBEE0B07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0CAA80-FC38-4301-8A76-F694D8BA92AA}"/>
                </a:ext>
              </a:extLst>
            </p:cNvPr>
            <p:cNvSpPr txBox="1"/>
            <p:nvPr/>
          </p:nvSpPr>
          <p:spPr>
            <a:xfrm>
              <a:off x="4645984" y="1581914"/>
              <a:ext cx="2639636" cy="8309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0B05B5-57A7-4CDF-87AA-201426AF9FCE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00383C-054A-4DEB-B1E7-7135CC585890}"/>
              </a:ext>
            </a:extLst>
          </p:cNvPr>
          <p:cNvGrpSpPr/>
          <p:nvPr/>
        </p:nvGrpSpPr>
        <p:grpSpPr>
          <a:xfrm>
            <a:off x="4319810" y="2306597"/>
            <a:ext cx="3439004" cy="1540094"/>
            <a:chOff x="3846616" y="872817"/>
            <a:chExt cx="3439004" cy="1540094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8AF083CA-B63B-4077-873C-7A49CD5BD6EE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24024C-4394-4AA9-B106-19AD6CEC44F5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BD3427-ECE7-4224-A232-097A77A35F27}"/>
                </a:ext>
              </a:extLst>
            </p:cNvPr>
            <p:cNvSpPr txBox="1"/>
            <p:nvPr/>
          </p:nvSpPr>
          <p:spPr>
            <a:xfrm>
              <a:off x="4645984" y="1581914"/>
              <a:ext cx="2639636" cy="8309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644FF9-F5C7-46F7-8E3C-2DB9EF76F860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9BE5FE-5C28-4A85-A9E2-D2AFABC1DF81}"/>
              </a:ext>
            </a:extLst>
          </p:cNvPr>
          <p:cNvGrpSpPr/>
          <p:nvPr/>
        </p:nvGrpSpPr>
        <p:grpSpPr>
          <a:xfrm>
            <a:off x="8198776" y="2306597"/>
            <a:ext cx="3439004" cy="1540094"/>
            <a:chOff x="3846616" y="872817"/>
            <a:chExt cx="3439004" cy="1540094"/>
          </a:xfrm>
        </p:grpSpPr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C88A6A46-06C7-4D1B-8C27-382A133918BE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D70CAC-C97B-4F15-8108-31B8E23A9070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2D4346-0938-4FF1-BE70-539CC115F6AC}"/>
                </a:ext>
              </a:extLst>
            </p:cNvPr>
            <p:cNvSpPr txBox="1"/>
            <p:nvPr/>
          </p:nvSpPr>
          <p:spPr>
            <a:xfrm>
              <a:off x="4645984" y="1581914"/>
              <a:ext cx="2639636" cy="83099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9100BE-BFDA-4753-A804-F2B976A1D235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90082E-27F4-44FA-8DD7-B78205076E5D}"/>
              </a:ext>
            </a:extLst>
          </p:cNvPr>
          <p:cNvGrpSpPr/>
          <p:nvPr/>
        </p:nvGrpSpPr>
        <p:grpSpPr>
          <a:xfrm>
            <a:off x="775490" y="5563791"/>
            <a:ext cx="1428206" cy="210411"/>
            <a:chOff x="4798423" y="1698171"/>
            <a:chExt cx="2009787" cy="296092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6E7780D1-E1EF-4C94-8088-A3378210A7AF}"/>
                </a:ext>
              </a:extLst>
            </p:cNvPr>
            <p:cNvSpPr/>
            <p:nvPr/>
          </p:nvSpPr>
          <p:spPr>
            <a:xfrm>
              <a:off x="4798423" y="1698171"/>
              <a:ext cx="296092" cy="29609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705AED59-D6D6-4F5C-B109-D2F8C595B0CE}"/>
                </a:ext>
              </a:extLst>
            </p:cNvPr>
            <p:cNvSpPr/>
            <p:nvPr/>
          </p:nvSpPr>
          <p:spPr>
            <a:xfrm>
              <a:off x="5141162" y="1698171"/>
              <a:ext cx="296092" cy="29609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CFA6CA23-42DE-4C42-8CAC-D10A6AB9ABE1}"/>
                </a:ext>
              </a:extLst>
            </p:cNvPr>
            <p:cNvSpPr/>
            <p:nvPr/>
          </p:nvSpPr>
          <p:spPr>
            <a:xfrm>
              <a:off x="5483901" y="1698171"/>
              <a:ext cx="296092" cy="29609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555EBA91-CDD4-4FF7-85BC-9795B2887ED4}"/>
                </a:ext>
              </a:extLst>
            </p:cNvPr>
            <p:cNvSpPr/>
            <p:nvPr/>
          </p:nvSpPr>
          <p:spPr>
            <a:xfrm>
              <a:off x="5826640" y="1698171"/>
              <a:ext cx="296092" cy="29609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104E5DDC-B479-4B07-BF38-E596A9963DD2}"/>
                </a:ext>
              </a:extLst>
            </p:cNvPr>
            <p:cNvSpPr/>
            <p:nvPr/>
          </p:nvSpPr>
          <p:spPr>
            <a:xfrm>
              <a:off x="6169379" y="1698171"/>
              <a:ext cx="296092" cy="296092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38D72AB2-9AC4-4E12-BF59-B417E0153C6C}"/>
                </a:ext>
              </a:extLst>
            </p:cNvPr>
            <p:cNvSpPr/>
            <p:nvPr/>
          </p:nvSpPr>
          <p:spPr>
            <a:xfrm>
              <a:off x="6512118" y="1698171"/>
              <a:ext cx="296092" cy="29609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C1A9FA7-6FCD-421D-B151-D20D03D64939}"/>
              </a:ext>
            </a:extLst>
          </p:cNvPr>
          <p:cNvSpPr/>
          <p:nvPr/>
        </p:nvSpPr>
        <p:spPr>
          <a:xfrm rot="5400000">
            <a:off x="4961106" y="3001140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669FDED-CECF-4BD1-839A-54B579F503D5}"/>
              </a:ext>
            </a:extLst>
          </p:cNvPr>
          <p:cNvSpPr/>
          <p:nvPr/>
        </p:nvSpPr>
        <p:spPr>
          <a:xfrm rot="5400000">
            <a:off x="6037813" y="1932249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1665199B-2FAB-4C0E-9A6E-0F3DA2638CEC}"/>
              </a:ext>
            </a:extLst>
          </p:cNvPr>
          <p:cNvSpPr/>
          <p:nvPr/>
        </p:nvSpPr>
        <p:spPr>
          <a:xfrm rot="5400000">
            <a:off x="6037813" y="4068626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23E3C503-ED02-4B5E-B79B-BC1F1271388B}"/>
              </a:ext>
            </a:extLst>
          </p:cNvPr>
          <p:cNvSpPr/>
          <p:nvPr/>
        </p:nvSpPr>
        <p:spPr>
          <a:xfrm rot="5400000">
            <a:off x="7036207" y="1819056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D8BDDA-CEFE-4C8C-B58D-15ABE5E22B5C}"/>
              </a:ext>
            </a:extLst>
          </p:cNvPr>
          <p:cNvGrpSpPr/>
          <p:nvPr/>
        </p:nvGrpSpPr>
        <p:grpSpPr>
          <a:xfrm>
            <a:off x="8447127" y="2872211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4E362B-5163-4F3B-80B8-B1C867C82090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BDA87A-583C-4B79-8AD6-B6B2610FD95C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25EB74-581D-468E-9320-247A9DFBA9F5}"/>
              </a:ext>
            </a:extLst>
          </p:cNvPr>
          <p:cNvGrpSpPr/>
          <p:nvPr/>
        </p:nvGrpSpPr>
        <p:grpSpPr>
          <a:xfrm>
            <a:off x="6432934" y="2523714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53F725-6021-49C4-996F-9868DB38ADA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20F181-8B8D-4155-AA49-E718D808DEB9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5DAA6E-D1BD-4C2D-B92A-DFA141E8BDAB}"/>
              </a:ext>
            </a:extLst>
          </p:cNvPr>
          <p:cNvGrpSpPr/>
          <p:nvPr/>
        </p:nvGrpSpPr>
        <p:grpSpPr>
          <a:xfrm>
            <a:off x="5356226" y="3592604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00DE5F-BF7A-46C7-AFF8-AF92229C66B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AB73AB-997C-486E-8E63-C6C4BF420573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04A663-2110-4BBD-9B7A-7CBA0D91E8D8}"/>
              </a:ext>
            </a:extLst>
          </p:cNvPr>
          <p:cNvGrpSpPr/>
          <p:nvPr/>
        </p:nvGrpSpPr>
        <p:grpSpPr>
          <a:xfrm>
            <a:off x="6432934" y="4660090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8BEFFF-706A-4AD8-A58A-0F80A260560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F07664-5688-4BBF-9866-61305B88424A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9A44E1-D4FE-4CFF-B52A-3B1A1CF4D1CF}"/>
              </a:ext>
            </a:extLst>
          </p:cNvPr>
          <p:cNvGrpSpPr/>
          <p:nvPr/>
        </p:nvGrpSpPr>
        <p:grpSpPr>
          <a:xfrm>
            <a:off x="7481360" y="3592604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2E9191-CCBF-4A92-BBA8-B4B8C49B9267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EDBB5-E437-49A6-A869-4A1B5655D92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E115D6-C6AA-4378-860D-F92691E03286}"/>
              </a:ext>
            </a:extLst>
          </p:cNvPr>
          <p:cNvGrpSpPr/>
          <p:nvPr/>
        </p:nvGrpSpPr>
        <p:grpSpPr>
          <a:xfrm>
            <a:off x="891271" y="1784294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3C65C6-AFDD-4FB7-B8F7-7D3C7B054693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B75F52-CDC7-450F-933E-45CB435257A4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30238B-CA2A-4768-92C4-A3185C07E34D}"/>
              </a:ext>
            </a:extLst>
          </p:cNvPr>
          <p:cNvGrpSpPr/>
          <p:nvPr/>
        </p:nvGrpSpPr>
        <p:grpSpPr>
          <a:xfrm>
            <a:off x="891271" y="5024654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63D4B9-16F5-4947-85EE-E8854B6C20C3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579EFF-4174-4E6A-B72E-8A0C097F1018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838261-D3B0-486A-BB8A-67ADC043E3F7}"/>
              </a:ext>
            </a:extLst>
          </p:cNvPr>
          <p:cNvGrpSpPr/>
          <p:nvPr/>
        </p:nvGrpSpPr>
        <p:grpSpPr>
          <a:xfrm>
            <a:off x="891271" y="3312140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13962D-465F-4450-B460-E12E639E07DC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C2ABB1-2334-4B1D-AB17-E80F4BBE0BCF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AB8982-F848-4582-8663-4416FBB1A341}"/>
              </a:ext>
            </a:extLst>
          </p:cNvPr>
          <p:cNvGrpSpPr/>
          <p:nvPr/>
        </p:nvGrpSpPr>
        <p:grpSpPr>
          <a:xfrm>
            <a:off x="4270438" y="2500986"/>
            <a:ext cx="3651127" cy="2803182"/>
            <a:chOff x="2665858" y="2388470"/>
            <a:chExt cx="3465580" cy="2660727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DE2BF4B-4435-477B-B894-833BDB641260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9C16E0FF-6EAD-4DE0-8120-069B07F14F3A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92293B25-894C-4E83-81B1-6515969C7C88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D186BFDD-EBB5-42AF-8EDC-52235DD6DA9F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5B279F71-A430-4637-A184-C4ED4BF02178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28A8C22-1FAF-445B-A1A7-A350D318318B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7B7E45-699F-4A9E-B7CC-90E3DB99A3FD}"/>
              </a:ext>
            </a:extLst>
          </p:cNvPr>
          <p:cNvGrpSpPr/>
          <p:nvPr/>
        </p:nvGrpSpPr>
        <p:grpSpPr>
          <a:xfrm>
            <a:off x="6096000" y="1729980"/>
            <a:ext cx="3173764" cy="923331"/>
            <a:chOff x="6210993" y="1433695"/>
            <a:chExt cx="2245430" cy="656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12B1C9-7CEB-41E6-9324-C756D7776DF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C088B6-4E3B-4CCE-8CE2-CDC383F4BE7A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9893C-F834-4740-B52E-306795B1D3C7}"/>
              </a:ext>
            </a:extLst>
          </p:cNvPr>
          <p:cNvGrpSpPr/>
          <p:nvPr/>
        </p:nvGrpSpPr>
        <p:grpSpPr>
          <a:xfrm>
            <a:off x="7739348" y="3115940"/>
            <a:ext cx="3173764" cy="923331"/>
            <a:chOff x="6210993" y="1433695"/>
            <a:chExt cx="2245430" cy="656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4CD5AE-8B32-4731-B952-6DE7C335EF52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264BF-5E41-4EC7-B1F3-61BDF9A63B1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1DBB59-38D8-4EC3-86BE-AC5C75C0A1D4}"/>
              </a:ext>
            </a:extLst>
          </p:cNvPr>
          <p:cNvGrpSpPr/>
          <p:nvPr/>
        </p:nvGrpSpPr>
        <p:grpSpPr>
          <a:xfrm>
            <a:off x="1080632" y="3875592"/>
            <a:ext cx="3269244" cy="923331"/>
            <a:chOff x="6210993" y="1433695"/>
            <a:chExt cx="2245430" cy="656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7B0631-D7BE-4187-81DC-422E3F02D113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3D157C-D6C0-41FA-B30D-C4715518222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324052-A732-438B-993A-DBDEB5F039D0}"/>
              </a:ext>
            </a:extLst>
          </p:cNvPr>
          <p:cNvGrpSpPr/>
          <p:nvPr/>
        </p:nvGrpSpPr>
        <p:grpSpPr>
          <a:xfrm>
            <a:off x="2839917" y="5140568"/>
            <a:ext cx="3280569" cy="923331"/>
            <a:chOff x="6203211" y="1433695"/>
            <a:chExt cx="2253207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EF1FD-6CD7-45E9-A497-C84C373788A1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422718-9BF0-4E8B-968B-833375E175D9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935FFD-5E25-4E06-8CD8-EE2446D312FA}"/>
              </a:ext>
            </a:extLst>
          </p:cNvPr>
          <p:cNvGrpSpPr/>
          <p:nvPr/>
        </p:nvGrpSpPr>
        <p:grpSpPr>
          <a:xfrm>
            <a:off x="725033" y="2373232"/>
            <a:ext cx="3269244" cy="923331"/>
            <a:chOff x="6210993" y="1433695"/>
            <a:chExt cx="2245430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588CFC-8B90-46FA-8E8A-DD33E40C3AD3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060884-5345-4AF9-9DFF-27A59B2D3BD2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6CA7E7-955A-488D-B42B-D6EE0F7B6548}"/>
              </a:ext>
            </a:extLst>
          </p:cNvPr>
          <p:cNvGrpSpPr/>
          <p:nvPr/>
        </p:nvGrpSpPr>
        <p:grpSpPr>
          <a:xfrm>
            <a:off x="8256236" y="4501898"/>
            <a:ext cx="3173764" cy="923331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F675C-B1DF-491C-9BC8-EA7F722AB28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DB14C4-8F3E-4A51-8842-D58615AEE316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916CD31C-F2DF-4C0D-9869-6B9313BD82FA}"/>
              </a:ext>
            </a:extLst>
          </p:cNvPr>
          <p:cNvSpPr/>
          <p:nvPr/>
        </p:nvSpPr>
        <p:spPr>
          <a:xfrm rot="16200000">
            <a:off x="7309485" y="460063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FE291AE5-CCEF-4858-B4BA-5BF1F80EAC2D}"/>
              </a:ext>
            </a:extLst>
          </p:cNvPr>
          <p:cNvSpPr/>
          <p:nvPr/>
        </p:nvSpPr>
        <p:spPr>
          <a:xfrm>
            <a:off x="6221730" y="444063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0AC852BC-3B66-403F-B25B-D3F392C8130C}"/>
              </a:ext>
            </a:extLst>
          </p:cNvPr>
          <p:cNvSpPr>
            <a:spLocks noChangeAspect="1"/>
          </p:cNvSpPr>
          <p:nvPr/>
        </p:nvSpPr>
        <p:spPr>
          <a:xfrm rot="9900000">
            <a:off x="5267860" y="413418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97478198-4D08-4ADC-A426-28CA97B6F35A}"/>
              </a:ext>
            </a:extLst>
          </p:cNvPr>
          <p:cNvSpPr/>
          <p:nvPr/>
        </p:nvSpPr>
        <p:spPr>
          <a:xfrm>
            <a:off x="4599389" y="29091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DD765E8F-CEF9-4B6D-A100-72C177DDED75}"/>
              </a:ext>
            </a:extLst>
          </p:cNvPr>
          <p:cNvSpPr/>
          <p:nvPr/>
        </p:nvSpPr>
        <p:spPr>
          <a:xfrm>
            <a:off x="6614162" y="345708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1E9DAD88-8028-41DF-B2CC-576A85282142}"/>
              </a:ext>
            </a:extLst>
          </p:cNvPr>
          <p:cNvSpPr>
            <a:spLocks noChangeAspect="1"/>
          </p:cNvSpPr>
          <p:nvPr/>
        </p:nvSpPr>
        <p:spPr>
          <a:xfrm>
            <a:off x="5604499" y="306154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CBD4C-D61B-4954-A24F-42C479270492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2DF1F0-E941-4CE4-97E5-972E237AA3CE}"/>
              </a:ext>
            </a:extLst>
          </p:cNvPr>
          <p:cNvGrpSpPr/>
          <p:nvPr/>
        </p:nvGrpSpPr>
        <p:grpSpPr>
          <a:xfrm>
            <a:off x="901300" y="1864081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E7B244-A031-4CE2-910E-8A4E80D8D409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5C02F54-BA7D-4E9B-B3D7-3F43B4ABB6A4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EAC5A82-4CEE-4205-A342-84A44B20CE77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AE869A1D-E9E4-4A44-BA4B-F849BEDDFDD2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87C22C-1AF9-4B82-9B8C-EAF49941F7FB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B1BA8856-954A-49E4-800E-945B5907F231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B50215F9-BCCF-47F4-BAE6-37EECA250B0B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51D8878-E977-4C08-AAFF-44419995FA3D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0321820E-DBF0-4D6C-A79B-B37DAE3D4633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1A8E24-BE35-4EFE-8DC8-FF9C2E3868A6}"/>
              </a:ext>
            </a:extLst>
          </p:cNvPr>
          <p:cNvGrpSpPr/>
          <p:nvPr/>
        </p:nvGrpSpPr>
        <p:grpSpPr>
          <a:xfrm>
            <a:off x="1443843" y="2257127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73CCA7-F731-4D56-A035-210827B19CBE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448945-BDEB-4F43-972A-91B01FA3530A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A0C351-0B8C-4C83-902F-89A752E3184C}"/>
              </a:ext>
            </a:extLst>
          </p:cNvPr>
          <p:cNvGrpSpPr/>
          <p:nvPr/>
        </p:nvGrpSpPr>
        <p:grpSpPr>
          <a:xfrm>
            <a:off x="1443843" y="4379832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9E4C82-2ED9-4481-8CF4-F9327FD1F65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2E3008-686B-45AF-BA4F-ADF0A9033878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296D6-2F8E-486C-8C05-0141E2E27221}"/>
              </a:ext>
            </a:extLst>
          </p:cNvPr>
          <p:cNvGrpSpPr/>
          <p:nvPr/>
        </p:nvGrpSpPr>
        <p:grpSpPr>
          <a:xfrm>
            <a:off x="7408034" y="2257127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9ACA7F-50AC-4D9E-872E-FDD2E6C80ACF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BA3645-B264-46A7-95F4-763142433867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D7DF38-F847-496E-B93F-7E7E435B70FC}"/>
              </a:ext>
            </a:extLst>
          </p:cNvPr>
          <p:cNvGrpSpPr/>
          <p:nvPr/>
        </p:nvGrpSpPr>
        <p:grpSpPr>
          <a:xfrm>
            <a:off x="7408034" y="4379832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99A774-9718-4F52-B362-EB9B6B53ECF2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25D511-BB91-478F-BEC7-C9C4A94DD61C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8CB444E-5BB9-403A-91C4-7F95845A8D32}"/>
              </a:ext>
            </a:extLst>
          </p:cNvPr>
          <p:cNvSpPr txBox="1"/>
          <p:nvPr/>
        </p:nvSpPr>
        <p:spPr>
          <a:xfrm>
            <a:off x="5283334" y="3616995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11D590-77AF-4295-8BDF-C8E38D01F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222266"/>
              </p:ext>
            </p:extLst>
          </p:nvPr>
        </p:nvGraphicFramePr>
        <p:xfrm>
          <a:off x="923192" y="1714500"/>
          <a:ext cx="10392508" cy="274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032CEBE-C227-4E4A-8C14-0559336688EA}"/>
              </a:ext>
            </a:extLst>
          </p:cNvPr>
          <p:cNvGrpSpPr/>
          <p:nvPr/>
        </p:nvGrpSpPr>
        <p:grpSpPr>
          <a:xfrm>
            <a:off x="2716946" y="4780773"/>
            <a:ext cx="3358403" cy="1261884"/>
            <a:chOff x="1353016" y="1766707"/>
            <a:chExt cx="2452106" cy="12618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670435-41ED-4785-83AA-1168B7198244}"/>
                </a:ext>
              </a:extLst>
            </p:cNvPr>
            <p:cNvSpPr txBox="1"/>
            <p:nvPr/>
          </p:nvSpPr>
          <p:spPr>
            <a:xfrm>
              <a:off x="1353016" y="2012928"/>
              <a:ext cx="24501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73F0C0-EF90-4D59-96CD-276E8134EEB3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886DA7-1B87-4C22-BCD7-A16A16C51115}"/>
              </a:ext>
            </a:extLst>
          </p:cNvPr>
          <p:cNvSpPr txBox="1"/>
          <p:nvPr/>
        </p:nvSpPr>
        <p:spPr>
          <a:xfrm>
            <a:off x="1381094" y="4663620"/>
            <a:ext cx="1157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57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7E9956-AAA6-4609-9560-69B1F73BDA76}"/>
              </a:ext>
            </a:extLst>
          </p:cNvPr>
          <p:cNvGrpSpPr/>
          <p:nvPr/>
        </p:nvGrpSpPr>
        <p:grpSpPr>
          <a:xfrm>
            <a:off x="7869374" y="4780773"/>
            <a:ext cx="3358403" cy="1261884"/>
            <a:chOff x="1353016" y="1766707"/>
            <a:chExt cx="2452106" cy="12618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99D3BE-8201-4F06-B50D-E2ED64F4CA49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C4A807-9CDC-4BA1-AD60-C6EDBC50BC73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9D0F9B-BB02-4EB6-9E68-60FD23F5EADE}"/>
              </a:ext>
            </a:extLst>
          </p:cNvPr>
          <p:cNvSpPr txBox="1"/>
          <p:nvPr/>
        </p:nvSpPr>
        <p:spPr>
          <a:xfrm>
            <a:off x="6533522" y="4663620"/>
            <a:ext cx="1157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79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73CE00-87FF-4915-8A47-87515A00C317}"/>
              </a:ext>
            </a:extLst>
          </p:cNvPr>
          <p:cNvSpPr txBox="1"/>
          <p:nvPr/>
        </p:nvSpPr>
        <p:spPr>
          <a:xfrm>
            <a:off x="7528623" y="5456539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4AF78-727C-45C0-92C9-E51742611628}"/>
              </a:ext>
            </a:extLst>
          </p:cNvPr>
          <p:cNvSpPr txBox="1"/>
          <p:nvPr/>
        </p:nvSpPr>
        <p:spPr>
          <a:xfrm>
            <a:off x="7528623" y="610370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D3FDA-D42A-47CC-BE97-1FDAC4C824A2}"/>
              </a:ext>
            </a:extLst>
          </p:cNvPr>
          <p:cNvSpPr txBox="1"/>
          <p:nvPr/>
        </p:nvSpPr>
        <p:spPr>
          <a:xfrm>
            <a:off x="464951" y="4162444"/>
            <a:ext cx="3860748" cy="243143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lIns="182880" tIns="91440" rIns="182880" bIns="18288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E98CB2-F5E8-4B9E-BF47-3941332F2ED2}"/>
              </a:ext>
            </a:extLst>
          </p:cNvPr>
          <p:cNvGrpSpPr/>
          <p:nvPr/>
        </p:nvGrpSpPr>
        <p:grpSpPr>
          <a:xfrm>
            <a:off x="1014342" y="1979142"/>
            <a:ext cx="763963" cy="595765"/>
            <a:chOff x="1150500" y="1998772"/>
            <a:chExt cx="632887" cy="493548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DA77AB0-8034-458B-A5A5-41D372441F8E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C1067FA-6937-4AB2-BC6A-288F4D2E8A3B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DBB97B-7010-4865-BDBC-3DAF00B68030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3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B5B12D-1BD4-4240-853A-DD7065DB1802}"/>
              </a:ext>
            </a:extLst>
          </p:cNvPr>
          <p:cNvGrpSpPr/>
          <p:nvPr/>
        </p:nvGrpSpPr>
        <p:grpSpPr>
          <a:xfrm>
            <a:off x="1903958" y="1823561"/>
            <a:ext cx="4022798" cy="897285"/>
            <a:chOff x="990650" y="3939934"/>
            <a:chExt cx="2880320" cy="897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6A6BFD-D311-4857-A103-D4D15FD1C5AC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96F448-F5AD-4627-A43A-F58EBE43487F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7F5123-C48A-4AB5-B822-991C794C6621}"/>
              </a:ext>
            </a:extLst>
          </p:cNvPr>
          <p:cNvGrpSpPr/>
          <p:nvPr/>
        </p:nvGrpSpPr>
        <p:grpSpPr>
          <a:xfrm>
            <a:off x="6456041" y="1979142"/>
            <a:ext cx="763963" cy="595765"/>
            <a:chOff x="1150500" y="1998772"/>
            <a:chExt cx="632887" cy="493548"/>
          </a:xfrm>
        </p:grpSpPr>
        <p:sp>
          <p:nvSpPr>
            <p:cNvPr id="11" name="Rounded Rectangle 77">
              <a:extLst>
                <a:ext uri="{FF2B5EF4-FFF2-40B4-BE49-F238E27FC236}">
                  <a16:creationId xmlns:a16="http://schemas.microsoft.com/office/drawing/2014/main" id="{0E021A11-F87F-4006-AAA5-874EA24CE15D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78">
              <a:extLst>
                <a:ext uri="{FF2B5EF4-FFF2-40B4-BE49-F238E27FC236}">
                  <a16:creationId xmlns:a16="http://schemas.microsoft.com/office/drawing/2014/main" id="{A4B446C1-937F-4C7F-A213-9731AAC4A87D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36594F-3543-46E2-8ED9-7F22FEB5EC27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3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88DB64-1029-4536-87CD-E46013C4251C}"/>
              </a:ext>
            </a:extLst>
          </p:cNvPr>
          <p:cNvGrpSpPr/>
          <p:nvPr/>
        </p:nvGrpSpPr>
        <p:grpSpPr>
          <a:xfrm>
            <a:off x="7345656" y="1823561"/>
            <a:ext cx="4022798" cy="897285"/>
            <a:chOff x="990650" y="3939934"/>
            <a:chExt cx="2880320" cy="8972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EE23BC-F5A7-4A4A-8ECF-D438E7395012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526C0C-64EF-4298-8355-4603B1D4F881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7B19FE-DE41-4E10-89F7-FC00FB1B6AFF}"/>
              </a:ext>
            </a:extLst>
          </p:cNvPr>
          <p:cNvGrpSpPr/>
          <p:nvPr/>
        </p:nvGrpSpPr>
        <p:grpSpPr>
          <a:xfrm>
            <a:off x="1011287" y="3642224"/>
            <a:ext cx="763963" cy="595765"/>
            <a:chOff x="1150500" y="1998772"/>
            <a:chExt cx="632887" cy="493548"/>
          </a:xfrm>
        </p:grpSpPr>
        <p:sp>
          <p:nvSpPr>
            <p:cNvPr id="18" name="Rounded Rectangle 85">
              <a:extLst>
                <a:ext uri="{FF2B5EF4-FFF2-40B4-BE49-F238E27FC236}">
                  <a16:creationId xmlns:a16="http://schemas.microsoft.com/office/drawing/2014/main" id="{7311C237-4622-44A2-B9F2-67E9B0DD07E4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86">
              <a:extLst>
                <a:ext uri="{FF2B5EF4-FFF2-40B4-BE49-F238E27FC236}">
                  <a16:creationId xmlns:a16="http://schemas.microsoft.com/office/drawing/2014/main" id="{2DFF5D3B-F0DA-46B0-BF3F-9DD152FD9AF7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9BB443-FDB6-4379-9A1A-B5025CB71CF9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3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D622BE-9355-46CD-A664-DD960EF57A48}"/>
              </a:ext>
            </a:extLst>
          </p:cNvPr>
          <p:cNvGrpSpPr/>
          <p:nvPr/>
        </p:nvGrpSpPr>
        <p:grpSpPr>
          <a:xfrm>
            <a:off x="1900902" y="3491469"/>
            <a:ext cx="4022798" cy="897285"/>
            <a:chOff x="990650" y="3939934"/>
            <a:chExt cx="2880320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EB9924-DE49-44DE-8325-7469D9C473F9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05758C-8D50-4C3D-BFEB-AF953A410C03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48CF82-CB5D-4F20-9128-2D74A97B2594}"/>
              </a:ext>
            </a:extLst>
          </p:cNvPr>
          <p:cNvGrpSpPr/>
          <p:nvPr/>
        </p:nvGrpSpPr>
        <p:grpSpPr>
          <a:xfrm>
            <a:off x="6452986" y="3642224"/>
            <a:ext cx="763963" cy="595765"/>
            <a:chOff x="1150500" y="1998772"/>
            <a:chExt cx="632887" cy="493548"/>
          </a:xfrm>
        </p:grpSpPr>
        <p:sp>
          <p:nvSpPr>
            <p:cNvPr id="25" name="Rounded Rectangle 93">
              <a:extLst>
                <a:ext uri="{FF2B5EF4-FFF2-40B4-BE49-F238E27FC236}">
                  <a16:creationId xmlns:a16="http://schemas.microsoft.com/office/drawing/2014/main" id="{8E75C798-2A58-49FC-956B-EF54E6384E37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94">
              <a:extLst>
                <a:ext uri="{FF2B5EF4-FFF2-40B4-BE49-F238E27FC236}">
                  <a16:creationId xmlns:a16="http://schemas.microsoft.com/office/drawing/2014/main" id="{03644CD7-188F-4834-A19F-EE09AA48F78C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7DFEC4-ACEC-4F0B-8520-AEE549D49B36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3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32412B-ECD2-410D-9695-EB8CF4AEC913}"/>
              </a:ext>
            </a:extLst>
          </p:cNvPr>
          <p:cNvGrpSpPr/>
          <p:nvPr/>
        </p:nvGrpSpPr>
        <p:grpSpPr>
          <a:xfrm>
            <a:off x="7342602" y="3491469"/>
            <a:ext cx="4022798" cy="897285"/>
            <a:chOff x="990650" y="3939934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6F6A29-CAED-4DCE-B0B4-2D03DA9077B3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E1D8B3-96E1-4BA5-91C7-B34A9EED9B49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1FC373-925A-4CC7-80F1-FB8770E57725}"/>
              </a:ext>
            </a:extLst>
          </p:cNvPr>
          <p:cNvGrpSpPr/>
          <p:nvPr/>
        </p:nvGrpSpPr>
        <p:grpSpPr>
          <a:xfrm>
            <a:off x="1008232" y="5317414"/>
            <a:ext cx="763963" cy="595765"/>
            <a:chOff x="1150500" y="1998772"/>
            <a:chExt cx="632887" cy="493548"/>
          </a:xfrm>
        </p:grpSpPr>
        <p:sp>
          <p:nvSpPr>
            <p:cNvPr id="32" name="Rounded Rectangle 101">
              <a:extLst>
                <a:ext uri="{FF2B5EF4-FFF2-40B4-BE49-F238E27FC236}">
                  <a16:creationId xmlns:a16="http://schemas.microsoft.com/office/drawing/2014/main" id="{F8D2A250-CA43-4A89-8D83-8C1D7D7546D2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ed Rectangle 102">
              <a:extLst>
                <a:ext uri="{FF2B5EF4-FFF2-40B4-BE49-F238E27FC236}">
                  <a16:creationId xmlns:a16="http://schemas.microsoft.com/office/drawing/2014/main" id="{EE700A7F-9DB4-42FA-8DAC-AF79C68730BB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638F24-1C9B-4BEA-ACF7-EB1EBCF1942C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3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86760C-F761-489C-A5D1-3B89B6BF9F12}"/>
              </a:ext>
            </a:extLst>
          </p:cNvPr>
          <p:cNvGrpSpPr/>
          <p:nvPr/>
        </p:nvGrpSpPr>
        <p:grpSpPr>
          <a:xfrm>
            <a:off x="1897848" y="5161831"/>
            <a:ext cx="4022798" cy="897285"/>
            <a:chOff x="990650" y="3939934"/>
            <a:chExt cx="2880320" cy="89728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1CCE29-4A47-4E45-AAC0-5A88CBB36EBA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38BE0A-52CB-4F32-AB7B-2310C2E46406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B87B3A-BDA6-4252-A258-4CC9827B92A5}"/>
              </a:ext>
            </a:extLst>
          </p:cNvPr>
          <p:cNvGrpSpPr/>
          <p:nvPr/>
        </p:nvGrpSpPr>
        <p:grpSpPr>
          <a:xfrm>
            <a:off x="6449931" y="5312502"/>
            <a:ext cx="763963" cy="595765"/>
            <a:chOff x="1150500" y="1998772"/>
            <a:chExt cx="632887" cy="493548"/>
          </a:xfrm>
        </p:grpSpPr>
        <p:sp>
          <p:nvSpPr>
            <p:cNvPr id="39" name="Rounded Rectangle 109">
              <a:extLst>
                <a:ext uri="{FF2B5EF4-FFF2-40B4-BE49-F238E27FC236}">
                  <a16:creationId xmlns:a16="http://schemas.microsoft.com/office/drawing/2014/main" id="{97D7DF34-D2BA-423E-8EC1-A0C85245EEF9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ed Rectangle 110">
              <a:extLst>
                <a:ext uri="{FF2B5EF4-FFF2-40B4-BE49-F238E27FC236}">
                  <a16:creationId xmlns:a16="http://schemas.microsoft.com/office/drawing/2014/main" id="{421D9B9B-0ADB-4A5C-AE9C-D9CB7B767D97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462213-1FC7-4B75-95D4-E6F232B576CF}"/>
                </a:ext>
              </a:extLst>
            </p:cNvPr>
            <p:cNvSpPr txBox="1"/>
            <p:nvPr/>
          </p:nvSpPr>
          <p:spPr>
            <a:xfrm>
              <a:off x="1207320" y="2076270"/>
              <a:ext cx="374060" cy="33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06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66585B-B4D7-4C16-ADDD-12926B69B488}"/>
              </a:ext>
            </a:extLst>
          </p:cNvPr>
          <p:cNvGrpSpPr/>
          <p:nvPr/>
        </p:nvGrpSpPr>
        <p:grpSpPr>
          <a:xfrm>
            <a:off x="7339546" y="5156921"/>
            <a:ext cx="4022798" cy="897285"/>
            <a:chOff x="990650" y="3939934"/>
            <a:chExt cx="2880320" cy="8972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29B67B-0166-4E9D-827E-E4449DE2D8A5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A267D0-CDA9-4F79-A007-0BEDA85C78FC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8">
            <a:extLst>
              <a:ext uri="{FF2B5EF4-FFF2-40B4-BE49-F238E27FC236}">
                <a16:creationId xmlns:a16="http://schemas.microsoft.com/office/drawing/2014/main" id="{758EB8CB-259B-4646-9897-F988CACCCC3E}"/>
              </a:ext>
            </a:extLst>
          </p:cNvPr>
          <p:cNvGrpSpPr/>
          <p:nvPr/>
        </p:nvGrpSpPr>
        <p:grpSpPr>
          <a:xfrm>
            <a:off x="928622" y="1771678"/>
            <a:ext cx="6783726" cy="2544271"/>
            <a:chOff x="985265" y="1828321"/>
            <a:chExt cx="6783726" cy="2544271"/>
          </a:xfrm>
        </p:grpSpPr>
        <p:sp>
          <p:nvSpPr>
            <p:cNvPr id="4" name="자유형: 도형 46">
              <a:extLst>
                <a:ext uri="{FF2B5EF4-FFF2-40B4-BE49-F238E27FC236}">
                  <a16:creationId xmlns:a16="http://schemas.microsoft.com/office/drawing/2014/main" id="{B0C84BB1-FA0B-40E7-BE39-8A3592C533BE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자유형: 도형 47">
              <a:extLst>
                <a:ext uri="{FF2B5EF4-FFF2-40B4-BE49-F238E27FC236}">
                  <a16:creationId xmlns:a16="http://schemas.microsoft.com/office/drawing/2014/main" id="{45D56D8C-5143-4C44-A254-131874B8A8E1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9">
            <a:extLst>
              <a:ext uri="{FF2B5EF4-FFF2-40B4-BE49-F238E27FC236}">
                <a16:creationId xmlns:a16="http://schemas.microsoft.com/office/drawing/2014/main" id="{57BD675B-55FE-43F6-8AC6-072F9AEE280B}"/>
              </a:ext>
            </a:extLst>
          </p:cNvPr>
          <p:cNvGrpSpPr/>
          <p:nvPr/>
        </p:nvGrpSpPr>
        <p:grpSpPr>
          <a:xfrm>
            <a:off x="2704212" y="2658083"/>
            <a:ext cx="6783726" cy="2544271"/>
            <a:chOff x="985265" y="1828321"/>
            <a:chExt cx="6783726" cy="2544271"/>
          </a:xfrm>
        </p:grpSpPr>
        <p:sp>
          <p:nvSpPr>
            <p:cNvPr id="7" name="자유형: 도형 50">
              <a:extLst>
                <a:ext uri="{FF2B5EF4-FFF2-40B4-BE49-F238E27FC236}">
                  <a16:creationId xmlns:a16="http://schemas.microsoft.com/office/drawing/2014/main" id="{0305A348-B7D6-4978-B91D-D76414D688E1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자유형: 도형 51">
              <a:extLst>
                <a:ext uri="{FF2B5EF4-FFF2-40B4-BE49-F238E27FC236}">
                  <a16:creationId xmlns:a16="http://schemas.microsoft.com/office/drawing/2014/main" id="{DB135EFB-D0FB-4184-B326-C9DC767CB8FC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52">
            <a:extLst>
              <a:ext uri="{FF2B5EF4-FFF2-40B4-BE49-F238E27FC236}">
                <a16:creationId xmlns:a16="http://schemas.microsoft.com/office/drawing/2014/main" id="{2B93E23D-628B-46D5-BBFE-186A0785CBC9}"/>
              </a:ext>
            </a:extLst>
          </p:cNvPr>
          <p:cNvGrpSpPr/>
          <p:nvPr/>
        </p:nvGrpSpPr>
        <p:grpSpPr>
          <a:xfrm>
            <a:off x="4482338" y="3548168"/>
            <a:ext cx="6783726" cy="2544271"/>
            <a:chOff x="985265" y="1828321"/>
            <a:chExt cx="6783726" cy="2544271"/>
          </a:xfrm>
        </p:grpSpPr>
        <p:sp>
          <p:nvSpPr>
            <p:cNvPr id="10" name="자유형: 도형 53">
              <a:extLst>
                <a:ext uri="{FF2B5EF4-FFF2-40B4-BE49-F238E27FC236}">
                  <a16:creationId xmlns:a16="http://schemas.microsoft.com/office/drawing/2014/main" id="{CCF5C3AF-F538-49D0-A703-BCF4C3810E89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자유형: 도형 54">
              <a:extLst>
                <a:ext uri="{FF2B5EF4-FFF2-40B4-BE49-F238E27FC236}">
                  <a16:creationId xmlns:a16="http://schemas.microsoft.com/office/drawing/2014/main" id="{162FEFD8-E5BF-4028-B09D-A1FA35D57AE3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5DB4B3-20F8-4C36-97C7-5B740C3B9295}"/>
              </a:ext>
            </a:extLst>
          </p:cNvPr>
          <p:cNvGrpSpPr/>
          <p:nvPr/>
        </p:nvGrpSpPr>
        <p:grpSpPr>
          <a:xfrm>
            <a:off x="3599534" y="1810097"/>
            <a:ext cx="3265943" cy="746618"/>
            <a:chOff x="634921" y="1725549"/>
            <a:chExt cx="2352903" cy="7044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87B5BE-48A9-4E1F-A8D0-707C02D0E9B7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5FF21C-6160-4875-9A91-5394E1F3F9E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6E3EC9-9F58-47BE-8E89-C1188BF94B4B}"/>
              </a:ext>
            </a:extLst>
          </p:cNvPr>
          <p:cNvGrpSpPr/>
          <p:nvPr/>
        </p:nvGrpSpPr>
        <p:grpSpPr>
          <a:xfrm>
            <a:off x="1069153" y="3565810"/>
            <a:ext cx="3265943" cy="746618"/>
            <a:chOff x="634921" y="1725549"/>
            <a:chExt cx="2352903" cy="7044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BFE709-0F3C-4AF4-A2C0-56E8EF60AEF4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39CE61-BE38-4A1D-A8B4-7EFA549C1820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B8F5E-5B4E-47D1-A0E3-549BF98A7592}"/>
              </a:ext>
            </a:extLst>
          </p:cNvPr>
          <p:cNvGrpSpPr/>
          <p:nvPr/>
        </p:nvGrpSpPr>
        <p:grpSpPr>
          <a:xfrm>
            <a:off x="5374738" y="2687954"/>
            <a:ext cx="3265943" cy="746620"/>
            <a:chOff x="634921" y="1725549"/>
            <a:chExt cx="2352903" cy="7044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91C65-D79E-48D2-A77F-3186443A35ED}"/>
                </a:ext>
              </a:extLst>
            </p:cNvPr>
            <p:cNvSpPr txBox="1"/>
            <p:nvPr/>
          </p:nvSpPr>
          <p:spPr>
            <a:xfrm>
              <a:off x="634921" y="1994418"/>
              <a:ext cx="2352903" cy="43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CE3B70-38F2-4DC8-A22C-C5F0BD8B4827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D21617-24AE-45DF-B562-A0BE61DC81E7}"/>
              </a:ext>
            </a:extLst>
          </p:cNvPr>
          <p:cNvGrpSpPr/>
          <p:nvPr/>
        </p:nvGrpSpPr>
        <p:grpSpPr>
          <a:xfrm>
            <a:off x="2845084" y="4443666"/>
            <a:ext cx="3265943" cy="746618"/>
            <a:chOff x="634921" y="1725549"/>
            <a:chExt cx="2352903" cy="70447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80537E-CC69-4608-80D7-B09ECAED56EA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8C7DC8-FED5-4D29-B797-1524D7C6A6C2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E89409-E030-49A8-AA17-3EEB79014E35}"/>
              </a:ext>
            </a:extLst>
          </p:cNvPr>
          <p:cNvGrpSpPr/>
          <p:nvPr/>
        </p:nvGrpSpPr>
        <p:grpSpPr>
          <a:xfrm>
            <a:off x="4621015" y="5321522"/>
            <a:ext cx="3265943" cy="746618"/>
            <a:chOff x="634921" y="1725549"/>
            <a:chExt cx="2352903" cy="7044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C14FAC-A62E-43AB-AD4C-8BE474A587B4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94B38F-D9F3-448C-8771-8343E520C868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9759F9-148D-4BE6-88F8-D4B0BBE1796C}"/>
              </a:ext>
            </a:extLst>
          </p:cNvPr>
          <p:cNvGrpSpPr/>
          <p:nvPr/>
        </p:nvGrpSpPr>
        <p:grpSpPr>
          <a:xfrm>
            <a:off x="7149941" y="3565810"/>
            <a:ext cx="3265943" cy="746618"/>
            <a:chOff x="634921" y="1725549"/>
            <a:chExt cx="2352903" cy="70447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465429-78A6-49AE-855C-F8026EDC056B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AB6C01-C398-4883-97E6-D0B00A019532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D5B87A-CFB6-472A-94F3-0A3EA51D4635}"/>
              </a:ext>
            </a:extLst>
          </p:cNvPr>
          <p:cNvGrpSpPr/>
          <p:nvPr/>
        </p:nvGrpSpPr>
        <p:grpSpPr>
          <a:xfrm>
            <a:off x="813436" y="1776033"/>
            <a:ext cx="2513406" cy="1614369"/>
            <a:chOff x="3017861" y="4330939"/>
            <a:chExt cx="1029856" cy="16143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3CA37F-AFF7-43A0-97CC-8445AA929750}"/>
                </a:ext>
              </a:extLst>
            </p:cNvPr>
            <p:cNvSpPr txBox="1"/>
            <p:nvPr/>
          </p:nvSpPr>
          <p:spPr>
            <a:xfrm>
              <a:off x="3021856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EB823B-F040-4B93-B365-66D36B0054D0}"/>
                </a:ext>
              </a:extLst>
            </p:cNvPr>
            <p:cNvSpPr txBox="1"/>
            <p:nvPr/>
          </p:nvSpPr>
          <p:spPr>
            <a:xfrm>
              <a:off x="3017861" y="4330939"/>
              <a:ext cx="1017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0276F6-1ADA-464F-B61E-47465216957E}"/>
              </a:ext>
            </a:extLst>
          </p:cNvPr>
          <p:cNvGrpSpPr/>
          <p:nvPr/>
        </p:nvGrpSpPr>
        <p:grpSpPr>
          <a:xfrm>
            <a:off x="8877194" y="4510257"/>
            <a:ext cx="2454720" cy="1614369"/>
            <a:chOff x="3017861" y="4330939"/>
            <a:chExt cx="1026617" cy="161436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83F498-5E10-4209-BC70-2A6DDE261FBE}"/>
                </a:ext>
              </a:extLst>
            </p:cNvPr>
            <p:cNvSpPr txBox="1"/>
            <p:nvPr/>
          </p:nvSpPr>
          <p:spPr>
            <a:xfrm>
              <a:off x="3017861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FE91BE-07D0-45B5-A0C6-B0342E732132}"/>
                </a:ext>
              </a:extLst>
            </p:cNvPr>
            <p:cNvSpPr txBox="1"/>
            <p:nvPr/>
          </p:nvSpPr>
          <p:spPr>
            <a:xfrm>
              <a:off x="3017861" y="4330939"/>
              <a:ext cx="1026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5D982C88-0EA9-4A6F-B175-F6DF76FA4ADF}"/>
              </a:ext>
            </a:extLst>
          </p:cNvPr>
          <p:cNvSpPr/>
          <p:nvPr/>
        </p:nvSpPr>
        <p:spPr>
          <a:xfrm>
            <a:off x="6356628" y="3815921"/>
            <a:ext cx="400357" cy="29358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041C4148-B102-4B61-A9A5-A13F98CBA549}"/>
              </a:ext>
            </a:extLst>
          </p:cNvPr>
          <p:cNvSpPr/>
          <p:nvPr/>
        </p:nvSpPr>
        <p:spPr>
          <a:xfrm rot="2700000">
            <a:off x="7280183" y="4571090"/>
            <a:ext cx="290549" cy="5209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01899A3-1887-47DB-9B57-CECBEC2AB665}"/>
              </a:ext>
            </a:extLst>
          </p:cNvPr>
          <p:cNvSpPr/>
          <p:nvPr/>
        </p:nvSpPr>
        <p:spPr>
          <a:xfrm>
            <a:off x="8147258" y="4668918"/>
            <a:ext cx="396054" cy="370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53C20E86-EBD8-434B-B7E9-08C487D65DA4}"/>
              </a:ext>
            </a:extLst>
          </p:cNvPr>
          <p:cNvSpPr/>
          <p:nvPr/>
        </p:nvSpPr>
        <p:spPr>
          <a:xfrm>
            <a:off x="4549460" y="2841668"/>
            <a:ext cx="434298" cy="434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C6E8E2CB-32E1-4D35-B6CB-EAB3E36CD3D8}"/>
              </a:ext>
            </a:extLst>
          </p:cNvPr>
          <p:cNvSpPr/>
          <p:nvPr/>
        </p:nvSpPr>
        <p:spPr>
          <a:xfrm>
            <a:off x="3679552" y="2883879"/>
            <a:ext cx="416411" cy="3198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2692A492-F3D9-4AA2-A503-958487CBCA05}"/>
              </a:ext>
            </a:extLst>
          </p:cNvPr>
          <p:cNvSpPr/>
          <p:nvPr/>
        </p:nvSpPr>
        <p:spPr>
          <a:xfrm>
            <a:off x="5386308" y="3758147"/>
            <a:ext cx="518726" cy="3513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15228-202B-4CF3-821F-EBDF10869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DA635925-B7D1-4219-9E62-EB8786BCB831}"/>
              </a:ext>
            </a:extLst>
          </p:cNvPr>
          <p:cNvSpPr/>
          <p:nvPr/>
        </p:nvSpPr>
        <p:spPr>
          <a:xfrm>
            <a:off x="663147" y="2574928"/>
            <a:ext cx="834484" cy="834484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5796603B-F390-44BE-AE0B-0D265B32870B}"/>
              </a:ext>
            </a:extLst>
          </p:cNvPr>
          <p:cNvSpPr/>
          <p:nvPr/>
        </p:nvSpPr>
        <p:spPr>
          <a:xfrm>
            <a:off x="663147" y="3870328"/>
            <a:ext cx="834484" cy="834484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671500EB-013B-43B0-B4D1-14319A8AE0F4}"/>
              </a:ext>
            </a:extLst>
          </p:cNvPr>
          <p:cNvSpPr/>
          <p:nvPr/>
        </p:nvSpPr>
        <p:spPr>
          <a:xfrm>
            <a:off x="663147" y="5191128"/>
            <a:ext cx="834484" cy="834484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7" name="Group 110">
            <a:extLst>
              <a:ext uri="{FF2B5EF4-FFF2-40B4-BE49-F238E27FC236}">
                <a16:creationId xmlns:a16="http://schemas.microsoft.com/office/drawing/2014/main" id="{69B5E87B-C801-4654-8D6C-604A72560B00}"/>
              </a:ext>
            </a:extLst>
          </p:cNvPr>
          <p:cNvGrpSpPr/>
          <p:nvPr/>
        </p:nvGrpSpPr>
        <p:grpSpPr>
          <a:xfrm>
            <a:off x="1497633" y="2433600"/>
            <a:ext cx="5112000" cy="1107996"/>
            <a:chOff x="3017859" y="4283314"/>
            <a:chExt cx="1752997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E733B9-F78D-42D3-8BD3-59AE7FF20B5B}"/>
                </a:ext>
              </a:extLst>
            </p:cNvPr>
            <p:cNvSpPr txBox="1"/>
            <p:nvPr/>
          </p:nvSpPr>
          <p:spPr>
            <a:xfrm>
              <a:off x="3017859" y="4560313"/>
              <a:ext cx="175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9F2A95-A372-4CA4-B0D4-2B9EF6CE4224}"/>
                </a:ext>
              </a:extLst>
            </p:cNvPr>
            <p:cNvSpPr txBox="1"/>
            <p:nvPr/>
          </p:nvSpPr>
          <p:spPr>
            <a:xfrm>
              <a:off x="3017859" y="4283314"/>
              <a:ext cx="175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110">
            <a:extLst>
              <a:ext uri="{FF2B5EF4-FFF2-40B4-BE49-F238E27FC236}">
                <a16:creationId xmlns:a16="http://schemas.microsoft.com/office/drawing/2014/main" id="{96595C5D-8D30-45EA-894D-168AB8D3E968}"/>
              </a:ext>
            </a:extLst>
          </p:cNvPr>
          <p:cNvGrpSpPr/>
          <p:nvPr/>
        </p:nvGrpSpPr>
        <p:grpSpPr>
          <a:xfrm>
            <a:off x="1497631" y="3729967"/>
            <a:ext cx="5112000" cy="1107996"/>
            <a:chOff x="3017859" y="4283314"/>
            <a:chExt cx="1752998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DA2719-1E3F-45A2-AF6B-D7689C8DD15B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C34D1F-6644-4607-A93E-D598E4CDD18A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10">
            <a:extLst>
              <a:ext uri="{FF2B5EF4-FFF2-40B4-BE49-F238E27FC236}">
                <a16:creationId xmlns:a16="http://schemas.microsoft.com/office/drawing/2014/main" id="{13B24021-D291-4AE0-8762-C67C01B112ED}"/>
              </a:ext>
            </a:extLst>
          </p:cNvPr>
          <p:cNvGrpSpPr/>
          <p:nvPr/>
        </p:nvGrpSpPr>
        <p:grpSpPr>
          <a:xfrm>
            <a:off x="1497631" y="5026334"/>
            <a:ext cx="5112000" cy="1107996"/>
            <a:chOff x="3017859" y="4283314"/>
            <a:chExt cx="1752998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D7680A-4B51-440D-AF0B-9E3DFEA876EE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763239-CFA1-4DDF-B8C7-1AA2B6856972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405C901A-B2CF-4B08-B042-707366407426}"/>
              </a:ext>
            </a:extLst>
          </p:cNvPr>
          <p:cNvSpPr txBox="1">
            <a:spLocks/>
          </p:cNvSpPr>
          <p:nvPr/>
        </p:nvSpPr>
        <p:spPr>
          <a:xfrm>
            <a:off x="1190893" y="1657178"/>
            <a:ext cx="9738780" cy="64784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2B648BE3-A774-452C-AAF9-45669F7C5FCF}"/>
              </a:ext>
            </a:extLst>
          </p:cNvPr>
          <p:cNvSpPr>
            <a:spLocks/>
          </p:cNvSpPr>
          <p:nvPr/>
        </p:nvSpPr>
        <p:spPr>
          <a:xfrm>
            <a:off x="934439" y="2846220"/>
            <a:ext cx="291900" cy="2919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34">
            <a:extLst>
              <a:ext uri="{FF2B5EF4-FFF2-40B4-BE49-F238E27FC236}">
                <a16:creationId xmlns:a16="http://schemas.microsoft.com/office/drawing/2014/main" id="{EDF846BA-C274-405E-8BED-7FF642A38817}"/>
              </a:ext>
            </a:extLst>
          </p:cNvPr>
          <p:cNvSpPr>
            <a:spLocks noChangeAspect="1"/>
          </p:cNvSpPr>
          <p:nvPr/>
        </p:nvSpPr>
        <p:spPr>
          <a:xfrm rot="8580000">
            <a:off x="928405" y="4136751"/>
            <a:ext cx="335971" cy="33507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29526542-12F9-4BBB-9EC1-C596E969AFC3}"/>
              </a:ext>
            </a:extLst>
          </p:cNvPr>
          <p:cNvSpPr>
            <a:spLocks noChangeAspect="1"/>
          </p:cNvSpPr>
          <p:nvPr/>
        </p:nvSpPr>
        <p:spPr>
          <a:xfrm>
            <a:off x="926326" y="5478673"/>
            <a:ext cx="336130" cy="2600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22FA20-8B6D-4E54-B644-5D65ADB757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9A3346-D047-4BCF-9108-12265FB0B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49917"/>
              </p:ext>
            </p:extLst>
          </p:nvPr>
        </p:nvGraphicFramePr>
        <p:xfrm>
          <a:off x="923110" y="1798943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DCEE0B-71AA-449A-98AB-BF5FE5369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41247"/>
              </p:ext>
            </p:extLst>
          </p:nvPr>
        </p:nvGraphicFramePr>
        <p:xfrm>
          <a:off x="6373904" y="1807724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768F8A-9E74-4046-B722-472996AE9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37899"/>
              </p:ext>
            </p:extLst>
          </p:nvPr>
        </p:nvGraphicFramePr>
        <p:xfrm>
          <a:off x="923110" y="3819247"/>
          <a:ext cx="1034578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9B87FC-954F-4371-8212-C7E5CED62442}"/>
              </a:ext>
            </a:extLst>
          </p:cNvPr>
          <p:cNvGrpSpPr/>
          <p:nvPr/>
        </p:nvGrpSpPr>
        <p:grpSpPr>
          <a:xfrm>
            <a:off x="1428647" y="1689960"/>
            <a:ext cx="8729517" cy="4450555"/>
            <a:chOff x="1324139" y="1689960"/>
            <a:chExt cx="8729517" cy="445055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623BD5E-6424-401D-B276-5B27CD423630}"/>
                </a:ext>
              </a:extLst>
            </p:cNvPr>
            <p:cNvCxnSpPr/>
            <p:nvPr/>
          </p:nvCxnSpPr>
          <p:spPr>
            <a:xfrm>
              <a:off x="5804573" y="3914204"/>
              <a:ext cx="897411" cy="220408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7473A49-295D-4E04-9F62-026D940C37B7}"/>
                </a:ext>
              </a:extLst>
            </p:cNvPr>
            <p:cNvCxnSpPr/>
            <p:nvPr/>
          </p:nvCxnSpPr>
          <p:spPr>
            <a:xfrm>
              <a:off x="8654326" y="3924280"/>
              <a:ext cx="749879" cy="220400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3B9490F-2684-41A2-A4D8-6B957F9D0718}"/>
                </a:ext>
              </a:extLst>
            </p:cNvPr>
            <p:cNvCxnSpPr/>
            <p:nvPr/>
          </p:nvCxnSpPr>
          <p:spPr>
            <a:xfrm>
              <a:off x="2992442" y="3936506"/>
              <a:ext cx="749879" cy="2204009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5283CF5-78BF-4428-A52C-737309BE6451}"/>
                </a:ext>
              </a:extLst>
            </p:cNvPr>
            <p:cNvCxnSpPr/>
            <p:nvPr/>
          </p:nvCxnSpPr>
          <p:spPr>
            <a:xfrm>
              <a:off x="6347662" y="1732422"/>
              <a:ext cx="897411" cy="2204084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2D34729-4794-485C-802C-3D12088A1842}"/>
                </a:ext>
              </a:extLst>
            </p:cNvPr>
            <p:cNvCxnSpPr/>
            <p:nvPr/>
          </p:nvCxnSpPr>
          <p:spPr>
            <a:xfrm>
              <a:off x="9156245" y="1689960"/>
              <a:ext cx="897411" cy="2204084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31A81FB-E67F-44E7-AE15-32CE3F78D3C7}"/>
                </a:ext>
              </a:extLst>
            </p:cNvPr>
            <p:cNvSpPr/>
            <p:nvPr/>
          </p:nvSpPr>
          <p:spPr>
            <a:xfrm rot="4185827">
              <a:off x="4676614" y="3275697"/>
              <a:ext cx="962103" cy="1285157"/>
            </a:xfrm>
            <a:prstGeom prst="parallelogram">
              <a:avLst>
                <a:gd name="adj" fmla="val 4834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E73019CB-CE7B-4A49-9F6A-F8DDE40D59E7}"/>
                </a:ext>
              </a:extLst>
            </p:cNvPr>
            <p:cNvSpPr/>
            <p:nvPr/>
          </p:nvSpPr>
          <p:spPr>
            <a:xfrm rot="4185827">
              <a:off x="6085329" y="3275698"/>
              <a:ext cx="962103" cy="1285157"/>
            </a:xfrm>
            <a:prstGeom prst="parallelogram">
              <a:avLst>
                <a:gd name="adj" fmla="val 4834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337709B-7D4F-4CD3-A7C6-2AF4717D4ED5}"/>
                </a:ext>
              </a:extLst>
            </p:cNvPr>
            <p:cNvSpPr/>
            <p:nvPr/>
          </p:nvSpPr>
          <p:spPr>
            <a:xfrm rot="4185827">
              <a:off x="7497279" y="3275698"/>
              <a:ext cx="962103" cy="1285157"/>
            </a:xfrm>
            <a:prstGeom prst="parallelogram">
              <a:avLst>
                <a:gd name="adj" fmla="val 4834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BCD4B9A-7595-456F-B438-8651662ACC0B}"/>
                </a:ext>
              </a:extLst>
            </p:cNvPr>
            <p:cNvSpPr/>
            <p:nvPr/>
          </p:nvSpPr>
          <p:spPr>
            <a:xfrm rot="4185827">
              <a:off x="8909228" y="3275698"/>
              <a:ext cx="962103" cy="1285157"/>
            </a:xfrm>
            <a:prstGeom prst="parallelogram">
              <a:avLst>
                <a:gd name="adj" fmla="val 4834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81892E21-DCC7-45AA-A363-0878B4522E6A}"/>
                </a:ext>
              </a:extLst>
            </p:cNvPr>
            <p:cNvSpPr/>
            <p:nvPr/>
          </p:nvSpPr>
          <p:spPr>
            <a:xfrm rot="4185827">
              <a:off x="1836420" y="3277849"/>
              <a:ext cx="962103" cy="1285157"/>
            </a:xfrm>
            <a:prstGeom prst="parallelogram">
              <a:avLst>
                <a:gd name="adj" fmla="val 4834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직사각형 113">
              <a:extLst>
                <a:ext uri="{FF2B5EF4-FFF2-40B4-BE49-F238E27FC236}">
                  <a16:creationId xmlns:a16="http://schemas.microsoft.com/office/drawing/2014/main" id="{2B24E2BD-3F7A-49FC-B63B-A95B86D7A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526" y="3729729"/>
              <a:ext cx="84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charset="0"/>
                </a:rPr>
                <a:t>2018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54E1CB-042F-4F32-8CB5-51E77325081C}"/>
                </a:ext>
              </a:extLst>
            </p:cNvPr>
            <p:cNvSpPr txBox="1"/>
            <p:nvPr/>
          </p:nvSpPr>
          <p:spPr>
            <a:xfrm>
              <a:off x="6135969" y="3729729"/>
              <a:ext cx="85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18D7F9-E14C-4A61-B3D4-E39BE67F2008}"/>
                </a:ext>
              </a:extLst>
            </p:cNvPr>
            <p:cNvSpPr txBox="1"/>
            <p:nvPr/>
          </p:nvSpPr>
          <p:spPr>
            <a:xfrm>
              <a:off x="7553988" y="3729729"/>
              <a:ext cx="85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E350D5-0C01-4C12-96EC-BE100060226A}"/>
                </a:ext>
              </a:extLst>
            </p:cNvPr>
            <p:cNvSpPr txBox="1"/>
            <p:nvPr/>
          </p:nvSpPr>
          <p:spPr>
            <a:xfrm>
              <a:off x="8972007" y="3729729"/>
              <a:ext cx="85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2021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2CC855-02C8-4E05-A15E-E8E336617116}"/>
                </a:ext>
              </a:extLst>
            </p:cNvPr>
            <p:cNvSpPr txBox="1"/>
            <p:nvPr/>
          </p:nvSpPr>
          <p:spPr>
            <a:xfrm>
              <a:off x="1905269" y="3731880"/>
              <a:ext cx="85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46CBD00-80B0-41E9-93F8-75ACA486CE22}"/>
                </a:ext>
              </a:extLst>
            </p:cNvPr>
            <p:cNvGrpSpPr/>
            <p:nvPr/>
          </p:nvGrpSpPr>
          <p:grpSpPr>
            <a:xfrm rot="20305078">
              <a:off x="7414065" y="2034990"/>
              <a:ext cx="1926715" cy="1477329"/>
              <a:chOff x="3017858" y="4283314"/>
              <a:chExt cx="1890850" cy="147732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4580F0-4FCC-4961-B5DD-C9C64A79A727}"/>
                  </a:ext>
                </a:extLst>
              </p:cNvPr>
              <p:cNvSpPr txBox="1"/>
              <p:nvPr/>
            </p:nvSpPr>
            <p:spPr>
              <a:xfrm>
                <a:off x="3021856" y="4560314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9A2694-2843-4C4C-B625-994286D93FC3}"/>
                  </a:ext>
                </a:extLst>
              </p:cNvPr>
              <p:cNvSpPr txBox="1"/>
              <p:nvPr/>
            </p:nvSpPr>
            <p:spPr>
              <a:xfrm>
                <a:off x="3017858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7A83B6-480F-4657-A3EF-AC4CAC5CC241}"/>
                </a:ext>
              </a:extLst>
            </p:cNvPr>
            <p:cNvGrpSpPr/>
            <p:nvPr/>
          </p:nvGrpSpPr>
          <p:grpSpPr>
            <a:xfrm rot="20305078">
              <a:off x="4618899" y="2034990"/>
              <a:ext cx="1926715" cy="1477329"/>
              <a:chOff x="3017858" y="4283314"/>
              <a:chExt cx="1890850" cy="147732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EBA0AE-CE4A-42BC-818B-5729EC9A33C8}"/>
                  </a:ext>
                </a:extLst>
              </p:cNvPr>
              <p:cNvSpPr txBox="1"/>
              <p:nvPr/>
            </p:nvSpPr>
            <p:spPr>
              <a:xfrm>
                <a:off x="3021856" y="4560314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D3F9B2-917B-42CB-B1AF-4D36C702FE66}"/>
                  </a:ext>
                </a:extLst>
              </p:cNvPr>
              <p:cNvSpPr txBox="1"/>
              <p:nvPr/>
            </p:nvSpPr>
            <p:spPr>
              <a:xfrm>
                <a:off x="3017858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552829D-BD82-4D3F-B04B-0E6F5A4895DF}"/>
                </a:ext>
              </a:extLst>
            </p:cNvPr>
            <p:cNvGrpSpPr/>
            <p:nvPr/>
          </p:nvGrpSpPr>
          <p:grpSpPr>
            <a:xfrm rot="20498458">
              <a:off x="7079147" y="4543847"/>
              <a:ext cx="1926714" cy="1477328"/>
              <a:chOff x="3017859" y="4283315"/>
              <a:chExt cx="1890849" cy="147732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F3940D-A796-4F50-8A89-78B06D38D09D}"/>
                  </a:ext>
                </a:extLst>
              </p:cNvPr>
              <p:cNvSpPr txBox="1"/>
              <p:nvPr/>
            </p:nvSpPr>
            <p:spPr>
              <a:xfrm>
                <a:off x="3021856" y="4560314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DC604F-274F-44C0-ABA0-634B3794FA48}"/>
                  </a:ext>
                </a:extLst>
              </p:cNvPr>
              <p:cNvSpPr txBox="1"/>
              <p:nvPr/>
            </p:nvSpPr>
            <p:spPr>
              <a:xfrm>
                <a:off x="3017859" y="4283315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F2A723A-7E3A-4412-B763-3CF39EBBE0F8}"/>
                </a:ext>
              </a:extLst>
            </p:cNvPr>
            <p:cNvGrpSpPr/>
            <p:nvPr/>
          </p:nvGrpSpPr>
          <p:grpSpPr>
            <a:xfrm rot="20286555">
              <a:off x="4283980" y="4583930"/>
              <a:ext cx="1926715" cy="1477329"/>
              <a:chOff x="3017858" y="4283314"/>
              <a:chExt cx="1890850" cy="147732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2681EA-6239-4823-AB37-6834ADDD8B6E}"/>
                  </a:ext>
                </a:extLst>
              </p:cNvPr>
              <p:cNvSpPr txBox="1"/>
              <p:nvPr/>
            </p:nvSpPr>
            <p:spPr>
              <a:xfrm>
                <a:off x="3021856" y="4560314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1279C3-A2DC-41F6-80A0-3AE067DD0330}"/>
                  </a:ext>
                </a:extLst>
              </p:cNvPr>
              <p:cNvSpPr txBox="1"/>
              <p:nvPr/>
            </p:nvSpPr>
            <p:spPr>
              <a:xfrm>
                <a:off x="3017858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1F2B95-FD3F-49DF-B8D3-DD2A0BD98F5B}"/>
                </a:ext>
              </a:extLst>
            </p:cNvPr>
            <p:cNvGrpSpPr/>
            <p:nvPr/>
          </p:nvGrpSpPr>
          <p:grpSpPr>
            <a:xfrm rot="20498458">
              <a:off x="1324139" y="4545998"/>
              <a:ext cx="1926714" cy="1477328"/>
              <a:chOff x="3017859" y="4283315"/>
              <a:chExt cx="1890849" cy="147732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41F9F-02CA-49E7-9F24-A02F485F1862}"/>
                  </a:ext>
                </a:extLst>
              </p:cNvPr>
              <p:cNvSpPr txBox="1"/>
              <p:nvPr/>
            </p:nvSpPr>
            <p:spPr>
              <a:xfrm>
                <a:off x="3021856" y="4560314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4745CD-94BB-4B8A-B4EA-1638BEC05781}"/>
                  </a:ext>
                </a:extLst>
              </p:cNvPr>
              <p:cNvSpPr txBox="1"/>
              <p:nvPr/>
            </p:nvSpPr>
            <p:spPr>
              <a:xfrm>
                <a:off x="3017859" y="4283315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5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33" name="Straight Arrow Connector 43">
              <a:extLst>
                <a:ext uri="{FF2B5EF4-FFF2-40B4-BE49-F238E27FC236}">
                  <a16:creationId xmlns:a16="http://schemas.microsoft.com/office/drawing/2014/main" id="{82C9B679-5D03-4783-95D9-C0EFBD94C265}"/>
                </a:ext>
              </a:extLst>
            </p:cNvPr>
            <p:cNvCxnSpPr/>
            <p:nvPr/>
          </p:nvCxnSpPr>
          <p:spPr>
            <a:xfrm>
              <a:off x="3526179" y="1738426"/>
              <a:ext cx="897411" cy="2204084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arallelogram 36">
              <a:extLst>
                <a:ext uri="{FF2B5EF4-FFF2-40B4-BE49-F238E27FC236}">
                  <a16:creationId xmlns:a16="http://schemas.microsoft.com/office/drawing/2014/main" id="{A20D968D-175A-4ACE-89E1-86D58AF452D0}"/>
                </a:ext>
              </a:extLst>
            </p:cNvPr>
            <p:cNvSpPr/>
            <p:nvPr/>
          </p:nvSpPr>
          <p:spPr>
            <a:xfrm rot="4185827">
              <a:off x="3263846" y="3281702"/>
              <a:ext cx="962103" cy="1285157"/>
            </a:xfrm>
            <a:prstGeom prst="parallelogram">
              <a:avLst>
                <a:gd name="adj" fmla="val 4834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CED86C-C6C8-4B63-9114-53F79839DD9D}"/>
                </a:ext>
              </a:extLst>
            </p:cNvPr>
            <p:cNvSpPr txBox="1"/>
            <p:nvPr/>
          </p:nvSpPr>
          <p:spPr>
            <a:xfrm>
              <a:off x="3314486" y="3735733"/>
              <a:ext cx="85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6" name="Group 56">
              <a:extLst>
                <a:ext uri="{FF2B5EF4-FFF2-40B4-BE49-F238E27FC236}">
                  <a16:creationId xmlns:a16="http://schemas.microsoft.com/office/drawing/2014/main" id="{EB9B63FB-8BCB-488D-92B7-2F96E0323175}"/>
                </a:ext>
              </a:extLst>
            </p:cNvPr>
            <p:cNvGrpSpPr/>
            <p:nvPr/>
          </p:nvGrpSpPr>
          <p:grpSpPr>
            <a:xfrm rot="20305078">
              <a:off x="1797416" y="2034990"/>
              <a:ext cx="1926715" cy="1477329"/>
              <a:chOff x="3017858" y="4283314"/>
              <a:chExt cx="1890850" cy="147732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4F4B0DB-CF5E-403D-81A4-14621FA5B397}"/>
                  </a:ext>
                </a:extLst>
              </p:cNvPr>
              <p:cNvSpPr txBox="1"/>
              <p:nvPr/>
            </p:nvSpPr>
            <p:spPr>
              <a:xfrm>
                <a:off x="3021856" y="4560314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FBC0D34-577E-44F4-B6ED-8F3074AB383A}"/>
                  </a:ext>
                </a:extLst>
              </p:cNvPr>
              <p:cNvSpPr txBox="1"/>
              <p:nvPr/>
            </p:nvSpPr>
            <p:spPr>
              <a:xfrm>
                <a:off x="3017858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6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95168CD-AAE1-426D-82EA-62A002322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605070"/>
              </p:ext>
            </p:extLst>
          </p:nvPr>
        </p:nvGraphicFramePr>
        <p:xfrm>
          <a:off x="6170610" y="1508335"/>
          <a:ext cx="1579210" cy="191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C49101-A3C0-4435-AC05-BCD35583B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427152"/>
              </p:ext>
            </p:extLst>
          </p:nvPr>
        </p:nvGraphicFramePr>
        <p:xfrm>
          <a:off x="4329466" y="4365669"/>
          <a:ext cx="1579210" cy="191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9B854B8-CD7E-4BD2-B614-5131D3D4EFF3}"/>
              </a:ext>
            </a:extLst>
          </p:cNvPr>
          <p:cNvSpPr/>
          <p:nvPr/>
        </p:nvSpPr>
        <p:spPr>
          <a:xfrm>
            <a:off x="4039071" y="2355858"/>
            <a:ext cx="2160000" cy="2124000"/>
          </a:xfrm>
          <a:prstGeom prst="triangl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F142B1B-6FA5-4962-8F0E-3CBF86F4D17D}"/>
              </a:ext>
            </a:extLst>
          </p:cNvPr>
          <p:cNvSpPr/>
          <p:nvPr/>
        </p:nvSpPr>
        <p:spPr>
          <a:xfrm rot="10800000">
            <a:off x="5880216" y="3321982"/>
            <a:ext cx="2160000" cy="2124000"/>
          </a:xfrm>
          <a:prstGeom prst="triangl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CEC14-82D4-472B-A486-B69E4034194C}"/>
              </a:ext>
            </a:extLst>
          </p:cNvPr>
          <p:cNvSpPr txBox="1"/>
          <p:nvPr/>
        </p:nvSpPr>
        <p:spPr>
          <a:xfrm>
            <a:off x="4362987" y="3950838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6E0E8-009C-4674-8744-E82468EE69FE}"/>
              </a:ext>
            </a:extLst>
          </p:cNvPr>
          <p:cNvSpPr txBox="1"/>
          <p:nvPr/>
        </p:nvSpPr>
        <p:spPr>
          <a:xfrm>
            <a:off x="6204131" y="360203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9D54A5-F241-4B3F-8FA2-179D622CB2AB}"/>
              </a:ext>
            </a:extLst>
          </p:cNvPr>
          <p:cNvGrpSpPr/>
          <p:nvPr/>
        </p:nvGrpSpPr>
        <p:grpSpPr>
          <a:xfrm>
            <a:off x="887867" y="1755093"/>
            <a:ext cx="3613404" cy="1112546"/>
            <a:chOff x="323529" y="1876742"/>
            <a:chExt cx="2664296" cy="1112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1B6C22-3D64-4031-AA83-D083D7139EE3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6A612A-2813-441E-8DB3-46BC25B481C9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ADCF14-523F-457C-9CFA-DB23935A6313}"/>
              </a:ext>
            </a:extLst>
          </p:cNvPr>
          <p:cNvGrpSpPr/>
          <p:nvPr/>
        </p:nvGrpSpPr>
        <p:grpSpPr>
          <a:xfrm>
            <a:off x="7716300" y="4955359"/>
            <a:ext cx="3642993" cy="1112546"/>
            <a:chOff x="6012160" y="4657016"/>
            <a:chExt cx="2664296" cy="11125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68E01F-846F-4D02-A85E-C43E3528B525}"/>
                </a:ext>
              </a:extLst>
            </p:cNvPr>
            <p:cNvSpPr txBox="1"/>
            <p:nvPr/>
          </p:nvSpPr>
          <p:spPr>
            <a:xfrm>
              <a:off x="6012160" y="4657016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187DB2-4BD5-4575-99E4-A9A9C6BB8162}"/>
                </a:ext>
              </a:extLst>
            </p:cNvPr>
            <p:cNvSpPr txBox="1"/>
            <p:nvPr/>
          </p:nvSpPr>
          <p:spPr>
            <a:xfrm>
              <a:off x="6012162" y="4938565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C0BC7F-5B60-4776-BDED-62993F8FEAF0}"/>
              </a:ext>
            </a:extLst>
          </p:cNvPr>
          <p:cNvSpPr txBox="1"/>
          <p:nvPr/>
        </p:nvSpPr>
        <p:spPr>
          <a:xfrm>
            <a:off x="4501271" y="5059695"/>
            <a:ext cx="1235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66296A-CD4C-409D-A103-7B12EFC5591A}"/>
              </a:ext>
            </a:extLst>
          </p:cNvPr>
          <p:cNvSpPr txBox="1"/>
          <p:nvPr/>
        </p:nvSpPr>
        <p:spPr>
          <a:xfrm>
            <a:off x="7893164" y="1956139"/>
            <a:ext cx="28083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E61152-A444-4E0C-8437-53FC5A9ED9A5}"/>
              </a:ext>
            </a:extLst>
          </p:cNvPr>
          <p:cNvSpPr txBox="1"/>
          <p:nvPr/>
        </p:nvSpPr>
        <p:spPr>
          <a:xfrm>
            <a:off x="1558338" y="4812256"/>
            <a:ext cx="26277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DCB52-8C7C-4746-AE91-2DDDAB299DF1}"/>
              </a:ext>
            </a:extLst>
          </p:cNvPr>
          <p:cNvSpPr txBox="1"/>
          <p:nvPr/>
        </p:nvSpPr>
        <p:spPr>
          <a:xfrm>
            <a:off x="6342415" y="2202361"/>
            <a:ext cx="1235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2C363C0F-CE78-4BD4-B38F-E3EAB9B6E503}"/>
              </a:ext>
            </a:extLst>
          </p:cNvPr>
          <p:cNvSpPr/>
          <p:nvPr/>
        </p:nvSpPr>
        <p:spPr>
          <a:xfrm flipH="1">
            <a:off x="6752465" y="4063330"/>
            <a:ext cx="415501" cy="41652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48A9433C-B896-4227-BAC2-5BEC09DEC655}"/>
              </a:ext>
            </a:extLst>
          </p:cNvPr>
          <p:cNvSpPr/>
          <p:nvPr/>
        </p:nvSpPr>
        <p:spPr>
          <a:xfrm>
            <a:off x="4944848" y="3367916"/>
            <a:ext cx="381182" cy="3811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26386" y="4895236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A3312-C0BC-45BB-A3B2-892DF62D7610}"/>
              </a:ext>
            </a:extLst>
          </p:cNvPr>
          <p:cNvSpPr txBox="1"/>
          <p:nvPr/>
        </p:nvSpPr>
        <p:spPr>
          <a:xfrm>
            <a:off x="4746579" y="2322410"/>
            <a:ext cx="65274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8FE49-1DEF-4913-A081-2DBDDAD4C22C}"/>
              </a:ext>
            </a:extLst>
          </p:cNvPr>
          <p:cNvSpPr txBox="1"/>
          <p:nvPr/>
        </p:nvSpPr>
        <p:spPr>
          <a:xfrm>
            <a:off x="4746580" y="870509"/>
            <a:ext cx="6527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1497-1C12-4E8C-BA80-11C39FC2376B}"/>
              </a:ext>
            </a:extLst>
          </p:cNvPr>
          <p:cNvGrpSpPr/>
          <p:nvPr/>
        </p:nvGrpSpPr>
        <p:grpSpPr>
          <a:xfrm>
            <a:off x="4266599" y="383556"/>
            <a:ext cx="7516731" cy="6126481"/>
            <a:chOff x="4266599" y="383556"/>
            <a:chExt cx="7516731" cy="61264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A18D1E-9094-4DD5-B8AA-55274B6001A8}"/>
                </a:ext>
              </a:extLst>
            </p:cNvPr>
            <p:cNvSpPr/>
            <p:nvPr/>
          </p:nvSpPr>
          <p:spPr>
            <a:xfrm>
              <a:off x="11682746" y="383557"/>
              <a:ext cx="100584" cy="6126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008806-C245-4442-A5D7-C4B66428F887}"/>
                </a:ext>
              </a:extLst>
            </p:cNvPr>
            <p:cNvSpPr/>
            <p:nvPr/>
          </p:nvSpPr>
          <p:spPr>
            <a:xfrm>
              <a:off x="4266599" y="383556"/>
              <a:ext cx="7498080" cy="100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D9B122-B5FD-4205-808C-E4B867CEF37A}"/>
                </a:ext>
              </a:extLst>
            </p:cNvPr>
            <p:cNvSpPr/>
            <p:nvPr/>
          </p:nvSpPr>
          <p:spPr>
            <a:xfrm>
              <a:off x="4266599" y="383556"/>
              <a:ext cx="100584" cy="6126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85D2EA-D290-4477-A393-76D2A67F949B}"/>
                </a:ext>
              </a:extLst>
            </p:cNvPr>
            <p:cNvSpPr/>
            <p:nvPr/>
          </p:nvSpPr>
          <p:spPr>
            <a:xfrm>
              <a:off x="4266599" y="6409892"/>
              <a:ext cx="7498080" cy="100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aphic 2">
            <a:extLst>
              <a:ext uri="{FF2B5EF4-FFF2-40B4-BE49-F238E27FC236}">
                <a16:creationId xmlns:a16="http://schemas.microsoft.com/office/drawing/2014/main" id="{E84C49E0-1329-4359-8C59-11D03FA628D3}"/>
              </a:ext>
            </a:extLst>
          </p:cNvPr>
          <p:cNvGrpSpPr/>
          <p:nvPr/>
        </p:nvGrpSpPr>
        <p:grpSpPr>
          <a:xfrm>
            <a:off x="9525307" y="5194250"/>
            <a:ext cx="2040307" cy="1021457"/>
            <a:chOff x="130629" y="1649486"/>
            <a:chExt cx="2604287" cy="1303807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638B157-1565-4F70-9D96-DF3CDF47F49D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682044-7A71-489B-8D43-2989545BEDF4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91336E-43BF-4D93-AC4C-392BF6347FA8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012946-08D6-4461-8C07-C06ADEC47D11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F28C5F-F9F5-4A4E-B3ED-20AC79977077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0CAE0EA-2C92-4649-83E8-0C1A0374D853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A76306-2634-4F4E-A8E3-BB4987314690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AA24B3-36F7-496C-8F0C-F09823ED63FE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D772BA-FBFD-47B8-8DD8-C70A90BB6225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A75BC29-9436-482A-8776-A3DFC2DF76DB}"/>
              </a:ext>
            </a:extLst>
          </p:cNvPr>
          <p:cNvSpPr txBox="1"/>
          <p:nvPr/>
        </p:nvSpPr>
        <p:spPr>
          <a:xfrm>
            <a:off x="4746579" y="4886398"/>
            <a:ext cx="461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191275" y="5498946"/>
            <a:ext cx="37490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0BF5D7-90F7-456E-B004-7FC7833C794A}"/>
              </a:ext>
            </a:extLst>
          </p:cNvPr>
          <p:cNvGrpSpPr/>
          <p:nvPr/>
        </p:nvGrpSpPr>
        <p:grpSpPr>
          <a:xfrm>
            <a:off x="408670" y="383556"/>
            <a:ext cx="11374692" cy="6126481"/>
            <a:chOff x="408670" y="383556"/>
            <a:chExt cx="11374692" cy="6126481"/>
          </a:xfrm>
        </p:grpSpPr>
        <p:grpSp>
          <p:nvGrpSpPr>
            <p:cNvPr id="18" name="Graphic 1">
              <a:extLst>
                <a:ext uri="{FF2B5EF4-FFF2-40B4-BE49-F238E27FC236}">
                  <a16:creationId xmlns:a16="http://schemas.microsoft.com/office/drawing/2014/main" id="{46DAA322-AA04-4476-9178-0DFD09A8EF75}"/>
                </a:ext>
              </a:extLst>
            </p:cNvPr>
            <p:cNvGrpSpPr/>
            <p:nvPr/>
          </p:nvGrpSpPr>
          <p:grpSpPr>
            <a:xfrm>
              <a:off x="4795223" y="5177414"/>
              <a:ext cx="2604318" cy="1332622"/>
              <a:chOff x="130630" y="113212"/>
              <a:chExt cx="2604318" cy="1332622"/>
            </a:xfrm>
            <a:solidFill>
              <a:schemeClr val="accent1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88886B8-9F66-49FC-967B-65A02E3FBD01}"/>
                  </a:ext>
                </a:extLst>
              </p:cNvPr>
              <p:cNvSpPr/>
              <p:nvPr/>
            </p:nvSpPr>
            <p:spPr>
              <a:xfrm>
                <a:off x="617248" y="821449"/>
                <a:ext cx="36846" cy="36846"/>
              </a:xfrm>
              <a:custGeom>
                <a:avLst/>
                <a:gdLst>
                  <a:gd name="connsiteX0" fmla="*/ 0 w 36846"/>
                  <a:gd name="connsiteY0" fmla="*/ 0 h 36846"/>
                  <a:gd name="connsiteX1" fmla="*/ 36846 w 36846"/>
                  <a:gd name="connsiteY1" fmla="*/ 0 h 36846"/>
                  <a:gd name="connsiteX2" fmla="*/ 36846 w 36846"/>
                  <a:gd name="connsiteY2" fmla="*/ 36846 h 36846"/>
                  <a:gd name="connsiteX3" fmla="*/ 0 w 36846"/>
                  <a:gd name="connsiteY3" fmla="*/ 36846 h 3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46" h="36846">
                    <a:moveTo>
                      <a:pt x="0" y="0"/>
                    </a:moveTo>
                    <a:lnTo>
                      <a:pt x="36846" y="0"/>
                    </a:lnTo>
                    <a:lnTo>
                      <a:pt x="36846" y="36846"/>
                    </a:lnTo>
                    <a:lnTo>
                      <a:pt x="0" y="36846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49C85A3-E8C0-4C91-8A08-81AA3DA3DDF1}"/>
                  </a:ext>
                </a:extLst>
              </p:cNvPr>
              <p:cNvSpPr/>
              <p:nvPr/>
            </p:nvSpPr>
            <p:spPr>
              <a:xfrm>
                <a:off x="678207" y="821449"/>
                <a:ext cx="36846" cy="36846"/>
              </a:xfrm>
              <a:custGeom>
                <a:avLst/>
                <a:gdLst>
                  <a:gd name="connsiteX0" fmla="*/ 0 w 36846"/>
                  <a:gd name="connsiteY0" fmla="*/ 0 h 36846"/>
                  <a:gd name="connsiteX1" fmla="*/ 36846 w 36846"/>
                  <a:gd name="connsiteY1" fmla="*/ 0 h 36846"/>
                  <a:gd name="connsiteX2" fmla="*/ 36846 w 36846"/>
                  <a:gd name="connsiteY2" fmla="*/ 36846 h 36846"/>
                  <a:gd name="connsiteX3" fmla="*/ 0 w 36846"/>
                  <a:gd name="connsiteY3" fmla="*/ 36846 h 3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46" h="36846">
                    <a:moveTo>
                      <a:pt x="0" y="0"/>
                    </a:moveTo>
                    <a:lnTo>
                      <a:pt x="36846" y="0"/>
                    </a:lnTo>
                    <a:lnTo>
                      <a:pt x="36846" y="36846"/>
                    </a:lnTo>
                    <a:lnTo>
                      <a:pt x="0" y="36846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3590C3-58BA-4740-A510-3B2B2401B499}"/>
                  </a:ext>
                </a:extLst>
              </p:cNvPr>
              <p:cNvSpPr/>
              <p:nvPr/>
            </p:nvSpPr>
            <p:spPr>
              <a:xfrm>
                <a:off x="678207" y="874788"/>
                <a:ext cx="36846" cy="36846"/>
              </a:xfrm>
              <a:custGeom>
                <a:avLst/>
                <a:gdLst>
                  <a:gd name="connsiteX0" fmla="*/ 0 w 36846"/>
                  <a:gd name="connsiteY0" fmla="*/ 0 h 36846"/>
                  <a:gd name="connsiteX1" fmla="*/ 36846 w 36846"/>
                  <a:gd name="connsiteY1" fmla="*/ 0 h 36846"/>
                  <a:gd name="connsiteX2" fmla="*/ 36846 w 36846"/>
                  <a:gd name="connsiteY2" fmla="*/ 36846 h 36846"/>
                  <a:gd name="connsiteX3" fmla="*/ 0 w 36846"/>
                  <a:gd name="connsiteY3" fmla="*/ 36846 h 3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46" h="36846">
                    <a:moveTo>
                      <a:pt x="0" y="0"/>
                    </a:moveTo>
                    <a:lnTo>
                      <a:pt x="36846" y="0"/>
                    </a:lnTo>
                    <a:lnTo>
                      <a:pt x="36846" y="36846"/>
                    </a:lnTo>
                    <a:lnTo>
                      <a:pt x="0" y="36846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54F88BE-95DD-4CA0-974C-76345B8DBC9D}"/>
                  </a:ext>
                </a:extLst>
              </p:cNvPr>
              <p:cNvSpPr/>
              <p:nvPr/>
            </p:nvSpPr>
            <p:spPr>
              <a:xfrm>
                <a:off x="617248" y="874788"/>
                <a:ext cx="36846" cy="36846"/>
              </a:xfrm>
              <a:custGeom>
                <a:avLst/>
                <a:gdLst>
                  <a:gd name="connsiteX0" fmla="*/ 0 w 36846"/>
                  <a:gd name="connsiteY0" fmla="*/ 0 h 36846"/>
                  <a:gd name="connsiteX1" fmla="*/ 36846 w 36846"/>
                  <a:gd name="connsiteY1" fmla="*/ 0 h 36846"/>
                  <a:gd name="connsiteX2" fmla="*/ 36846 w 36846"/>
                  <a:gd name="connsiteY2" fmla="*/ 36846 h 36846"/>
                  <a:gd name="connsiteX3" fmla="*/ 0 w 36846"/>
                  <a:gd name="connsiteY3" fmla="*/ 36846 h 3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46" h="36846">
                    <a:moveTo>
                      <a:pt x="0" y="0"/>
                    </a:moveTo>
                    <a:lnTo>
                      <a:pt x="36846" y="0"/>
                    </a:lnTo>
                    <a:lnTo>
                      <a:pt x="36846" y="36846"/>
                    </a:lnTo>
                    <a:lnTo>
                      <a:pt x="0" y="36846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C9C23C2-D2EB-4D72-A90E-D4F8A348E78F}"/>
                  </a:ext>
                </a:extLst>
              </p:cNvPr>
              <p:cNvSpPr/>
              <p:nvPr/>
            </p:nvSpPr>
            <p:spPr>
              <a:xfrm>
                <a:off x="2156452" y="821449"/>
                <a:ext cx="36846" cy="36846"/>
              </a:xfrm>
              <a:custGeom>
                <a:avLst/>
                <a:gdLst>
                  <a:gd name="connsiteX0" fmla="*/ 0 w 36846"/>
                  <a:gd name="connsiteY0" fmla="*/ 0 h 36846"/>
                  <a:gd name="connsiteX1" fmla="*/ 36846 w 36846"/>
                  <a:gd name="connsiteY1" fmla="*/ 0 h 36846"/>
                  <a:gd name="connsiteX2" fmla="*/ 36846 w 36846"/>
                  <a:gd name="connsiteY2" fmla="*/ 36846 h 36846"/>
                  <a:gd name="connsiteX3" fmla="*/ 0 w 36846"/>
                  <a:gd name="connsiteY3" fmla="*/ 36846 h 3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46" h="36846">
                    <a:moveTo>
                      <a:pt x="0" y="0"/>
                    </a:moveTo>
                    <a:lnTo>
                      <a:pt x="36846" y="0"/>
                    </a:lnTo>
                    <a:lnTo>
                      <a:pt x="36846" y="36846"/>
                    </a:lnTo>
                    <a:lnTo>
                      <a:pt x="0" y="36846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84CD4E8-9B3D-4D11-929D-B103D1EE8FFF}"/>
                  </a:ext>
                </a:extLst>
              </p:cNvPr>
              <p:cNvSpPr/>
              <p:nvPr/>
            </p:nvSpPr>
            <p:spPr>
              <a:xfrm>
                <a:off x="2217411" y="821449"/>
                <a:ext cx="36846" cy="36846"/>
              </a:xfrm>
              <a:custGeom>
                <a:avLst/>
                <a:gdLst>
                  <a:gd name="connsiteX0" fmla="*/ 0 w 36846"/>
                  <a:gd name="connsiteY0" fmla="*/ 0 h 36846"/>
                  <a:gd name="connsiteX1" fmla="*/ 36846 w 36846"/>
                  <a:gd name="connsiteY1" fmla="*/ 0 h 36846"/>
                  <a:gd name="connsiteX2" fmla="*/ 36846 w 36846"/>
                  <a:gd name="connsiteY2" fmla="*/ 36846 h 36846"/>
                  <a:gd name="connsiteX3" fmla="*/ 0 w 36846"/>
                  <a:gd name="connsiteY3" fmla="*/ 36846 h 3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46" h="36846">
                    <a:moveTo>
                      <a:pt x="0" y="0"/>
                    </a:moveTo>
                    <a:lnTo>
                      <a:pt x="36846" y="0"/>
                    </a:lnTo>
                    <a:lnTo>
                      <a:pt x="36846" y="36846"/>
                    </a:lnTo>
                    <a:lnTo>
                      <a:pt x="0" y="36846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B29F99-0FBB-4D46-B99E-94BF337E6413}"/>
                  </a:ext>
                </a:extLst>
              </p:cNvPr>
              <p:cNvSpPr/>
              <p:nvPr/>
            </p:nvSpPr>
            <p:spPr>
              <a:xfrm>
                <a:off x="2217411" y="874788"/>
                <a:ext cx="36846" cy="36846"/>
              </a:xfrm>
              <a:custGeom>
                <a:avLst/>
                <a:gdLst>
                  <a:gd name="connsiteX0" fmla="*/ 0 w 36846"/>
                  <a:gd name="connsiteY0" fmla="*/ 0 h 36846"/>
                  <a:gd name="connsiteX1" fmla="*/ 36846 w 36846"/>
                  <a:gd name="connsiteY1" fmla="*/ 0 h 36846"/>
                  <a:gd name="connsiteX2" fmla="*/ 36846 w 36846"/>
                  <a:gd name="connsiteY2" fmla="*/ 36846 h 36846"/>
                  <a:gd name="connsiteX3" fmla="*/ 0 w 36846"/>
                  <a:gd name="connsiteY3" fmla="*/ 36846 h 3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46" h="36846">
                    <a:moveTo>
                      <a:pt x="0" y="0"/>
                    </a:moveTo>
                    <a:lnTo>
                      <a:pt x="36846" y="0"/>
                    </a:lnTo>
                    <a:lnTo>
                      <a:pt x="36846" y="36846"/>
                    </a:lnTo>
                    <a:lnTo>
                      <a:pt x="0" y="36846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7F9223-D541-48D0-A08E-040E39C46F6A}"/>
                  </a:ext>
                </a:extLst>
              </p:cNvPr>
              <p:cNvSpPr/>
              <p:nvPr/>
            </p:nvSpPr>
            <p:spPr>
              <a:xfrm>
                <a:off x="2156452" y="874788"/>
                <a:ext cx="36846" cy="36846"/>
              </a:xfrm>
              <a:custGeom>
                <a:avLst/>
                <a:gdLst>
                  <a:gd name="connsiteX0" fmla="*/ 0 w 36846"/>
                  <a:gd name="connsiteY0" fmla="*/ 0 h 36846"/>
                  <a:gd name="connsiteX1" fmla="*/ 36846 w 36846"/>
                  <a:gd name="connsiteY1" fmla="*/ 0 h 36846"/>
                  <a:gd name="connsiteX2" fmla="*/ 36846 w 36846"/>
                  <a:gd name="connsiteY2" fmla="*/ 36846 h 36846"/>
                  <a:gd name="connsiteX3" fmla="*/ 0 w 36846"/>
                  <a:gd name="connsiteY3" fmla="*/ 36846 h 3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46" h="36846">
                    <a:moveTo>
                      <a:pt x="0" y="0"/>
                    </a:moveTo>
                    <a:lnTo>
                      <a:pt x="36846" y="0"/>
                    </a:lnTo>
                    <a:lnTo>
                      <a:pt x="36846" y="36846"/>
                    </a:lnTo>
                    <a:lnTo>
                      <a:pt x="0" y="36846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4C0B265-649B-496C-9A1C-DACB338B0E9F}"/>
                  </a:ext>
                </a:extLst>
              </p:cNvPr>
              <p:cNvSpPr/>
              <p:nvPr/>
            </p:nvSpPr>
            <p:spPr>
              <a:xfrm>
                <a:off x="1351291" y="402358"/>
                <a:ext cx="62245" cy="62245"/>
              </a:xfrm>
              <a:custGeom>
                <a:avLst/>
                <a:gdLst>
                  <a:gd name="connsiteX0" fmla="*/ 0 w 62245"/>
                  <a:gd name="connsiteY0" fmla="*/ 0 h 62245"/>
                  <a:gd name="connsiteX1" fmla="*/ 62246 w 62245"/>
                  <a:gd name="connsiteY1" fmla="*/ 0 h 62245"/>
                  <a:gd name="connsiteX2" fmla="*/ 62246 w 62245"/>
                  <a:gd name="connsiteY2" fmla="*/ 62245 h 62245"/>
                  <a:gd name="connsiteX3" fmla="*/ 0 w 62245"/>
                  <a:gd name="connsiteY3" fmla="*/ 62245 h 6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45" h="62245">
                    <a:moveTo>
                      <a:pt x="0" y="0"/>
                    </a:moveTo>
                    <a:lnTo>
                      <a:pt x="62246" y="0"/>
                    </a:lnTo>
                    <a:lnTo>
                      <a:pt x="62246" y="62245"/>
                    </a:lnTo>
                    <a:lnTo>
                      <a:pt x="0" y="62245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7A016E1-FF90-4DEB-B91C-EB9CD0079E93}"/>
                  </a:ext>
                </a:extLst>
              </p:cNvPr>
              <p:cNvSpPr/>
              <p:nvPr/>
            </p:nvSpPr>
            <p:spPr>
              <a:xfrm>
                <a:off x="1454345" y="402358"/>
                <a:ext cx="62245" cy="62245"/>
              </a:xfrm>
              <a:custGeom>
                <a:avLst/>
                <a:gdLst>
                  <a:gd name="connsiteX0" fmla="*/ 0 w 62245"/>
                  <a:gd name="connsiteY0" fmla="*/ 0 h 62245"/>
                  <a:gd name="connsiteX1" fmla="*/ 62245 w 62245"/>
                  <a:gd name="connsiteY1" fmla="*/ 0 h 62245"/>
                  <a:gd name="connsiteX2" fmla="*/ 62245 w 62245"/>
                  <a:gd name="connsiteY2" fmla="*/ 62245 h 62245"/>
                  <a:gd name="connsiteX3" fmla="*/ 0 w 62245"/>
                  <a:gd name="connsiteY3" fmla="*/ 62245 h 6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45" h="62245">
                    <a:moveTo>
                      <a:pt x="0" y="0"/>
                    </a:moveTo>
                    <a:lnTo>
                      <a:pt x="62245" y="0"/>
                    </a:lnTo>
                    <a:lnTo>
                      <a:pt x="62245" y="62245"/>
                    </a:lnTo>
                    <a:lnTo>
                      <a:pt x="0" y="62245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86E0D50-C2EF-4694-B548-840AEC08C5D0}"/>
                  </a:ext>
                </a:extLst>
              </p:cNvPr>
              <p:cNvSpPr/>
              <p:nvPr/>
            </p:nvSpPr>
            <p:spPr>
              <a:xfrm>
                <a:off x="1454345" y="492476"/>
                <a:ext cx="62245" cy="62245"/>
              </a:xfrm>
              <a:custGeom>
                <a:avLst/>
                <a:gdLst>
                  <a:gd name="connsiteX0" fmla="*/ 0 w 62245"/>
                  <a:gd name="connsiteY0" fmla="*/ 0 h 62245"/>
                  <a:gd name="connsiteX1" fmla="*/ 62245 w 62245"/>
                  <a:gd name="connsiteY1" fmla="*/ 0 h 62245"/>
                  <a:gd name="connsiteX2" fmla="*/ 62245 w 62245"/>
                  <a:gd name="connsiteY2" fmla="*/ 62245 h 62245"/>
                  <a:gd name="connsiteX3" fmla="*/ 0 w 62245"/>
                  <a:gd name="connsiteY3" fmla="*/ 62245 h 6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45" h="62245">
                    <a:moveTo>
                      <a:pt x="0" y="0"/>
                    </a:moveTo>
                    <a:lnTo>
                      <a:pt x="62245" y="0"/>
                    </a:lnTo>
                    <a:lnTo>
                      <a:pt x="62245" y="62245"/>
                    </a:lnTo>
                    <a:lnTo>
                      <a:pt x="0" y="62245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276EA9B-1492-4634-A4B4-CCE89F45E492}"/>
                  </a:ext>
                </a:extLst>
              </p:cNvPr>
              <p:cNvSpPr/>
              <p:nvPr/>
            </p:nvSpPr>
            <p:spPr>
              <a:xfrm>
                <a:off x="1351291" y="492476"/>
                <a:ext cx="62245" cy="62245"/>
              </a:xfrm>
              <a:custGeom>
                <a:avLst/>
                <a:gdLst>
                  <a:gd name="connsiteX0" fmla="*/ 0 w 62245"/>
                  <a:gd name="connsiteY0" fmla="*/ 0 h 62245"/>
                  <a:gd name="connsiteX1" fmla="*/ 62246 w 62245"/>
                  <a:gd name="connsiteY1" fmla="*/ 0 h 62245"/>
                  <a:gd name="connsiteX2" fmla="*/ 62246 w 62245"/>
                  <a:gd name="connsiteY2" fmla="*/ 62245 h 62245"/>
                  <a:gd name="connsiteX3" fmla="*/ 0 w 62245"/>
                  <a:gd name="connsiteY3" fmla="*/ 62245 h 6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45" h="62245">
                    <a:moveTo>
                      <a:pt x="0" y="0"/>
                    </a:moveTo>
                    <a:lnTo>
                      <a:pt x="62246" y="0"/>
                    </a:lnTo>
                    <a:lnTo>
                      <a:pt x="62246" y="62245"/>
                    </a:lnTo>
                    <a:lnTo>
                      <a:pt x="0" y="62245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379FFC1-B71A-4CEC-9198-F5224C7DCD86}"/>
                  </a:ext>
                </a:extLst>
              </p:cNvPr>
              <p:cNvSpPr/>
              <p:nvPr/>
            </p:nvSpPr>
            <p:spPr>
              <a:xfrm>
                <a:off x="130630" y="113212"/>
                <a:ext cx="2604318" cy="1332622"/>
              </a:xfrm>
              <a:custGeom>
                <a:avLst/>
                <a:gdLst>
                  <a:gd name="connsiteX0" fmla="*/ 2600493 w 2604318"/>
                  <a:gd name="connsiteY0" fmla="*/ 1300044 h 1332622"/>
                  <a:gd name="connsiteX1" fmla="*/ 2514779 w 2604318"/>
                  <a:gd name="connsiteY1" fmla="*/ 1236545 h 1332622"/>
                  <a:gd name="connsiteX2" fmla="*/ 2323640 w 2604318"/>
                  <a:gd name="connsiteY2" fmla="*/ 1235902 h 1332622"/>
                  <a:gd name="connsiteX3" fmla="*/ 2323640 w 2604318"/>
                  <a:gd name="connsiteY3" fmla="*/ 871403 h 1332622"/>
                  <a:gd name="connsiteX4" fmla="*/ 2341419 w 2604318"/>
                  <a:gd name="connsiteY4" fmla="*/ 887286 h 1332622"/>
                  <a:gd name="connsiteX5" fmla="*/ 2426524 w 2604318"/>
                  <a:gd name="connsiteY5" fmla="*/ 887286 h 1332622"/>
                  <a:gd name="connsiteX6" fmla="*/ 2074725 w 2604318"/>
                  <a:gd name="connsiteY6" fmla="*/ 530001 h 1332622"/>
                  <a:gd name="connsiteX7" fmla="*/ 1970994 w 2604318"/>
                  <a:gd name="connsiteY7" fmla="*/ 633292 h 1332622"/>
                  <a:gd name="connsiteX8" fmla="*/ 1970994 w 2604318"/>
                  <a:gd name="connsiteY8" fmla="*/ 612973 h 1332622"/>
                  <a:gd name="connsiteX9" fmla="*/ 1922295 w 2604318"/>
                  <a:gd name="connsiteY9" fmla="*/ 589470 h 1332622"/>
                  <a:gd name="connsiteX10" fmla="*/ 1891816 w 2604318"/>
                  <a:gd name="connsiteY10" fmla="*/ 626316 h 1332622"/>
                  <a:gd name="connsiteX11" fmla="*/ 1920195 w 2604318"/>
                  <a:gd name="connsiteY11" fmla="*/ 617646 h 1332622"/>
                  <a:gd name="connsiteX12" fmla="*/ 1920195 w 2604318"/>
                  <a:gd name="connsiteY12" fmla="*/ 684091 h 1332622"/>
                  <a:gd name="connsiteX13" fmla="*/ 1722859 w 2604318"/>
                  <a:gd name="connsiteY13" fmla="*/ 886575 h 1332622"/>
                  <a:gd name="connsiteX14" fmla="*/ 1806135 w 2604318"/>
                  <a:gd name="connsiteY14" fmla="*/ 886643 h 1332622"/>
                  <a:gd name="connsiteX15" fmla="*/ 1820799 w 2604318"/>
                  <a:gd name="connsiteY15" fmla="*/ 869507 h 1332622"/>
                  <a:gd name="connsiteX16" fmla="*/ 1820731 w 2604318"/>
                  <a:gd name="connsiteY16" fmla="*/ 1235258 h 1332622"/>
                  <a:gd name="connsiteX17" fmla="*/ 1720387 w 2604318"/>
                  <a:gd name="connsiteY17" fmla="*/ 1235258 h 1332622"/>
                  <a:gd name="connsiteX18" fmla="*/ 1720387 w 2604318"/>
                  <a:gd name="connsiteY18" fmla="*/ 562817 h 1332622"/>
                  <a:gd name="connsiteX19" fmla="*/ 1749579 w 2604318"/>
                  <a:gd name="connsiteY19" fmla="*/ 590892 h 1332622"/>
                  <a:gd name="connsiteX20" fmla="*/ 1891409 w 2604318"/>
                  <a:gd name="connsiteY20" fmla="*/ 589266 h 1332622"/>
                  <a:gd name="connsiteX21" fmla="*/ 1303193 w 2604318"/>
                  <a:gd name="connsiteY21" fmla="*/ 0 h 1332622"/>
                  <a:gd name="connsiteX22" fmla="*/ 1029523 w 2604318"/>
                  <a:gd name="connsiteY22" fmla="*/ 277700 h 1332622"/>
                  <a:gd name="connsiteX23" fmla="*/ 1029523 w 2604318"/>
                  <a:gd name="connsiteY23" fmla="*/ 220569 h 1332622"/>
                  <a:gd name="connsiteX24" fmla="*/ 962197 w 2604318"/>
                  <a:gd name="connsiteY24" fmla="*/ 188802 h 1332622"/>
                  <a:gd name="connsiteX25" fmla="*/ 922811 w 2604318"/>
                  <a:gd name="connsiteY25" fmla="*/ 239601 h 1332622"/>
                  <a:gd name="connsiteX26" fmla="*/ 962197 w 2604318"/>
                  <a:gd name="connsiteY26" fmla="*/ 224362 h 1332622"/>
                  <a:gd name="connsiteX27" fmla="*/ 962197 w 2604318"/>
                  <a:gd name="connsiteY27" fmla="*/ 343739 h 1332622"/>
                  <a:gd name="connsiteX28" fmla="*/ 713927 w 2604318"/>
                  <a:gd name="connsiteY28" fmla="*/ 592653 h 1332622"/>
                  <a:gd name="connsiteX29" fmla="*/ 858026 w 2604318"/>
                  <a:gd name="connsiteY29" fmla="*/ 590215 h 1332622"/>
                  <a:gd name="connsiteX30" fmla="*/ 885999 w 2604318"/>
                  <a:gd name="connsiteY30" fmla="*/ 564104 h 1332622"/>
                  <a:gd name="connsiteX31" fmla="*/ 886643 w 2604318"/>
                  <a:gd name="connsiteY31" fmla="*/ 1235292 h 1332622"/>
                  <a:gd name="connsiteX32" fmla="*/ 785045 w 2604318"/>
                  <a:gd name="connsiteY32" fmla="*/ 1235292 h 1332622"/>
                  <a:gd name="connsiteX33" fmla="*/ 784774 w 2604318"/>
                  <a:gd name="connsiteY33" fmla="*/ 872589 h 1332622"/>
                  <a:gd name="connsiteX34" fmla="*/ 795848 w 2604318"/>
                  <a:gd name="connsiteY34" fmla="*/ 887286 h 1332622"/>
                  <a:gd name="connsiteX35" fmla="*/ 885051 w 2604318"/>
                  <a:gd name="connsiteY35" fmla="*/ 883798 h 1332622"/>
                  <a:gd name="connsiteX36" fmla="*/ 532981 w 2604318"/>
                  <a:gd name="connsiteY36" fmla="*/ 530408 h 1332622"/>
                  <a:gd name="connsiteX37" fmla="*/ 422477 w 2604318"/>
                  <a:gd name="connsiteY37" fmla="*/ 643452 h 1332622"/>
                  <a:gd name="connsiteX38" fmla="*/ 422477 w 2604318"/>
                  <a:gd name="connsiteY38" fmla="*/ 611686 h 1332622"/>
                  <a:gd name="connsiteX39" fmla="*/ 371678 w 2604318"/>
                  <a:gd name="connsiteY39" fmla="*/ 588826 h 1332622"/>
                  <a:gd name="connsiteX40" fmla="*/ 343739 w 2604318"/>
                  <a:gd name="connsiteY40" fmla="*/ 626925 h 1332622"/>
                  <a:gd name="connsiteX41" fmla="*/ 371678 w 2604318"/>
                  <a:gd name="connsiteY41" fmla="*/ 619915 h 1332622"/>
                  <a:gd name="connsiteX42" fmla="*/ 371678 w 2604318"/>
                  <a:gd name="connsiteY42" fmla="*/ 692964 h 1332622"/>
                  <a:gd name="connsiteX43" fmla="*/ 177356 w 2604318"/>
                  <a:gd name="connsiteY43" fmla="*/ 886643 h 1332622"/>
                  <a:gd name="connsiteX44" fmla="*/ 266287 w 2604318"/>
                  <a:gd name="connsiteY44" fmla="*/ 887286 h 1332622"/>
                  <a:gd name="connsiteX45" fmla="*/ 283424 w 2604318"/>
                  <a:gd name="connsiteY45" fmla="*/ 865680 h 1332622"/>
                  <a:gd name="connsiteX46" fmla="*/ 283424 w 2604318"/>
                  <a:gd name="connsiteY46" fmla="*/ 1235868 h 1332622"/>
                  <a:gd name="connsiteX47" fmla="*/ 92285 w 2604318"/>
                  <a:gd name="connsiteY47" fmla="*/ 1236511 h 1332622"/>
                  <a:gd name="connsiteX48" fmla="*/ 7180 w 2604318"/>
                  <a:gd name="connsiteY48" fmla="*/ 1300010 h 1332622"/>
                  <a:gd name="connsiteX49" fmla="*/ 0 w 2604318"/>
                  <a:gd name="connsiteY49" fmla="*/ 1332623 h 1332622"/>
                  <a:gd name="connsiteX50" fmla="*/ 988884 w 2604318"/>
                  <a:gd name="connsiteY50" fmla="*/ 1332623 h 1332622"/>
                  <a:gd name="connsiteX51" fmla="*/ 990983 w 2604318"/>
                  <a:gd name="connsiteY51" fmla="*/ 599020 h 1332622"/>
                  <a:gd name="connsiteX52" fmla="*/ 1617502 w 2604318"/>
                  <a:gd name="connsiteY52" fmla="*/ 597733 h 1332622"/>
                  <a:gd name="connsiteX53" fmla="*/ 1617062 w 2604318"/>
                  <a:gd name="connsiteY53" fmla="*/ 1332623 h 1332622"/>
                  <a:gd name="connsiteX54" fmla="*/ 2604286 w 2604318"/>
                  <a:gd name="connsiteY54" fmla="*/ 1332623 h 1332622"/>
                  <a:gd name="connsiteX55" fmla="*/ 2600493 w 2604318"/>
                  <a:gd name="connsiteY55" fmla="*/ 1300044 h 1332622"/>
                  <a:gd name="connsiteX56" fmla="*/ 720937 w 2604318"/>
                  <a:gd name="connsiteY56" fmla="*/ 1241185 h 1332622"/>
                  <a:gd name="connsiteX57" fmla="*/ 343739 w 2604318"/>
                  <a:gd name="connsiteY57" fmla="*/ 1241185 h 1332622"/>
                  <a:gd name="connsiteX58" fmla="*/ 343739 w 2604318"/>
                  <a:gd name="connsiteY58" fmla="*/ 889826 h 1332622"/>
                  <a:gd name="connsiteX59" fmla="*/ 720937 w 2604318"/>
                  <a:gd name="connsiteY59" fmla="*/ 889826 h 1332622"/>
                  <a:gd name="connsiteX60" fmla="*/ 720937 w 2604318"/>
                  <a:gd name="connsiteY60" fmla="*/ 1241185 h 1332622"/>
                  <a:gd name="connsiteX61" fmla="*/ 535521 w 2604318"/>
                  <a:gd name="connsiteY61" fmla="*/ 833338 h 1332622"/>
                  <a:gd name="connsiteX62" fmla="*/ 324740 w 2604318"/>
                  <a:gd name="connsiteY62" fmla="*/ 833338 h 1332622"/>
                  <a:gd name="connsiteX63" fmla="*/ 430131 w 2604318"/>
                  <a:gd name="connsiteY63" fmla="*/ 726627 h 1332622"/>
                  <a:gd name="connsiteX64" fmla="*/ 535521 w 2604318"/>
                  <a:gd name="connsiteY64" fmla="*/ 619915 h 1332622"/>
                  <a:gd name="connsiteX65" fmla="*/ 640912 w 2604318"/>
                  <a:gd name="connsiteY65" fmla="*/ 726627 h 1332622"/>
                  <a:gd name="connsiteX66" fmla="*/ 746302 w 2604318"/>
                  <a:gd name="connsiteY66" fmla="*/ 833338 h 1332622"/>
                  <a:gd name="connsiteX67" fmla="*/ 535521 w 2604318"/>
                  <a:gd name="connsiteY67" fmla="*/ 833338 h 1332622"/>
                  <a:gd name="connsiteX68" fmla="*/ 1304480 w 2604318"/>
                  <a:gd name="connsiteY68" fmla="*/ 499996 h 1332622"/>
                  <a:gd name="connsiteX69" fmla="*/ 953358 w 2604318"/>
                  <a:gd name="connsiteY69" fmla="*/ 499996 h 1332622"/>
                  <a:gd name="connsiteX70" fmla="*/ 1128919 w 2604318"/>
                  <a:gd name="connsiteY70" fmla="*/ 322810 h 1332622"/>
                  <a:gd name="connsiteX71" fmla="*/ 1304480 w 2604318"/>
                  <a:gd name="connsiteY71" fmla="*/ 145623 h 1332622"/>
                  <a:gd name="connsiteX72" fmla="*/ 1480041 w 2604318"/>
                  <a:gd name="connsiteY72" fmla="*/ 322810 h 1332622"/>
                  <a:gd name="connsiteX73" fmla="*/ 1655601 w 2604318"/>
                  <a:gd name="connsiteY73" fmla="*/ 499996 h 1332622"/>
                  <a:gd name="connsiteX74" fmla="*/ 1304480 w 2604318"/>
                  <a:gd name="connsiteY74" fmla="*/ 499996 h 1332622"/>
                  <a:gd name="connsiteX75" fmla="*/ 2259938 w 2604318"/>
                  <a:gd name="connsiteY75" fmla="*/ 1241185 h 1332622"/>
                  <a:gd name="connsiteX76" fmla="*/ 1882740 w 2604318"/>
                  <a:gd name="connsiteY76" fmla="*/ 1241185 h 1332622"/>
                  <a:gd name="connsiteX77" fmla="*/ 1882740 w 2604318"/>
                  <a:gd name="connsiteY77" fmla="*/ 889826 h 1332622"/>
                  <a:gd name="connsiteX78" fmla="*/ 2259938 w 2604318"/>
                  <a:gd name="connsiteY78" fmla="*/ 889826 h 1332622"/>
                  <a:gd name="connsiteX79" fmla="*/ 2259938 w 2604318"/>
                  <a:gd name="connsiteY79" fmla="*/ 1241185 h 1332622"/>
                  <a:gd name="connsiteX80" fmla="*/ 2074725 w 2604318"/>
                  <a:gd name="connsiteY80" fmla="*/ 833338 h 1332622"/>
                  <a:gd name="connsiteX81" fmla="*/ 1863944 w 2604318"/>
                  <a:gd name="connsiteY81" fmla="*/ 833338 h 1332622"/>
                  <a:gd name="connsiteX82" fmla="*/ 1969335 w 2604318"/>
                  <a:gd name="connsiteY82" fmla="*/ 726627 h 1332622"/>
                  <a:gd name="connsiteX83" fmla="*/ 2074725 w 2604318"/>
                  <a:gd name="connsiteY83" fmla="*/ 619915 h 1332622"/>
                  <a:gd name="connsiteX84" fmla="*/ 2180116 w 2604318"/>
                  <a:gd name="connsiteY84" fmla="*/ 726627 h 1332622"/>
                  <a:gd name="connsiteX85" fmla="*/ 2285507 w 2604318"/>
                  <a:gd name="connsiteY85" fmla="*/ 833338 h 1332622"/>
                  <a:gd name="connsiteX86" fmla="*/ 2074725 w 2604318"/>
                  <a:gd name="connsiteY86" fmla="*/ 833338 h 133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604318" h="1332622">
                    <a:moveTo>
                      <a:pt x="2600493" y="1300044"/>
                    </a:moveTo>
                    <a:cubicBezTo>
                      <a:pt x="2596057" y="1282908"/>
                      <a:pt x="2566187" y="1238442"/>
                      <a:pt x="2514779" y="1236545"/>
                    </a:cubicBezTo>
                    <a:cubicBezTo>
                      <a:pt x="2484096" y="1235394"/>
                      <a:pt x="2323640" y="1235902"/>
                      <a:pt x="2323640" y="1235902"/>
                    </a:cubicBezTo>
                    <a:lnTo>
                      <a:pt x="2323640" y="871403"/>
                    </a:lnTo>
                    <a:lnTo>
                      <a:pt x="2341419" y="887286"/>
                    </a:lnTo>
                    <a:lnTo>
                      <a:pt x="2426524" y="887286"/>
                    </a:lnTo>
                    <a:lnTo>
                      <a:pt x="2074725" y="530001"/>
                    </a:lnTo>
                    <a:lnTo>
                      <a:pt x="1970994" y="633292"/>
                    </a:lnTo>
                    <a:lnTo>
                      <a:pt x="1970994" y="612973"/>
                    </a:lnTo>
                    <a:lnTo>
                      <a:pt x="1922295" y="589470"/>
                    </a:lnTo>
                    <a:lnTo>
                      <a:pt x="1891816" y="626316"/>
                    </a:lnTo>
                    <a:lnTo>
                      <a:pt x="1920195" y="617646"/>
                    </a:lnTo>
                    <a:lnTo>
                      <a:pt x="1920195" y="684091"/>
                    </a:lnTo>
                    <a:lnTo>
                      <a:pt x="1722859" y="886575"/>
                    </a:lnTo>
                    <a:lnTo>
                      <a:pt x="1806135" y="886643"/>
                    </a:lnTo>
                    <a:lnTo>
                      <a:pt x="1820799" y="869507"/>
                    </a:lnTo>
                    <a:lnTo>
                      <a:pt x="1820731" y="1235258"/>
                    </a:lnTo>
                    <a:lnTo>
                      <a:pt x="1720387" y="1235258"/>
                    </a:lnTo>
                    <a:lnTo>
                      <a:pt x="1720387" y="562817"/>
                    </a:lnTo>
                    <a:lnTo>
                      <a:pt x="1749579" y="590892"/>
                    </a:lnTo>
                    <a:lnTo>
                      <a:pt x="1891409" y="589266"/>
                    </a:lnTo>
                    <a:lnTo>
                      <a:pt x="1303193" y="0"/>
                    </a:lnTo>
                    <a:lnTo>
                      <a:pt x="1029523" y="277700"/>
                    </a:lnTo>
                    <a:lnTo>
                      <a:pt x="1029523" y="220569"/>
                    </a:lnTo>
                    <a:lnTo>
                      <a:pt x="962197" y="188802"/>
                    </a:lnTo>
                    <a:lnTo>
                      <a:pt x="922811" y="239601"/>
                    </a:lnTo>
                    <a:lnTo>
                      <a:pt x="962197" y="224362"/>
                    </a:lnTo>
                    <a:lnTo>
                      <a:pt x="962197" y="343739"/>
                    </a:lnTo>
                    <a:lnTo>
                      <a:pt x="713927" y="592653"/>
                    </a:lnTo>
                    <a:lnTo>
                      <a:pt x="858026" y="590215"/>
                    </a:lnTo>
                    <a:lnTo>
                      <a:pt x="885999" y="564104"/>
                    </a:lnTo>
                    <a:lnTo>
                      <a:pt x="886643" y="1235292"/>
                    </a:lnTo>
                    <a:lnTo>
                      <a:pt x="785045" y="1235292"/>
                    </a:lnTo>
                    <a:lnTo>
                      <a:pt x="784774" y="872589"/>
                    </a:lnTo>
                    <a:lnTo>
                      <a:pt x="795848" y="887286"/>
                    </a:lnTo>
                    <a:lnTo>
                      <a:pt x="885051" y="883798"/>
                    </a:lnTo>
                    <a:lnTo>
                      <a:pt x="532981" y="530408"/>
                    </a:lnTo>
                    <a:lnTo>
                      <a:pt x="422477" y="643452"/>
                    </a:lnTo>
                    <a:lnTo>
                      <a:pt x="422477" y="611686"/>
                    </a:lnTo>
                    <a:lnTo>
                      <a:pt x="371678" y="588826"/>
                    </a:lnTo>
                    <a:lnTo>
                      <a:pt x="343739" y="626925"/>
                    </a:lnTo>
                    <a:lnTo>
                      <a:pt x="371678" y="619915"/>
                    </a:lnTo>
                    <a:lnTo>
                      <a:pt x="371678" y="692964"/>
                    </a:lnTo>
                    <a:lnTo>
                      <a:pt x="177356" y="886643"/>
                    </a:lnTo>
                    <a:lnTo>
                      <a:pt x="266287" y="887286"/>
                    </a:lnTo>
                    <a:lnTo>
                      <a:pt x="283424" y="865680"/>
                    </a:lnTo>
                    <a:lnTo>
                      <a:pt x="283424" y="1235868"/>
                    </a:lnTo>
                    <a:cubicBezTo>
                      <a:pt x="283424" y="1235868"/>
                      <a:pt x="122764" y="1236511"/>
                      <a:pt x="92285" y="1236511"/>
                    </a:cubicBezTo>
                    <a:cubicBezTo>
                      <a:pt x="47819" y="1236511"/>
                      <a:pt x="13242" y="1279656"/>
                      <a:pt x="7180" y="1300010"/>
                    </a:cubicBezTo>
                    <a:cubicBezTo>
                      <a:pt x="3420" y="1312710"/>
                      <a:pt x="0" y="1332623"/>
                      <a:pt x="0" y="1332623"/>
                    </a:cubicBezTo>
                    <a:lnTo>
                      <a:pt x="988884" y="1332623"/>
                    </a:lnTo>
                    <a:lnTo>
                      <a:pt x="990983" y="599020"/>
                    </a:lnTo>
                    <a:lnTo>
                      <a:pt x="1617502" y="597733"/>
                    </a:lnTo>
                    <a:lnTo>
                      <a:pt x="1617062" y="1332623"/>
                    </a:lnTo>
                    <a:lnTo>
                      <a:pt x="2604286" y="1332623"/>
                    </a:lnTo>
                    <a:cubicBezTo>
                      <a:pt x="2604286" y="1332623"/>
                      <a:pt x="2604930" y="1317146"/>
                      <a:pt x="2600493" y="1300044"/>
                    </a:cubicBezTo>
                    <a:close/>
                    <a:moveTo>
                      <a:pt x="720937" y="1241185"/>
                    </a:moveTo>
                    <a:lnTo>
                      <a:pt x="343739" y="1241185"/>
                    </a:lnTo>
                    <a:lnTo>
                      <a:pt x="343739" y="889826"/>
                    </a:lnTo>
                    <a:lnTo>
                      <a:pt x="720937" y="889826"/>
                    </a:lnTo>
                    <a:lnTo>
                      <a:pt x="720937" y="1241185"/>
                    </a:lnTo>
                    <a:close/>
                    <a:moveTo>
                      <a:pt x="535521" y="833338"/>
                    </a:moveTo>
                    <a:lnTo>
                      <a:pt x="324740" y="833338"/>
                    </a:lnTo>
                    <a:lnTo>
                      <a:pt x="430131" y="726627"/>
                    </a:lnTo>
                    <a:lnTo>
                      <a:pt x="535521" y="619915"/>
                    </a:lnTo>
                    <a:lnTo>
                      <a:pt x="640912" y="726627"/>
                    </a:lnTo>
                    <a:lnTo>
                      <a:pt x="746302" y="833338"/>
                    </a:lnTo>
                    <a:lnTo>
                      <a:pt x="535521" y="833338"/>
                    </a:lnTo>
                    <a:close/>
                    <a:moveTo>
                      <a:pt x="1304480" y="499996"/>
                    </a:moveTo>
                    <a:lnTo>
                      <a:pt x="953358" y="499996"/>
                    </a:lnTo>
                    <a:lnTo>
                      <a:pt x="1128919" y="322810"/>
                    </a:lnTo>
                    <a:lnTo>
                      <a:pt x="1304480" y="145623"/>
                    </a:lnTo>
                    <a:lnTo>
                      <a:pt x="1480041" y="322810"/>
                    </a:lnTo>
                    <a:lnTo>
                      <a:pt x="1655601" y="499996"/>
                    </a:lnTo>
                    <a:lnTo>
                      <a:pt x="1304480" y="499996"/>
                    </a:lnTo>
                    <a:close/>
                    <a:moveTo>
                      <a:pt x="2259938" y="1241185"/>
                    </a:moveTo>
                    <a:lnTo>
                      <a:pt x="1882740" y="1241185"/>
                    </a:lnTo>
                    <a:lnTo>
                      <a:pt x="1882740" y="889826"/>
                    </a:lnTo>
                    <a:lnTo>
                      <a:pt x="2259938" y="889826"/>
                    </a:lnTo>
                    <a:lnTo>
                      <a:pt x="2259938" y="1241185"/>
                    </a:lnTo>
                    <a:close/>
                    <a:moveTo>
                      <a:pt x="2074725" y="833338"/>
                    </a:moveTo>
                    <a:lnTo>
                      <a:pt x="1863944" y="833338"/>
                    </a:lnTo>
                    <a:lnTo>
                      <a:pt x="1969335" y="726627"/>
                    </a:lnTo>
                    <a:lnTo>
                      <a:pt x="2074725" y="619915"/>
                    </a:lnTo>
                    <a:lnTo>
                      <a:pt x="2180116" y="726627"/>
                    </a:lnTo>
                    <a:lnTo>
                      <a:pt x="2285507" y="833338"/>
                    </a:lnTo>
                    <a:lnTo>
                      <a:pt x="2074725" y="833338"/>
                    </a:lnTo>
                    <a:close/>
                  </a:path>
                </a:pathLst>
              </a:custGeom>
              <a:grpFill/>
              <a:ln w="3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CF5A80-759D-41CD-A8C5-B552408D5329}"/>
                </a:ext>
              </a:extLst>
            </p:cNvPr>
            <p:cNvSpPr/>
            <p:nvPr/>
          </p:nvSpPr>
          <p:spPr>
            <a:xfrm>
              <a:off x="408670" y="6418596"/>
              <a:ext cx="4572633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8CE583-6D93-4E58-A2D5-70434C2C6738}"/>
                </a:ext>
              </a:extLst>
            </p:cNvPr>
            <p:cNvSpPr/>
            <p:nvPr/>
          </p:nvSpPr>
          <p:spPr>
            <a:xfrm>
              <a:off x="7210729" y="6418596"/>
              <a:ext cx="4572633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BA6DC8-2BD3-43EF-A919-0B57C95506A4}"/>
                </a:ext>
              </a:extLst>
            </p:cNvPr>
            <p:cNvSpPr/>
            <p:nvPr/>
          </p:nvSpPr>
          <p:spPr>
            <a:xfrm>
              <a:off x="11682746" y="383557"/>
              <a:ext cx="100584" cy="6126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22758C4-6C22-4C46-BD65-B42C6376D694}"/>
                </a:ext>
              </a:extLst>
            </p:cNvPr>
            <p:cNvSpPr/>
            <p:nvPr/>
          </p:nvSpPr>
          <p:spPr>
            <a:xfrm>
              <a:off x="408702" y="383556"/>
              <a:ext cx="11338560" cy="100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983C2B-6C56-4EF0-91D9-44BDA071148F}"/>
                </a:ext>
              </a:extLst>
            </p:cNvPr>
            <p:cNvSpPr/>
            <p:nvPr/>
          </p:nvSpPr>
          <p:spPr>
            <a:xfrm>
              <a:off x="408702" y="383556"/>
              <a:ext cx="100584" cy="6126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4666755-B7FD-471F-953B-EE1351DC8516}"/>
              </a:ext>
            </a:extLst>
          </p:cNvPr>
          <p:cNvSpPr txBox="1"/>
          <p:nvPr/>
        </p:nvSpPr>
        <p:spPr>
          <a:xfrm>
            <a:off x="7321335" y="5498946"/>
            <a:ext cx="37490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93234B37-1608-4DCE-AD81-C0BC7645E2F8}"/>
              </a:ext>
            </a:extLst>
          </p:cNvPr>
          <p:cNvGrpSpPr/>
          <p:nvPr/>
        </p:nvGrpSpPr>
        <p:grpSpPr>
          <a:xfrm>
            <a:off x="1148500" y="1403349"/>
            <a:ext cx="4343941" cy="1537375"/>
            <a:chOff x="3824140" y="1337628"/>
            <a:chExt cx="1788304" cy="15373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88794D-6B67-492F-921E-3BBCE3B8B37C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63C90D-AFE1-4BB6-B745-764D90F51B1A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E1081CE-3593-49CD-ABA3-D7794EC87E39}"/>
              </a:ext>
            </a:extLst>
          </p:cNvPr>
          <p:cNvSpPr txBox="1"/>
          <p:nvPr/>
        </p:nvSpPr>
        <p:spPr>
          <a:xfrm>
            <a:off x="1148500" y="801907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65D52DFB-5EA0-4B05-9A1D-CC24E0D9C207}"/>
              </a:ext>
            </a:extLst>
          </p:cNvPr>
          <p:cNvGrpSpPr/>
          <p:nvPr/>
        </p:nvGrpSpPr>
        <p:grpSpPr>
          <a:xfrm>
            <a:off x="6700353" y="1403349"/>
            <a:ext cx="4343941" cy="1537375"/>
            <a:chOff x="3824140" y="1337628"/>
            <a:chExt cx="1788304" cy="153737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DE37D2-91A5-4EB3-96A3-8059DBBEC269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96A9DB-2BC3-446E-8904-513D2F65E8B6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D244E4A-3BA2-4743-8092-AE6E9C88BF3E}"/>
              </a:ext>
            </a:extLst>
          </p:cNvPr>
          <p:cNvSpPr txBox="1"/>
          <p:nvPr/>
        </p:nvSpPr>
        <p:spPr>
          <a:xfrm>
            <a:off x="6700353" y="801907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22">
            <a:extLst>
              <a:ext uri="{FF2B5EF4-FFF2-40B4-BE49-F238E27FC236}">
                <a16:creationId xmlns:a16="http://schemas.microsoft.com/office/drawing/2014/main" id="{905A4FA4-1BA2-42B2-8835-B0AD83A7A13C}"/>
              </a:ext>
            </a:extLst>
          </p:cNvPr>
          <p:cNvGrpSpPr/>
          <p:nvPr/>
        </p:nvGrpSpPr>
        <p:grpSpPr>
          <a:xfrm>
            <a:off x="1148500" y="3644457"/>
            <a:ext cx="4343941" cy="1537375"/>
            <a:chOff x="3824140" y="1337628"/>
            <a:chExt cx="1788304" cy="15373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7C043F-C557-402D-AA7F-FB4F009F6079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0CA9E3-F290-4A5C-86EF-5BE8479E659D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CED2065-ABFD-4CC0-BAA5-F963050E8444}"/>
              </a:ext>
            </a:extLst>
          </p:cNvPr>
          <p:cNvSpPr txBox="1"/>
          <p:nvPr/>
        </p:nvSpPr>
        <p:spPr>
          <a:xfrm>
            <a:off x="1147706" y="3043015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28">
            <a:extLst>
              <a:ext uri="{FF2B5EF4-FFF2-40B4-BE49-F238E27FC236}">
                <a16:creationId xmlns:a16="http://schemas.microsoft.com/office/drawing/2014/main" id="{CB9E6FA2-24AC-4EB8-8790-9418955270A4}"/>
              </a:ext>
            </a:extLst>
          </p:cNvPr>
          <p:cNvGrpSpPr/>
          <p:nvPr/>
        </p:nvGrpSpPr>
        <p:grpSpPr>
          <a:xfrm>
            <a:off x="6699559" y="3644457"/>
            <a:ext cx="4343941" cy="1537375"/>
            <a:chOff x="3824140" y="1337628"/>
            <a:chExt cx="1788304" cy="153737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FC81D1-6F4C-4A39-84DC-0A8837850995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4D83600-50B9-4B8E-A2F5-4F9DD14D4BC8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1C1B305-FE6D-45DC-92F3-9CB9C7CDE9A6}"/>
              </a:ext>
            </a:extLst>
          </p:cNvPr>
          <p:cNvSpPr txBox="1"/>
          <p:nvPr/>
        </p:nvSpPr>
        <p:spPr>
          <a:xfrm>
            <a:off x="6699559" y="3043015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2AF847-390C-4FBA-ADD7-209043D52252}"/>
              </a:ext>
            </a:extLst>
          </p:cNvPr>
          <p:cNvGrpSpPr/>
          <p:nvPr/>
        </p:nvGrpSpPr>
        <p:grpSpPr>
          <a:xfrm>
            <a:off x="3697378" y="3867826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61EA99-52EC-41E0-AA37-9A058C528F7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dirty="0">
                  <a:cs typeface="Arial" pitchFamily="34" charset="0"/>
                </a:rPr>
                <a:t>THANK YOU</a:t>
              </a:r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6FBB11-611B-4BCF-AE0D-3E242DCE8B3B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10" name="Graphic 1">
            <a:extLst>
              <a:ext uri="{FF2B5EF4-FFF2-40B4-BE49-F238E27FC236}">
                <a16:creationId xmlns:a16="http://schemas.microsoft.com/office/drawing/2014/main" id="{4EA0DABE-4FAA-4DC6-8E45-A6ED1608D2F2}"/>
              </a:ext>
            </a:extLst>
          </p:cNvPr>
          <p:cNvGrpSpPr/>
          <p:nvPr/>
        </p:nvGrpSpPr>
        <p:grpSpPr>
          <a:xfrm>
            <a:off x="4795223" y="2323016"/>
            <a:ext cx="2604286" cy="1334316"/>
            <a:chOff x="130630" y="113212"/>
            <a:chExt cx="2604286" cy="1334316"/>
          </a:xfrm>
          <a:solidFill>
            <a:schemeClr val="accent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6B022C-54E6-4210-9B3B-14BF3F13DB16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E6573F-EB2E-4F55-9FC0-74CBB52355F8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506588B-F4D1-4231-B596-92F47FABCD2A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05EDE7-6752-4DFC-B0E8-FFC22EBC0033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E48708-FC40-4F57-A9EE-AF470FFA2C21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C16CA1-F2FF-4277-A73C-DE1084F1507F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FC02EE9-250A-4E6D-9BBD-439B5621538A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49E1C9-3891-46E6-8792-F7904E7F79BE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D6023E-373C-4069-ACBA-34F1EB21954B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CCDF2D-BE70-4154-966A-BDB5FF1E50E0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29572E-1255-4C1D-B60B-37F132B4F984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2AA25EB-8F23-48D4-8723-442F90E25259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51EEEF-CD63-4ED0-94C5-2A411790B702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7BD347-05A8-4E36-A83B-44A8F19F0A21}"/>
              </a:ext>
            </a:extLst>
          </p:cNvPr>
          <p:cNvGrpSpPr/>
          <p:nvPr/>
        </p:nvGrpSpPr>
        <p:grpSpPr>
          <a:xfrm>
            <a:off x="5381897" y="3770085"/>
            <a:ext cx="1428206" cy="210411"/>
            <a:chOff x="4798423" y="1698171"/>
            <a:chExt cx="2009787" cy="296092"/>
          </a:xfrm>
        </p:grpSpPr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id="{D2479047-A15B-4193-B4AE-97E9D1D1C8B3}"/>
                </a:ext>
              </a:extLst>
            </p:cNvPr>
            <p:cNvSpPr/>
            <p:nvPr/>
          </p:nvSpPr>
          <p:spPr>
            <a:xfrm>
              <a:off x="4798423" y="1698171"/>
              <a:ext cx="296092" cy="29609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A8C82F7A-AEAC-40E4-AAF9-8EFEB90941E1}"/>
                </a:ext>
              </a:extLst>
            </p:cNvPr>
            <p:cNvSpPr/>
            <p:nvPr/>
          </p:nvSpPr>
          <p:spPr>
            <a:xfrm>
              <a:off x="5141162" y="1698171"/>
              <a:ext cx="296092" cy="29609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E1222A89-3F90-48D7-BD3D-9A4F8023FA40}"/>
                </a:ext>
              </a:extLst>
            </p:cNvPr>
            <p:cNvSpPr/>
            <p:nvPr/>
          </p:nvSpPr>
          <p:spPr>
            <a:xfrm>
              <a:off x="5483901" y="1698171"/>
              <a:ext cx="296092" cy="29609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9D7ABCC8-C321-415C-83E9-12D34E3BFFBC}"/>
                </a:ext>
              </a:extLst>
            </p:cNvPr>
            <p:cNvSpPr/>
            <p:nvPr/>
          </p:nvSpPr>
          <p:spPr>
            <a:xfrm>
              <a:off x="5826640" y="1698171"/>
              <a:ext cx="296092" cy="29609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17A4AC21-E87F-4087-A943-53C238FDBC2A}"/>
                </a:ext>
              </a:extLst>
            </p:cNvPr>
            <p:cNvSpPr/>
            <p:nvPr/>
          </p:nvSpPr>
          <p:spPr>
            <a:xfrm>
              <a:off x="6169379" y="1698171"/>
              <a:ext cx="296092" cy="296092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1EF40FD2-4E1B-450C-A57A-FA0D9B6445B7}"/>
                </a:ext>
              </a:extLst>
            </p:cNvPr>
            <p:cNvSpPr/>
            <p:nvPr/>
          </p:nvSpPr>
          <p:spPr>
            <a:xfrm>
              <a:off x="6512118" y="1698171"/>
              <a:ext cx="296092" cy="29609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B4DF33EF-E459-4E2C-B89D-EA6DA6B86C3A}"/>
              </a:ext>
            </a:extLst>
          </p:cNvPr>
          <p:cNvGrpSpPr/>
          <p:nvPr/>
        </p:nvGrpSpPr>
        <p:grpSpPr>
          <a:xfrm>
            <a:off x="2220734" y="1141345"/>
            <a:ext cx="2604286" cy="1334316"/>
            <a:chOff x="130630" y="113212"/>
            <a:chExt cx="2604286" cy="1334316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FF0D675-594A-4475-B59F-3AED28A8897D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F958239-B884-4516-B6A0-670C66BFB695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BE9904F-493F-4E45-8947-D876970236EF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8C8136-2617-4D09-A1DE-F3BE4C73EE08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34C367E-851B-4F6A-BAB7-E9991F74F95F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E373E7-C261-489C-94F4-74F35A743CDD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A613F75-3B86-4C4C-8C65-E2BAE4FA8D21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901ACD-EF06-4258-8D2F-E4F0D9849669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0FE2D71-8761-4339-907A-D39FB2F7AC02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5CF288-AAE6-4D0D-BDC7-AACE0CC0881C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5F10C7-B808-4B0F-93D6-D9E4DAC217E5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A11710-58C7-4C79-9C18-E095765FE020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6D97CB-CE0A-439A-8A38-F54504271E9A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06C2C0-8FE3-4084-82B8-FE0FDBD97D23}"/>
              </a:ext>
            </a:extLst>
          </p:cNvPr>
          <p:cNvGrpSpPr/>
          <p:nvPr/>
        </p:nvGrpSpPr>
        <p:grpSpPr>
          <a:xfrm>
            <a:off x="289486" y="672462"/>
            <a:ext cx="1746155" cy="1803199"/>
            <a:chOff x="4794869" y="2803448"/>
            <a:chExt cx="2781228" cy="249350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0AC055-9A63-42AD-ADF0-1DEC5907800E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961AED-77D0-42CB-A559-1404E8C3584D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3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40BE7B-9A28-456A-B83E-181541ACCB49}"/>
              </a:ext>
            </a:extLst>
          </p:cNvPr>
          <p:cNvGrpSpPr/>
          <p:nvPr/>
        </p:nvGrpSpPr>
        <p:grpSpPr>
          <a:xfrm>
            <a:off x="6403939" y="3800832"/>
            <a:ext cx="1972723" cy="2384670"/>
            <a:chOff x="4542172" y="2323706"/>
            <a:chExt cx="3104774" cy="37531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21811F-1044-48F1-B76D-0BA5DBBBD948}"/>
                </a:ext>
              </a:extLst>
            </p:cNvPr>
            <p:cNvGrpSpPr/>
            <p:nvPr/>
          </p:nvGrpSpPr>
          <p:grpSpPr>
            <a:xfrm>
              <a:off x="4542172" y="2323706"/>
              <a:ext cx="3104774" cy="3753120"/>
              <a:chOff x="3318110" y="1419622"/>
              <a:chExt cx="2505447" cy="302864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8241E8-0C93-41CA-B376-DDAC4009E4A3}"/>
                  </a:ext>
                </a:extLst>
              </p:cNvPr>
              <p:cNvSpPr/>
              <p:nvPr/>
            </p:nvSpPr>
            <p:spPr>
              <a:xfrm>
                <a:off x="3320443" y="2783320"/>
                <a:ext cx="836239" cy="83623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D840D79-6A7D-48C6-9FAB-8E50BDFDC345}"/>
                  </a:ext>
                </a:extLst>
              </p:cNvPr>
              <p:cNvSpPr/>
              <p:nvPr/>
            </p:nvSpPr>
            <p:spPr>
              <a:xfrm>
                <a:off x="4981714" y="2783320"/>
                <a:ext cx="836239" cy="83623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0185BD61-585A-4EFF-827A-13A30D2B7B36}"/>
                  </a:ext>
                </a:extLst>
              </p:cNvPr>
              <p:cNvSpPr/>
              <p:nvPr/>
            </p:nvSpPr>
            <p:spPr>
              <a:xfrm>
                <a:off x="3320443" y="3373145"/>
                <a:ext cx="836239" cy="1075117"/>
              </a:xfrm>
              <a:custGeom>
                <a:avLst/>
                <a:gdLst/>
                <a:ahLst/>
                <a:cxnLst/>
                <a:rect l="l" t="t" r="r" b="b"/>
                <a:pathLst>
                  <a:path w="1260000" h="1619929">
                    <a:moveTo>
                      <a:pt x="625540" y="0"/>
                    </a:moveTo>
                    <a:cubicBezTo>
                      <a:pt x="705491" y="1786"/>
                      <a:pt x="785914" y="39686"/>
                      <a:pt x="791166" y="110119"/>
                    </a:cubicBezTo>
                    <a:cubicBezTo>
                      <a:pt x="790698" y="195927"/>
                      <a:pt x="715932" y="226813"/>
                      <a:pt x="705484" y="359929"/>
                    </a:cubicBezTo>
                    <a:lnTo>
                      <a:pt x="1260000" y="359929"/>
                    </a:lnTo>
                    <a:lnTo>
                      <a:pt x="1260000" y="1619929"/>
                    </a:lnTo>
                    <a:lnTo>
                      <a:pt x="0" y="1619929"/>
                    </a:lnTo>
                    <a:lnTo>
                      <a:pt x="0" y="359929"/>
                    </a:lnTo>
                    <a:lnTo>
                      <a:pt x="562250" y="359929"/>
                    </a:lnTo>
                    <a:cubicBezTo>
                      <a:pt x="546401" y="236941"/>
                      <a:pt x="478120" y="225931"/>
                      <a:pt x="468836" y="135531"/>
                    </a:cubicBezTo>
                    <a:cubicBezTo>
                      <a:pt x="469431" y="51663"/>
                      <a:pt x="530354" y="6753"/>
                      <a:pt x="6255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73DD5168-AC76-4CBE-9EC0-900D22080637}"/>
                  </a:ext>
                </a:extLst>
              </p:cNvPr>
              <p:cNvSpPr/>
              <p:nvPr/>
            </p:nvSpPr>
            <p:spPr>
              <a:xfrm>
                <a:off x="4981714" y="3373145"/>
                <a:ext cx="836239" cy="1075117"/>
              </a:xfrm>
              <a:custGeom>
                <a:avLst/>
                <a:gdLst/>
                <a:ahLst/>
                <a:cxnLst/>
                <a:rect l="l" t="t" r="r" b="b"/>
                <a:pathLst>
                  <a:path w="1260000" h="1619928">
                    <a:moveTo>
                      <a:pt x="625539" y="0"/>
                    </a:moveTo>
                    <a:cubicBezTo>
                      <a:pt x="705491" y="1786"/>
                      <a:pt x="785913" y="39686"/>
                      <a:pt x="791165" y="110119"/>
                    </a:cubicBezTo>
                    <a:cubicBezTo>
                      <a:pt x="790697" y="195927"/>
                      <a:pt x="715932" y="226813"/>
                      <a:pt x="705483" y="359928"/>
                    </a:cubicBezTo>
                    <a:lnTo>
                      <a:pt x="1260000" y="359928"/>
                    </a:lnTo>
                    <a:lnTo>
                      <a:pt x="1260000" y="1619928"/>
                    </a:lnTo>
                    <a:lnTo>
                      <a:pt x="0" y="1619928"/>
                    </a:lnTo>
                    <a:lnTo>
                      <a:pt x="0" y="359928"/>
                    </a:lnTo>
                    <a:lnTo>
                      <a:pt x="562249" y="359928"/>
                    </a:lnTo>
                    <a:cubicBezTo>
                      <a:pt x="546399" y="236941"/>
                      <a:pt x="478119" y="225931"/>
                      <a:pt x="468835" y="135531"/>
                    </a:cubicBezTo>
                    <a:cubicBezTo>
                      <a:pt x="469430" y="51663"/>
                      <a:pt x="530354" y="6753"/>
                      <a:pt x="62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13">
                <a:extLst>
                  <a:ext uri="{FF2B5EF4-FFF2-40B4-BE49-F238E27FC236}">
                    <a16:creationId xmlns:a16="http://schemas.microsoft.com/office/drawing/2014/main" id="{1DD53A81-C846-4F62-8A94-B6DD609670D2}"/>
                  </a:ext>
                </a:extLst>
              </p:cNvPr>
              <p:cNvSpPr/>
              <p:nvPr/>
            </p:nvSpPr>
            <p:spPr>
              <a:xfrm>
                <a:off x="3326046" y="1782475"/>
                <a:ext cx="836239" cy="1243600"/>
              </a:xfrm>
              <a:custGeom>
                <a:avLst/>
                <a:gdLst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35960 w 836239"/>
                  <a:gd name="connsiteY13" fmla="*/ 0 h 1077346"/>
                  <a:gd name="connsiteX14" fmla="*/ 0 w 836239"/>
                  <a:gd name="connsiteY14" fmla="*/ 35960 h 1077346"/>
                  <a:gd name="connsiteX15" fmla="*/ 0 w 836239"/>
                  <a:gd name="connsiteY15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35960 w 836239"/>
                  <a:gd name="connsiteY13" fmla="*/ 0 h 1077346"/>
                  <a:gd name="connsiteX14" fmla="*/ 0 w 836239"/>
                  <a:gd name="connsiteY14" fmla="*/ 35960 h 1077346"/>
                  <a:gd name="connsiteX15" fmla="*/ 0 w 836239"/>
                  <a:gd name="connsiteY15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0 w 836239"/>
                  <a:gd name="connsiteY13" fmla="*/ 35960 h 1077346"/>
                  <a:gd name="connsiteX14" fmla="*/ 0 w 836239"/>
                  <a:gd name="connsiteY14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690645 w 836239"/>
                  <a:gd name="connsiteY10" fmla="*/ 0 h 1077346"/>
                  <a:gd name="connsiteX0" fmla="*/ 690645 w 838684"/>
                  <a:gd name="connsiteY0" fmla="*/ 83127 h 1160473"/>
                  <a:gd name="connsiteX1" fmla="*/ 838684 w 838684"/>
                  <a:gd name="connsiteY1" fmla="*/ 0 h 1160473"/>
                  <a:gd name="connsiteX2" fmla="*/ 836239 w 838684"/>
                  <a:gd name="connsiteY2" fmla="*/ 919366 h 1160473"/>
                  <a:gd name="connsiteX3" fmla="*/ 457268 w 838684"/>
                  <a:gd name="connsiteY3" fmla="*/ 919366 h 1160473"/>
                  <a:gd name="connsiteX4" fmla="*/ 519478 w 838684"/>
                  <a:gd name="connsiteY4" fmla="*/ 1070524 h 1160473"/>
                  <a:gd name="connsiteX5" fmla="*/ 415477 w 838684"/>
                  <a:gd name="connsiteY5" fmla="*/ 1160473 h 1160473"/>
                  <a:gd name="connsiteX6" fmla="*/ 305554 w 838684"/>
                  <a:gd name="connsiteY6" fmla="*/ 1087389 h 1160473"/>
                  <a:gd name="connsiteX7" fmla="*/ 362534 w 838684"/>
                  <a:gd name="connsiteY7" fmla="*/ 919366 h 1160473"/>
                  <a:gd name="connsiteX8" fmla="*/ 0 w 838684"/>
                  <a:gd name="connsiteY8" fmla="*/ 919366 h 1160473"/>
                  <a:gd name="connsiteX9" fmla="*/ 0 w 838684"/>
                  <a:gd name="connsiteY9" fmla="*/ 736141 h 1160473"/>
                  <a:gd name="connsiteX10" fmla="*/ 690645 w 838684"/>
                  <a:gd name="connsiteY10" fmla="*/ 83127 h 1160473"/>
                  <a:gd name="connsiteX0" fmla="*/ 0 w 838684"/>
                  <a:gd name="connsiteY0" fmla="*/ 736141 h 1160473"/>
                  <a:gd name="connsiteX1" fmla="*/ 838684 w 838684"/>
                  <a:gd name="connsiteY1" fmla="*/ 0 h 1160473"/>
                  <a:gd name="connsiteX2" fmla="*/ 836239 w 838684"/>
                  <a:gd name="connsiteY2" fmla="*/ 919366 h 1160473"/>
                  <a:gd name="connsiteX3" fmla="*/ 457268 w 838684"/>
                  <a:gd name="connsiteY3" fmla="*/ 919366 h 1160473"/>
                  <a:gd name="connsiteX4" fmla="*/ 519478 w 838684"/>
                  <a:gd name="connsiteY4" fmla="*/ 1070524 h 1160473"/>
                  <a:gd name="connsiteX5" fmla="*/ 415477 w 838684"/>
                  <a:gd name="connsiteY5" fmla="*/ 1160473 h 1160473"/>
                  <a:gd name="connsiteX6" fmla="*/ 305554 w 838684"/>
                  <a:gd name="connsiteY6" fmla="*/ 1087389 h 1160473"/>
                  <a:gd name="connsiteX7" fmla="*/ 362534 w 838684"/>
                  <a:gd name="connsiteY7" fmla="*/ 919366 h 1160473"/>
                  <a:gd name="connsiteX8" fmla="*/ 0 w 838684"/>
                  <a:gd name="connsiteY8" fmla="*/ 919366 h 1160473"/>
                  <a:gd name="connsiteX9" fmla="*/ 0 w 838684"/>
                  <a:gd name="connsiteY9" fmla="*/ 736141 h 1160473"/>
                  <a:gd name="connsiteX0" fmla="*/ 0 w 836239"/>
                  <a:gd name="connsiteY0" fmla="*/ 770370 h 1194702"/>
                  <a:gd name="connsiteX1" fmla="*/ 836239 w 836239"/>
                  <a:gd name="connsiteY1" fmla="*/ 0 h 1194702"/>
                  <a:gd name="connsiteX2" fmla="*/ 836239 w 836239"/>
                  <a:gd name="connsiteY2" fmla="*/ 953595 h 1194702"/>
                  <a:gd name="connsiteX3" fmla="*/ 457268 w 836239"/>
                  <a:gd name="connsiteY3" fmla="*/ 953595 h 1194702"/>
                  <a:gd name="connsiteX4" fmla="*/ 519478 w 836239"/>
                  <a:gd name="connsiteY4" fmla="*/ 1104753 h 1194702"/>
                  <a:gd name="connsiteX5" fmla="*/ 415477 w 836239"/>
                  <a:gd name="connsiteY5" fmla="*/ 1194702 h 1194702"/>
                  <a:gd name="connsiteX6" fmla="*/ 305554 w 836239"/>
                  <a:gd name="connsiteY6" fmla="*/ 1121618 h 1194702"/>
                  <a:gd name="connsiteX7" fmla="*/ 362534 w 836239"/>
                  <a:gd name="connsiteY7" fmla="*/ 953595 h 1194702"/>
                  <a:gd name="connsiteX8" fmla="*/ 0 w 836239"/>
                  <a:gd name="connsiteY8" fmla="*/ 953595 h 1194702"/>
                  <a:gd name="connsiteX9" fmla="*/ 0 w 836239"/>
                  <a:gd name="connsiteY9" fmla="*/ 770370 h 1194702"/>
                  <a:gd name="connsiteX0" fmla="*/ 0 w 838684"/>
                  <a:gd name="connsiteY0" fmla="*/ 755700 h 1180032"/>
                  <a:gd name="connsiteX1" fmla="*/ 838684 w 838684"/>
                  <a:gd name="connsiteY1" fmla="*/ 0 h 1180032"/>
                  <a:gd name="connsiteX2" fmla="*/ 836239 w 838684"/>
                  <a:gd name="connsiteY2" fmla="*/ 938925 h 1180032"/>
                  <a:gd name="connsiteX3" fmla="*/ 457268 w 838684"/>
                  <a:gd name="connsiteY3" fmla="*/ 938925 h 1180032"/>
                  <a:gd name="connsiteX4" fmla="*/ 519478 w 838684"/>
                  <a:gd name="connsiteY4" fmla="*/ 1090083 h 1180032"/>
                  <a:gd name="connsiteX5" fmla="*/ 415477 w 838684"/>
                  <a:gd name="connsiteY5" fmla="*/ 1180032 h 1180032"/>
                  <a:gd name="connsiteX6" fmla="*/ 305554 w 838684"/>
                  <a:gd name="connsiteY6" fmla="*/ 1106948 h 1180032"/>
                  <a:gd name="connsiteX7" fmla="*/ 362534 w 838684"/>
                  <a:gd name="connsiteY7" fmla="*/ 938925 h 1180032"/>
                  <a:gd name="connsiteX8" fmla="*/ 0 w 838684"/>
                  <a:gd name="connsiteY8" fmla="*/ 938925 h 1180032"/>
                  <a:gd name="connsiteX9" fmla="*/ 0 w 838684"/>
                  <a:gd name="connsiteY9" fmla="*/ 755700 h 1180032"/>
                  <a:gd name="connsiteX0" fmla="*/ 0 w 838684"/>
                  <a:gd name="connsiteY0" fmla="*/ 775259 h 1199591"/>
                  <a:gd name="connsiteX1" fmla="*/ 838684 w 838684"/>
                  <a:gd name="connsiteY1" fmla="*/ 0 h 1199591"/>
                  <a:gd name="connsiteX2" fmla="*/ 836239 w 838684"/>
                  <a:gd name="connsiteY2" fmla="*/ 958484 h 1199591"/>
                  <a:gd name="connsiteX3" fmla="*/ 457268 w 838684"/>
                  <a:gd name="connsiteY3" fmla="*/ 958484 h 1199591"/>
                  <a:gd name="connsiteX4" fmla="*/ 519478 w 838684"/>
                  <a:gd name="connsiteY4" fmla="*/ 1109642 h 1199591"/>
                  <a:gd name="connsiteX5" fmla="*/ 415477 w 838684"/>
                  <a:gd name="connsiteY5" fmla="*/ 1199591 h 1199591"/>
                  <a:gd name="connsiteX6" fmla="*/ 305554 w 838684"/>
                  <a:gd name="connsiteY6" fmla="*/ 1126507 h 1199591"/>
                  <a:gd name="connsiteX7" fmla="*/ 362534 w 838684"/>
                  <a:gd name="connsiteY7" fmla="*/ 958484 h 1199591"/>
                  <a:gd name="connsiteX8" fmla="*/ 0 w 838684"/>
                  <a:gd name="connsiteY8" fmla="*/ 958484 h 1199591"/>
                  <a:gd name="connsiteX9" fmla="*/ 0 w 838684"/>
                  <a:gd name="connsiteY9" fmla="*/ 775259 h 1199591"/>
                  <a:gd name="connsiteX0" fmla="*/ 0 w 836239"/>
                  <a:gd name="connsiteY0" fmla="*/ 809488 h 1233820"/>
                  <a:gd name="connsiteX1" fmla="*/ 826460 w 836239"/>
                  <a:gd name="connsiteY1" fmla="*/ 0 h 1233820"/>
                  <a:gd name="connsiteX2" fmla="*/ 836239 w 836239"/>
                  <a:gd name="connsiteY2" fmla="*/ 992713 h 1233820"/>
                  <a:gd name="connsiteX3" fmla="*/ 457268 w 836239"/>
                  <a:gd name="connsiteY3" fmla="*/ 992713 h 1233820"/>
                  <a:gd name="connsiteX4" fmla="*/ 519478 w 836239"/>
                  <a:gd name="connsiteY4" fmla="*/ 1143871 h 1233820"/>
                  <a:gd name="connsiteX5" fmla="*/ 415477 w 836239"/>
                  <a:gd name="connsiteY5" fmla="*/ 1233820 h 1233820"/>
                  <a:gd name="connsiteX6" fmla="*/ 305554 w 836239"/>
                  <a:gd name="connsiteY6" fmla="*/ 1160736 h 1233820"/>
                  <a:gd name="connsiteX7" fmla="*/ 362534 w 836239"/>
                  <a:gd name="connsiteY7" fmla="*/ 992713 h 1233820"/>
                  <a:gd name="connsiteX8" fmla="*/ 0 w 836239"/>
                  <a:gd name="connsiteY8" fmla="*/ 992713 h 1233820"/>
                  <a:gd name="connsiteX9" fmla="*/ 0 w 836239"/>
                  <a:gd name="connsiteY9" fmla="*/ 809488 h 1233820"/>
                  <a:gd name="connsiteX0" fmla="*/ 0 w 839410"/>
                  <a:gd name="connsiteY0" fmla="*/ 816823 h 1241155"/>
                  <a:gd name="connsiteX1" fmla="*/ 838684 w 839410"/>
                  <a:gd name="connsiteY1" fmla="*/ 0 h 1241155"/>
                  <a:gd name="connsiteX2" fmla="*/ 836239 w 839410"/>
                  <a:gd name="connsiteY2" fmla="*/ 1000048 h 1241155"/>
                  <a:gd name="connsiteX3" fmla="*/ 457268 w 839410"/>
                  <a:gd name="connsiteY3" fmla="*/ 1000048 h 1241155"/>
                  <a:gd name="connsiteX4" fmla="*/ 519478 w 839410"/>
                  <a:gd name="connsiteY4" fmla="*/ 1151206 h 1241155"/>
                  <a:gd name="connsiteX5" fmla="*/ 415477 w 839410"/>
                  <a:gd name="connsiteY5" fmla="*/ 1241155 h 1241155"/>
                  <a:gd name="connsiteX6" fmla="*/ 305554 w 839410"/>
                  <a:gd name="connsiteY6" fmla="*/ 1168071 h 1241155"/>
                  <a:gd name="connsiteX7" fmla="*/ 362534 w 839410"/>
                  <a:gd name="connsiteY7" fmla="*/ 1000048 h 1241155"/>
                  <a:gd name="connsiteX8" fmla="*/ 0 w 839410"/>
                  <a:gd name="connsiteY8" fmla="*/ 1000048 h 1241155"/>
                  <a:gd name="connsiteX9" fmla="*/ 0 w 839410"/>
                  <a:gd name="connsiteY9" fmla="*/ 816823 h 1241155"/>
                  <a:gd name="connsiteX0" fmla="*/ 0 w 836239"/>
                  <a:gd name="connsiteY0" fmla="*/ 819268 h 1243600"/>
                  <a:gd name="connsiteX1" fmla="*/ 831349 w 836239"/>
                  <a:gd name="connsiteY1" fmla="*/ 0 h 1243600"/>
                  <a:gd name="connsiteX2" fmla="*/ 836239 w 836239"/>
                  <a:gd name="connsiteY2" fmla="*/ 1002493 h 1243600"/>
                  <a:gd name="connsiteX3" fmla="*/ 457268 w 836239"/>
                  <a:gd name="connsiteY3" fmla="*/ 1002493 h 1243600"/>
                  <a:gd name="connsiteX4" fmla="*/ 519478 w 836239"/>
                  <a:gd name="connsiteY4" fmla="*/ 1153651 h 1243600"/>
                  <a:gd name="connsiteX5" fmla="*/ 415477 w 836239"/>
                  <a:gd name="connsiteY5" fmla="*/ 1243600 h 1243600"/>
                  <a:gd name="connsiteX6" fmla="*/ 305554 w 836239"/>
                  <a:gd name="connsiteY6" fmla="*/ 1170516 h 1243600"/>
                  <a:gd name="connsiteX7" fmla="*/ 362534 w 836239"/>
                  <a:gd name="connsiteY7" fmla="*/ 1002493 h 1243600"/>
                  <a:gd name="connsiteX8" fmla="*/ 0 w 836239"/>
                  <a:gd name="connsiteY8" fmla="*/ 1002493 h 1243600"/>
                  <a:gd name="connsiteX9" fmla="*/ 0 w 836239"/>
                  <a:gd name="connsiteY9" fmla="*/ 819268 h 124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239" h="1243600">
                    <a:moveTo>
                      <a:pt x="0" y="819268"/>
                    </a:moveTo>
                    <a:lnTo>
                      <a:pt x="831349" y="0"/>
                    </a:lnTo>
                    <a:cubicBezTo>
                      <a:pt x="834609" y="330904"/>
                      <a:pt x="832979" y="671589"/>
                      <a:pt x="836239" y="1002493"/>
                    </a:cubicBezTo>
                    <a:lnTo>
                      <a:pt x="457268" y="1002493"/>
                    </a:lnTo>
                    <a:cubicBezTo>
                      <a:pt x="467180" y="1086219"/>
                      <a:pt x="513262" y="1093113"/>
                      <a:pt x="519478" y="1153651"/>
                    </a:cubicBezTo>
                    <a:cubicBezTo>
                      <a:pt x="519084" y="1209312"/>
                      <a:pt x="478650" y="1239118"/>
                      <a:pt x="415477" y="1243600"/>
                    </a:cubicBezTo>
                    <a:cubicBezTo>
                      <a:pt x="362415" y="1242415"/>
                      <a:pt x="309040" y="1217261"/>
                      <a:pt x="305554" y="1170516"/>
                    </a:cubicBezTo>
                    <a:cubicBezTo>
                      <a:pt x="305867" y="1113090"/>
                      <a:pt x="356318" y="1092729"/>
                      <a:pt x="362534" y="1002493"/>
                    </a:cubicBezTo>
                    <a:lnTo>
                      <a:pt x="0" y="1002493"/>
                    </a:lnTo>
                    <a:lnTo>
                      <a:pt x="0" y="819268"/>
                    </a:lnTo>
                    <a:close/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B5E21084-643B-415E-961F-34F511F16847}"/>
                  </a:ext>
                </a:extLst>
              </p:cNvPr>
              <p:cNvSpPr/>
              <p:nvPr/>
            </p:nvSpPr>
            <p:spPr>
              <a:xfrm>
                <a:off x="4987021" y="1792256"/>
                <a:ext cx="836536" cy="1233821"/>
              </a:xfrm>
              <a:custGeom>
                <a:avLst/>
                <a:gdLst>
                  <a:gd name="connsiteX0" fmla="*/ 794676 w 836239"/>
                  <a:gd name="connsiteY0" fmla="*/ 0 h 1077346"/>
                  <a:gd name="connsiteX1" fmla="*/ 836239 w 836239"/>
                  <a:gd name="connsiteY1" fmla="*/ 41563 h 1077346"/>
                  <a:gd name="connsiteX2" fmla="*/ 794676 w 836239"/>
                  <a:gd name="connsiteY2" fmla="*/ 0 h 1077346"/>
                  <a:gd name="connsiteX3" fmla="*/ 0 w 836239"/>
                  <a:gd name="connsiteY3" fmla="*/ 0 h 1077346"/>
                  <a:gd name="connsiteX4" fmla="*/ 154603 w 836239"/>
                  <a:gd name="connsiteY4" fmla="*/ 0 h 1077346"/>
                  <a:gd name="connsiteX5" fmla="*/ 819127 w 836239"/>
                  <a:gd name="connsiteY5" fmla="*/ 664524 h 1077346"/>
                  <a:gd name="connsiteX6" fmla="*/ 836239 w 836239"/>
                  <a:gd name="connsiteY6" fmla="*/ 647411 h 1077346"/>
                  <a:gd name="connsiteX7" fmla="*/ 836239 w 836239"/>
                  <a:gd name="connsiteY7" fmla="*/ 836239 h 1077346"/>
                  <a:gd name="connsiteX8" fmla="*/ 457268 w 836239"/>
                  <a:gd name="connsiteY8" fmla="*/ 836239 h 1077346"/>
                  <a:gd name="connsiteX9" fmla="*/ 519479 w 836239"/>
                  <a:gd name="connsiteY9" fmla="*/ 987397 h 1077346"/>
                  <a:gd name="connsiteX10" fmla="*/ 415477 w 836239"/>
                  <a:gd name="connsiteY10" fmla="*/ 1077346 h 1077346"/>
                  <a:gd name="connsiteX11" fmla="*/ 305554 w 836239"/>
                  <a:gd name="connsiteY11" fmla="*/ 1004262 h 1077346"/>
                  <a:gd name="connsiteX12" fmla="*/ 362534 w 836239"/>
                  <a:gd name="connsiteY12" fmla="*/ 836239 h 1077346"/>
                  <a:gd name="connsiteX13" fmla="*/ 0 w 836239"/>
                  <a:gd name="connsiteY13" fmla="*/ 836239 h 1077346"/>
                  <a:gd name="connsiteX14" fmla="*/ 0 w 836239"/>
                  <a:gd name="connsiteY14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36239 w 836239"/>
                  <a:gd name="connsiteY2" fmla="*/ 647411 h 1077346"/>
                  <a:gd name="connsiteX3" fmla="*/ 836239 w 836239"/>
                  <a:gd name="connsiteY3" fmla="*/ 836239 h 1077346"/>
                  <a:gd name="connsiteX4" fmla="*/ 457268 w 836239"/>
                  <a:gd name="connsiteY4" fmla="*/ 836239 h 1077346"/>
                  <a:gd name="connsiteX5" fmla="*/ 519479 w 836239"/>
                  <a:gd name="connsiteY5" fmla="*/ 987397 h 1077346"/>
                  <a:gd name="connsiteX6" fmla="*/ 415477 w 836239"/>
                  <a:gd name="connsiteY6" fmla="*/ 1077346 h 1077346"/>
                  <a:gd name="connsiteX7" fmla="*/ 305554 w 836239"/>
                  <a:gd name="connsiteY7" fmla="*/ 1004262 h 1077346"/>
                  <a:gd name="connsiteX8" fmla="*/ 362534 w 836239"/>
                  <a:gd name="connsiteY8" fmla="*/ 836239 h 1077346"/>
                  <a:gd name="connsiteX9" fmla="*/ 0 w 836239"/>
                  <a:gd name="connsiteY9" fmla="*/ 836239 h 1077346"/>
                  <a:gd name="connsiteX10" fmla="*/ 0 w 836239"/>
                  <a:gd name="connsiteY10" fmla="*/ 0 h 1077346"/>
                  <a:gd name="connsiteX0" fmla="*/ 0 w 836239"/>
                  <a:gd name="connsiteY0" fmla="*/ 0 h 1077346"/>
                  <a:gd name="connsiteX1" fmla="*/ 836239 w 836239"/>
                  <a:gd name="connsiteY1" fmla="*/ 647411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9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0 h 1077346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5107 w 836456"/>
                  <a:gd name="connsiteY0" fmla="*/ 0 h 1233821"/>
                  <a:gd name="connsiteX1" fmla="*/ 836456 w 836456"/>
                  <a:gd name="connsiteY1" fmla="*/ 803886 h 1233821"/>
                  <a:gd name="connsiteX2" fmla="*/ 836456 w 836456"/>
                  <a:gd name="connsiteY2" fmla="*/ 992714 h 1233821"/>
                  <a:gd name="connsiteX3" fmla="*/ 457485 w 836456"/>
                  <a:gd name="connsiteY3" fmla="*/ 992714 h 1233821"/>
                  <a:gd name="connsiteX4" fmla="*/ 519696 w 836456"/>
                  <a:gd name="connsiteY4" fmla="*/ 1143872 h 1233821"/>
                  <a:gd name="connsiteX5" fmla="*/ 415694 w 836456"/>
                  <a:gd name="connsiteY5" fmla="*/ 1233821 h 1233821"/>
                  <a:gd name="connsiteX6" fmla="*/ 305771 w 836456"/>
                  <a:gd name="connsiteY6" fmla="*/ 1160737 h 1233821"/>
                  <a:gd name="connsiteX7" fmla="*/ 362751 w 836456"/>
                  <a:gd name="connsiteY7" fmla="*/ 992714 h 1233821"/>
                  <a:gd name="connsiteX8" fmla="*/ 217 w 836456"/>
                  <a:gd name="connsiteY8" fmla="*/ 992714 h 1233821"/>
                  <a:gd name="connsiteX9" fmla="*/ 5107 w 836456"/>
                  <a:gd name="connsiteY9" fmla="*/ 0 h 1233821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2742 w 836536"/>
                  <a:gd name="connsiteY0" fmla="*/ 0 h 1233821"/>
                  <a:gd name="connsiteX1" fmla="*/ 836536 w 836536"/>
                  <a:gd name="connsiteY1" fmla="*/ 803886 h 1233821"/>
                  <a:gd name="connsiteX2" fmla="*/ 836536 w 836536"/>
                  <a:gd name="connsiteY2" fmla="*/ 992714 h 1233821"/>
                  <a:gd name="connsiteX3" fmla="*/ 457565 w 836536"/>
                  <a:gd name="connsiteY3" fmla="*/ 992714 h 1233821"/>
                  <a:gd name="connsiteX4" fmla="*/ 519776 w 836536"/>
                  <a:gd name="connsiteY4" fmla="*/ 1143872 h 1233821"/>
                  <a:gd name="connsiteX5" fmla="*/ 415774 w 836536"/>
                  <a:gd name="connsiteY5" fmla="*/ 1233821 h 1233821"/>
                  <a:gd name="connsiteX6" fmla="*/ 305851 w 836536"/>
                  <a:gd name="connsiteY6" fmla="*/ 1160737 h 1233821"/>
                  <a:gd name="connsiteX7" fmla="*/ 362831 w 836536"/>
                  <a:gd name="connsiteY7" fmla="*/ 992714 h 1233821"/>
                  <a:gd name="connsiteX8" fmla="*/ 297 w 836536"/>
                  <a:gd name="connsiteY8" fmla="*/ 992714 h 1233821"/>
                  <a:gd name="connsiteX9" fmla="*/ 2742 w 836536"/>
                  <a:gd name="connsiteY9" fmla="*/ 0 h 123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536" h="1233821">
                    <a:moveTo>
                      <a:pt x="2742" y="0"/>
                    </a:moveTo>
                    <a:lnTo>
                      <a:pt x="836536" y="803886"/>
                    </a:lnTo>
                    <a:lnTo>
                      <a:pt x="836536" y="992714"/>
                    </a:lnTo>
                    <a:lnTo>
                      <a:pt x="457565" y="992714"/>
                    </a:lnTo>
                    <a:cubicBezTo>
                      <a:pt x="467477" y="1076440"/>
                      <a:pt x="513559" y="1083334"/>
                      <a:pt x="519776" y="1143872"/>
                    </a:cubicBezTo>
                    <a:cubicBezTo>
                      <a:pt x="519381" y="1199533"/>
                      <a:pt x="478947" y="1229339"/>
                      <a:pt x="415774" y="1233821"/>
                    </a:cubicBezTo>
                    <a:cubicBezTo>
                      <a:pt x="362712" y="1232636"/>
                      <a:pt x="309337" y="1207482"/>
                      <a:pt x="305851" y="1160737"/>
                    </a:cubicBezTo>
                    <a:cubicBezTo>
                      <a:pt x="306164" y="1103311"/>
                      <a:pt x="356615" y="1082950"/>
                      <a:pt x="362831" y="992714"/>
                    </a:cubicBezTo>
                    <a:lnTo>
                      <a:pt x="297" y="992714"/>
                    </a:lnTo>
                    <a:cubicBezTo>
                      <a:pt x="-1333" y="661809"/>
                      <a:pt x="4372" y="330905"/>
                      <a:pt x="2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B2D4F321-4F0A-47A5-A5A0-5E8CE915352A}"/>
                  </a:ext>
                </a:extLst>
              </p:cNvPr>
              <p:cNvSpPr/>
              <p:nvPr/>
            </p:nvSpPr>
            <p:spPr>
              <a:xfrm>
                <a:off x="3914673" y="3612023"/>
                <a:ext cx="1317823" cy="836239"/>
              </a:xfrm>
              <a:custGeom>
                <a:avLst/>
                <a:gdLst/>
                <a:ahLst/>
                <a:cxnLst/>
                <a:rect l="l" t="t" r="r" b="b"/>
                <a:pathLst>
                  <a:path w="1985624" h="1260000">
                    <a:moveTo>
                      <a:pt x="356204" y="0"/>
                    </a:moveTo>
                    <a:lnTo>
                      <a:pt x="1616204" y="0"/>
                    </a:lnTo>
                    <a:lnTo>
                      <a:pt x="1616204" y="563159"/>
                    </a:lnTo>
                    <a:cubicBezTo>
                      <a:pt x="1748180" y="549871"/>
                      <a:pt x="1757420" y="478353"/>
                      <a:pt x="1850093" y="468836"/>
                    </a:cubicBezTo>
                    <a:cubicBezTo>
                      <a:pt x="1933961" y="469431"/>
                      <a:pt x="1978871" y="530355"/>
                      <a:pt x="1985624" y="625540"/>
                    </a:cubicBezTo>
                    <a:cubicBezTo>
                      <a:pt x="1983838" y="705492"/>
                      <a:pt x="1945938" y="785914"/>
                      <a:pt x="1875505" y="791166"/>
                    </a:cubicBezTo>
                    <a:cubicBezTo>
                      <a:pt x="1787691" y="790687"/>
                      <a:pt x="1757397" y="712397"/>
                      <a:pt x="1616204" y="704999"/>
                    </a:cubicBezTo>
                    <a:lnTo>
                      <a:pt x="1616204" y="1260000"/>
                    </a:lnTo>
                    <a:lnTo>
                      <a:pt x="356204" y="1260000"/>
                    </a:lnTo>
                    <a:lnTo>
                      <a:pt x="356204" y="698108"/>
                    </a:lnTo>
                    <a:cubicBezTo>
                      <a:pt x="236709" y="714981"/>
                      <a:pt x="225014" y="781976"/>
                      <a:pt x="135531" y="791165"/>
                    </a:cubicBezTo>
                    <a:cubicBezTo>
                      <a:pt x="51663" y="790570"/>
                      <a:pt x="6753" y="729647"/>
                      <a:pt x="0" y="634461"/>
                    </a:cubicBezTo>
                    <a:cubicBezTo>
                      <a:pt x="1786" y="554510"/>
                      <a:pt x="39686" y="474088"/>
                      <a:pt x="110119" y="468835"/>
                    </a:cubicBezTo>
                    <a:cubicBezTo>
                      <a:pt x="195122" y="469298"/>
                      <a:pt x="226228" y="542672"/>
                      <a:pt x="356204" y="554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Rectangle 16">
                <a:extLst>
                  <a:ext uri="{FF2B5EF4-FFF2-40B4-BE49-F238E27FC236}">
                    <a16:creationId xmlns:a16="http://schemas.microsoft.com/office/drawing/2014/main" id="{DC74C591-9494-4BCB-B941-A0CA95A92BE1}"/>
                  </a:ext>
                </a:extLst>
              </p:cNvPr>
              <p:cNvSpPr/>
              <p:nvPr/>
            </p:nvSpPr>
            <p:spPr>
              <a:xfrm rot="5400000">
                <a:off x="3924521" y="2544519"/>
                <a:ext cx="1298127" cy="1317823"/>
              </a:xfrm>
              <a:custGeom>
                <a:avLst/>
                <a:gdLst/>
                <a:ahLst/>
                <a:cxnLst/>
                <a:rect l="l" t="t" r="r" b="b"/>
                <a:pathLst>
                  <a:path w="1955947" h="1985624">
                    <a:moveTo>
                      <a:pt x="0" y="1003881"/>
                    </a:moveTo>
                    <a:cubicBezTo>
                      <a:pt x="1786" y="923929"/>
                      <a:pt x="39686" y="843507"/>
                      <a:pt x="110119" y="838255"/>
                    </a:cubicBezTo>
                    <a:cubicBezTo>
                      <a:pt x="192631" y="838705"/>
                      <a:pt x="224359" y="907854"/>
                      <a:pt x="344973" y="923174"/>
                    </a:cubicBezTo>
                    <a:lnTo>
                      <a:pt x="344973" y="369420"/>
                    </a:lnTo>
                    <a:lnTo>
                      <a:pt x="908132" y="369420"/>
                    </a:lnTo>
                    <a:cubicBezTo>
                      <a:pt x="894844" y="237444"/>
                      <a:pt x="823326" y="228204"/>
                      <a:pt x="813809" y="135531"/>
                    </a:cubicBezTo>
                    <a:cubicBezTo>
                      <a:pt x="814404" y="51663"/>
                      <a:pt x="875327" y="6753"/>
                      <a:pt x="970513" y="0"/>
                    </a:cubicBezTo>
                    <a:cubicBezTo>
                      <a:pt x="1050464" y="1786"/>
                      <a:pt x="1130887" y="39686"/>
                      <a:pt x="1136139" y="110119"/>
                    </a:cubicBezTo>
                    <a:cubicBezTo>
                      <a:pt x="1135661" y="197933"/>
                      <a:pt x="1057369" y="228227"/>
                      <a:pt x="1049972" y="369420"/>
                    </a:cubicBezTo>
                    <a:lnTo>
                      <a:pt x="1604973" y="369420"/>
                    </a:lnTo>
                    <a:lnTo>
                      <a:pt x="1604973" y="930811"/>
                    </a:lnTo>
                    <a:cubicBezTo>
                      <a:pt x="1719598" y="912484"/>
                      <a:pt x="1732247" y="847309"/>
                      <a:pt x="1820416" y="838255"/>
                    </a:cubicBezTo>
                    <a:cubicBezTo>
                      <a:pt x="1904284" y="838850"/>
                      <a:pt x="1949194" y="899773"/>
                      <a:pt x="1955947" y="994959"/>
                    </a:cubicBezTo>
                    <a:cubicBezTo>
                      <a:pt x="1954161" y="1074910"/>
                      <a:pt x="1916261" y="1155332"/>
                      <a:pt x="1845828" y="1160585"/>
                    </a:cubicBezTo>
                    <a:cubicBezTo>
                      <a:pt x="1761973" y="1160128"/>
                      <a:pt x="1730569" y="1088717"/>
                      <a:pt x="1604973" y="1075359"/>
                    </a:cubicBezTo>
                    <a:lnTo>
                      <a:pt x="1604973" y="1629420"/>
                    </a:lnTo>
                    <a:lnTo>
                      <a:pt x="1043081" y="1629420"/>
                    </a:lnTo>
                    <a:cubicBezTo>
                      <a:pt x="1059954" y="1748915"/>
                      <a:pt x="1126948" y="1760610"/>
                      <a:pt x="1136138" y="1850093"/>
                    </a:cubicBezTo>
                    <a:cubicBezTo>
                      <a:pt x="1135543" y="1933961"/>
                      <a:pt x="1074620" y="1978871"/>
                      <a:pt x="979434" y="1985624"/>
                    </a:cubicBezTo>
                    <a:cubicBezTo>
                      <a:pt x="899483" y="1983838"/>
                      <a:pt x="819061" y="1945938"/>
                      <a:pt x="813808" y="1875505"/>
                    </a:cubicBezTo>
                    <a:cubicBezTo>
                      <a:pt x="814271" y="1790502"/>
                      <a:pt x="887645" y="1759396"/>
                      <a:pt x="899301" y="1629420"/>
                    </a:cubicBezTo>
                    <a:lnTo>
                      <a:pt x="344973" y="1629420"/>
                    </a:lnTo>
                    <a:lnTo>
                      <a:pt x="344973" y="1069040"/>
                    </a:lnTo>
                    <a:cubicBezTo>
                      <a:pt x="235877" y="1088650"/>
                      <a:pt x="222136" y="1151691"/>
                      <a:pt x="135531" y="1160585"/>
                    </a:cubicBezTo>
                    <a:cubicBezTo>
                      <a:pt x="51663" y="1159990"/>
                      <a:pt x="6753" y="1099066"/>
                      <a:pt x="0" y="100388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ectangle 14">
                <a:extLst>
                  <a:ext uri="{FF2B5EF4-FFF2-40B4-BE49-F238E27FC236}">
                    <a16:creationId xmlns:a16="http://schemas.microsoft.com/office/drawing/2014/main" id="{AFE32141-9E5E-4230-BDC0-C44032A3EA7E}"/>
                  </a:ext>
                </a:extLst>
              </p:cNvPr>
              <p:cNvSpPr/>
              <p:nvPr/>
            </p:nvSpPr>
            <p:spPr>
              <a:xfrm flipH="1">
                <a:off x="3318110" y="1793484"/>
                <a:ext cx="836536" cy="1233821"/>
              </a:xfrm>
              <a:custGeom>
                <a:avLst/>
                <a:gdLst>
                  <a:gd name="connsiteX0" fmla="*/ 794676 w 836239"/>
                  <a:gd name="connsiteY0" fmla="*/ 0 h 1077346"/>
                  <a:gd name="connsiteX1" fmla="*/ 836239 w 836239"/>
                  <a:gd name="connsiteY1" fmla="*/ 41563 h 1077346"/>
                  <a:gd name="connsiteX2" fmla="*/ 794676 w 836239"/>
                  <a:gd name="connsiteY2" fmla="*/ 0 h 1077346"/>
                  <a:gd name="connsiteX3" fmla="*/ 0 w 836239"/>
                  <a:gd name="connsiteY3" fmla="*/ 0 h 1077346"/>
                  <a:gd name="connsiteX4" fmla="*/ 154603 w 836239"/>
                  <a:gd name="connsiteY4" fmla="*/ 0 h 1077346"/>
                  <a:gd name="connsiteX5" fmla="*/ 819127 w 836239"/>
                  <a:gd name="connsiteY5" fmla="*/ 664524 h 1077346"/>
                  <a:gd name="connsiteX6" fmla="*/ 836239 w 836239"/>
                  <a:gd name="connsiteY6" fmla="*/ 647411 h 1077346"/>
                  <a:gd name="connsiteX7" fmla="*/ 836239 w 836239"/>
                  <a:gd name="connsiteY7" fmla="*/ 836239 h 1077346"/>
                  <a:gd name="connsiteX8" fmla="*/ 457268 w 836239"/>
                  <a:gd name="connsiteY8" fmla="*/ 836239 h 1077346"/>
                  <a:gd name="connsiteX9" fmla="*/ 519479 w 836239"/>
                  <a:gd name="connsiteY9" fmla="*/ 987397 h 1077346"/>
                  <a:gd name="connsiteX10" fmla="*/ 415477 w 836239"/>
                  <a:gd name="connsiteY10" fmla="*/ 1077346 h 1077346"/>
                  <a:gd name="connsiteX11" fmla="*/ 305554 w 836239"/>
                  <a:gd name="connsiteY11" fmla="*/ 1004262 h 1077346"/>
                  <a:gd name="connsiteX12" fmla="*/ 362534 w 836239"/>
                  <a:gd name="connsiteY12" fmla="*/ 836239 h 1077346"/>
                  <a:gd name="connsiteX13" fmla="*/ 0 w 836239"/>
                  <a:gd name="connsiteY13" fmla="*/ 836239 h 1077346"/>
                  <a:gd name="connsiteX14" fmla="*/ 0 w 836239"/>
                  <a:gd name="connsiteY14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36239 w 836239"/>
                  <a:gd name="connsiteY2" fmla="*/ 647411 h 1077346"/>
                  <a:gd name="connsiteX3" fmla="*/ 836239 w 836239"/>
                  <a:gd name="connsiteY3" fmla="*/ 836239 h 1077346"/>
                  <a:gd name="connsiteX4" fmla="*/ 457268 w 836239"/>
                  <a:gd name="connsiteY4" fmla="*/ 836239 h 1077346"/>
                  <a:gd name="connsiteX5" fmla="*/ 519479 w 836239"/>
                  <a:gd name="connsiteY5" fmla="*/ 987397 h 1077346"/>
                  <a:gd name="connsiteX6" fmla="*/ 415477 w 836239"/>
                  <a:gd name="connsiteY6" fmla="*/ 1077346 h 1077346"/>
                  <a:gd name="connsiteX7" fmla="*/ 305554 w 836239"/>
                  <a:gd name="connsiteY7" fmla="*/ 1004262 h 1077346"/>
                  <a:gd name="connsiteX8" fmla="*/ 362534 w 836239"/>
                  <a:gd name="connsiteY8" fmla="*/ 836239 h 1077346"/>
                  <a:gd name="connsiteX9" fmla="*/ 0 w 836239"/>
                  <a:gd name="connsiteY9" fmla="*/ 836239 h 1077346"/>
                  <a:gd name="connsiteX10" fmla="*/ 0 w 836239"/>
                  <a:gd name="connsiteY10" fmla="*/ 0 h 1077346"/>
                  <a:gd name="connsiteX0" fmla="*/ 0 w 836239"/>
                  <a:gd name="connsiteY0" fmla="*/ 0 h 1077346"/>
                  <a:gd name="connsiteX1" fmla="*/ 836239 w 836239"/>
                  <a:gd name="connsiteY1" fmla="*/ 647411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9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0 h 1077346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5107 w 836456"/>
                  <a:gd name="connsiteY0" fmla="*/ 0 h 1233821"/>
                  <a:gd name="connsiteX1" fmla="*/ 836456 w 836456"/>
                  <a:gd name="connsiteY1" fmla="*/ 803886 h 1233821"/>
                  <a:gd name="connsiteX2" fmla="*/ 836456 w 836456"/>
                  <a:gd name="connsiteY2" fmla="*/ 992714 h 1233821"/>
                  <a:gd name="connsiteX3" fmla="*/ 457485 w 836456"/>
                  <a:gd name="connsiteY3" fmla="*/ 992714 h 1233821"/>
                  <a:gd name="connsiteX4" fmla="*/ 519696 w 836456"/>
                  <a:gd name="connsiteY4" fmla="*/ 1143872 h 1233821"/>
                  <a:gd name="connsiteX5" fmla="*/ 415694 w 836456"/>
                  <a:gd name="connsiteY5" fmla="*/ 1233821 h 1233821"/>
                  <a:gd name="connsiteX6" fmla="*/ 305771 w 836456"/>
                  <a:gd name="connsiteY6" fmla="*/ 1160737 h 1233821"/>
                  <a:gd name="connsiteX7" fmla="*/ 362751 w 836456"/>
                  <a:gd name="connsiteY7" fmla="*/ 992714 h 1233821"/>
                  <a:gd name="connsiteX8" fmla="*/ 217 w 836456"/>
                  <a:gd name="connsiteY8" fmla="*/ 992714 h 1233821"/>
                  <a:gd name="connsiteX9" fmla="*/ 5107 w 836456"/>
                  <a:gd name="connsiteY9" fmla="*/ 0 h 1233821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2742 w 836536"/>
                  <a:gd name="connsiteY0" fmla="*/ 0 h 1233821"/>
                  <a:gd name="connsiteX1" fmla="*/ 836536 w 836536"/>
                  <a:gd name="connsiteY1" fmla="*/ 803886 h 1233821"/>
                  <a:gd name="connsiteX2" fmla="*/ 836536 w 836536"/>
                  <a:gd name="connsiteY2" fmla="*/ 992714 h 1233821"/>
                  <a:gd name="connsiteX3" fmla="*/ 457565 w 836536"/>
                  <a:gd name="connsiteY3" fmla="*/ 992714 h 1233821"/>
                  <a:gd name="connsiteX4" fmla="*/ 519776 w 836536"/>
                  <a:gd name="connsiteY4" fmla="*/ 1143872 h 1233821"/>
                  <a:gd name="connsiteX5" fmla="*/ 415774 w 836536"/>
                  <a:gd name="connsiteY5" fmla="*/ 1233821 h 1233821"/>
                  <a:gd name="connsiteX6" fmla="*/ 305851 w 836536"/>
                  <a:gd name="connsiteY6" fmla="*/ 1160737 h 1233821"/>
                  <a:gd name="connsiteX7" fmla="*/ 362831 w 836536"/>
                  <a:gd name="connsiteY7" fmla="*/ 992714 h 1233821"/>
                  <a:gd name="connsiteX8" fmla="*/ 297 w 836536"/>
                  <a:gd name="connsiteY8" fmla="*/ 992714 h 1233821"/>
                  <a:gd name="connsiteX9" fmla="*/ 2742 w 836536"/>
                  <a:gd name="connsiteY9" fmla="*/ 0 h 123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536" h="1233821">
                    <a:moveTo>
                      <a:pt x="2742" y="0"/>
                    </a:moveTo>
                    <a:lnTo>
                      <a:pt x="836536" y="803886"/>
                    </a:lnTo>
                    <a:lnTo>
                      <a:pt x="836536" y="992714"/>
                    </a:lnTo>
                    <a:lnTo>
                      <a:pt x="457565" y="992714"/>
                    </a:lnTo>
                    <a:cubicBezTo>
                      <a:pt x="467477" y="1076440"/>
                      <a:pt x="513559" y="1083334"/>
                      <a:pt x="519776" y="1143872"/>
                    </a:cubicBezTo>
                    <a:cubicBezTo>
                      <a:pt x="519381" y="1199533"/>
                      <a:pt x="478947" y="1229339"/>
                      <a:pt x="415774" y="1233821"/>
                    </a:cubicBezTo>
                    <a:cubicBezTo>
                      <a:pt x="362712" y="1232636"/>
                      <a:pt x="309337" y="1207482"/>
                      <a:pt x="305851" y="1160737"/>
                    </a:cubicBezTo>
                    <a:cubicBezTo>
                      <a:pt x="306164" y="1103311"/>
                      <a:pt x="356615" y="1082950"/>
                      <a:pt x="362831" y="992714"/>
                    </a:cubicBezTo>
                    <a:lnTo>
                      <a:pt x="297" y="992714"/>
                    </a:lnTo>
                    <a:cubicBezTo>
                      <a:pt x="-1333" y="661809"/>
                      <a:pt x="4372" y="330905"/>
                      <a:pt x="2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E35EAF6F-19C7-415C-8FB6-A38ECF8D144A}"/>
                  </a:ext>
                </a:extLst>
              </p:cNvPr>
              <p:cNvSpPr/>
              <p:nvPr/>
            </p:nvSpPr>
            <p:spPr>
              <a:xfrm>
                <a:off x="3914673" y="1419622"/>
                <a:ext cx="1317823" cy="1365349"/>
              </a:xfrm>
              <a:custGeom>
                <a:avLst/>
                <a:gdLst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63956 w 1317823"/>
                  <a:gd name="connsiteY16" fmla="*/ 434013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66648 w 1317823"/>
                  <a:gd name="connsiteY1" fmla="*/ 42501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66648 w 1317823"/>
                  <a:gd name="connsiteY1" fmla="*/ 42501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1538 w 1317823"/>
                  <a:gd name="connsiteY1" fmla="*/ 41523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8873 w 1317823"/>
                  <a:gd name="connsiteY1" fmla="*/ 412794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8873 w 1317823"/>
                  <a:gd name="connsiteY1" fmla="*/ 412794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4 w 1317823"/>
                  <a:gd name="connsiteY17" fmla="*/ 404611 h 1365349"/>
                  <a:gd name="connsiteX18" fmla="*/ 655122 w 1317823"/>
                  <a:gd name="connsiteY18" fmla="*/ 0 h 1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17823" h="1365349">
                    <a:moveTo>
                      <a:pt x="655122" y="0"/>
                    </a:moveTo>
                    <a:cubicBezTo>
                      <a:pt x="797939" y="157030"/>
                      <a:pt x="933356" y="260590"/>
                      <a:pt x="1073983" y="410349"/>
                    </a:cubicBezTo>
                    <a:cubicBezTo>
                      <a:pt x="1080986" y="491665"/>
                      <a:pt x="1076018" y="505008"/>
                      <a:pt x="1075814" y="529110"/>
                    </a:cubicBezTo>
                    <a:lnTo>
                      <a:pt x="1078249" y="529110"/>
                    </a:lnTo>
                    <a:lnTo>
                      <a:pt x="1078249" y="902332"/>
                    </a:lnTo>
                    <a:cubicBezTo>
                      <a:pt x="1160529" y="892003"/>
                      <a:pt x="1167707" y="846447"/>
                      <a:pt x="1227874" y="840268"/>
                    </a:cubicBezTo>
                    <a:cubicBezTo>
                      <a:pt x="1283535" y="840663"/>
                      <a:pt x="1313341" y="881096"/>
                      <a:pt x="1317823" y="944270"/>
                    </a:cubicBezTo>
                    <a:cubicBezTo>
                      <a:pt x="1316638" y="997332"/>
                      <a:pt x="1291484" y="1050706"/>
                      <a:pt x="1244739" y="1054193"/>
                    </a:cubicBezTo>
                    <a:cubicBezTo>
                      <a:pt x="1187641" y="1053881"/>
                      <a:pt x="1167185" y="1004001"/>
                      <a:pt x="1078249" y="997291"/>
                    </a:cubicBezTo>
                    <a:lnTo>
                      <a:pt x="1078249" y="1365349"/>
                    </a:lnTo>
                    <a:lnTo>
                      <a:pt x="242010" y="1365349"/>
                    </a:lnTo>
                    <a:lnTo>
                      <a:pt x="242010" y="991895"/>
                    </a:lnTo>
                    <a:cubicBezTo>
                      <a:pt x="157429" y="1001563"/>
                      <a:pt x="150704" y="1047953"/>
                      <a:pt x="89950" y="1054192"/>
                    </a:cubicBezTo>
                    <a:cubicBezTo>
                      <a:pt x="34288" y="1053797"/>
                      <a:pt x="4482" y="1013364"/>
                      <a:pt x="0" y="950190"/>
                    </a:cubicBezTo>
                    <a:cubicBezTo>
                      <a:pt x="1185" y="897128"/>
                      <a:pt x="26339" y="843754"/>
                      <a:pt x="73084" y="840267"/>
                    </a:cubicBezTo>
                    <a:cubicBezTo>
                      <a:pt x="130701" y="840581"/>
                      <a:pt x="151007" y="891368"/>
                      <a:pt x="242010" y="897293"/>
                    </a:cubicBezTo>
                    <a:lnTo>
                      <a:pt x="242010" y="529110"/>
                    </a:lnTo>
                    <a:cubicBezTo>
                      <a:pt x="242182" y="498205"/>
                      <a:pt x="242352" y="435516"/>
                      <a:pt x="242524" y="404611"/>
                    </a:cubicBezTo>
                    <a:cubicBezTo>
                      <a:pt x="397152" y="247546"/>
                      <a:pt x="486462" y="173988"/>
                      <a:pt x="655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2" name="L-Shape 21">
              <a:extLst>
                <a:ext uri="{FF2B5EF4-FFF2-40B4-BE49-F238E27FC236}">
                  <a16:creationId xmlns:a16="http://schemas.microsoft.com/office/drawing/2014/main" id="{45531B7A-E4BE-44CD-BF33-D77AAD634023}"/>
                </a:ext>
              </a:extLst>
            </p:cNvPr>
            <p:cNvSpPr/>
            <p:nvPr/>
          </p:nvSpPr>
          <p:spPr>
            <a:xfrm rot="8100000">
              <a:off x="4549424" y="2404155"/>
              <a:ext cx="3093154" cy="3093154"/>
            </a:xfrm>
            <a:prstGeom prst="corner">
              <a:avLst>
                <a:gd name="adj1" fmla="val 10489"/>
                <a:gd name="adj2" fmla="val 10848"/>
              </a:avLst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22B68DE6-EC9E-4DC6-ACF3-C3E5E2AA1CAE}"/>
              </a:ext>
            </a:extLst>
          </p:cNvPr>
          <p:cNvGrpSpPr/>
          <p:nvPr/>
        </p:nvGrpSpPr>
        <p:grpSpPr>
          <a:xfrm>
            <a:off x="3222717" y="2333076"/>
            <a:ext cx="4076159" cy="3853384"/>
            <a:chOff x="5220072" y="1700808"/>
            <a:chExt cx="3085299" cy="4229422"/>
          </a:xfrm>
        </p:grpSpPr>
        <p:sp>
          <p:nvSpPr>
            <p:cNvPr id="34" name="Flowchart: Process 9">
              <a:extLst>
                <a:ext uri="{FF2B5EF4-FFF2-40B4-BE49-F238E27FC236}">
                  <a16:creationId xmlns:a16="http://schemas.microsoft.com/office/drawing/2014/main" id="{8458395C-AC84-4C68-89D6-34B69DB154C8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55192C89-B87E-4691-A352-AE4D9C65E2E6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37" name="Up Arrow 3">
                <a:extLst>
                  <a:ext uri="{FF2B5EF4-FFF2-40B4-BE49-F238E27FC236}">
                    <a16:creationId xmlns:a16="http://schemas.microsoft.com/office/drawing/2014/main" id="{129237A4-2993-41F5-BADD-95C9E2D654C7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ata 6">
                <a:extLst>
                  <a:ext uri="{FF2B5EF4-FFF2-40B4-BE49-F238E27FC236}">
                    <a16:creationId xmlns:a16="http://schemas.microsoft.com/office/drawing/2014/main" id="{A8DDD494-7C8D-4746-8A5F-03ACF85923F2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424A1389-077A-41E6-B5BA-1B4E89B693A7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ata 6">
                <a:extLst>
                  <a:ext uri="{FF2B5EF4-FFF2-40B4-BE49-F238E27FC236}">
                    <a16:creationId xmlns:a16="http://schemas.microsoft.com/office/drawing/2014/main" id="{1475FBDC-3F33-4D1A-8200-2C70DB9E787D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EFF3EF63-654C-44C0-A05C-52D271C10F35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8CD0ACC-134F-4117-AC8C-3B3C6874E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4485FF-D48E-4F07-8C38-6663AEB30F94}"/>
              </a:ext>
            </a:extLst>
          </p:cNvPr>
          <p:cNvGrpSpPr/>
          <p:nvPr/>
        </p:nvGrpSpPr>
        <p:grpSpPr>
          <a:xfrm>
            <a:off x="2723606" y="5713667"/>
            <a:ext cx="5927951" cy="1160647"/>
            <a:chOff x="1596377" y="3238221"/>
            <a:chExt cx="5927951" cy="1160647"/>
          </a:xfrm>
          <a:solidFill>
            <a:schemeClr val="accent5"/>
          </a:solidFill>
        </p:grpSpPr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498CF904-C44C-4A74-A2DB-455F8AFDE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8AB3329-5389-4BAC-BC53-8EE4FE4EA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8C2B9E92-78C3-46D7-9E95-FDB7ABEC4415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9BB21A-F706-4DA6-80D7-553AAA0132C4}"/>
              </a:ext>
            </a:extLst>
          </p:cNvPr>
          <p:cNvGrpSpPr/>
          <p:nvPr/>
        </p:nvGrpSpPr>
        <p:grpSpPr>
          <a:xfrm>
            <a:off x="460542" y="2858325"/>
            <a:ext cx="1639534" cy="1332622"/>
            <a:chOff x="2676526" y="2041913"/>
            <a:chExt cx="3486148" cy="283356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ECD7641-490E-4CE5-9E8C-3130F9A140ED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79" name="Freeform 3">
                <a:extLst>
                  <a:ext uri="{FF2B5EF4-FFF2-40B4-BE49-F238E27FC236}">
                    <a16:creationId xmlns:a16="http://schemas.microsoft.com/office/drawing/2014/main" id="{9B9761E4-63D5-4C14-9E66-69FD7CCBD110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Rounded Rectangle 4">
                <a:extLst>
                  <a:ext uri="{FF2B5EF4-FFF2-40B4-BE49-F238E27FC236}">
                    <a16:creationId xmlns:a16="http://schemas.microsoft.com/office/drawing/2014/main" id="{6DA65207-305E-4619-8D61-FD258E4DA2D7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Rounded Rectangle 11">
                <a:extLst>
                  <a:ext uri="{FF2B5EF4-FFF2-40B4-BE49-F238E27FC236}">
                    <a16:creationId xmlns:a16="http://schemas.microsoft.com/office/drawing/2014/main" id="{36D2C154-1049-41E1-862C-1F78B9FE14DD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Rounded Rectangle 12">
                <a:extLst>
                  <a:ext uri="{FF2B5EF4-FFF2-40B4-BE49-F238E27FC236}">
                    <a16:creationId xmlns:a16="http://schemas.microsoft.com/office/drawing/2014/main" id="{A9A69DCF-8874-4666-BDC9-3C0289800BF2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Rounded Rectangle 13">
                <a:extLst>
                  <a:ext uri="{FF2B5EF4-FFF2-40B4-BE49-F238E27FC236}">
                    <a16:creationId xmlns:a16="http://schemas.microsoft.com/office/drawing/2014/main" id="{A67908B0-7CE2-4474-8E36-A8F49C013649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5E4B39A4-41CA-4E0E-A4B4-5F3F58D5568B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7B8D773-8F87-4AE2-8AB5-5F0005E5A02D}"/>
              </a:ext>
            </a:extLst>
          </p:cNvPr>
          <p:cNvSpPr/>
          <p:nvPr/>
        </p:nvSpPr>
        <p:spPr>
          <a:xfrm>
            <a:off x="3849473" y="2531907"/>
            <a:ext cx="1513921" cy="1330713"/>
          </a:xfrm>
          <a:custGeom>
            <a:avLst/>
            <a:gdLst>
              <a:gd name="connsiteX0" fmla="*/ 1669828 w 2579663"/>
              <a:gd name="connsiteY0" fmla="*/ 1588710 h 2267484"/>
              <a:gd name="connsiteX1" fmla="*/ 1669828 w 2579663"/>
              <a:gd name="connsiteY1" fmla="*/ 1762636 h 2267484"/>
              <a:gd name="connsiteX2" fmla="*/ 1936057 w 2579663"/>
              <a:gd name="connsiteY2" fmla="*/ 1762636 h 2267484"/>
              <a:gd name="connsiteX3" fmla="*/ 1936058 w 2579663"/>
              <a:gd name="connsiteY3" fmla="*/ 1762636 h 2267484"/>
              <a:gd name="connsiteX4" fmla="*/ 1936058 w 2579663"/>
              <a:gd name="connsiteY4" fmla="*/ 1588710 h 2267484"/>
              <a:gd name="connsiteX5" fmla="*/ 1936057 w 2579663"/>
              <a:gd name="connsiteY5" fmla="*/ 1588710 h 2267484"/>
              <a:gd name="connsiteX6" fmla="*/ 1669828 w 2579663"/>
              <a:gd name="connsiteY6" fmla="*/ 1588710 h 2267484"/>
              <a:gd name="connsiteX7" fmla="*/ 325582 w 2579663"/>
              <a:gd name="connsiteY7" fmla="*/ 1588710 h 2267484"/>
              <a:gd name="connsiteX8" fmla="*/ 325582 w 2579663"/>
              <a:gd name="connsiteY8" fmla="*/ 1763039 h 2267484"/>
              <a:gd name="connsiteX9" fmla="*/ 592012 w 2579663"/>
              <a:gd name="connsiteY9" fmla="*/ 1763039 h 2267484"/>
              <a:gd name="connsiteX10" fmla="*/ 592013 w 2579663"/>
              <a:gd name="connsiteY10" fmla="*/ 1763039 h 2267484"/>
              <a:gd name="connsiteX11" fmla="*/ 592013 w 2579663"/>
              <a:gd name="connsiteY11" fmla="*/ 1588710 h 2267484"/>
              <a:gd name="connsiteX12" fmla="*/ 592012 w 2579663"/>
              <a:gd name="connsiteY12" fmla="*/ 1588710 h 2267484"/>
              <a:gd name="connsiteX13" fmla="*/ 325582 w 2579663"/>
              <a:gd name="connsiteY13" fmla="*/ 1588710 h 2267484"/>
              <a:gd name="connsiteX14" fmla="*/ 627684 w 2579663"/>
              <a:gd name="connsiteY14" fmla="*/ 1588508 h 2267484"/>
              <a:gd name="connsiteX15" fmla="*/ 627684 w 2579663"/>
              <a:gd name="connsiteY15" fmla="*/ 1588509 h 2267484"/>
              <a:gd name="connsiteX16" fmla="*/ 627684 w 2579663"/>
              <a:gd name="connsiteY16" fmla="*/ 1763038 h 2267484"/>
              <a:gd name="connsiteX17" fmla="*/ 627684 w 2579663"/>
              <a:gd name="connsiteY17" fmla="*/ 1763039 h 2267484"/>
              <a:gd name="connsiteX18" fmla="*/ 920718 w 2579663"/>
              <a:gd name="connsiteY18" fmla="*/ 1763039 h 2267484"/>
              <a:gd name="connsiteX19" fmla="*/ 920718 w 2579663"/>
              <a:gd name="connsiteY19" fmla="*/ 1588509 h 2267484"/>
              <a:gd name="connsiteX20" fmla="*/ 920717 w 2579663"/>
              <a:gd name="connsiteY20" fmla="*/ 1588509 h 2267484"/>
              <a:gd name="connsiteX21" fmla="*/ 920717 w 2579663"/>
              <a:gd name="connsiteY21" fmla="*/ 1588508 h 2267484"/>
              <a:gd name="connsiteX22" fmla="*/ 627684 w 2579663"/>
              <a:gd name="connsiteY22" fmla="*/ 1588508 h 2267484"/>
              <a:gd name="connsiteX23" fmla="*/ 1971528 w 2579663"/>
              <a:gd name="connsiteY23" fmla="*/ 1588306 h 2267484"/>
              <a:gd name="connsiteX24" fmla="*/ 1971528 w 2579663"/>
              <a:gd name="connsiteY24" fmla="*/ 1588307 h 2267484"/>
              <a:gd name="connsiteX25" fmla="*/ 1971527 w 2579663"/>
              <a:gd name="connsiteY25" fmla="*/ 1588307 h 2267484"/>
              <a:gd name="connsiteX26" fmla="*/ 1971527 w 2579663"/>
              <a:gd name="connsiteY26" fmla="*/ 1762636 h 2267484"/>
              <a:gd name="connsiteX27" fmla="*/ 2264359 w 2579663"/>
              <a:gd name="connsiteY27" fmla="*/ 1762636 h 2267484"/>
              <a:gd name="connsiteX28" fmla="*/ 2264359 w 2579663"/>
              <a:gd name="connsiteY28" fmla="*/ 1762635 h 2267484"/>
              <a:gd name="connsiteX29" fmla="*/ 2264360 w 2579663"/>
              <a:gd name="connsiteY29" fmla="*/ 1762635 h 2267484"/>
              <a:gd name="connsiteX30" fmla="*/ 2264360 w 2579663"/>
              <a:gd name="connsiteY30" fmla="*/ 1588306 h 2267484"/>
              <a:gd name="connsiteX31" fmla="*/ 1971528 w 2579663"/>
              <a:gd name="connsiteY31" fmla="*/ 1588306 h 2267484"/>
              <a:gd name="connsiteX32" fmla="*/ 1971326 w 2579663"/>
              <a:gd name="connsiteY32" fmla="*/ 1379112 h 2267484"/>
              <a:gd name="connsiteX33" fmla="*/ 1971326 w 2579663"/>
              <a:gd name="connsiteY33" fmla="*/ 1553038 h 2267484"/>
              <a:gd name="connsiteX34" fmla="*/ 2264561 w 2579663"/>
              <a:gd name="connsiteY34" fmla="*/ 1553038 h 2267484"/>
              <a:gd name="connsiteX35" fmla="*/ 2264561 w 2579663"/>
              <a:gd name="connsiteY35" fmla="*/ 1379112 h 2267484"/>
              <a:gd name="connsiteX36" fmla="*/ 1971326 w 2579663"/>
              <a:gd name="connsiteY36" fmla="*/ 1379112 h 2267484"/>
              <a:gd name="connsiteX37" fmla="*/ 627483 w 2579663"/>
              <a:gd name="connsiteY37" fmla="*/ 1379112 h 2267484"/>
              <a:gd name="connsiteX38" fmla="*/ 627483 w 2579663"/>
              <a:gd name="connsiteY38" fmla="*/ 1552836 h 2267484"/>
              <a:gd name="connsiteX39" fmla="*/ 627483 w 2579663"/>
              <a:gd name="connsiteY39" fmla="*/ 1552837 h 2267484"/>
              <a:gd name="connsiteX40" fmla="*/ 920919 w 2579663"/>
              <a:gd name="connsiteY40" fmla="*/ 1552837 h 2267484"/>
              <a:gd name="connsiteX41" fmla="*/ 920919 w 2579663"/>
              <a:gd name="connsiteY41" fmla="*/ 1552836 h 2267484"/>
              <a:gd name="connsiteX42" fmla="*/ 920919 w 2579663"/>
              <a:gd name="connsiteY42" fmla="*/ 1379112 h 2267484"/>
              <a:gd name="connsiteX43" fmla="*/ 627483 w 2579663"/>
              <a:gd name="connsiteY43" fmla="*/ 1379112 h 2267484"/>
              <a:gd name="connsiteX44" fmla="*/ 1669828 w 2579663"/>
              <a:gd name="connsiteY44" fmla="*/ 1378910 h 2267484"/>
              <a:gd name="connsiteX45" fmla="*/ 1669828 w 2579663"/>
              <a:gd name="connsiteY45" fmla="*/ 1378911 h 2267484"/>
              <a:gd name="connsiteX46" fmla="*/ 1669828 w 2579663"/>
              <a:gd name="connsiteY46" fmla="*/ 1553037 h 2267484"/>
              <a:gd name="connsiteX47" fmla="*/ 1669828 w 2579663"/>
              <a:gd name="connsiteY47" fmla="*/ 1553038 h 2267484"/>
              <a:gd name="connsiteX48" fmla="*/ 1935453 w 2579663"/>
              <a:gd name="connsiteY48" fmla="*/ 1553038 h 2267484"/>
              <a:gd name="connsiteX49" fmla="*/ 1935453 w 2579663"/>
              <a:gd name="connsiteY49" fmla="*/ 1378911 h 2267484"/>
              <a:gd name="connsiteX50" fmla="*/ 1935452 w 2579663"/>
              <a:gd name="connsiteY50" fmla="*/ 1378911 h 2267484"/>
              <a:gd name="connsiteX51" fmla="*/ 1935452 w 2579663"/>
              <a:gd name="connsiteY51" fmla="*/ 1378910 h 2267484"/>
              <a:gd name="connsiteX52" fmla="*/ 1669828 w 2579663"/>
              <a:gd name="connsiteY52" fmla="*/ 1378910 h 2267484"/>
              <a:gd name="connsiteX53" fmla="*/ 325985 w 2579663"/>
              <a:gd name="connsiteY53" fmla="*/ 1378910 h 2267484"/>
              <a:gd name="connsiteX54" fmla="*/ 325985 w 2579663"/>
              <a:gd name="connsiteY54" fmla="*/ 1378911 h 2267484"/>
              <a:gd name="connsiteX55" fmla="*/ 325985 w 2579663"/>
              <a:gd name="connsiteY55" fmla="*/ 1552836 h 2267484"/>
              <a:gd name="connsiteX56" fmla="*/ 325985 w 2579663"/>
              <a:gd name="connsiteY56" fmla="*/ 1552837 h 2267484"/>
              <a:gd name="connsiteX57" fmla="*/ 592012 w 2579663"/>
              <a:gd name="connsiteY57" fmla="*/ 1552837 h 2267484"/>
              <a:gd name="connsiteX58" fmla="*/ 592012 w 2579663"/>
              <a:gd name="connsiteY58" fmla="*/ 1552836 h 2267484"/>
              <a:gd name="connsiteX59" fmla="*/ 592012 w 2579663"/>
              <a:gd name="connsiteY59" fmla="*/ 1378911 h 2267484"/>
              <a:gd name="connsiteX60" fmla="*/ 592012 w 2579663"/>
              <a:gd name="connsiteY60" fmla="*/ 1378910 h 2267484"/>
              <a:gd name="connsiteX61" fmla="*/ 325985 w 2579663"/>
              <a:gd name="connsiteY61" fmla="*/ 1378910 h 2267484"/>
              <a:gd name="connsiteX62" fmla="*/ 1301017 w 2579663"/>
              <a:gd name="connsiteY62" fmla="*/ 1256377 h 2267484"/>
              <a:gd name="connsiteX63" fmla="*/ 2414504 w 2579663"/>
              <a:gd name="connsiteY63" fmla="*/ 1256377 h 2267484"/>
              <a:gd name="connsiteX64" fmla="*/ 2435061 w 2579663"/>
              <a:gd name="connsiteY64" fmla="*/ 1276934 h 2267484"/>
              <a:gd name="connsiteX65" fmla="*/ 2434456 w 2579663"/>
              <a:gd name="connsiteY65" fmla="*/ 2267283 h 2267484"/>
              <a:gd name="connsiteX66" fmla="*/ 1527543 w 2579663"/>
              <a:gd name="connsiteY66" fmla="*/ 2267283 h 2267484"/>
              <a:gd name="connsiteX67" fmla="*/ 1527947 w 2579663"/>
              <a:gd name="connsiteY67" fmla="*/ 2260229 h 2267484"/>
              <a:gd name="connsiteX68" fmla="*/ 1527947 w 2579663"/>
              <a:gd name="connsiteY68" fmla="*/ 1558278 h 2267484"/>
              <a:gd name="connsiteX69" fmla="*/ 1527946 w 2579663"/>
              <a:gd name="connsiteY69" fmla="*/ 1558255 h 2267484"/>
              <a:gd name="connsiteX70" fmla="*/ 1527946 w 2579663"/>
              <a:gd name="connsiteY70" fmla="*/ 1558076 h 2267484"/>
              <a:gd name="connsiteX71" fmla="*/ 1527543 w 2579663"/>
              <a:gd name="connsiteY71" fmla="*/ 1548604 h 2267484"/>
              <a:gd name="connsiteX72" fmla="*/ 1092426 w 2579663"/>
              <a:gd name="connsiteY72" fmla="*/ 1548604 h 2267484"/>
              <a:gd name="connsiteX73" fmla="*/ 1092426 w 2579663"/>
              <a:gd name="connsiteY73" fmla="*/ 1560092 h 2267484"/>
              <a:gd name="connsiteX74" fmla="*/ 1092426 w 2579663"/>
              <a:gd name="connsiteY74" fmla="*/ 1711244 h 2267484"/>
              <a:gd name="connsiteX75" fmla="*/ 1092225 w 2579663"/>
              <a:gd name="connsiteY75" fmla="*/ 2267283 h 2267484"/>
              <a:gd name="connsiteX76" fmla="*/ 1092225 w 2579663"/>
              <a:gd name="connsiteY76" fmla="*/ 2267484 h 2267484"/>
              <a:gd name="connsiteX77" fmla="*/ 145005 w 2579663"/>
              <a:gd name="connsiteY77" fmla="*/ 2267484 h 2267484"/>
              <a:gd name="connsiteX78" fmla="*/ 144602 w 2579663"/>
              <a:gd name="connsiteY78" fmla="*/ 2257407 h 2267484"/>
              <a:gd name="connsiteX79" fmla="*/ 144602 w 2579663"/>
              <a:gd name="connsiteY79" fmla="*/ 1267865 h 2267484"/>
              <a:gd name="connsiteX80" fmla="*/ 145207 w 2579663"/>
              <a:gd name="connsiteY80" fmla="*/ 1256578 h 2267484"/>
              <a:gd name="connsiteX81" fmla="*/ 160322 w 2579663"/>
              <a:gd name="connsiteY81" fmla="*/ 1256578 h 2267484"/>
              <a:gd name="connsiteX82" fmla="*/ 1301017 w 2579663"/>
              <a:gd name="connsiteY82" fmla="*/ 1256377 h 2267484"/>
              <a:gd name="connsiteX83" fmla="*/ 898448 w 2579663"/>
              <a:gd name="connsiteY83" fmla="*/ 687440 h 2267484"/>
              <a:gd name="connsiteX84" fmla="*/ 898448 w 2579663"/>
              <a:gd name="connsiteY84" fmla="*/ 953065 h 2267484"/>
              <a:gd name="connsiteX85" fmla="*/ 1262826 w 2579663"/>
              <a:gd name="connsiteY85" fmla="*/ 953065 h 2267484"/>
              <a:gd name="connsiteX86" fmla="*/ 1262826 w 2579663"/>
              <a:gd name="connsiteY86" fmla="*/ 687440 h 2267484"/>
              <a:gd name="connsiteX87" fmla="*/ 898448 w 2579663"/>
              <a:gd name="connsiteY87" fmla="*/ 687440 h 2267484"/>
              <a:gd name="connsiteX88" fmla="*/ 1312605 w 2579663"/>
              <a:gd name="connsiteY88" fmla="*/ 686836 h 2267484"/>
              <a:gd name="connsiteX89" fmla="*/ 1312605 w 2579663"/>
              <a:gd name="connsiteY89" fmla="*/ 952662 h 2267484"/>
              <a:gd name="connsiteX90" fmla="*/ 1676781 w 2579663"/>
              <a:gd name="connsiteY90" fmla="*/ 952662 h 2267484"/>
              <a:gd name="connsiteX91" fmla="*/ 1676781 w 2579663"/>
              <a:gd name="connsiteY91" fmla="*/ 686836 h 2267484"/>
              <a:gd name="connsiteX92" fmla="*/ 1312605 w 2579663"/>
              <a:gd name="connsiteY92" fmla="*/ 686836 h 2267484"/>
              <a:gd name="connsiteX93" fmla="*/ 1797300 w 2579663"/>
              <a:gd name="connsiteY93" fmla="*/ 491547 h 2267484"/>
              <a:gd name="connsiteX94" fmla="*/ 1797300 w 2579663"/>
              <a:gd name="connsiteY94" fmla="*/ 1012518 h 2267484"/>
              <a:gd name="connsiteX95" fmla="*/ 763016 w 2579663"/>
              <a:gd name="connsiteY95" fmla="*/ 1012518 h 2267484"/>
              <a:gd name="connsiteX96" fmla="*/ 763016 w 2579663"/>
              <a:gd name="connsiteY96" fmla="*/ 496384 h 2267484"/>
              <a:gd name="connsiteX97" fmla="*/ 739033 w 2579663"/>
              <a:gd name="connsiteY97" fmla="*/ 531854 h 2267484"/>
              <a:gd name="connsiteX98" fmla="*/ 739436 w 2579663"/>
              <a:gd name="connsiteY98" fmla="*/ 1033679 h 2267484"/>
              <a:gd name="connsiteX99" fmla="*/ 739436 w 2579663"/>
              <a:gd name="connsiteY99" fmla="*/ 1045167 h 2267484"/>
              <a:gd name="connsiteX100" fmla="*/ 1823298 w 2579663"/>
              <a:gd name="connsiteY100" fmla="*/ 1045167 h 2267484"/>
              <a:gd name="connsiteX101" fmla="*/ 1823902 w 2579663"/>
              <a:gd name="connsiteY101" fmla="*/ 1041539 h 2267484"/>
              <a:gd name="connsiteX102" fmla="*/ 1823902 w 2579663"/>
              <a:gd name="connsiteY102" fmla="*/ 518553 h 2267484"/>
              <a:gd name="connsiteX103" fmla="*/ 1821081 w 2579663"/>
              <a:gd name="connsiteY103" fmla="*/ 510491 h 2267484"/>
              <a:gd name="connsiteX104" fmla="*/ 1797300 w 2579663"/>
              <a:gd name="connsiteY104" fmla="*/ 491547 h 2267484"/>
              <a:gd name="connsiteX105" fmla="*/ 1312202 w 2579663"/>
              <a:gd name="connsiteY105" fmla="*/ 486508 h 2267484"/>
              <a:gd name="connsiteX106" fmla="*/ 1312202 w 2579663"/>
              <a:gd name="connsiteY106" fmla="*/ 660233 h 2267484"/>
              <a:gd name="connsiteX107" fmla="*/ 1676177 w 2579663"/>
              <a:gd name="connsiteY107" fmla="*/ 660233 h 2267484"/>
              <a:gd name="connsiteX108" fmla="*/ 1676177 w 2579663"/>
              <a:gd name="connsiteY108" fmla="*/ 486508 h 2267484"/>
              <a:gd name="connsiteX109" fmla="*/ 1312202 w 2579663"/>
              <a:gd name="connsiteY109" fmla="*/ 486508 h 2267484"/>
              <a:gd name="connsiteX110" fmla="*/ 898448 w 2579663"/>
              <a:gd name="connsiteY110" fmla="*/ 486105 h 2267484"/>
              <a:gd name="connsiteX111" fmla="*/ 898448 w 2579663"/>
              <a:gd name="connsiteY111" fmla="*/ 660434 h 2267484"/>
              <a:gd name="connsiteX112" fmla="*/ 1262624 w 2579663"/>
              <a:gd name="connsiteY112" fmla="*/ 660434 h 2267484"/>
              <a:gd name="connsiteX113" fmla="*/ 1262624 w 2579663"/>
              <a:gd name="connsiteY113" fmla="*/ 486105 h 2267484"/>
              <a:gd name="connsiteX114" fmla="*/ 898448 w 2579663"/>
              <a:gd name="connsiteY114" fmla="*/ 486105 h 2267484"/>
              <a:gd name="connsiteX115" fmla="*/ 1286705 w 2579663"/>
              <a:gd name="connsiteY115" fmla="*/ 31572 h 2267484"/>
              <a:gd name="connsiteX116" fmla="*/ 1334268 w 2579663"/>
              <a:gd name="connsiteY116" fmla="*/ 67647 h 2267484"/>
              <a:gd name="connsiteX117" fmla="*/ 1845363 w 2579663"/>
              <a:gd name="connsiteY117" fmla="*/ 455000 h 2267484"/>
              <a:gd name="connsiteX118" fmla="*/ 1861285 w 2579663"/>
              <a:gd name="connsiteY118" fmla="*/ 497323 h 2267484"/>
              <a:gd name="connsiteX119" fmla="*/ 1814729 w 2579663"/>
              <a:gd name="connsiteY119" fmla="*/ 462054 h 2267484"/>
              <a:gd name="connsiteX120" fmla="*/ 1298999 w 2579663"/>
              <a:gd name="connsiteY120" fmla="*/ 69058 h 2267484"/>
              <a:gd name="connsiteX121" fmla="*/ 1281062 w 2579663"/>
              <a:gd name="connsiteY121" fmla="*/ 68856 h 2267484"/>
              <a:gd name="connsiteX122" fmla="*/ 727644 w 2579663"/>
              <a:gd name="connsiteY122" fmla="*/ 490470 h 2267484"/>
              <a:gd name="connsiteX123" fmla="*/ 718776 w 2579663"/>
              <a:gd name="connsiteY123" fmla="*/ 497121 h 2267484"/>
              <a:gd name="connsiteX124" fmla="*/ 733085 w 2579663"/>
              <a:gd name="connsiteY124" fmla="*/ 456411 h 2267484"/>
              <a:gd name="connsiteX125" fmla="*/ 1281667 w 2579663"/>
              <a:gd name="connsiteY125" fmla="*/ 35200 h 2267484"/>
              <a:gd name="connsiteX126" fmla="*/ 1286705 w 2579663"/>
              <a:gd name="connsiteY126" fmla="*/ 31572 h 2267484"/>
              <a:gd name="connsiteX127" fmla="*/ 1282375 w 2579663"/>
              <a:gd name="connsiteY127" fmla="*/ 4232 h 2267484"/>
              <a:gd name="connsiteX128" fmla="*/ 1275321 w 2579663"/>
              <a:gd name="connsiteY128" fmla="*/ 9271 h 2267484"/>
              <a:gd name="connsiteX129" fmla="*/ 983899 w 2579663"/>
              <a:gd name="connsiteY129" fmla="*/ 231565 h 2267484"/>
              <a:gd name="connsiteX130" fmla="*/ 703563 w 2579663"/>
              <a:gd name="connsiteY130" fmla="*/ 445193 h 2267484"/>
              <a:gd name="connsiteX131" fmla="*/ 691874 w 2579663"/>
              <a:gd name="connsiteY131" fmla="*/ 465952 h 2267484"/>
              <a:gd name="connsiteX132" fmla="*/ 692277 w 2579663"/>
              <a:gd name="connsiteY132" fmla="*/ 527420 h 2267484"/>
              <a:gd name="connsiteX133" fmla="*/ 693687 w 2579663"/>
              <a:gd name="connsiteY133" fmla="*/ 539512 h 2267484"/>
              <a:gd name="connsiteX134" fmla="*/ 1286003 w 2579663"/>
              <a:gd name="connsiteY134" fmla="*/ 100365 h 2267484"/>
              <a:gd name="connsiteX135" fmla="*/ 1876906 w 2579663"/>
              <a:gd name="connsiteY135" fmla="*/ 544954 h 2267484"/>
              <a:gd name="connsiteX136" fmla="*/ 1877108 w 2579663"/>
              <a:gd name="connsiteY136" fmla="*/ 470385 h 2267484"/>
              <a:gd name="connsiteX137" fmla="*/ 1861590 w 2579663"/>
              <a:gd name="connsiteY137" fmla="*/ 438140 h 2267484"/>
              <a:gd name="connsiteX138" fmla="*/ 1373268 w 2579663"/>
              <a:gd name="connsiteY138" fmla="*/ 72351 h 2267484"/>
              <a:gd name="connsiteX139" fmla="*/ 1282375 w 2579663"/>
              <a:gd name="connsiteY139" fmla="*/ 4232 h 2267484"/>
              <a:gd name="connsiteX140" fmla="*/ 1281770 w 2579663"/>
              <a:gd name="connsiteY140" fmla="*/ 0 h 2267484"/>
              <a:gd name="connsiteX141" fmla="*/ 1283785 w 2579663"/>
              <a:gd name="connsiteY141" fmla="*/ 0 h 2267484"/>
              <a:gd name="connsiteX142" fmla="*/ 1290436 w 2579663"/>
              <a:gd name="connsiteY142" fmla="*/ 6046 h 2267484"/>
              <a:gd name="connsiteX143" fmla="*/ 1815438 w 2579663"/>
              <a:gd name="connsiteY143" fmla="*/ 400251 h 2267484"/>
              <a:gd name="connsiteX144" fmla="*/ 1847079 w 2579663"/>
              <a:gd name="connsiteY144" fmla="*/ 410731 h 2267484"/>
              <a:gd name="connsiteX145" fmla="*/ 2220929 w 2579663"/>
              <a:gd name="connsiteY145" fmla="*/ 409925 h 2267484"/>
              <a:gd name="connsiteX146" fmla="*/ 2247330 w 2579663"/>
              <a:gd name="connsiteY146" fmla="*/ 427458 h 2267484"/>
              <a:gd name="connsiteX147" fmla="*/ 2570393 w 2579663"/>
              <a:gd name="connsiteY147" fmla="*/ 1181405 h 2267484"/>
              <a:gd name="connsiteX148" fmla="*/ 2579663 w 2579663"/>
              <a:gd name="connsiteY148" fmla="*/ 1201156 h 2267484"/>
              <a:gd name="connsiteX149" fmla="*/ 2579663 w 2579663"/>
              <a:gd name="connsiteY149" fmla="*/ 1203171 h 2267484"/>
              <a:gd name="connsiteX150" fmla="*/ 2567773 w 2579663"/>
              <a:gd name="connsiteY150" fmla="*/ 1204179 h 2267484"/>
              <a:gd name="connsiteX151" fmla="*/ 11891 w 2579663"/>
              <a:gd name="connsiteY151" fmla="*/ 1204179 h 2267484"/>
              <a:gd name="connsiteX152" fmla="*/ 0 w 2579663"/>
              <a:gd name="connsiteY152" fmla="*/ 1203171 h 2267484"/>
              <a:gd name="connsiteX153" fmla="*/ 0 w 2579663"/>
              <a:gd name="connsiteY153" fmla="*/ 1201156 h 2267484"/>
              <a:gd name="connsiteX154" fmla="*/ 3426 w 2579663"/>
              <a:gd name="connsiteY154" fmla="*/ 1195311 h 2267484"/>
              <a:gd name="connsiteX155" fmla="*/ 332938 w 2579663"/>
              <a:gd name="connsiteY155" fmla="*/ 425846 h 2267484"/>
              <a:gd name="connsiteX156" fmla="*/ 357122 w 2579663"/>
              <a:gd name="connsiteY156" fmla="*/ 410126 h 2267484"/>
              <a:gd name="connsiteX157" fmla="*/ 723717 w 2579663"/>
              <a:gd name="connsiteY157" fmla="*/ 411134 h 2267484"/>
              <a:gd name="connsiteX158" fmla="*/ 758985 w 2579663"/>
              <a:gd name="connsiteY158" fmla="*/ 399243 h 2267484"/>
              <a:gd name="connsiteX159" fmla="*/ 1033478 w 2579663"/>
              <a:gd name="connsiteY159" fmla="*/ 189646 h 2267484"/>
              <a:gd name="connsiteX160" fmla="*/ 1281770 w 2579663"/>
              <a:gd name="connsiteY160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2579663" h="2267484">
                <a:moveTo>
                  <a:pt x="1669828" y="1588710"/>
                </a:moveTo>
                <a:lnTo>
                  <a:pt x="1669828" y="1762636"/>
                </a:lnTo>
                <a:cubicBezTo>
                  <a:pt x="1758907" y="1762636"/>
                  <a:pt x="1847180" y="1762636"/>
                  <a:pt x="1936057" y="1762636"/>
                </a:cubicBezTo>
                <a:lnTo>
                  <a:pt x="1936058" y="1762636"/>
                </a:lnTo>
                <a:cubicBezTo>
                  <a:pt x="1936058" y="1704392"/>
                  <a:pt x="1936058" y="1647156"/>
                  <a:pt x="1936058" y="1588710"/>
                </a:cubicBezTo>
                <a:lnTo>
                  <a:pt x="1936057" y="1588710"/>
                </a:lnTo>
                <a:cubicBezTo>
                  <a:pt x="1846978" y="1588710"/>
                  <a:pt x="1758504" y="1588710"/>
                  <a:pt x="1669828" y="1588710"/>
                </a:cubicBezTo>
                <a:close/>
                <a:moveTo>
                  <a:pt x="325582" y="1588710"/>
                </a:moveTo>
                <a:lnTo>
                  <a:pt x="325582" y="1763039"/>
                </a:lnTo>
                <a:cubicBezTo>
                  <a:pt x="414660" y="1763039"/>
                  <a:pt x="503135" y="1763039"/>
                  <a:pt x="592012" y="1763039"/>
                </a:cubicBezTo>
                <a:lnTo>
                  <a:pt x="592013" y="1763039"/>
                </a:lnTo>
                <a:cubicBezTo>
                  <a:pt x="592013" y="1704795"/>
                  <a:pt x="592013" y="1646954"/>
                  <a:pt x="592013" y="1588710"/>
                </a:cubicBezTo>
                <a:lnTo>
                  <a:pt x="592012" y="1588710"/>
                </a:lnTo>
                <a:cubicBezTo>
                  <a:pt x="503135" y="1588710"/>
                  <a:pt x="414660" y="1588710"/>
                  <a:pt x="325582" y="1588710"/>
                </a:cubicBezTo>
                <a:close/>
                <a:moveTo>
                  <a:pt x="627684" y="1588508"/>
                </a:moveTo>
                <a:lnTo>
                  <a:pt x="627684" y="1588509"/>
                </a:lnTo>
                <a:lnTo>
                  <a:pt x="627684" y="1763038"/>
                </a:lnTo>
                <a:lnTo>
                  <a:pt x="627684" y="1763039"/>
                </a:lnTo>
                <a:cubicBezTo>
                  <a:pt x="725631" y="1763039"/>
                  <a:pt x="822771" y="1763039"/>
                  <a:pt x="920718" y="1763039"/>
                </a:cubicBezTo>
                <a:cubicBezTo>
                  <a:pt x="920718" y="1704392"/>
                  <a:pt x="920718" y="1646551"/>
                  <a:pt x="920718" y="1588509"/>
                </a:cubicBezTo>
                <a:lnTo>
                  <a:pt x="920717" y="1588509"/>
                </a:lnTo>
                <a:lnTo>
                  <a:pt x="920717" y="1588508"/>
                </a:lnTo>
                <a:cubicBezTo>
                  <a:pt x="822771" y="1588508"/>
                  <a:pt x="725429" y="1588508"/>
                  <a:pt x="627684" y="1588508"/>
                </a:cubicBezTo>
                <a:close/>
                <a:moveTo>
                  <a:pt x="1971528" y="1588306"/>
                </a:moveTo>
                <a:lnTo>
                  <a:pt x="1971528" y="1588307"/>
                </a:lnTo>
                <a:lnTo>
                  <a:pt x="1971527" y="1588307"/>
                </a:lnTo>
                <a:cubicBezTo>
                  <a:pt x="1971527" y="1647156"/>
                  <a:pt x="1971527" y="1704997"/>
                  <a:pt x="1971527" y="1762636"/>
                </a:cubicBezTo>
                <a:cubicBezTo>
                  <a:pt x="2069675" y="1762636"/>
                  <a:pt x="2167219" y="1762636"/>
                  <a:pt x="2264359" y="1762636"/>
                </a:cubicBezTo>
                <a:lnTo>
                  <a:pt x="2264359" y="1762635"/>
                </a:lnTo>
                <a:lnTo>
                  <a:pt x="2264360" y="1762635"/>
                </a:lnTo>
                <a:cubicBezTo>
                  <a:pt x="2264360" y="1704189"/>
                  <a:pt x="2264360" y="1646349"/>
                  <a:pt x="2264360" y="1588306"/>
                </a:cubicBezTo>
                <a:cubicBezTo>
                  <a:pt x="2166413" y="1588306"/>
                  <a:pt x="2069475" y="1588306"/>
                  <a:pt x="1971528" y="1588306"/>
                </a:cubicBezTo>
                <a:close/>
                <a:moveTo>
                  <a:pt x="1971326" y="1379112"/>
                </a:moveTo>
                <a:lnTo>
                  <a:pt x="1971326" y="1553038"/>
                </a:lnTo>
                <a:cubicBezTo>
                  <a:pt x="2069071" y="1553038"/>
                  <a:pt x="2166211" y="1553038"/>
                  <a:pt x="2264561" y="1553038"/>
                </a:cubicBezTo>
                <a:lnTo>
                  <a:pt x="2264561" y="1379112"/>
                </a:lnTo>
                <a:cubicBezTo>
                  <a:pt x="2166413" y="1379112"/>
                  <a:pt x="2068869" y="1379112"/>
                  <a:pt x="1971326" y="1379112"/>
                </a:cubicBezTo>
                <a:close/>
                <a:moveTo>
                  <a:pt x="627483" y="1379112"/>
                </a:moveTo>
                <a:lnTo>
                  <a:pt x="627483" y="1552836"/>
                </a:lnTo>
                <a:lnTo>
                  <a:pt x="627483" y="1552837"/>
                </a:lnTo>
                <a:cubicBezTo>
                  <a:pt x="725631" y="1552837"/>
                  <a:pt x="823174" y="1552837"/>
                  <a:pt x="920919" y="1552837"/>
                </a:cubicBezTo>
                <a:lnTo>
                  <a:pt x="920919" y="1552836"/>
                </a:lnTo>
                <a:lnTo>
                  <a:pt x="920919" y="1379112"/>
                </a:lnTo>
                <a:cubicBezTo>
                  <a:pt x="822771" y="1379112"/>
                  <a:pt x="725026" y="1379112"/>
                  <a:pt x="627483" y="1379112"/>
                </a:cubicBezTo>
                <a:close/>
                <a:moveTo>
                  <a:pt x="1669828" y="1378910"/>
                </a:moveTo>
                <a:lnTo>
                  <a:pt x="1669828" y="1378911"/>
                </a:lnTo>
                <a:lnTo>
                  <a:pt x="1669828" y="1553037"/>
                </a:lnTo>
                <a:lnTo>
                  <a:pt x="1669828" y="1553038"/>
                </a:lnTo>
                <a:cubicBezTo>
                  <a:pt x="1758907" y="1553038"/>
                  <a:pt x="1847180" y="1553038"/>
                  <a:pt x="1935453" y="1553038"/>
                </a:cubicBezTo>
                <a:cubicBezTo>
                  <a:pt x="1935453" y="1494593"/>
                  <a:pt x="1935453" y="1436752"/>
                  <a:pt x="1935453" y="1378911"/>
                </a:cubicBezTo>
                <a:lnTo>
                  <a:pt x="1935452" y="1378911"/>
                </a:lnTo>
                <a:lnTo>
                  <a:pt x="1935452" y="1378910"/>
                </a:lnTo>
                <a:cubicBezTo>
                  <a:pt x="1846575" y="1378910"/>
                  <a:pt x="1758504" y="1378910"/>
                  <a:pt x="1669828" y="1378910"/>
                </a:cubicBezTo>
                <a:close/>
                <a:moveTo>
                  <a:pt x="325985" y="1378910"/>
                </a:moveTo>
                <a:lnTo>
                  <a:pt x="325985" y="1378911"/>
                </a:lnTo>
                <a:lnTo>
                  <a:pt x="325985" y="1552836"/>
                </a:lnTo>
                <a:lnTo>
                  <a:pt x="325985" y="1552837"/>
                </a:lnTo>
                <a:cubicBezTo>
                  <a:pt x="415063" y="1552837"/>
                  <a:pt x="503336" y="1552837"/>
                  <a:pt x="592012" y="1552837"/>
                </a:cubicBezTo>
                <a:lnTo>
                  <a:pt x="592012" y="1552836"/>
                </a:lnTo>
                <a:lnTo>
                  <a:pt x="592012" y="1378911"/>
                </a:lnTo>
                <a:lnTo>
                  <a:pt x="592012" y="1378910"/>
                </a:lnTo>
                <a:cubicBezTo>
                  <a:pt x="503337" y="1378910"/>
                  <a:pt x="415064" y="1378910"/>
                  <a:pt x="325985" y="1378910"/>
                </a:cubicBezTo>
                <a:close/>
                <a:moveTo>
                  <a:pt x="1301017" y="1256377"/>
                </a:moveTo>
                <a:cubicBezTo>
                  <a:pt x="1672246" y="1256377"/>
                  <a:pt x="2043275" y="1256377"/>
                  <a:pt x="2414504" y="1256377"/>
                </a:cubicBezTo>
                <a:cubicBezTo>
                  <a:pt x="2435061" y="1256377"/>
                  <a:pt x="2435061" y="1256377"/>
                  <a:pt x="2435061" y="1276934"/>
                </a:cubicBezTo>
                <a:cubicBezTo>
                  <a:pt x="2434658" y="1607050"/>
                  <a:pt x="2434456" y="1937166"/>
                  <a:pt x="2434456" y="2267283"/>
                </a:cubicBezTo>
                <a:cubicBezTo>
                  <a:pt x="2132152" y="2267283"/>
                  <a:pt x="1829847" y="2267283"/>
                  <a:pt x="1527543" y="2267283"/>
                </a:cubicBezTo>
                <a:cubicBezTo>
                  <a:pt x="1527745" y="2264864"/>
                  <a:pt x="1527947" y="2262647"/>
                  <a:pt x="1527947" y="2260229"/>
                </a:cubicBezTo>
                <a:cubicBezTo>
                  <a:pt x="1527947" y="2026245"/>
                  <a:pt x="1527947" y="1792262"/>
                  <a:pt x="1527947" y="1558278"/>
                </a:cubicBezTo>
                <a:lnTo>
                  <a:pt x="1527946" y="1558255"/>
                </a:lnTo>
                <a:lnTo>
                  <a:pt x="1527946" y="1558076"/>
                </a:lnTo>
                <a:cubicBezTo>
                  <a:pt x="1527946" y="1555053"/>
                  <a:pt x="1527745" y="1552030"/>
                  <a:pt x="1527543" y="1548604"/>
                </a:cubicBezTo>
                <a:cubicBezTo>
                  <a:pt x="1382437" y="1548604"/>
                  <a:pt x="1237936" y="1548604"/>
                  <a:pt x="1092426" y="1548604"/>
                </a:cubicBezTo>
                <a:cubicBezTo>
                  <a:pt x="1092426" y="1552836"/>
                  <a:pt x="1092426" y="1556464"/>
                  <a:pt x="1092426" y="1560092"/>
                </a:cubicBezTo>
                <a:cubicBezTo>
                  <a:pt x="1092426" y="1610476"/>
                  <a:pt x="1092426" y="1660860"/>
                  <a:pt x="1092426" y="1711244"/>
                </a:cubicBezTo>
                <a:cubicBezTo>
                  <a:pt x="1092225" y="1896657"/>
                  <a:pt x="1092225" y="2081869"/>
                  <a:pt x="1092225" y="2267283"/>
                </a:cubicBezTo>
                <a:lnTo>
                  <a:pt x="1092225" y="2267484"/>
                </a:lnTo>
                <a:cubicBezTo>
                  <a:pt x="776418" y="2267484"/>
                  <a:pt x="460812" y="2267484"/>
                  <a:pt x="145005" y="2267484"/>
                </a:cubicBezTo>
                <a:cubicBezTo>
                  <a:pt x="144804" y="2264058"/>
                  <a:pt x="144602" y="2260833"/>
                  <a:pt x="144602" y="2257407"/>
                </a:cubicBezTo>
                <a:cubicBezTo>
                  <a:pt x="144602" y="1927492"/>
                  <a:pt x="144602" y="1597779"/>
                  <a:pt x="144602" y="1267865"/>
                </a:cubicBezTo>
                <a:cubicBezTo>
                  <a:pt x="144602" y="1264439"/>
                  <a:pt x="145005" y="1260811"/>
                  <a:pt x="145207" y="1256578"/>
                </a:cubicBezTo>
                <a:cubicBezTo>
                  <a:pt x="150850" y="1256578"/>
                  <a:pt x="155485" y="1256578"/>
                  <a:pt x="160322" y="1256578"/>
                </a:cubicBezTo>
                <a:cubicBezTo>
                  <a:pt x="540621" y="1256578"/>
                  <a:pt x="920718" y="1256377"/>
                  <a:pt x="1301017" y="1256377"/>
                </a:cubicBezTo>
                <a:close/>
                <a:moveTo>
                  <a:pt x="898448" y="687440"/>
                </a:moveTo>
                <a:cubicBezTo>
                  <a:pt x="898448" y="776519"/>
                  <a:pt x="898448" y="864590"/>
                  <a:pt x="898448" y="953065"/>
                </a:cubicBezTo>
                <a:cubicBezTo>
                  <a:pt x="1019975" y="953065"/>
                  <a:pt x="1140896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6" y="687440"/>
                  <a:pt x="1019571" y="687440"/>
                  <a:pt x="898448" y="687440"/>
                </a:cubicBezTo>
                <a:close/>
                <a:moveTo>
                  <a:pt x="1312605" y="686836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6"/>
                </a:cubicBezTo>
                <a:cubicBezTo>
                  <a:pt x="1554449" y="686836"/>
                  <a:pt x="1433527" y="686836"/>
                  <a:pt x="1312605" y="686836"/>
                </a:cubicBezTo>
                <a:close/>
                <a:moveTo>
                  <a:pt x="1797300" y="491547"/>
                </a:moveTo>
                <a:cubicBezTo>
                  <a:pt x="1797300" y="667287"/>
                  <a:pt x="1797300" y="839801"/>
                  <a:pt x="1797300" y="1012518"/>
                </a:cubicBezTo>
                <a:cubicBezTo>
                  <a:pt x="1452471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499" y="1043353"/>
                  <a:pt x="1823902" y="1042345"/>
                  <a:pt x="1823902" y="1041539"/>
                </a:cubicBezTo>
                <a:cubicBezTo>
                  <a:pt x="1823902" y="867210"/>
                  <a:pt x="1823902" y="692882"/>
                  <a:pt x="1823902" y="518553"/>
                </a:cubicBezTo>
                <a:cubicBezTo>
                  <a:pt x="1823902" y="515933"/>
                  <a:pt x="1822895" y="512104"/>
                  <a:pt x="1821081" y="510491"/>
                </a:cubicBezTo>
                <a:cubicBezTo>
                  <a:pt x="1814430" y="504445"/>
                  <a:pt x="1806973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3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5" y="486508"/>
                  <a:pt x="1312202" y="486508"/>
                </a:cubicBezTo>
                <a:close/>
                <a:moveTo>
                  <a:pt x="898448" y="486105"/>
                </a:moveTo>
                <a:cubicBezTo>
                  <a:pt x="898448" y="544954"/>
                  <a:pt x="898448" y="602795"/>
                  <a:pt x="898448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6" y="486105"/>
                  <a:pt x="1020176" y="486105"/>
                  <a:pt x="898448" y="486105"/>
                </a:cubicBezTo>
                <a:close/>
                <a:moveTo>
                  <a:pt x="1286705" y="31572"/>
                </a:moveTo>
                <a:cubicBezTo>
                  <a:pt x="1302425" y="43463"/>
                  <a:pt x="1318346" y="55555"/>
                  <a:pt x="1334268" y="67647"/>
                </a:cubicBezTo>
                <a:cubicBezTo>
                  <a:pt x="1504566" y="196832"/>
                  <a:pt x="1674662" y="326218"/>
                  <a:pt x="1845363" y="455000"/>
                </a:cubicBezTo>
                <a:cubicBezTo>
                  <a:pt x="1860277" y="466286"/>
                  <a:pt x="1865718" y="478580"/>
                  <a:pt x="1861285" y="497323"/>
                </a:cubicBezTo>
                <a:cubicBezTo>
                  <a:pt x="1845565" y="485432"/>
                  <a:pt x="1830046" y="473743"/>
                  <a:pt x="1814729" y="462054"/>
                </a:cubicBezTo>
                <a:cubicBezTo>
                  <a:pt x="1642819" y="331055"/>
                  <a:pt x="1470707" y="200258"/>
                  <a:pt x="1298999" y="69058"/>
                </a:cubicBezTo>
                <a:cubicBezTo>
                  <a:pt x="1292348" y="64020"/>
                  <a:pt x="1288116" y="63616"/>
                  <a:pt x="1281062" y="68856"/>
                </a:cubicBezTo>
                <a:cubicBezTo>
                  <a:pt x="1096656" y="209529"/>
                  <a:pt x="912251" y="350000"/>
                  <a:pt x="727644" y="490470"/>
                </a:cubicBezTo>
                <a:cubicBezTo>
                  <a:pt x="725024" y="492486"/>
                  <a:pt x="722404" y="494501"/>
                  <a:pt x="718776" y="497121"/>
                </a:cubicBezTo>
                <a:cubicBezTo>
                  <a:pt x="715350" y="479789"/>
                  <a:pt x="718172" y="467697"/>
                  <a:pt x="733085" y="456411"/>
                </a:cubicBezTo>
                <a:cubicBezTo>
                  <a:pt x="916282" y="316343"/>
                  <a:pt x="1098873" y="175671"/>
                  <a:pt x="1281667" y="35200"/>
                </a:cubicBezTo>
                <a:cubicBezTo>
                  <a:pt x="1283077" y="34192"/>
                  <a:pt x="1284287" y="33184"/>
                  <a:pt x="1286705" y="31572"/>
                </a:cubicBezTo>
                <a:close/>
                <a:moveTo>
                  <a:pt x="1282375" y="4232"/>
                </a:moveTo>
                <a:cubicBezTo>
                  <a:pt x="1279553" y="6248"/>
                  <a:pt x="1277336" y="7659"/>
                  <a:pt x="1275321" y="9271"/>
                </a:cubicBezTo>
                <a:cubicBezTo>
                  <a:pt x="1178181" y="83235"/>
                  <a:pt x="1081040" y="157400"/>
                  <a:pt x="983899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7" y="539512"/>
                </a:cubicBezTo>
                <a:cubicBezTo>
                  <a:pt x="895224" y="396623"/>
                  <a:pt x="1087892" y="245270"/>
                  <a:pt x="1286003" y="100365"/>
                </a:cubicBezTo>
                <a:cubicBezTo>
                  <a:pt x="1482097" y="248494"/>
                  <a:pt x="1676781" y="398236"/>
                  <a:pt x="1876906" y="544954"/>
                </a:cubicBezTo>
                <a:cubicBezTo>
                  <a:pt x="1876906" y="517948"/>
                  <a:pt x="1876100" y="494167"/>
                  <a:pt x="1877108" y="470385"/>
                </a:cubicBezTo>
                <a:cubicBezTo>
                  <a:pt x="1877713" y="456077"/>
                  <a:pt x="1873077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5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8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1"/>
                  <a:pt x="2579663" y="1202567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5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7"/>
                  <a:pt x="0" y="1201761"/>
                  <a:pt x="0" y="1201156"/>
                </a:cubicBezTo>
                <a:cubicBezTo>
                  <a:pt x="1210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5" y="410731"/>
                  <a:pt x="723717" y="411134"/>
                </a:cubicBezTo>
                <a:cubicBezTo>
                  <a:pt x="737219" y="411134"/>
                  <a:pt x="748304" y="407305"/>
                  <a:pt x="758985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2FC1397-78C4-4BA8-A95A-1A353DC7B39F}"/>
              </a:ext>
            </a:extLst>
          </p:cNvPr>
          <p:cNvGrpSpPr/>
          <p:nvPr/>
        </p:nvGrpSpPr>
        <p:grpSpPr>
          <a:xfrm>
            <a:off x="8807310" y="1101225"/>
            <a:ext cx="3041089" cy="6147163"/>
            <a:chOff x="7389302" y="-453438"/>
            <a:chExt cx="3849997" cy="778226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FED1AD9-F2A4-4EBE-8B72-38B71B86A05E}"/>
                </a:ext>
              </a:extLst>
            </p:cNvPr>
            <p:cNvGrpSpPr/>
            <p:nvPr/>
          </p:nvGrpSpPr>
          <p:grpSpPr>
            <a:xfrm>
              <a:off x="8733315" y="-453438"/>
              <a:ext cx="2505984" cy="3742084"/>
              <a:chOff x="8733315" y="-453438"/>
              <a:chExt cx="2505984" cy="3742084"/>
            </a:xfrm>
          </p:grpSpPr>
          <p:sp>
            <p:nvSpPr>
              <p:cNvPr id="94" name="Freeform 3">
                <a:extLst>
                  <a:ext uri="{FF2B5EF4-FFF2-40B4-BE49-F238E27FC236}">
                    <a16:creationId xmlns:a16="http://schemas.microsoft.com/office/drawing/2014/main" id="{84B37A08-BF18-40C5-A96D-BB5D029DB83A}"/>
                  </a:ext>
                </a:extLst>
              </p:cNvPr>
              <p:cNvSpPr/>
              <p:nvPr/>
            </p:nvSpPr>
            <p:spPr>
              <a:xfrm flipH="1">
                <a:off x="8733315" y="1188581"/>
                <a:ext cx="1611676" cy="2100065"/>
              </a:xfrm>
              <a:custGeom>
                <a:avLst/>
                <a:gdLst>
                  <a:gd name="connsiteX0" fmla="*/ 3404 w 1180796"/>
                  <a:gd name="connsiteY0" fmla="*/ 196574 h 1438562"/>
                  <a:gd name="connsiteX1" fmla="*/ 3657 w 1180796"/>
                  <a:gd name="connsiteY1" fmla="*/ 197380 h 1438562"/>
                  <a:gd name="connsiteX2" fmla="*/ 3404 w 1180796"/>
                  <a:gd name="connsiteY2" fmla="*/ 196574 h 1438562"/>
                  <a:gd name="connsiteX3" fmla="*/ 567269 w 1180796"/>
                  <a:gd name="connsiteY3" fmla="*/ 0 h 1438562"/>
                  <a:gd name="connsiteX4" fmla="*/ 568172 w 1180796"/>
                  <a:gd name="connsiteY4" fmla="*/ 304800 h 1438562"/>
                  <a:gd name="connsiteX5" fmla="*/ 779871 w 1180796"/>
                  <a:gd name="connsiteY5" fmla="*/ 459344 h 1438562"/>
                  <a:gd name="connsiteX6" fmla="*/ 930391 w 1180796"/>
                  <a:gd name="connsiteY6" fmla="*/ 667912 h 1438562"/>
                  <a:gd name="connsiteX7" fmla="*/ 929264 w 1180796"/>
                  <a:gd name="connsiteY7" fmla="*/ 654877 h 1438562"/>
                  <a:gd name="connsiteX8" fmla="*/ 1089331 w 1180796"/>
                  <a:gd name="connsiteY8" fmla="*/ 830882 h 1438562"/>
                  <a:gd name="connsiteX9" fmla="*/ 1176007 w 1180796"/>
                  <a:gd name="connsiteY9" fmla="*/ 1299015 h 1438562"/>
                  <a:gd name="connsiteX10" fmla="*/ 1106293 w 1180796"/>
                  <a:gd name="connsiteY10" fmla="*/ 1261345 h 1438562"/>
                  <a:gd name="connsiteX11" fmla="*/ 1093530 w 1180796"/>
                  <a:gd name="connsiteY11" fmla="*/ 1409318 h 1438562"/>
                  <a:gd name="connsiteX12" fmla="*/ 1016094 w 1180796"/>
                  <a:gd name="connsiteY12" fmla="*/ 1334364 h 1438562"/>
                  <a:gd name="connsiteX13" fmla="*/ 984981 w 1180796"/>
                  <a:gd name="connsiteY13" fmla="*/ 1437195 h 1438562"/>
                  <a:gd name="connsiteX14" fmla="*/ 873874 w 1180796"/>
                  <a:gd name="connsiteY14" fmla="*/ 986314 h 1438562"/>
                  <a:gd name="connsiteX15" fmla="*/ 541005 w 1180796"/>
                  <a:gd name="connsiteY15" fmla="*/ 803357 h 1438562"/>
                  <a:gd name="connsiteX16" fmla="*/ 504720 w 1180796"/>
                  <a:gd name="connsiteY16" fmla="*/ 953956 h 1438562"/>
                  <a:gd name="connsiteX17" fmla="*/ 541004 w 1180796"/>
                  <a:gd name="connsiteY17" fmla="*/ 1175672 h 1438562"/>
                  <a:gd name="connsiteX18" fmla="*/ 532632 w 1180796"/>
                  <a:gd name="connsiteY18" fmla="*/ 1402288 h 1438562"/>
                  <a:gd name="connsiteX19" fmla="*/ 243154 w 1180796"/>
                  <a:gd name="connsiteY19" fmla="*/ 889736 h 1438562"/>
                  <a:gd name="connsiteX20" fmla="*/ 174649 w 1180796"/>
                  <a:gd name="connsiteY20" fmla="*/ 445938 h 1438562"/>
                  <a:gd name="connsiteX21" fmla="*/ 0 w 1180796"/>
                  <a:gd name="connsiteY21" fmla="*/ 74192 h 1438562"/>
                  <a:gd name="connsiteX22" fmla="*/ 567269 w 1180796"/>
                  <a:gd name="connsiteY22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930391 w 1180796"/>
                  <a:gd name="connsiteY3" fmla="*/ 667912 h 1438562"/>
                  <a:gd name="connsiteX4" fmla="*/ 929264 w 1180796"/>
                  <a:gd name="connsiteY4" fmla="*/ 654877 h 1438562"/>
                  <a:gd name="connsiteX5" fmla="*/ 1089331 w 1180796"/>
                  <a:gd name="connsiteY5" fmla="*/ 830882 h 1438562"/>
                  <a:gd name="connsiteX6" fmla="*/ 1176007 w 1180796"/>
                  <a:gd name="connsiteY6" fmla="*/ 1299015 h 1438562"/>
                  <a:gd name="connsiteX7" fmla="*/ 1106293 w 1180796"/>
                  <a:gd name="connsiteY7" fmla="*/ 1261345 h 1438562"/>
                  <a:gd name="connsiteX8" fmla="*/ 1093530 w 1180796"/>
                  <a:gd name="connsiteY8" fmla="*/ 1409318 h 1438562"/>
                  <a:gd name="connsiteX9" fmla="*/ 1016094 w 1180796"/>
                  <a:gd name="connsiteY9" fmla="*/ 1334364 h 1438562"/>
                  <a:gd name="connsiteX10" fmla="*/ 984981 w 1180796"/>
                  <a:gd name="connsiteY10" fmla="*/ 1437195 h 1438562"/>
                  <a:gd name="connsiteX11" fmla="*/ 873874 w 1180796"/>
                  <a:gd name="connsiteY11" fmla="*/ 986314 h 1438562"/>
                  <a:gd name="connsiteX12" fmla="*/ 541005 w 1180796"/>
                  <a:gd name="connsiteY12" fmla="*/ 803357 h 1438562"/>
                  <a:gd name="connsiteX13" fmla="*/ 504720 w 1180796"/>
                  <a:gd name="connsiteY13" fmla="*/ 953956 h 1438562"/>
                  <a:gd name="connsiteX14" fmla="*/ 541004 w 1180796"/>
                  <a:gd name="connsiteY14" fmla="*/ 1175672 h 1438562"/>
                  <a:gd name="connsiteX15" fmla="*/ 532632 w 1180796"/>
                  <a:gd name="connsiteY15" fmla="*/ 1402288 h 1438562"/>
                  <a:gd name="connsiteX16" fmla="*/ 243154 w 1180796"/>
                  <a:gd name="connsiteY16" fmla="*/ 889736 h 1438562"/>
                  <a:gd name="connsiteX17" fmla="*/ 174649 w 1180796"/>
                  <a:gd name="connsiteY17" fmla="*/ 445938 h 1438562"/>
                  <a:gd name="connsiteX18" fmla="*/ 0 w 1180796"/>
                  <a:gd name="connsiteY18" fmla="*/ 74192 h 1438562"/>
                  <a:gd name="connsiteX19" fmla="*/ 567269 w 1180796"/>
                  <a:gd name="connsiteY19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929264 w 1180796"/>
                  <a:gd name="connsiteY3" fmla="*/ 654877 h 1438562"/>
                  <a:gd name="connsiteX4" fmla="*/ 1089331 w 1180796"/>
                  <a:gd name="connsiteY4" fmla="*/ 830882 h 1438562"/>
                  <a:gd name="connsiteX5" fmla="*/ 1176007 w 1180796"/>
                  <a:gd name="connsiteY5" fmla="*/ 1299015 h 1438562"/>
                  <a:gd name="connsiteX6" fmla="*/ 1106293 w 1180796"/>
                  <a:gd name="connsiteY6" fmla="*/ 1261345 h 1438562"/>
                  <a:gd name="connsiteX7" fmla="*/ 1093530 w 1180796"/>
                  <a:gd name="connsiteY7" fmla="*/ 1409318 h 1438562"/>
                  <a:gd name="connsiteX8" fmla="*/ 1016094 w 1180796"/>
                  <a:gd name="connsiteY8" fmla="*/ 1334364 h 1438562"/>
                  <a:gd name="connsiteX9" fmla="*/ 984981 w 1180796"/>
                  <a:gd name="connsiteY9" fmla="*/ 1437195 h 1438562"/>
                  <a:gd name="connsiteX10" fmla="*/ 873874 w 1180796"/>
                  <a:gd name="connsiteY10" fmla="*/ 986314 h 1438562"/>
                  <a:gd name="connsiteX11" fmla="*/ 541005 w 1180796"/>
                  <a:gd name="connsiteY11" fmla="*/ 803357 h 1438562"/>
                  <a:gd name="connsiteX12" fmla="*/ 504720 w 1180796"/>
                  <a:gd name="connsiteY12" fmla="*/ 953956 h 1438562"/>
                  <a:gd name="connsiteX13" fmla="*/ 541004 w 1180796"/>
                  <a:gd name="connsiteY13" fmla="*/ 1175672 h 1438562"/>
                  <a:gd name="connsiteX14" fmla="*/ 532632 w 1180796"/>
                  <a:gd name="connsiteY14" fmla="*/ 1402288 h 1438562"/>
                  <a:gd name="connsiteX15" fmla="*/ 243154 w 1180796"/>
                  <a:gd name="connsiteY15" fmla="*/ 889736 h 1438562"/>
                  <a:gd name="connsiteX16" fmla="*/ 174649 w 1180796"/>
                  <a:gd name="connsiteY16" fmla="*/ 445938 h 1438562"/>
                  <a:gd name="connsiteX17" fmla="*/ 0 w 1180796"/>
                  <a:gd name="connsiteY17" fmla="*/ 74192 h 1438562"/>
                  <a:gd name="connsiteX18" fmla="*/ 567269 w 1180796"/>
                  <a:gd name="connsiteY18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1089331 w 1180796"/>
                  <a:gd name="connsiteY3" fmla="*/ 830882 h 1438562"/>
                  <a:gd name="connsiteX4" fmla="*/ 1176007 w 1180796"/>
                  <a:gd name="connsiteY4" fmla="*/ 1299015 h 1438562"/>
                  <a:gd name="connsiteX5" fmla="*/ 1106293 w 1180796"/>
                  <a:gd name="connsiteY5" fmla="*/ 1261345 h 1438562"/>
                  <a:gd name="connsiteX6" fmla="*/ 1093530 w 1180796"/>
                  <a:gd name="connsiteY6" fmla="*/ 1409318 h 1438562"/>
                  <a:gd name="connsiteX7" fmla="*/ 1016094 w 1180796"/>
                  <a:gd name="connsiteY7" fmla="*/ 1334364 h 1438562"/>
                  <a:gd name="connsiteX8" fmla="*/ 984981 w 1180796"/>
                  <a:gd name="connsiteY8" fmla="*/ 1437195 h 1438562"/>
                  <a:gd name="connsiteX9" fmla="*/ 873874 w 1180796"/>
                  <a:gd name="connsiteY9" fmla="*/ 986314 h 1438562"/>
                  <a:gd name="connsiteX10" fmla="*/ 541005 w 1180796"/>
                  <a:gd name="connsiteY10" fmla="*/ 803357 h 1438562"/>
                  <a:gd name="connsiteX11" fmla="*/ 504720 w 1180796"/>
                  <a:gd name="connsiteY11" fmla="*/ 953956 h 1438562"/>
                  <a:gd name="connsiteX12" fmla="*/ 541004 w 1180796"/>
                  <a:gd name="connsiteY12" fmla="*/ 1175672 h 1438562"/>
                  <a:gd name="connsiteX13" fmla="*/ 532632 w 1180796"/>
                  <a:gd name="connsiteY13" fmla="*/ 1402288 h 1438562"/>
                  <a:gd name="connsiteX14" fmla="*/ 243154 w 1180796"/>
                  <a:gd name="connsiteY14" fmla="*/ 889736 h 1438562"/>
                  <a:gd name="connsiteX15" fmla="*/ 174649 w 1180796"/>
                  <a:gd name="connsiteY15" fmla="*/ 445938 h 1438562"/>
                  <a:gd name="connsiteX16" fmla="*/ 0 w 1180796"/>
                  <a:gd name="connsiteY16" fmla="*/ 74192 h 1438562"/>
                  <a:gd name="connsiteX17" fmla="*/ 567269 w 1180796"/>
                  <a:gd name="connsiteY17" fmla="*/ 0 h 1438562"/>
                  <a:gd name="connsiteX0" fmla="*/ 567269 w 1180796"/>
                  <a:gd name="connsiteY0" fmla="*/ 0 h 1424903"/>
                  <a:gd name="connsiteX1" fmla="*/ 568172 w 1180796"/>
                  <a:gd name="connsiteY1" fmla="*/ 304800 h 1424903"/>
                  <a:gd name="connsiteX2" fmla="*/ 779871 w 1180796"/>
                  <a:gd name="connsiteY2" fmla="*/ 459344 h 1424903"/>
                  <a:gd name="connsiteX3" fmla="*/ 1089331 w 1180796"/>
                  <a:gd name="connsiteY3" fmla="*/ 830882 h 1424903"/>
                  <a:gd name="connsiteX4" fmla="*/ 1176007 w 1180796"/>
                  <a:gd name="connsiteY4" fmla="*/ 1299015 h 1424903"/>
                  <a:gd name="connsiteX5" fmla="*/ 1106293 w 1180796"/>
                  <a:gd name="connsiteY5" fmla="*/ 1261345 h 1424903"/>
                  <a:gd name="connsiteX6" fmla="*/ 1093530 w 1180796"/>
                  <a:gd name="connsiteY6" fmla="*/ 1409318 h 1424903"/>
                  <a:gd name="connsiteX7" fmla="*/ 1016094 w 1180796"/>
                  <a:gd name="connsiteY7" fmla="*/ 1334364 h 1424903"/>
                  <a:gd name="connsiteX8" fmla="*/ 895769 w 1180796"/>
                  <a:gd name="connsiteY8" fmla="*/ 1423471 h 1424903"/>
                  <a:gd name="connsiteX9" fmla="*/ 873874 w 1180796"/>
                  <a:gd name="connsiteY9" fmla="*/ 986314 h 1424903"/>
                  <a:gd name="connsiteX10" fmla="*/ 541005 w 1180796"/>
                  <a:gd name="connsiteY10" fmla="*/ 803357 h 1424903"/>
                  <a:gd name="connsiteX11" fmla="*/ 504720 w 1180796"/>
                  <a:gd name="connsiteY11" fmla="*/ 953956 h 1424903"/>
                  <a:gd name="connsiteX12" fmla="*/ 541004 w 1180796"/>
                  <a:gd name="connsiteY12" fmla="*/ 1175672 h 1424903"/>
                  <a:gd name="connsiteX13" fmla="*/ 532632 w 1180796"/>
                  <a:gd name="connsiteY13" fmla="*/ 1402288 h 1424903"/>
                  <a:gd name="connsiteX14" fmla="*/ 243154 w 1180796"/>
                  <a:gd name="connsiteY14" fmla="*/ 889736 h 1424903"/>
                  <a:gd name="connsiteX15" fmla="*/ 174649 w 1180796"/>
                  <a:gd name="connsiteY15" fmla="*/ 445938 h 1424903"/>
                  <a:gd name="connsiteX16" fmla="*/ 0 w 1180796"/>
                  <a:gd name="connsiteY16" fmla="*/ 74192 h 1424903"/>
                  <a:gd name="connsiteX17" fmla="*/ 567269 w 1180796"/>
                  <a:gd name="connsiteY17" fmla="*/ 0 h 1424903"/>
                  <a:gd name="connsiteX0" fmla="*/ 567269 w 1180796"/>
                  <a:gd name="connsiteY0" fmla="*/ 0 h 1423471"/>
                  <a:gd name="connsiteX1" fmla="*/ 568172 w 1180796"/>
                  <a:gd name="connsiteY1" fmla="*/ 304800 h 1423471"/>
                  <a:gd name="connsiteX2" fmla="*/ 779871 w 1180796"/>
                  <a:gd name="connsiteY2" fmla="*/ 459344 h 1423471"/>
                  <a:gd name="connsiteX3" fmla="*/ 1089331 w 1180796"/>
                  <a:gd name="connsiteY3" fmla="*/ 830882 h 1423471"/>
                  <a:gd name="connsiteX4" fmla="*/ 1176007 w 1180796"/>
                  <a:gd name="connsiteY4" fmla="*/ 1299015 h 1423471"/>
                  <a:gd name="connsiteX5" fmla="*/ 1106293 w 1180796"/>
                  <a:gd name="connsiteY5" fmla="*/ 1261345 h 1423471"/>
                  <a:gd name="connsiteX6" fmla="*/ 1093530 w 1180796"/>
                  <a:gd name="connsiteY6" fmla="*/ 1409318 h 1423471"/>
                  <a:gd name="connsiteX7" fmla="*/ 1016094 w 1180796"/>
                  <a:gd name="connsiteY7" fmla="*/ 1334364 h 1423471"/>
                  <a:gd name="connsiteX8" fmla="*/ 895769 w 1180796"/>
                  <a:gd name="connsiteY8" fmla="*/ 1423471 h 1423471"/>
                  <a:gd name="connsiteX9" fmla="*/ 873874 w 1180796"/>
                  <a:gd name="connsiteY9" fmla="*/ 986314 h 1423471"/>
                  <a:gd name="connsiteX10" fmla="*/ 541005 w 1180796"/>
                  <a:gd name="connsiteY10" fmla="*/ 803357 h 1423471"/>
                  <a:gd name="connsiteX11" fmla="*/ 504720 w 1180796"/>
                  <a:gd name="connsiteY11" fmla="*/ 953956 h 1423471"/>
                  <a:gd name="connsiteX12" fmla="*/ 541004 w 1180796"/>
                  <a:gd name="connsiteY12" fmla="*/ 1175672 h 1423471"/>
                  <a:gd name="connsiteX13" fmla="*/ 532632 w 1180796"/>
                  <a:gd name="connsiteY13" fmla="*/ 1402288 h 1423471"/>
                  <a:gd name="connsiteX14" fmla="*/ 243154 w 1180796"/>
                  <a:gd name="connsiteY14" fmla="*/ 889736 h 1423471"/>
                  <a:gd name="connsiteX15" fmla="*/ 174649 w 1180796"/>
                  <a:gd name="connsiteY15" fmla="*/ 445938 h 1423471"/>
                  <a:gd name="connsiteX16" fmla="*/ 0 w 1180796"/>
                  <a:gd name="connsiteY16" fmla="*/ 74192 h 1423471"/>
                  <a:gd name="connsiteX17" fmla="*/ 567269 w 1180796"/>
                  <a:gd name="connsiteY17" fmla="*/ 0 h 1423471"/>
                  <a:gd name="connsiteX0" fmla="*/ 567269 w 1180796"/>
                  <a:gd name="connsiteY0" fmla="*/ 0 h 1423471"/>
                  <a:gd name="connsiteX1" fmla="*/ 568172 w 1180796"/>
                  <a:gd name="connsiteY1" fmla="*/ 304800 h 1423471"/>
                  <a:gd name="connsiteX2" fmla="*/ 779871 w 1180796"/>
                  <a:gd name="connsiteY2" fmla="*/ 459344 h 1423471"/>
                  <a:gd name="connsiteX3" fmla="*/ 1089331 w 1180796"/>
                  <a:gd name="connsiteY3" fmla="*/ 830882 h 1423471"/>
                  <a:gd name="connsiteX4" fmla="*/ 1176007 w 1180796"/>
                  <a:gd name="connsiteY4" fmla="*/ 1299015 h 1423471"/>
                  <a:gd name="connsiteX5" fmla="*/ 1106293 w 1180796"/>
                  <a:gd name="connsiteY5" fmla="*/ 1261345 h 1423471"/>
                  <a:gd name="connsiteX6" fmla="*/ 1093530 w 1180796"/>
                  <a:gd name="connsiteY6" fmla="*/ 1409318 h 1423471"/>
                  <a:gd name="connsiteX7" fmla="*/ 947470 w 1180796"/>
                  <a:gd name="connsiteY7" fmla="*/ 1306915 h 1423471"/>
                  <a:gd name="connsiteX8" fmla="*/ 895769 w 1180796"/>
                  <a:gd name="connsiteY8" fmla="*/ 1423471 h 1423471"/>
                  <a:gd name="connsiteX9" fmla="*/ 873874 w 1180796"/>
                  <a:gd name="connsiteY9" fmla="*/ 986314 h 1423471"/>
                  <a:gd name="connsiteX10" fmla="*/ 541005 w 1180796"/>
                  <a:gd name="connsiteY10" fmla="*/ 803357 h 1423471"/>
                  <a:gd name="connsiteX11" fmla="*/ 504720 w 1180796"/>
                  <a:gd name="connsiteY11" fmla="*/ 953956 h 1423471"/>
                  <a:gd name="connsiteX12" fmla="*/ 541004 w 1180796"/>
                  <a:gd name="connsiteY12" fmla="*/ 1175672 h 1423471"/>
                  <a:gd name="connsiteX13" fmla="*/ 532632 w 1180796"/>
                  <a:gd name="connsiteY13" fmla="*/ 1402288 h 1423471"/>
                  <a:gd name="connsiteX14" fmla="*/ 243154 w 1180796"/>
                  <a:gd name="connsiteY14" fmla="*/ 889736 h 1423471"/>
                  <a:gd name="connsiteX15" fmla="*/ 174649 w 1180796"/>
                  <a:gd name="connsiteY15" fmla="*/ 445938 h 1423471"/>
                  <a:gd name="connsiteX16" fmla="*/ 0 w 1180796"/>
                  <a:gd name="connsiteY16" fmla="*/ 74192 h 1423471"/>
                  <a:gd name="connsiteX17" fmla="*/ 567269 w 1180796"/>
                  <a:gd name="connsiteY17" fmla="*/ 0 h 1423471"/>
                  <a:gd name="connsiteX0" fmla="*/ 567269 w 1180796"/>
                  <a:gd name="connsiteY0" fmla="*/ 0 h 1423471"/>
                  <a:gd name="connsiteX1" fmla="*/ 568172 w 1180796"/>
                  <a:gd name="connsiteY1" fmla="*/ 304800 h 1423471"/>
                  <a:gd name="connsiteX2" fmla="*/ 779871 w 1180796"/>
                  <a:gd name="connsiteY2" fmla="*/ 459344 h 1423471"/>
                  <a:gd name="connsiteX3" fmla="*/ 1089331 w 1180796"/>
                  <a:gd name="connsiteY3" fmla="*/ 830882 h 1423471"/>
                  <a:gd name="connsiteX4" fmla="*/ 1176007 w 1180796"/>
                  <a:gd name="connsiteY4" fmla="*/ 1299015 h 1423471"/>
                  <a:gd name="connsiteX5" fmla="*/ 1106293 w 1180796"/>
                  <a:gd name="connsiteY5" fmla="*/ 1261345 h 1423471"/>
                  <a:gd name="connsiteX6" fmla="*/ 983732 w 1180796"/>
                  <a:gd name="connsiteY6" fmla="*/ 1416181 h 1423471"/>
                  <a:gd name="connsiteX7" fmla="*/ 947470 w 1180796"/>
                  <a:gd name="connsiteY7" fmla="*/ 1306915 h 1423471"/>
                  <a:gd name="connsiteX8" fmla="*/ 895769 w 1180796"/>
                  <a:gd name="connsiteY8" fmla="*/ 1423471 h 1423471"/>
                  <a:gd name="connsiteX9" fmla="*/ 873874 w 1180796"/>
                  <a:gd name="connsiteY9" fmla="*/ 986314 h 1423471"/>
                  <a:gd name="connsiteX10" fmla="*/ 541005 w 1180796"/>
                  <a:gd name="connsiteY10" fmla="*/ 803357 h 1423471"/>
                  <a:gd name="connsiteX11" fmla="*/ 504720 w 1180796"/>
                  <a:gd name="connsiteY11" fmla="*/ 953956 h 1423471"/>
                  <a:gd name="connsiteX12" fmla="*/ 541004 w 1180796"/>
                  <a:gd name="connsiteY12" fmla="*/ 1175672 h 1423471"/>
                  <a:gd name="connsiteX13" fmla="*/ 532632 w 1180796"/>
                  <a:gd name="connsiteY13" fmla="*/ 1402288 h 1423471"/>
                  <a:gd name="connsiteX14" fmla="*/ 243154 w 1180796"/>
                  <a:gd name="connsiteY14" fmla="*/ 889736 h 1423471"/>
                  <a:gd name="connsiteX15" fmla="*/ 174649 w 1180796"/>
                  <a:gd name="connsiteY15" fmla="*/ 445938 h 1423471"/>
                  <a:gd name="connsiteX16" fmla="*/ 0 w 1180796"/>
                  <a:gd name="connsiteY16" fmla="*/ 74192 h 1423471"/>
                  <a:gd name="connsiteX17" fmla="*/ 567269 w 1180796"/>
                  <a:gd name="connsiteY17" fmla="*/ 0 h 1423471"/>
                  <a:gd name="connsiteX0" fmla="*/ 567269 w 1180796"/>
                  <a:gd name="connsiteY0" fmla="*/ 0 h 1423471"/>
                  <a:gd name="connsiteX1" fmla="*/ 568172 w 1180796"/>
                  <a:gd name="connsiteY1" fmla="*/ 304800 h 1423471"/>
                  <a:gd name="connsiteX2" fmla="*/ 779871 w 1180796"/>
                  <a:gd name="connsiteY2" fmla="*/ 459344 h 1423471"/>
                  <a:gd name="connsiteX3" fmla="*/ 1089331 w 1180796"/>
                  <a:gd name="connsiteY3" fmla="*/ 830882 h 1423471"/>
                  <a:gd name="connsiteX4" fmla="*/ 1176007 w 1180796"/>
                  <a:gd name="connsiteY4" fmla="*/ 1299015 h 1423471"/>
                  <a:gd name="connsiteX5" fmla="*/ 1037669 w 1180796"/>
                  <a:gd name="connsiteY5" fmla="*/ 1240758 h 1423471"/>
                  <a:gd name="connsiteX6" fmla="*/ 983732 w 1180796"/>
                  <a:gd name="connsiteY6" fmla="*/ 1416181 h 1423471"/>
                  <a:gd name="connsiteX7" fmla="*/ 947470 w 1180796"/>
                  <a:gd name="connsiteY7" fmla="*/ 1306915 h 1423471"/>
                  <a:gd name="connsiteX8" fmla="*/ 895769 w 1180796"/>
                  <a:gd name="connsiteY8" fmla="*/ 1423471 h 1423471"/>
                  <a:gd name="connsiteX9" fmla="*/ 873874 w 1180796"/>
                  <a:gd name="connsiteY9" fmla="*/ 986314 h 1423471"/>
                  <a:gd name="connsiteX10" fmla="*/ 541005 w 1180796"/>
                  <a:gd name="connsiteY10" fmla="*/ 803357 h 1423471"/>
                  <a:gd name="connsiteX11" fmla="*/ 504720 w 1180796"/>
                  <a:gd name="connsiteY11" fmla="*/ 953956 h 1423471"/>
                  <a:gd name="connsiteX12" fmla="*/ 541004 w 1180796"/>
                  <a:gd name="connsiteY12" fmla="*/ 1175672 h 1423471"/>
                  <a:gd name="connsiteX13" fmla="*/ 532632 w 1180796"/>
                  <a:gd name="connsiteY13" fmla="*/ 1402288 h 1423471"/>
                  <a:gd name="connsiteX14" fmla="*/ 243154 w 1180796"/>
                  <a:gd name="connsiteY14" fmla="*/ 889736 h 1423471"/>
                  <a:gd name="connsiteX15" fmla="*/ 174649 w 1180796"/>
                  <a:gd name="connsiteY15" fmla="*/ 445938 h 1423471"/>
                  <a:gd name="connsiteX16" fmla="*/ 0 w 1180796"/>
                  <a:gd name="connsiteY16" fmla="*/ 74192 h 1423471"/>
                  <a:gd name="connsiteX17" fmla="*/ 567269 w 1180796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947470 w 1107563"/>
                  <a:gd name="connsiteY7" fmla="*/ 1306915 h 1423471"/>
                  <a:gd name="connsiteX8" fmla="*/ 895769 w 1107563"/>
                  <a:gd name="connsiteY8" fmla="*/ 1423471 h 1423471"/>
                  <a:gd name="connsiteX9" fmla="*/ 873874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947470 w 1107563"/>
                  <a:gd name="connsiteY7" fmla="*/ 1306915 h 1423471"/>
                  <a:gd name="connsiteX8" fmla="*/ 895769 w 1107563"/>
                  <a:gd name="connsiteY8" fmla="*/ 1423471 h 1423471"/>
                  <a:gd name="connsiteX9" fmla="*/ 798388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947470 w 1107563"/>
                  <a:gd name="connsiteY7" fmla="*/ 1306915 h 1423471"/>
                  <a:gd name="connsiteX8" fmla="*/ 799694 w 1107563"/>
                  <a:gd name="connsiteY8" fmla="*/ 1423471 h 1423471"/>
                  <a:gd name="connsiteX9" fmla="*/ 798388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947470 w 1107563"/>
                  <a:gd name="connsiteY7" fmla="*/ 1306915 h 1423471"/>
                  <a:gd name="connsiteX8" fmla="*/ 799694 w 1107563"/>
                  <a:gd name="connsiteY8" fmla="*/ 1423471 h 1423471"/>
                  <a:gd name="connsiteX9" fmla="*/ 798388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3471"/>
                  <a:gd name="connsiteX1" fmla="*/ 568172 w 1107563"/>
                  <a:gd name="connsiteY1" fmla="*/ 304800 h 1423471"/>
                  <a:gd name="connsiteX2" fmla="*/ 779871 w 1107563"/>
                  <a:gd name="connsiteY2" fmla="*/ 459344 h 1423471"/>
                  <a:gd name="connsiteX3" fmla="*/ 1089331 w 1107563"/>
                  <a:gd name="connsiteY3" fmla="*/ 830882 h 1423471"/>
                  <a:gd name="connsiteX4" fmla="*/ 1079933 w 1107563"/>
                  <a:gd name="connsiteY4" fmla="*/ 1333328 h 1423471"/>
                  <a:gd name="connsiteX5" fmla="*/ 1037669 w 1107563"/>
                  <a:gd name="connsiteY5" fmla="*/ 1240758 h 1423471"/>
                  <a:gd name="connsiteX6" fmla="*/ 983732 w 1107563"/>
                  <a:gd name="connsiteY6" fmla="*/ 1416181 h 1423471"/>
                  <a:gd name="connsiteX7" fmla="*/ 878845 w 1107563"/>
                  <a:gd name="connsiteY7" fmla="*/ 1286327 h 1423471"/>
                  <a:gd name="connsiteX8" fmla="*/ 799694 w 1107563"/>
                  <a:gd name="connsiteY8" fmla="*/ 1423471 h 1423471"/>
                  <a:gd name="connsiteX9" fmla="*/ 798388 w 1107563"/>
                  <a:gd name="connsiteY9" fmla="*/ 986314 h 1423471"/>
                  <a:gd name="connsiteX10" fmla="*/ 541005 w 1107563"/>
                  <a:gd name="connsiteY10" fmla="*/ 803357 h 1423471"/>
                  <a:gd name="connsiteX11" fmla="*/ 504720 w 1107563"/>
                  <a:gd name="connsiteY11" fmla="*/ 953956 h 1423471"/>
                  <a:gd name="connsiteX12" fmla="*/ 541004 w 1107563"/>
                  <a:gd name="connsiteY12" fmla="*/ 1175672 h 1423471"/>
                  <a:gd name="connsiteX13" fmla="*/ 532632 w 1107563"/>
                  <a:gd name="connsiteY13" fmla="*/ 1402288 h 1423471"/>
                  <a:gd name="connsiteX14" fmla="*/ 243154 w 1107563"/>
                  <a:gd name="connsiteY14" fmla="*/ 889736 h 1423471"/>
                  <a:gd name="connsiteX15" fmla="*/ 174649 w 1107563"/>
                  <a:gd name="connsiteY15" fmla="*/ 445938 h 1423471"/>
                  <a:gd name="connsiteX16" fmla="*/ 0 w 1107563"/>
                  <a:gd name="connsiteY16" fmla="*/ 74192 h 1423471"/>
                  <a:gd name="connsiteX17" fmla="*/ 567269 w 1107563"/>
                  <a:gd name="connsiteY17" fmla="*/ 0 h 1423471"/>
                  <a:gd name="connsiteX0" fmla="*/ 567269 w 1107563"/>
                  <a:gd name="connsiteY0" fmla="*/ 0 h 1424050"/>
                  <a:gd name="connsiteX1" fmla="*/ 568172 w 1107563"/>
                  <a:gd name="connsiteY1" fmla="*/ 304800 h 1424050"/>
                  <a:gd name="connsiteX2" fmla="*/ 779871 w 1107563"/>
                  <a:gd name="connsiteY2" fmla="*/ 459344 h 1424050"/>
                  <a:gd name="connsiteX3" fmla="*/ 1089331 w 1107563"/>
                  <a:gd name="connsiteY3" fmla="*/ 830882 h 1424050"/>
                  <a:gd name="connsiteX4" fmla="*/ 1079933 w 1107563"/>
                  <a:gd name="connsiteY4" fmla="*/ 1333328 h 1424050"/>
                  <a:gd name="connsiteX5" fmla="*/ 1037669 w 1107563"/>
                  <a:gd name="connsiteY5" fmla="*/ 1240758 h 1424050"/>
                  <a:gd name="connsiteX6" fmla="*/ 928833 w 1107563"/>
                  <a:gd name="connsiteY6" fmla="*/ 1423044 h 1424050"/>
                  <a:gd name="connsiteX7" fmla="*/ 878845 w 1107563"/>
                  <a:gd name="connsiteY7" fmla="*/ 1286327 h 1424050"/>
                  <a:gd name="connsiteX8" fmla="*/ 799694 w 1107563"/>
                  <a:gd name="connsiteY8" fmla="*/ 1423471 h 1424050"/>
                  <a:gd name="connsiteX9" fmla="*/ 798388 w 1107563"/>
                  <a:gd name="connsiteY9" fmla="*/ 986314 h 1424050"/>
                  <a:gd name="connsiteX10" fmla="*/ 541005 w 1107563"/>
                  <a:gd name="connsiteY10" fmla="*/ 803357 h 1424050"/>
                  <a:gd name="connsiteX11" fmla="*/ 504720 w 1107563"/>
                  <a:gd name="connsiteY11" fmla="*/ 953956 h 1424050"/>
                  <a:gd name="connsiteX12" fmla="*/ 541004 w 1107563"/>
                  <a:gd name="connsiteY12" fmla="*/ 1175672 h 1424050"/>
                  <a:gd name="connsiteX13" fmla="*/ 532632 w 1107563"/>
                  <a:gd name="connsiteY13" fmla="*/ 1402288 h 1424050"/>
                  <a:gd name="connsiteX14" fmla="*/ 243154 w 1107563"/>
                  <a:gd name="connsiteY14" fmla="*/ 889736 h 1424050"/>
                  <a:gd name="connsiteX15" fmla="*/ 174649 w 1107563"/>
                  <a:gd name="connsiteY15" fmla="*/ 445938 h 1424050"/>
                  <a:gd name="connsiteX16" fmla="*/ 0 w 1107563"/>
                  <a:gd name="connsiteY16" fmla="*/ 74192 h 1424050"/>
                  <a:gd name="connsiteX17" fmla="*/ 567269 w 1107563"/>
                  <a:gd name="connsiteY17" fmla="*/ 0 h 1424050"/>
                  <a:gd name="connsiteX0" fmla="*/ 567269 w 1107563"/>
                  <a:gd name="connsiteY0" fmla="*/ 0 h 1424050"/>
                  <a:gd name="connsiteX1" fmla="*/ 568172 w 1107563"/>
                  <a:gd name="connsiteY1" fmla="*/ 304800 h 1424050"/>
                  <a:gd name="connsiteX2" fmla="*/ 779871 w 1107563"/>
                  <a:gd name="connsiteY2" fmla="*/ 459344 h 1424050"/>
                  <a:gd name="connsiteX3" fmla="*/ 1089331 w 1107563"/>
                  <a:gd name="connsiteY3" fmla="*/ 830882 h 1424050"/>
                  <a:gd name="connsiteX4" fmla="*/ 1079933 w 1107563"/>
                  <a:gd name="connsiteY4" fmla="*/ 1333328 h 1424050"/>
                  <a:gd name="connsiteX5" fmla="*/ 962182 w 1107563"/>
                  <a:gd name="connsiteY5" fmla="*/ 1268207 h 1424050"/>
                  <a:gd name="connsiteX6" fmla="*/ 928833 w 1107563"/>
                  <a:gd name="connsiteY6" fmla="*/ 1423044 h 1424050"/>
                  <a:gd name="connsiteX7" fmla="*/ 878845 w 1107563"/>
                  <a:gd name="connsiteY7" fmla="*/ 1286327 h 1424050"/>
                  <a:gd name="connsiteX8" fmla="*/ 799694 w 1107563"/>
                  <a:gd name="connsiteY8" fmla="*/ 1423471 h 1424050"/>
                  <a:gd name="connsiteX9" fmla="*/ 798388 w 1107563"/>
                  <a:gd name="connsiteY9" fmla="*/ 986314 h 1424050"/>
                  <a:gd name="connsiteX10" fmla="*/ 541005 w 1107563"/>
                  <a:gd name="connsiteY10" fmla="*/ 803357 h 1424050"/>
                  <a:gd name="connsiteX11" fmla="*/ 504720 w 1107563"/>
                  <a:gd name="connsiteY11" fmla="*/ 953956 h 1424050"/>
                  <a:gd name="connsiteX12" fmla="*/ 541004 w 1107563"/>
                  <a:gd name="connsiteY12" fmla="*/ 1175672 h 1424050"/>
                  <a:gd name="connsiteX13" fmla="*/ 532632 w 1107563"/>
                  <a:gd name="connsiteY13" fmla="*/ 1402288 h 1424050"/>
                  <a:gd name="connsiteX14" fmla="*/ 243154 w 1107563"/>
                  <a:gd name="connsiteY14" fmla="*/ 889736 h 1424050"/>
                  <a:gd name="connsiteX15" fmla="*/ 174649 w 1107563"/>
                  <a:gd name="connsiteY15" fmla="*/ 445938 h 1424050"/>
                  <a:gd name="connsiteX16" fmla="*/ 0 w 1107563"/>
                  <a:gd name="connsiteY16" fmla="*/ 74192 h 1424050"/>
                  <a:gd name="connsiteX17" fmla="*/ 567269 w 1107563"/>
                  <a:gd name="connsiteY17" fmla="*/ 0 h 1424050"/>
                  <a:gd name="connsiteX0" fmla="*/ 567269 w 1100111"/>
                  <a:gd name="connsiteY0" fmla="*/ 0 h 1424050"/>
                  <a:gd name="connsiteX1" fmla="*/ 568172 w 1100111"/>
                  <a:gd name="connsiteY1" fmla="*/ 304800 h 1424050"/>
                  <a:gd name="connsiteX2" fmla="*/ 779871 w 1100111"/>
                  <a:gd name="connsiteY2" fmla="*/ 459344 h 1424050"/>
                  <a:gd name="connsiteX3" fmla="*/ 1089331 w 1100111"/>
                  <a:gd name="connsiteY3" fmla="*/ 830882 h 1424050"/>
                  <a:gd name="connsiteX4" fmla="*/ 1045621 w 1100111"/>
                  <a:gd name="connsiteY4" fmla="*/ 1395089 h 1424050"/>
                  <a:gd name="connsiteX5" fmla="*/ 962182 w 1100111"/>
                  <a:gd name="connsiteY5" fmla="*/ 1268207 h 1424050"/>
                  <a:gd name="connsiteX6" fmla="*/ 928833 w 1100111"/>
                  <a:gd name="connsiteY6" fmla="*/ 1423044 h 1424050"/>
                  <a:gd name="connsiteX7" fmla="*/ 878845 w 1100111"/>
                  <a:gd name="connsiteY7" fmla="*/ 1286327 h 1424050"/>
                  <a:gd name="connsiteX8" fmla="*/ 799694 w 1100111"/>
                  <a:gd name="connsiteY8" fmla="*/ 1423471 h 1424050"/>
                  <a:gd name="connsiteX9" fmla="*/ 798388 w 1100111"/>
                  <a:gd name="connsiteY9" fmla="*/ 986314 h 1424050"/>
                  <a:gd name="connsiteX10" fmla="*/ 541005 w 1100111"/>
                  <a:gd name="connsiteY10" fmla="*/ 803357 h 1424050"/>
                  <a:gd name="connsiteX11" fmla="*/ 504720 w 1100111"/>
                  <a:gd name="connsiteY11" fmla="*/ 953956 h 1424050"/>
                  <a:gd name="connsiteX12" fmla="*/ 541004 w 1100111"/>
                  <a:gd name="connsiteY12" fmla="*/ 1175672 h 1424050"/>
                  <a:gd name="connsiteX13" fmla="*/ 532632 w 1100111"/>
                  <a:gd name="connsiteY13" fmla="*/ 1402288 h 1424050"/>
                  <a:gd name="connsiteX14" fmla="*/ 243154 w 1100111"/>
                  <a:gd name="connsiteY14" fmla="*/ 889736 h 1424050"/>
                  <a:gd name="connsiteX15" fmla="*/ 174649 w 1100111"/>
                  <a:gd name="connsiteY15" fmla="*/ 445938 h 1424050"/>
                  <a:gd name="connsiteX16" fmla="*/ 0 w 1100111"/>
                  <a:gd name="connsiteY16" fmla="*/ 74192 h 1424050"/>
                  <a:gd name="connsiteX17" fmla="*/ 567269 w 1100111"/>
                  <a:gd name="connsiteY17" fmla="*/ 0 h 1424050"/>
                  <a:gd name="connsiteX0" fmla="*/ 567269 w 1100111"/>
                  <a:gd name="connsiteY0" fmla="*/ 0 h 1424050"/>
                  <a:gd name="connsiteX1" fmla="*/ 568172 w 1100111"/>
                  <a:gd name="connsiteY1" fmla="*/ 304800 h 1424050"/>
                  <a:gd name="connsiteX2" fmla="*/ 779871 w 1100111"/>
                  <a:gd name="connsiteY2" fmla="*/ 459344 h 1424050"/>
                  <a:gd name="connsiteX3" fmla="*/ 1089331 w 1100111"/>
                  <a:gd name="connsiteY3" fmla="*/ 830882 h 1424050"/>
                  <a:gd name="connsiteX4" fmla="*/ 1045621 w 1100111"/>
                  <a:gd name="connsiteY4" fmla="*/ 1395089 h 1424050"/>
                  <a:gd name="connsiteX5" fmla="*/ 962182 w 1100111"/>
                  <a:gd name="connsiteY5" fmla="*/ 1268207 h 1424050"/>
                  <a:gd name="connsiteX6" fmla="*/ 928833 w 1100111"/>
                  <a:gd name="connsiteY6" fmla="*/ 1423044 h 1424050"/>
                  <a:gd name="connsiteX7" fmla="*/ 878845 w 1100111"/>
                  <a:gd name="connsiteY7" fmla="*/ 1286327 h 1424050"/>
                  <a:gd name="connsiteX8" fmla="*/ 717344 w 1100111"/>
                  <a:gd name="connsiteY8" fmla="*/ 1423471 h 1424050"/>
                  <a:gd name="connsiteX9" fmla="*/ 798388 w 1100111"/>
                  <a:gd name="connsiteY9" fmla="*/ 986314 h 1424050"/>
                  <a:gd name="connsiteX10" fmla="*/ 541005 w 1100111"/>
                  <a:gd name="connsiteY10" fmla="*/ 803357 h 1424050"/>
                  <a:gd name="connsiteX11" fmla="*/ 504720 w 1100111"/>
                  <a:gd name="connsiteY11" fmla="*/ 953956 h 1424050"/>
                  <a:gd name="connsiteX12" fmla="*/ 541004 w 1100111"/>
                  <a:gd name="connsiteY12" fmla="*/ 1175672 h 1424050"/>
                  <a:gd name="connsiteX13" fmla="*/ 532632 w 1100111"/>
                  <a:gd name="connsiteY13" fmla="*/ 1402288 h 1424050"/>
                  <a:gd name="connsiteX14" fmla="*/ 243154 w 1100111"/>
                  <a:gd name="connsiteY14" fmla="*/ 889736 h 1424050"/>
                  <a:gd name="connsiteX15" fmla="*/ 174649 w 1100111"/>
                  <a:gd name="connsiteY15" fmla="*/ 445938 h 1424050"/>
                  <a:gd name="connsiteX16" fmla="*/ 0 w 1100111"/>
                  <a:gd name="connsiteY16" fmla="*/ 74192 h 1424050"/>
                  <a:gd name="connsiteX17" fmla="*/ 567269 w 1100111"/>
                  <a:gd name="connsiteY17" fmla="*/ 0 h 1424050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41004 w 1100111"/>
                  <a:gd name="connsiteY12" fmla="*/ 1175672 h 1424121"/>
                  <a:gd name="connsiteX13" fmla="*/ 532632 w 1100111"/>
                  <a:gd name="connsiteY13" fmla="*/ 1402288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68454 w 1100111"/>
                  <a:gd name="connsiteY12" fmla="*/ 1175672 h 1424121"/>
                  <a:gd name="connsiteX13" fmla="*/ 532632 w 1100111"/>
                  <a:gd name="connsiteY13" fmla="*/ 1402288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68454 w 1100111"/>
                  <a:gd name="connsiteY12" fmla="*/ 1175672 h 1424121"/>
                  <a:gd name="connsiteX13" fmla="*/ 587532 w 1100111"/>
                  <a:gd name="connsiteY13" fmla="*/ 1374839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89041 w 1100111"/>
                  <a:gd name="connsiteY12" fmla="*/ 1148223 h 1424121"/>
                  <a:gd name="connsiteX13" fmla="*/ 587532 w 1100111"/>
                  <a:gd name="connsiteY13" fmla="*/ 1374839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589041 w 1100111"/>
                  <a:gd name="connsiteY12" fmla="*/ 1148223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98388 w 1100111"/>
                  <a:gd name="connsiteY9" fmla="*/ 98631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630216 w 1100111"/>
                  <a:gd name="connsiteY12" fmla="*/ 1141361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70939 w 1100111"/>
                  <a:gd name="connsiteY9" fmla="*/ 101376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630216 w 1100111"/>
                  <a:gd name="connsiteY12" fmla="*/ 1141361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70939 w 1100111"/>
                  <a:gd name="connsiteY9" fmla="*/ 101376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630216 w 1100111"/>
                  <a:gd name="connsiteY12" fmla="*/ 1141361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0 h 1424121"/>
                  <a:gd name="connsiteX1" fmla="*/ 568172 w 1100111"/>
                  <a:gd name="connsiteY1" fmla="*/ 304800 h 1424121"/>
                  <a:gd name="connsiteX2" fmla="*/ 779871 w 1100111"/>
                  <a:gd name="connsiteY2" fmla="*/ 459344 h 1424121"/>
                  <a:gd name="connsiteX3" fmla="*/ 1089331 w 1100111"/>
                  <a:gd name="connsiteY3" fmla="*/ 830882 h 1424121"/>
                  <a:gd name="connsiteX4" fmla="*/ 1045621 w 1100111"/>
                  <a:gd name="connsiteY4" fmla="*/ 1395089 h 1424121"/>
                  <a:gd name="connsiteX5" fmla="*/ 962182 w 1100111"/>
                  <a:gd name="connsiteY5" fmla="*/ 1268207 h 1424121"/>
                  <a:gd name="connsiteX6" fmla="*/ 928833 w 1100111"/>
                  <a:gd name="connsiteY6" fmla="*/ 1423044 h 1424121"/>
                  <a:gd name="connsiteX7" fmla="*/ 823946 w 1100111"/>
                  <a:gd name="connsiteY7" fmla="*/ 1293190 h 1424121"/>
                  <a:gd name="connsiteX8" fmla="*/ 717344 w 1100111"/>
                  <a:gd name="connsiteY8" fmla="*/ 1423471 h 1424121"/>
                  <a:gd name="connsiteX9" fmla="*/ 770939 w 1100111"/>
                  <a:gd name="connsiteY9" fmla="*/ 1013764 h 1424121"/>
                  <a:gd name="connsiteX10" fmla="*/ 541005 w 1100111"/>
                  <a:gd name="connsiteY10" fmla="*/ 803357 h 1424121"/>
                  <a:gd name="connsiteX11" fmla="*/ 504720 w 1100111"/>
                  <a:gd name="connsiteY11" fmla="*/ 953956 h 1424121"/>
                  <a:gd name="connsiteX12" fmla="*/ 630216 w 1100111"/>
                  <a:gd name="connsiteY12" fmla="*/ 1141361 h 1424121"/>
                  <a:gd name="connsiteX13" fmla="*/ 628706 w 1100111"/>
                  <a:gd name="connsiteY13" fmla="*/ 1361114 h 1424121"/>
                  <a:gd name="connsiteX14" fmla="*/ 243154 w 1100111"/>
                  <a:gd name="connsiteY14" fmla="*/ 889736 h 1424121"/>
                  <a:gd name="connsiteX15" fmla="*/ 174649 w 1100111"/>
                  <a:gd name="connsiteY15" fmla="*/ 445938 h 1424121"/>
                  <a:gd name="connsiteX16" fmla="*/ 0 w 1100111"/>
                  <a:gd name="connsiteY16" fmla="*/ 74192 h 1424121"/>
                  <a:gd name="connsiteX17" fmla="*/ 567269 w 1100111"/>
                  <a:gd name="connsiteY17" fmla="*/ 0 h 1424121"/>
                  <a:gd name="connsiteX0" fmla="*/ 567269 w 1100111"/>
                  <a:gd name="connsiteY0" fmla="*/ 104232 h 1349929"/>
                  <a:gd name="connsiteX1" fmla="*/ 568172 w 1100111"/>
                  <a:gd name="connsiteY1" fmla="*/ 230608 h 1349929"/>
                  <a:gd name="connsiteX2" fmla="*/ 779871 w 1100111"/>
                  <a:gd name="connsiteY2" fmla="*/ 385152 h 1349929"/>
                  <a:gd name="connsiteX3" fmla="*/ 1089331 w 1100111"/>
                  <a:gd name="connsiteY3" fmla="*/ 756690 h 1349929"/>
                  <a:gd name="connsiteX4" fmla="*/ 1045621 w 1100111"/>
                  <a:gd name="connsiteY4" fmla="*/ 1320897 h 1349929"/>
                  <a:gd name="connsiteX5" fmla="*/ 962182 w 1100111"/>
                  <a:gd name="connsiteY5" fmla="*/ 1194015 h 1349929"/>
                  <a:gd name="connsiteX6" fmla="*/ 928833 w 1100111"/>
                  <a:gd name="connsiteY6" fmla="*/ 1348852 h 1349929"/>
                  <a:gd name="connsiteX7" fmla="*/ 823946 w 1100111"/>
                  <a:gd name="connsiteY7" fmla="*/ 1218998 h 1349929"/>
                  <a:gd name="connsiteX8" fmla="*/ 717344 w 1100111"/>
                  <a:gd name="connsiteY8" fmla="*/ 1349279 h 1349929"/>
                  <a:gd name="connsiteX9" fmla="*/ 770939 w 1100111"/>
                  <a:gd name="connsiteY9" fmla="*/ 939572 h 1349929"/>
                  <a:gd name="connsiteX10" fmla="*/ 541005 w 1100111"/>
                  <a:gd name="connsiteY10" fmla="*/ 729165 h 1349929"/>
                  <a:gd name="connsiteX11" fmla="*/ 504720 w 1100111"/>
                  <a:gd name="connsiteY11" fmla="*/ 879764 h 1349929"/>
                  <a:gd name="connsiteX12" fmla="*/ 630216 w 1100111"/>
                  <a:gd name="connsiteY12" fmla="*/ 1067169 h 1349929"/>
                  <a:gd name="connsiteX13" fmla="*/ 628706 w 1100111"/>
                  <a:gd name="connsiteY13" fmla="*/ 1286922 h 1349929"/>
                  <a:gd name="connsiteX14" fmla="*/ 243154 w 1100111"/>
                  <a:gd name="connsiteY14" fmla="*/ 815544 h 1349929"/>
                  <a:gd name="connsiteX15" fmla="*/ 174649 w 1100111"/>
                  <a:gd name="connsiteY15" fmla="*/ 371746 h 1349929"/>
                  <a:gd name="connsiteX16" fmla="*/ 0 w 1100111"/>
                  <a:gd name="connsiteY16" fmla="*/ 0 h 1349929"/>
                  <a:gd name="connsiteX17" fmla="*/ 567269 w 1100111"/>
                  <a:gd name="connsiteY17" fmla="*/ 104232 h 1349929"/>
                  <a:gd name="connsiteX0" fmla="*/ 423157 w 955999"/>
                  <a:gd name="connsiteY0" fmla="*/ 0 h 1245697"/>
                  <a:gd name="connsiteX1" fmla="*/ 424060 w 955999"/>
                  <a:gd name="connsiteY1" fmla="*/ 126376 h 1245697"/>
                  <a:gd name="connsiteX2" fmla="*/ 635759 w 955999"/>
                  <a:gd name="connsiteY2" fmla="*/ 280920 h 1245697"/>
                  <a:gd name="connsiteX3" fmla="*/ 945219 w 955999"/>
                  <a:gd name="connsiteY3" fmla="*/ 652458 h 1245697"/>
                  <a:gd name="connsiteX4" fmla="*/ 901509 w 955999"/>
                  <a:gd name="connsiteY4" fmla="*/ 1216665 h 1245697"/>
                  <a:gd name="connsiteX5" fmla="*/ 818070 w 955999"/>
                  <a:gd name="connsiteY5" fmla="*/ 1089783 h 1245697"/>
                  <a:gd name="connsiteX6" fmla="*/ 784721 w 955999"/>
                  <a:gd name="connsiteY6" fmla="*/ 1244620 h 1245697"/>
                  <a:gd name="connsiteX7" fmla="*/ 679834 w 955999"/>
                  <a:gd name="connsiteY7" fmla="*/ 1114766 h 1245697"/>
                  <a:gd name="connsiteX8" fmla="*/ 573232 w 955999"/>
                  <a:gd name="connsiteY8" fmla="*/ 1245047 h 1245697"/>
                  <a:gd name="connsiteX9" fmla="*/ 626827 w 955999"/>
                  <a:gd name="connsiteY9" fmla="*/ 835340 h 1245697"/>
                  <a:gd name="connsiteX10" fmla="*/ 396893 w 955999"/>
                  <a:gd name="connsiteY10" fmla="*/ 624933 h 1245697"/>
                  <a:gd name="connsiteX11" fmla="*/ 360608 w 955999"/>
                  <a:gd name="connsiteY11" fmla="*/ 775532 h 1245697"/>
                  <a:gd name="connsiteX12" fmla="*/ 486104 w 955999"/>
                  <a:gd name="connsiteY12" fmla="*/ 962937 h 1245697"/>
                  <a:gd name="connsiteX13" fmla="*/ 484594 w 955999"/>
                  <a:gd name="connsiteY13" fmla="*/ 1182690 h 1245697"/>
                  <a:gd name="connsiteX14" fmla="*/ 99042 w 955999"/>
                  <a:gd name="connsiteY14" fmla="*/ 711312 h 1245697"/>
                  <a:gd name="connsiteX15" fmla="*/ 30537 w 955999"/>
                  <a:gd name="connsiteY15" fmla="*/ 267514 h 1245697"/>
                  <a:gd name="connsiteX16" fmla="*/ 0 w 955999"/>
                  <a:gd name="connsiteY16" fmla="*/ 156541 h 1245697"/>
                  <a:gd name="connsiteX17" fmla="*/ 423157 w 955999"/>
                  <a:gd name="connsiteY17" fmla="*/ 0 h 1245697"/>
                  <a:gd name="connsiteX0" fmla="*/ 423157 w 955999"/>
                  <a:gd name="connsiteY0" fmla="*/ 0 h 1245697"/>
                  <a:gd name="connsiteX1" fmla="*/ 424060 w 955999"/>
                  <a:gd name="connsiteY1" fmla="*/ 126376 h 1245697"/>
                  <a:gd name="connsiteX2" fmla="*/ 635759 w 955999"/>
                  <a:gd name="connsiteY2" fmla="*/ 280920 h 1245697"/>
                  <a:gd name="connsiteX3" fmla="*/ 945219 w 955999"/>
                  <a:gd name="connsiteY3" fmla="*/ 652458 h 1245697"/>
                  <a:gd name="connsiteX4" fmla="*/ 901509 w 955999"/>
                  <a:gd name="connsiteY4" fmla="*/ 1216665 h 1245697"/>
                  <a:gd name="connsiteX5" fmla="*/ 818070 w 955999"/>
                  <a:gd name="connsiteY5" fmla="*/ 1089783 h 1245697"/>
                  <a:gd name="connsiteX6" fmla="*/ 784721 w 955999"/>
                  <a:gd name="connsiteY6" fmla="*/ 1244620 h 1245697"/>
                  <a:gd name="connsiteX7" fmla="*/ 679834 w 955999"/>
                  <a:gd name="connsiteY7" fmla="*/ 1114766 h 1245697"/>
                  <a:gd name="connsiteX8" fmla="*/ 573232 w 955999"/>
                  <a:gd name="connsiteY8" fmla="*/ 1245047 h 1245697"/>
                  <a:gd name="connsiteX9" fmla="*/ 626827 w 955999"/>
                  <a:gd name="connsiteY9" fmla="*/ 835340 h 1245697"/>
                  <a:gd name="connsiteX10" fmla="*/ 396893 w 955999"/>
                  <a:gd name="connsiteY10" fmla="*/ 624933 h 1245697"/>
                  <a:gd name="connsiteX11" fmla="*/ 360608 w 955999"/>
                  <a:gd name="connsiteY11" fmla="*/ 775532 h 1245697"/>
                  <a:gd name="connsiteX12" fmla="*/ 486104 w 955999"/>
                  <a:gd name="connsiteY12" fmla="*/ 962937 h 1245697"/>
                  <a:gd name="connsiteX13" fmla="*/ 479428 w 955999"/>
                  <a:gd name="connsiteY13" fmla="*/ 1162027 h 1245697"/>
                  <a:gd name="connsiteX14" fmla="*/ 99042 w 955999"/>
                  <a:gd name="connsiteY14" fmla="*/ 711312 h 1245697"/>
                  <a:gd name="connsiteX15" fmla="*/ 30537 w 955999"/>
                  <a:gd name="connsiteY15" fmla="*/ 267514 h 1245697"/>
                  <a:gd name="connsiteX16" fmla="*/ 0 w 955999"/>
                  <a:gd name="connsiteY16" fmla="*/ 156541 h 1245697"/>
                  <a:gd name="connsiteX17" fmla="*/ 423157 w 955999"/>
                  <a:gd name="connsiteY17" fmla="*/ 0 h 1245697"/>
                  <a:gd name="connsiteX0" fmla="*/ 423157 w 955999"/>
                  <a:gd name="connsiteY0" fmla="*/ 0 h 1245697"/>
                  <a:gd name="connsiteX1" fmla="*/ 424060 w 955999"/>
                  <a:gd name="connsiteY1" fmla="*/ 126376 h 1245697"/>
                  <a:gd name="connsiteX2" fmla="*/ 635759 w 955999"/>
                  <a:gd name="connsiteY2" fmla="*/ 280920 h 1245697"/>
                  <a:gd name="connsiteX3" fmla="*/ 945219 w 955999"/>
                  <a:gd name="connsiteY3" fmla="*/ 652458 h 1245697"/>
                  <a:gd name="connsiteX4" fmla="*/ 901509 w 955999"/>
                  <a:gd name="connsiteY4" fmla="*/ 1216665 h 1245697"/>
                  <a:gd name="connsiteX5" fmla="*/ 818070 w 955999"/>
                  <a:gd name="connsiteY5" fmla="*/ 1089783 h 1245697"/>
                  <a:gd name="connsiteX6" fmla="*/ 784721 w 955999"/>
                  <a:gd name="connsiteY6" fmla="*/ 1244620 h 1245697"/>
                  <a:gd name="connsiteX7" fmla="*/ 679834 w 955999"/>
                  <a:gd name="connsiteY7" fmla="*/ 1114766 h 1245697"/>
                  <a:gd name="connsiteX8" fmla="*/ 573232 w 955999"/>
                  <a:gd name="connsiteY8" fmla="*/ 1245047 h 1245697"/>
                  <a:gd name="connsiteX9" fmla="*/ 626827 w 955999"/>
                  <a:gd name="connsiteY9" fmla="*/ 835340 h 1245697"/>
                  <a:gd name="connsiteX10" fmla="*/ 396893 w 955999"/>
                  <a:gd name="connsiteY10" fmla="*/ 624933 h 1245697"/>
                  <a:gd name="connsiteX11" fmla="*/ 360608 w 955999"/>
                  <a:gd name="connsiteY11" fmla="*/ 775532 h 1245697"/>
                  <a:gd name="connsiteX12" fmla="*/ 486104 w 955999"/>
                  <a:gd name="connsiteY12" fmla="*/ 962937 h 1245697"/>
                  <a:gd name="connsiteX13" fmla="*/ 500090 w 955999"/>
                  <a:gd name="connsiteY13" fmla="*/ 1156861 h 1245697"/>
                  <a:gd name="connsiteX14" fmla="*/ 99042 w 955999"/>
                  <a:gd name="connsiteY14" fmla="*/ 711312 h 1245697"/>
                  <a:gd name="connsiteX15" fmla="*/ 30537 w 955999"/>
                  <a:gd name="connsiteY15" fmla="*/ 267514 h 1245697"/>
                  <a:gd name="connsiteX16" fmla="*/ 0 w 955999"/>
                  <a:gd name="connsiteY16" fmla="*/ 156541 h 1245697"/>
                  <a:gd name="connsiteX17" fmla="*/ 423157 w 955999"/>
                  <a:gd name="connsiteY17" fmla="*/ 0 h 124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5999" h="1245697">
                    <a:moveTo>
                      <a:pt x="423157" y="0"/>
                    </a:moveTo>
                    <a:lnTo>
                      <a:pt x="424060" y="126376"/>
                    </a:lnTo>
                    <a:cubicBezTo>
                      <a:pt x="496612" y="172926"/>
                      <a:pt x="521507" y="192671"/>
                      <a:pt x="635759" y="280920"/>
                    </a:cubicBezTo>
                    <a:cubicBezTo>
                      <a:pt x="722619" y="368600"/>
                      <a:pt x="879196" y="512513"/>
                      <a:pt x="945219" y="652458"/>
                    </a:cubicBezTo>
                    <a:cubicBezTo>
                      <a:pt x="978508" y="820638"/>
                      <a:pt x="926346" y="1182657"/>
                      <a:pt x="901509" y="1216665"/>
                    </a:cubicBezTo>
                    <a:cubicBezTo>
                      <a:pt x="889853" y="1228727"/>
                      <a:pt x="849506" y="1123222"/>
                      <a:pt x="818070" y="1089783"/>
                    </a:cubicBezTo>
                    <a:cubicBezTo>
                      <a:pt x="820510" y="1166363"/>
                      <a:pt x="797939" y="1232054"/>
                      <a:pt x="784721" y="1244620"/>
                    </a:cubicBezTo>
                    <a:cubicBezTo>
                      <a:pt x="768324" y="1256390"/>
                      <a:pt x="710502" y="1168988"/>
                      <a:pt x="679834" y="1114766"/>
                    </a:cubicBezTo>
                    <a:cubicBezTo>
                      <a:pt x="671051" y="1169879"/>
                      <a:pt x="585499" y="1236792"/>
                      <a:pt x="573232" y="1245047"/>
                    </a:cubicBezTo>
                    <a:cubicBezTo>
                      <a:pt x="497826" y="1117526"/>
                      <a:pt x="589837" y="1019478"/>
                      <a:pt x="626827" y="835340"/>
                    </a:cubicBezTo>
                    <a:cubicBezTo>
                      <a:pt x="552831" y="690483"/>
                      <a:pt x="459321" y="625640"/>
                      <a:pt x="396893" y="624933"/>
                    </a:cubicBezTo>
                    <a:cubicBezTo>
                      <a:pt x="335864" y="636418"/>
                      <a:pt x="353658" y="702559"/>
                      <a:pt x="360608" y="775532"/>
                    </a:cubicBezTo>
                    <a:cubicBezTo>
                      <a:pt x="376985" y="858952"/>
                      <a:pt x="469539" y="898639"/>
                      <a:pt x="486104" y="962937"/>
                    </a:cubicBezTo>
                    <a:cubicBezTo>
                      <a:pt x="553304" y="1101697"/>
                      <a:pt x="552214" y="1204517"/>
                      <a:pt x="500090" y="1156861"/>
                    </a:cubicBezTo>
                    <a:cubicBezTo>
                      <a:pt x="466423" y="1156087"/>
                      <a:pt x="236464" y="953014"/>
                      <a:pt x="99042" y="711312"/>
                    </a:cubicBezTo>
                    <a:cubicBezTo>
                      <a:pt x="31436" y="563338"/>
                      <a:pt x="56171" y="409395"/>
                      <a:pt x="30537" y="267514"/>
                    </a:cubicBezTo>
                    <a:cubicBezTo>
                      <a:pt x="-4031" y="131591"/>
                      <a:pt x="84482" y="295894"/>
                      <a:pt x="0" y="156541"/>
                    </a:cubicBezTo>
                    <a:lnTo>
                      <a:pt x="423157" y="0"/>
                    </a:ln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CB0E434-EF46-4ACE-9496-32EEA4538260}"/>
                  </a:ext>
                </a:extLst>
              </p:cNvPr>
              <p:cNvSpPr/>
              <p:nvPr/>
            </p:nvSpPr>
            <p:spPr>
              <a:xfrm rot="2072551">
                <a:off x="9632227" y="1072838"/>
                <a:ext cx="905452" cy="4990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Rectangle 42">
                <a:extLst>
                  <a:ext uri="{FF2B5EF4-FFF2-40B4-BE49-F238E27FC236}">
                    <a16:creationId xmlns:a16="http://schemas.microsoft.com/office/drawing/2014/main" id="{839691CD-0883-4889-B2A9-C9AE7A96AE09}"/>
                  </a:ext>
                </a:extLst>
              </p:cNvPr>
              <p:cNvSpPr/>
              <p:nvPr/>
            </p:nvSpPr>
            <p:spPr>
              <a:xfrm rot="2072551">
                <a:off x="10107665" y="-453438"/>
                <a:ext cx="1131634" cy="1834034"/>
              </a:xfrm>
              <a:custGeom>
                <a:avLst/>
                <a:gdLst>
                  <a:gd name="connsiteX0" fmla="*/ 0 w 777759"/>
                  <a:gd name="connsiteY0" fmla="*/ 0 h 968130"/>
                  <a:gd name="connsiteX1" fmla="*/ 777759 w 777759"/>
                  <a:gd name="connsiteY1" fmla="*/ 0 h 968130"/>
                  <a:gd name="connsiteX2" fmla="*/ 777759 w 777759"/>
                  <a:gd name="connsiteY2" fmla="*/ 968130 h 968130"/>
                  <a:gd name="connsiteX3" fmla="*/ 0 w 777759"/>
                  <a:gd name="connsiteY3" fmla="*/ 968130 h 968130"/>
                  <a:gd name="connsiteX4" fmla="*/ 0 w 777759"/>
                  <a:gd name="connsiteY4" fmla="*/ 0 h 968130"/>
                  <a:gd name="connsiteX0" fmla="*/ 0 w 789458"/>
                  <a:gd name="connsiteY0" fmla="*/ 500269 h 968130"/>
                  <a:gd name="connsiteX1" fmla="*/ 789458 w 789458"/>
                  <a:gd name="connsiteY1" fmla="*/ 0 h 968130"/>
                  <a:gd name="connsiteX2" fmla="*/ 789458 w 789458"/>
                  <a:gd name="connsiteY2" fmla="*/ 968130 h 968130"/>
                  <a:gd name="connsiteX3" fmla="*/ 11699 w 789458"/>
                  <a:gd name="connsiteY3" fmla="*/ 968130 h 968130"/>
                  <a:gd name="connsiteX4" fmla="*/ 0 w 789458"/>
                  <a:gd name="connsiteY4" fmla="*/ 500269 h 968130"/>
                  <a:gd name="connsiteX0" fmla="*/ 0 w 788533"/>
                  <a:gd name="connsiteY0" fmla="*/ 562468 h 968130"/>
                  <a:gd name="connsiteX1" fmla="*/ 788533 w 788533"/>
                  <a:gd name="connsiteY1" fmla="*/ 0 h 968130"/>
                  <a:gd name="connsiteX2" fmla="*/ 788533 w 788533"/>
                  <a:gd name="connsiteY2" fmla="*/ 968130 h 968130"/>
                  <a:gd name="connsiteX3" fmla="*/ 10774 w 788533"/>
                  <a:gd name="connsiteY3" fmla="*/ 968130 h 968130"/>
                  <a:gd name="connsiteX4" fmla="*/ 0 w 788533"/>
                  <a:gd name="connsiteY4" fmla="*/ 562468 h 968130"/>
                  <a:gd name="connsiteX0" fmla="*/ 0 w 788995"/>
                  <a:gd name="connsiteY0" fmla="*/ 531368 h 968130"/>
                  <a:gd name="connsiteX1" fmla="*/ 788995 w 788995"/>
                  <a:gd name="connsiteY1" fmla="*/ 0 h 968130"/>
                  <a:gd name="connsiteX2" fmla="*/ 788995 w 788995"/>
                  <a:gd name="connsiteY2" fmla="*/ 968130 h 968130"/>
                  <a:gd name="connsiteX3" fmla="*/ 11236 w 788995"/>
                  <a:gd name="connsiteY3" fmla="*/ 968130 h 968130"/>
                  <a:gd name="connsiteX4" fmla="*/ 0 w 788995"/>
                  <a:gd name="connsiteY4" fmla="*/ 531368 h 968130"/>
                  <a:gd name="connsiteX0" fmla="*/ 0 w 791529"/>
                  <a:gd name="connsiteY0" fmla="*/ 239053 h 968130"/>
                  <a:gd name="connsiteX1" fmla="*/ 791529 w 791529"/>
                  <a:gd name="connsiteY1" fmla="*/ 0 h 968130"/>
                  <a:gd name="connsiteX2" fmla="*/ 791529 w 791529"/>
                  <a:gd name="connsiteY2" fmla="*/ 968130 h 968130"/>
                  <a:gd name="connsiteX3" fmla="*/ 13770 w 791529"/>
                  <a:gd name="connsiteY3" fmla="*/ 968130 h 968130"/>
                  <a:gd name="connsiteX4" fmla="*/ 0 w 791529"/>
                  <a:gd name="connsiteY4" fmla="*/ 239053 h 968130"/>
                  <a:gd name="connsiteX0" fmla="*/ 0 w 791529"/>
                  <a:gd name="connsiteY0" fmla="*/ 545513 h 1274590"/>
                  <a:gd name="connsiteX1" fmla="*/ 763364 w 791529"/>
                  <a:gd name="connsiteY1" fmla="*/ 0 h 1274590"/>
                  <a:gd name="connsiteX2" fmla="*/ 791529 w 791529"/>
                  <a:gd name="connsiteY2" fmla="*/ 1274590 h 1274590"/>
                  <a:gd name="connsiteX3" fmla="*/ 13770 w 791529"/>
                  <a:gd name="connsiteY3" fmla="*/ 1274590 h 1274590"/>
                  <a:gd name="connsiteX4" fmla="*/ 0 w 791529"/>
                  <a:gd name="connsiteY4" fmla="*/ 545513 h 1274590"/>
                  <a:gd name="connsiteX0" fmla="*/ 0 w 791529"/>
                  <a:gd name="connsiteY0" fmla="*/ 545513 h 1274590"/>
                  <a:gd name="connsiteX1" fmla="*/ 20737 w 791529"/>
                  <a:gd name="connsiteY1" fmla="*/ 517905 h 1274590"/>
                  <a:gd name="connsiteX2" fmla="*/ 763364 w 791529"/>
                  <a:gd name="connsiteY2" fmla="*/ 0 h 1274590"/>
                  <a:gd name="connsiteX3" fmla="*/ 791529 w 791529"/>
                  <a:gd name="connsiteY3" fmla="*/ 1274590 h 1274590"/>
                  <a:gd name="connsiteX4" fmla="*/ 13770 w 791529"/>
                  <a:gd name="connsiteY4" fmla="*/ 1274590 h 1274590"/>
                  <a:gd name="connsiteX5" fmla="*/ 0 w 791529"/>
                  <a:gd name="connsiteY5" fmla="*/ 545513 h 1274590"/>
                  <a:gd name="connsiteX0" fmla="*/ 0 w 791529"/>
                  <a:gd name="connsiteY0" fmla="*/ 565822 h 1294899"/>
                  <a:gd name="connsiteX1" fmla="*/ 763364 w 791529"/>
                  <a:gd name="connsiteY1" fmla="*/ 20309 h 1294899"/>
                  <a:gd name="connsiteX2" fmla="*/ 791529 w 791529"/>
                  <a:gd name="connsiteY2" fmla="*/ 1294899 h 1294899"/>
                  <a:gd name="connsiteX3" fmla="*/ 13770 w 791529"/>
                  <a:gd name="connsiteY3" fmla="*/ 1294899 h 1294899"/>
                  <a:gd name="connsiteX4" fmla="*/ 0 w 791529"/>
                  <a:gd name="connsiteY4" fmla="*/ 565822 h 1294899"/>
                  <a:gd name="connsiteX0" fmla="*/ 0 w 791529"/>
                  <a:gd name="connsiteY0" fmla="*/ 564909 h 1293986"/>
                  <a:gd name="connsiteX1" fmla="*/ 763364 w 791529"/>
                  <a:gd name="connsiteY1" fmla="*/ 19396 h 1293986"/>
                  <a:gd name="connsiteX2" fmla="*/ 791529 w 791529"/>
                  <a:gd name="connsiteY2" fmla="*/ 1293986 h 1293986"/>
                  <a:gd name="connsiteX3" fmla="*/ 13770 w 791529"/>
                  <a:gd name="connsiteY3" fmla="*/ 1293986 h 1293986"/>
                  <a:gd name="connsiteX4" fmla="*/ 0 w 791529"/>
                  <a:gd name="connsiteY4" fmla="*/ 564909 h 1293986"/>
                  <a:gd name="connsiteX0" fmla="*/ 0 w 791529"/>
                  <a:gd name="connsiteY0" fmla="*/ 545513 h 1274590"/>
                  <a:gd name="connsiteX1" fmla="*/ 763364 w 791529"/>
                  <a:gd name="connsiteY1" fmla="*/ 0 h 1274590"/>
                  <a:gd name="connsiteX2" fmla="*/ 791529 w 791529"/>
                  <a:gd name="connsiteY2" fmla="*/ 1274590 h 1274590"/>
                  <a:gd name="connsiteX3" fmla="*/ 13770 w 791529"/>
                  <a:gd name="connsiteY3" fmla="*/ 1274590 h 1274590"/>
                  <a:gd name="connsiteX4" fmla="*/ 0 w 791529"/>
                  <a:gd name="connsiteY4" fmla="*/ 545513 h 1274590"/>
                  <a:gd name="connsiteX0" fmla="*/ 375 w 777759"/>
                  <a:gd name="connsiteY0" fmla="*/ 519880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375 w 777759"/>
                  <a:gd name="connsiteY4" fmla="*/ 519880 h 1274590"/>
                  <a:gd name="connsiteX0" fmla="*/ 375 w 777759"/>
                  <a:gd name="connsiteY0" fmla="*/ 519880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375 w 777759"/>
                  <a:gd name="connsiteY4" fmla="*/ 519880 h 1274590"/>
                  <a:gd name="connsiteX0" fmla="*/ 1304 w 777759"/>
                  <a:gd name="connsiteY0" fmla="*/ 948409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1304 w 777759"/>
                  <a:gd name="connsiteY4" fmla="*/ 948409 h 1274590"/>
                  <a:gd name="connsiteX0" fmla="*/ 1304 w 777759"/>
                  <a:gd name="connsiteY0" fmla="*/ 508746 h 834927"/>
                  <a:gd name="connsiteX1" fmla="*/ 734346 w 777759"/>
                  <a:gd name="connsiteY1" fmla="*/ 0 h 834927"/>
                  <a:gd name="connsiteX2" fmla="*/ 777759 w 777759"/>
                  <a:gd name="connsiteY2" fmla="*/ 834927 h 834927"/>
                  <a:gd name="connsiteX3" fmla="*/ 0 w 777759"/>
                  <a:gd name="connsiteY3" fmla="*/ 834927 h 834927"/>
                  <a:gd name="connsiteX4" fmla="*/ 1304 w 777759"/>
                  <a:gd name="connsiteY4" fmla="*/ 508746 h 834927"/>
                  <a:gd name="connsiteX0" fmla="*/ 1304 w 777759"/>
                  <a:gd name="connsiteY0" fmla="*/ 498313 h 824494"/>
                  <a:gd name="connsiteX1" fmla="*/ 765371 w 777759"/>
                  <a:gd name="connsiteY1" fmla="*/ 0 h 824494"/>
                  <a:gd name="connsiteX2" fmla="*/ 777759 w 777759"/>
                  <a:gd name="connsiteY2" fmla="*/ 824494 h 824494"/>
                  <a:gd name="connsiteX3" fmla="*/ 0 w 777759"/>
                  <a:gd name="connsiteY3" fmla="*/ 824494 h 824494"/>
                  <a:gd name="connsiteX4" fmla="*/ 1304 w 777759"/>
                  <a:gd name="connsiteY4" fmla="*/ 498313 h 824494"/>
                  <a:gd name="connsiteX0" fmla="*/ 1304 w 777759"/>
                  <a:gd name="connsiteY0" fmla="*/ 514490 h 840671"/>
                  <a:gd name="connsiteX1" fmla="*/ 754235 w 777759"/>
                  <a:gd name="connsiteY1" fmla="*/ 0 h 840671"/>
                  <a:gd name="connsiteX2" fmla="*/ 777759 w 777759"/>
                  <a:gd name="connsiteY2" fmla="*/ 840671 h 840671"/>
                  <a:gd name="connsiteX3" fmla="*/ 0 w 777759"/>
                  <a:gd name="connsiteY3" fmla="*/ 840671 h 840671"/>
                  <a:gd name="connsiteX4" fmla="*/ 1304 w 777759"/>
                  <a:gd name="connsiteY4" fmla="*/ 514490 h 840671"/>
                  <a:gd name="connsiteX0" fmla="*/ 14603 w 777759"/>
                  <a:gd name="connsiteY0" fmla="*/ 69356 h 840671"/>
                  <a:gd name="connsiteX1" fmla="*/ 754235 w 777759"/>
                  <a:gd name="connsiteY1" fmla="*/ 0 h 840671"/>
                  <a:gd name="connsiteX2" fmla="*/ 777759 w 777759"/>
                  <a:gd name="connsiteY2" fmla="*/ 840671 h 840671"/>
                  <a:gd name="connsiteX3" fmla="*/ 0 w 777759"/>
                  <a:gd name="connsiteY3" fmla="*/ 840671 h 840671"/>
                  <a:gd name="connsiteX4" fmla="*/ 14603 w 777759"/>
                  <a:gd name="connsiteY4" fmla="*/ 69356 h 840671"/>
                  <a:gd name="connsiteX0" fmla="*/ 14603 w 777759"/>
                  <a:gd name="connsiteY0" fmla="*/ 69356 h 840671"/>
                  <a:gd name="connsiteX1" fmla="*/ 754235 w 777759"/>
                  <a:gd name="connsiteY1" fmla="*/ 0 h 840671"/>
                  <a:gd name="connsiteX2" fmla="*/ 777759 w 777759"/>
                  <a:gd name="connsiteY2" fmla="*/ 840671 h 840671"/>
                  <a:gd name="connsiteX3" fmla="*/ 0 w 777759"/>
                  <a:gd name="connsiteY3" fmla="*/ 840671 h 840671"/>
                  <a:gd name="connsiteX4" fmla="*/ 14603 w 777759"/>
                  <a:gd name="connsiteY4" fmla="*/ 69356 h 840671"/>
                  <a:gd name="connsiteX0" fmla="*/ 14603 w 777759"/>
                  <a:gd name="connsiteY0" fmla="*/ 489196 h 1260511"/>
                  <a:gd name="connsiteX1" fmla="*/ 741348 w 777759"/>
                  <a:gd name="connsiteY1" fmla="*/ 0 h 1260511"/>
                  <a:gd name="connsiteX2" fmla="*/ 777759 w 777759"/>
                  <a:gd name="connsiteY2" fmla="*/ 1260511 h 1260511"/>
                  <a:gd name="connsiteX3" fmla="*/ 0 w 777759"/>
                  <a:gd name="connsiteY3" fmla="*/ 1260511 h 1260511"/>
                  <a:gd name="connsiteX4" fmla="*/ 14603 w 777759"/>
                  <a:gd name="connsiteY4" fmla="*/ 489196 h 126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759" h="1260511">
                    <a:moveTo>
                      <a:pt x="14603" y="489196"/>
                    </a:moveTo>
                    <a:cubicBezTo>
                      <a:pt x="247753" y="342600"/>
                      <a:pt x="457890" y="189437"/>
                      <a:pt x="741348" y="0"/>
                    </a:cubicBezTo>
                    <a:lnTo>
                      <a:pt x="777759" y="1260511"/>
                    </a:lnTo>
                    <a:lnTo>
                      <a:pt x="0" y="1260511"/>
                    </a:lnTo>
                    <a:cubicBezTo>
                      <a:pt x="125" y="1008941"/>
                      <a:pt x="14478" y="740766"/>
                      <a:pt x="14603" y="4891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D1D6F24-2DDF-4115-9555-C55A178CF9A1}"/>
                </a:ext>
              </a:extLst>
            </p:cNvPr>
            <p:cNvGrpSpPr/>
            <p:nvPr/>
          </p:nvGrpSpPr>
          <p:grpSpPr>
            <a:xfrm>
              <a:off x="7389302" y="4802192"/>
              <a:ext cx="3156837" cy="2526634"/>
              <a:chOff x="7389302" y="4802192"/>
              <a:chExt cx="3156837" cy="252663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8DED2A1-069C-44C7-9EB3-9CA944CB20D4}"/>
                  </a:ext>
                </a:extLst>
              </p:cNvPr>
              <p:cNvGrpSpPr/>
              <p:nvPr/>
            </p:nvGrpSpPr>
            <p:grpSpPr>
              <a:xfrm flipH="1">
                <a:off x="8174074" y="4802192"/>
                <a:ext cx="2372065" cy="1048970"/>
                <a:chOff x="2194561" y="1435364"/>
                <a:chExt cx="4680414" cy="2069764"/>
              </a:xfrm>
            </p:grpSpPr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id="{43AD15E2-6E18-413F-9185-1F1E961C9251}"/>
                    </a:ext>
                  </a:extLst>
                </p:cNvPr>
                <p:cNvSpPr/>
                <p:nvPr/>
              </p:nvSpPr>
              <p:spPr>
                <a:xfrm>
                  <a:off x="2987823" y="1757889"/>
                  <a:ext cx="3887152" cy="1747239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Freeform 19">
                  <a:extLst>
                    <a:ext uri="{FF2B5EF4-FFF2-40B4-BE49-F238E27FC236}">
                      <a16:creationId xmlns:a16="http://schemas.microsoft.com/office/drawing/2014/main" id="{434A793F-2792-4878-9330-4F3587BE099D}"/>
                    </a:ext>
                  </a:extLst>
                </p:cNvPr>
                <p:cNvSpPr/>
                <p:nvPr/>
              </p:nvSpPr>
              <p:spPr>
                <a:xfrm>
                  <a:off x="2194561" y="1435364"/>
                  <a:ext cx="3753016" cy="1929647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957D105-57B4-4B2E-A893-E2D4BEB1A959}"/>
                  </a:ext>
                </a:extLst>
              </p:cNvPr>
              <p:cNvSpPr/>
              <p:nvPr/>
            </p:nvSpPr>
            <p:spPr>
              <a:xfrm rot="2072551">
                <a:off x="8046148" y="5406171"/>
                <a:ext cx="858268" cy="3933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Rectangle 42">
                <a:extLst>
                  <a:ext uri="{FF2B5EF4-FFF2-40B4-BE49-F238E27FC236}">
                    <a16:creationId xmlns:a16="http://schemas.microsoft.com/office/drawing/2014/main" id="{B387D019-040B-4AA5-8F01-213C5E226662}"/>
                  </a:ext>
                </a:extLst>
              </p:cNvPr>
              <p:cNvSpPr/>
              <p:nvPr/>
            </p:nvSpPr>
            <p:spPr>
              <a:xfrm rot="12914339">
                <a:off x="7389302" y="5621066"/>
                <a:ext cx="1087289" cy="1707760"/>
              </a:xfrm>
              <a:custGeom>
                <a:avLst/>
                <a:gdLst>
                  <a:gd name="connsiteX0" fmla="*/ 0 w 777759"/>
                  <a:gd name="connsiteY0" fmla="*/ 0 h 968130"/>
                  <a:gd name="connsiteX1" fmla="*/ 777759 w 777759"/>
                  <a:gd name="connsiteY1" fmla="*/ 0 h 968130"/>
                  <a:gd name="connsiteX2" fmla="*/ 777759 w 777759"/>
                  <a:gd name="connsiteY2" fmla="*/ 968130 h 968130"/>
                  <a:gd name="connsiteX3" fmla="*/ 0 w 777759"/>
                  <a:gd name="connsiteY3" fmla="*/ 968130 h 968130"/>
                  <a:gd name="connsiteX4" fmla="*/ 0 w 777759"/>
                  <a:gd name="connsiteY4" fmla="*/ 0 h 968130"/>
                  <a:gd name="connsiteX0" fmla="*/ 0 w 789458"/>
                  <a:gd name="connsiteY0" fmla="*/ 500269 h 968130"/>
                  <a:gd name="connsiteX1" fmla="*/ 789458 w 789458"/>
                  <a:gd name="connsiteY1" fmla="*/ 0 h 968130"/>
                  <a:gd name="connsiteX2" fmla="*/ 789458 w 789458"/>
                  <a:gd name="connsiteY2" fmla="*/ 968130 h 968130"/>
                  <a:gd name="connsiteX3" fmla="*/ 11699 w 789458"/>
                  <a:gd name="connsiteY3" fmla="*/ 968130 h 968130"/>
                  <a:gd name="connsiteX4" fmla="*/ 0 w 789458"/>
                  <a:gd name="connsiteY4" fmla="*/ 500269 h 968130"/>
                  <a:gd name="connsiteX0" fmla="*/ 0 w 788533"/>
                  <a:gd name="connsiteY0" fmla="*/ 562468 h 968130"/>
                  <a:gd name="connsiteX1" fmla="*/ 788533 w 788533"/>
                  <a:gd name="connsiteY1" fmla="*/ 0 h 968130"/>
                  <a:gd name="connsiteX2" fmla="*/ 788533 w 788533"/>
                  <a:gd name="connsiteY2" fmla="*/ 968130 h 968130"/>
                  <a:gd name="connsiteX3" fmla="*/ 10774 w 788533"/>
                  <a:gd name="connsiteY3" fmla="*/ 968130 h 968130"/>
                  <a:gd name="connsiteX4" fmla="*/ 0 w 788533"/>
                  <a:gd name="connsiteY4" fmla="*/ 562468 h 968130"/>
                  <a:gd name="connsiteX0" fmla="*/ 0 w 788995"/>
                  <a:gd name="connsiteY0" fmla="*/ 531368 h 968130"/>
                  <a:gd name="connsiteX1" fmla="*/ 788995 w 788995"/>
                  <a:gd name="connsiteY1" fmla="*/ 0 h 968130"/>
                  <a:gd name="connsiteX2" fmla="*/ 788995 w 788995"/>
                  <a:gd name="connsiteY2" fmla="*/ 968130 h 968130"/>
                  <a:gd name="connsiteX3" fmla="*/ 11236 w 788995"/>
                  <a:gd name="connsiteY3" fmla="*/ 968130 h 968130"/>
                  <a:gd name="connsiteX4" fmla="*/ 0 w 788995"/>
                  <a:gd name="connsiteY4" fmla="*/ 531368 h 968130"/>
                  <a:gd name="connsiteX0" fmla="*/ 0 w 837074"/>
                  <a:gd name="connsiteY0" fmla="*/ 798985 h 1235747"/>
                  <a:gd name="connsiteX1" fmla="*/ 837074 w 837074"/>
                  <a:gd name="connsiteY1" fmla="*/ 0 h 1235747"/>
                  <a:gd name="connsiteX2" fmla="*/ 788995 w 837074"/>
                  <a:gd name="connsiteY2" fmla="*/ 1235747 h 1235747"/>
                  <a:gd name="connsiteX3" fmla="*/ 11236 w 837074"/>
                  <a:gd name="connsiteY3" fmla="*/ 1235747 h 1235747"/>
                  <a:gd name="connsiteX4" fmla="*/ 0 w 837074"/>
                  <a:gd name="connsiteY4" fmla="*/ 798985 h 1235747"/>
                  <a:gd name="connsiteX0" fmla="*/ 0 w 837074"/>
                  <a:gd name="connsiteY0" fmla="*/ 798985 h 1235747"/>
                  <a:gd name="connsiteX1" fmla="*/ 837074 w 837074"/>
                  <a:gd name="connsiteY1" fmla="*/ 0 h 1235747"/>
                  <a:gd name="connsiteX2" fmla="*/ 826055 w 837074"/>
                  <a:gd name="connsiteY2" fmla="*/ 1211296 h 1235747"/>
                  <a:gd name="connsiteX3" fmla="*/ 11236 w 837074"/>
                  <a:gd name="connsiteY3" fmla="*/ 1235747 h 1235747"/>
                  <a:gd name="connsiteX4" fmla="*/ 0 w 837074"/>
                  <a:gd name="connsiteY4" fmla="*/ 798985 h 1235747"/>
                  <a:gd name="connsiteX0" fmla="*/ 41493 w 878567"/>
                  <a:gd name="connsiteY0" fmla="*/ 798985 h 1247707"/>
                  <a:gd name="connsiteX1" fmla="*/ 878567 w 878567"/>
                  <a:gd name="connsiteY1" fmla="*/ 0 h 1247707"/>
                  <a:gd name="connsiteX2" fmla="*/ 867548 w 878567"/>
                  <a:gd name="connsiteY2" fmla="*/ 1211296 h 1247707"/>
                  <a:gd name="connsiteX3" fmla="*/ 0 w 878567"/>
                  <a:gd name="connsiteY3" fmla="*/ 1247707 h 1247707"/>
                  <a:gd name="connsiteX4" fmla="*/ 41493 w 878567"/>
                  <a:gd name="connsiteY4" fmla="*/ 798985 h 1247707"/>
                  <a:gd name="connsiteX0" fmla="*/ 22785 w 878567"/>
                  <a:gd name="connsiteY0" fmla="*/ 862057 h 1247707"/>
                  <a:gd name="connsiteX1" fmla="*/ 878567 w 878567"/>
                  <a:gd name="connsiteY1" fmla="*/ 0 h 1247707"/>
                  <a:gd name="connsiteX2" fmla="*/ 867548 w 878567"/>
                  <a:gd name="connsiteY2" fmla="*/ 1211296 h 1247707"/>
                  <a:gd name="connsiteX3" fmla="*/ 0 w 878567"/>
                  <a:gd name="connsiteY3" fmla="*/ 1247707 h 1247707"/>
                  <a:gd name="connsiteX4" fmla="*/ 22785 w 878567"/>
                  <a:gd name="connsiteY4" fmla="*/ 862057 h 1247707"/>
                  <a:gd name="connsiteX0" fmla="*/ 22785 w 876139"/>
                  <a:gd name="connsiteY0" fmla="*/ 995559 h 1381209"/>
                  <a:gd name="connsiteX1" fmla="*/ 876139 w 876139"/>
                  <a:gd name="connsiteY1" fmla="*/ 1 h 1381209"/>
                  <a:gd name="connsiteX2" fmla="*/ 867548 w 876139"/>
                  <a:gd name="connsiteY2" fmla="*/ 1344798 h 1381209"/>
                  <a:gd name="connsiteX3" fmla="*/ 0 w 876139"/>
                  <a:gd name="connsiteY3" fmla="*/ 1381209 h 1381209"/>
                  <a:gd name="connsiteX4" fmla="*/ 22785 w 876139"/>
                  <a:gd name="connsiteY4" fmla="*/ 995559 h 1381209"/>
                  <a:gd name="connsiteX0" fmla="*/ 43505 w 876139"/>
                  <a:gd name="connsiteY0" fmla="*/ 867977 h 1381208"/>
                  <a:gd name="connsiteX1" fmla="*/ 876139 w 876139"/>
                  <a:gd name="connsiteY1" fmla="*/ 0 h 1381208"/>
                  <a:gd name="connsiteX2" fmla="*/ 867548 w 876139"/>
                  <a:gd name="connsiteY2" fmla="*/ 1344797 h 1381208"/>
                  <a:gd name="connsiteX3" fmla="*/ 0 w 876139"/>
                  <a:gd name="connsiteY3" fmla="*/ 1381208 h 1381208"/>
                  <a:gd name="connsiteX4" fmla="*/ 43505 w 876139"/>
                  <a:gd name="connsiteY4" fmla="*/ 867977 h 1381208"/>
                  <a:gd name="connsiteX0" fmla="*/ 0 w 886893"/>
                  <a:gd name="connsiteY0" fmla="*/ 924969 h 1381208"/>
                  <a:gd name="connsiteX1" fmla="*/ 886893 w 886893"/>
                  <a:gd name="connsiteY1" fmla="*/ 0 h 1381208"/>
                  <a:gd name="connsiteX2" fmla="*/ 878302 w 886893"/>
                  <a:gd name="connsiteY2" fmla="*/ 1344797 h 1381208"/>
                  <a:gd name="connsiteX3" fmla="*/ 10754 w 886893"/>
                  <a:gd name="connsiteY3" fmla="*/ 1381208 h 1381208"/>
                  <a:gd name="connsiteX4" fmla="*/ 0 w 886893"/>
                  <a:gd name="connsiteY4" fmla="*/ 924969 h 1381208"/>
                  <a:gd name="connsiteX0" fmla="*/ 0 w 880290"/>
                  <a:gd name="connsiteY0" fmla="*/ 1794812 h 2251051"/>
                  <a:gd name="connsiteX1" fmla="*/ 880290 w 880290"/>
                  <a:gd name="connsiteY1" fmla="*/ 0 h 2251051"/>
                  <a:gd name="connsiteX2" fmla="*/ 878302 w 880290"/>
                  <a:gd name="connsiteY2" fmla="*/ 2214640 h 2251051"/>
                  <a:gd name="connsiteX3" fmla="*/ 10754 w 880290"/>
                  <a:gd name="connsiteY3" fmla="*/ 2251051 h 2251051"/>
                  <a:gd name="connsiteX4" fmla="*/ 0 w 880290"/>
                  <a:gd name="connsiteY4" fmla="*/ 1794812 h 2251051"/>
                  <a:gd name="connsiteX0" fmla="*/ 0 w 981039"/>
                  <a:gd name="connsiteY0" fmla="*/ 1069204 h 2251051"/>
                  <a:gd name="connsiteX1" fmla="*/ 981039 w 981039"/>
                  <a:gd name="connsiteY1" fmla="*/ 0 h 2251051"/>
                  <a:gd name="connsiteX2" fmla="*/ 979051 w 981039"/>
                  <a:gd name="connsiteY2" fmla="*/ 2214640 h 2251051"/>
                  <a:gd name="connsiteX3" fmla="*/ 111503 w 981039"/>
                  <a:gd name="connsiteY3" fmla="*/ 2251051 h 2251051"/>
                  <a:gd name="connsiteX4" fmla="*/ 0 w 981039"/>
                  <a:gd name="connsiteY4" fmla="*/ 1069204 h 2251051"/>
                  <a:gd name="connsiteX0" fmla="*/ 0 w 940344"/>
                  <a:gd name="connsiteY0" fmla="*/ 1026460 h 2251051"/>
                  <a:gd name="connsiteX1" fmla="*/ 940344 w 940344"/>
                  <a:gd name="connsiteY1" fmla="*/ 0 h 2251051"/>
                  <a:gd name="connsiteX2" fmla="*/ 938356 w 940344"/>
                  <a:gd name="connsiteY2" fmla="*/ 2214640 h 2251051"/>
                  <a:gd name="connsiteX3" fmla="*/ 70808 w 940344"/>
                  <a:gd name="connsiteY3" fmla="*/ 2251051 h 2251051"/>
                  <a:gd name="connsiteX4" fmla="*/ 0 w 940344"/>
                  <a:gd name="connsiteY4" fmla="*/ 1026460 h 2251051"/>
                  <a:gd name="connsiteX0" fmla="*/ 0 w 947935"/>
                  <a:gd name="connsiteY0" fmla="*/ 989084 h 2213675"/>
                  <a:gd name="connsiteX1" fmla="*/ 947935 w 947935"/>
                  <a:gd name="connsiteY1" fmla="*/ 0 h 2213675"/>
                  <a:gd name="connsiteX2" fmla="*/ 938356 w 947935"/>
                  <a:gd name="connsiteY2" fmla="*/ 2177264 h 2213675"/>
                  <a:gd name="connsiteX3" fmla="*/ 70808 w 947935"/>
                  <a:gd name="connsiteY3" fmla="*/ 2213675 h 2213675"/>
                  <a:gd name="connsiteX4" fmla="*/ 0 w 947935"/>
                  <a:gd name="connsiteY4" fmla="*/ 989084 h 2213675"/>
                  <a:gd name="connsiteX0" fmla="*/ 0 w 947935"/>
                  <a:gd name="connsiteY0" fmla="*/ 989084 h 2213675"/>
                  <a:gd name="connsiteX1" fmla="*/ 947935 w 947935"/>
                  <a:gd name="connsiteY1" fmla="*/ 0 h 2213675"/>
                  <a:gd name="connsiteX2" fmla="*/ 938356 w 947935"/>
                  <a:gd name="connsiteY2" fmla="*/ 2177264 h 2213675"/>
                  <a:gd name="connsiteX3" fmla="*/ 70808 w 947935"/>
                  <a:gd name="connsiteY3" fmla="*/ 2213675 h 2213675"/>
                  <a:gd name="connsiteX4" fmla="*/ 0 w 947935"/>
                  <a:gd name="connsiteY4" fmla="*/ 989084 h 221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935" h="2213675">
                    <a:moveTo>
                      <a:pt x="0" y="989084"/>
                    </a:moveTo>
                    <a:lnTo>
                      <a:pt x="947935" y="0"/>
                    </a:lnTo>
                    <a:cubicBezTo>
                      <a:pt x="945071" y="448266"/>
                      <a:pt x="941220" y="1728998"/>
                      <a:pt x="938356" y="2177264"/>
                    </a:cubicBezTo>
                    <a:lnTo>
                      <a:pt x="70808" y="2213675"/>
                    </a:lnTo>
                    <a:lnTo>
                      <a:pt x="0" y="9890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080D05F-4F93-4B37-95A2-8168BC22A2BD}"/>
                </a:ext>
              </a:extLst>
            </p:cNvPr>
            <p:cNvSpPr/>
            <p:nvPr/>
          </p:nvSpPr>
          <p:spPr>
            <a:xfrm>
              <a:off x="8969259" y="2795823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531388 w 1115695"/>
                <a:gd name="connsiteY12" fmla="*/ 0 h 1764664"/>
                <a:gd name="connsiteX13" fmla="*/ 707838 w 1115695"/>
                <a:gd name="connsiteY13" fmla="*/ 62157 h 1764664"/>
                <a:gd name="connsiteX14" fmla="*/ 923431 w 1115695"/>
                <a:gd name="connsiteY14" fmla="*/ 496473 h 1764664"/>
                <a:gd name="connsiteX15" fmla="*/ 795046 w 1115695"/>
                <a:gd name="connsiteY15" fmla="*/ 761854 h 1764664"/>
                <a:gd name="connsiteX16" fmla="*/ 785026 w 1115695"/>
                <a:gd name="connsiteY16" fmla="*/ 797238 h 1764664"/>
                <a:gd name="connsiteX17" fmla="*/ 726157 w 1115695"/>
                <a:gd name="connsiteY17" fmla="*/ 962103 h 1764664"/>
                <a:gd name="connsiteX18" fmla="*/ 884133 w 1115695"/>
                <a:gd name="connsiteY18" fmla="*/ 1412702 h 1764664"/>
                <a:gd name="connsiteX19" fmla="*/ 1036315 w 1115695"/>
                <a:gd name="connsiteY19" fmla="*/ 1359312 h 1764664"/>
                <a:gd name="connsiteX20" fmla="*/ 1049154 w 1115695"/>
                <a:gd name="connsiteY20" fmla="*/ 1392974 h 1764664"/>
                <a:gd name="connsiteX21" fmla="*/ 958971 w 1115695"/>
                <a:gd name="connsiteY21" fmla="*/ 1425697 h 1764664"/>
                <a:gd name="connsiteX22" fmla="*/ 967583 w 1115695"/>
                <a:gd name="connsiteY22" fmla="*/ 1453565 h 1764664"/>
                <a:gd name="connsiteX23" fmla="*/ 1043831 w 1115695"/>
                <a:gd name="connsiteY23" fmla="*/ 1427889 h 1764664"/>
                <a:gd name="connsiteX24" fmla="*/ 1055886 w 1115695"/>
                <a:gd name="connsiteY24" fmla="*/ 1462960 h 1764664"/>
                <a:gd name="connsiteX25" fmla="*/ 980891 w 1115695"/>
                <a:gd name="connsiteY25" fmla="*/ 1490515 h 1764664"/>
                <a:gd name="connsiteX26" fmla="*/ 990128 w 1115695"/>
                <a:gd name="connsiteY26" fmla="*/ 1516349 h 1764664"/>
                <a:gd name="connsiteX27" fmla="*/ 1080937 w 1115695"/>
                <a:gd name="connsiteY27" fmla="*/ 1485662 h 1764664"/>
                <a:gd name="connsiteX28" fmla="*/ 1093775 w 1115695"/>
                <a:gd name="connsiteY28" fmla="*/ 1520576 h 1764664"/>
                <a:gd name="connsiteX29" fmla="*/ 1002967 w 1115695"/>
                <a:gd name="connsiteY29" fmla="*/ 1553768 h 1764664"/>
                <a:gd name="connsiteX30" fmla="*/ 1013144 w 1115695"/>
                <a:gd name="connsiteY30" fmla="*/ 1582733 h 1764664"/>
                <a:gd name="connsiteX31" fmla="*/ 1102700 w 1115695"/>
                <a:gd name="connsiteY31" fmla="*/ 1552359 h 1764664"/>
                <a:gd name="connsiteX32" fmla="*/ 1115695 w 1115695"/>
                <a:gd name="connsiteY32" fmla="*/ 1582890 h 1764664"/>
                <a:gd name="connsiteX33" fmla="*/ 881627 w 1115695"/>
                <a:gd name="connsiteY33" fmla="*/ 1665087 h 1764664"/>
                <a:gd name="connsiteX34" fmla="*/ 802092 w 1115695"/>
                <a:gd name="connsiteY34" fmla="*/ 1438065 h 1764664"/>
                <a:gd name="connsiteX35" fmla="*/ 654136 w 1115695"/>
                <a:gd name="connsiteY35" fmla="*/ 1015648 h 1764664"/>
                <a:gd name="connsiteX36" fmla="*/ 625328 w 1115695"/>
                <a:gd name="connsiteY36" fmla="*/ 986684 h 1764664"/>
                <a:gd name="connsiteX37" fmla="*/ 579454 w 1115695"/>
                <a:gd name="connsiteY37" fmla="*/ 1009386 h 1764664"/>
                <a:gd name="connsiteX38" fmla="*/ 581019 w 1115695"/>
                <a:gd name="connsiteY38" fmla="*/ 1028174 h 1764664"/>
                <a:gd name="connsiteX39" fmla="*/ 750268 w 1115695"/>
                <a:gd name="connsiteY39" fmla="*/ 1695931 h 1764664"/>
                <a:gd name="connsiteX40" fmla="*/ 749485 w 1115695"/>
                <a:gd name="connsiteY40" fmla="*/ 1704855 h 1764664"/>
                <a:gd name="connsiteX41" fmla="*/ 516044 w 1115695"/>
                <a:gd name="connsiteY41" fmla="*/ 1764664 h 1764664"/>
                <a:gd name="connsiteX42" fmla="*/ 529509 w 1115695"/>
                <a:gd name="connsiteY42" fmla="*/ 1727244 h 1764664"/>
                <a:gd name="connsiteX43" fmla="*/ 596676 w 1115695"/>
                <a:gd name="connsiteY43" fmla="*/ 1708456 h 1764664"/>
                <a:gd name="connsiteX44" fmla="*/ 590100 w 1115695"/>
                <a:gd name="connsiteY44" fmla="*/ 1678865 h 1764664"/>
                <a:gd name="connsiteX45" fmla="*/ 496317 w 1115695"/>
                <a:gd name="connsiteY45" fmla="*/ 1701724 h 1764664"/>
                <a:gd name="connsiteX46" fmla="*/ 486766 w 1115695"/>
                <a:gd name="connsiteY46" fmla="*/ 1665713 h 1764664"/>
                <a:gd name="connsiteX47" fmla="*/ 578201 w 1115695"/>
                <a:gd name="connsiteY47" fmla="*/ 1641289 h 1764664"/>
                <a:gd name="connsiteX48" fmla="*/ 574443 w 1115695"/>
                <a:gd name="connsiteY48" fmla="*/ 1614360 h 1764664"/>
                <a:gd name="connsiteX49" fmla="*/ 495377 w 1115695"/>
                <a:gd name="connsiteY49" fmla="*/ 1632678 h 1764664"/>
                <a:gd name="connsiteX50" fmla="*/ 485357 w 1115695"/>
                <a:gd name="connsiteY50" fmla="*/ 1597450 h 1764664"/>
                <a:gd name="connsiteX51" fmla="*/ 541564 w 1115695"/>
                <a:gd name="connsiteY51" fmla="*/ 1582107 h 1764664"/>
                <a:gd name="connsiteX52" fmla="*/ 553620 w 1115695"/>
                <a:gd name="connsiteY52" fmla="*/ 1548288 h 1764664"/>
                <a:gd name="connsiteX53" fmla="*/ 464064 w 1115695"/>
                <a:gd name="connsiteY53" fmla="*/ 1570521 h 1764664"/>
                <a:gd name="connsiteX54" fmla="*/ 453730 w 1115695"/>
                <a:gd name="connsiteY54" fmla="*/ 1535920 h 1764664"/>
                <a:gd name="connsiteX55" fmla="*/ 581959 w 1115695"/>
                <a:gd name="connsiteY55" fmla="*/ 1503510 h 1764664"/>
                <a:gd name="connsiteX56" fmla="*/ 604191 w 1115695"/>
                <a:gd name="connsiteY56" fmla="*/ 1466091 h 1764664"/>
                <a:gd name="connsiteX57" fmla="*/ 499605 w 1115695"/>
                <a:gd name="connsiteY57" fmla="*/ 1054634 h 1764664"/>
                <a:gd name="connsiteX58" fmla="*/ 471892 w 1115695"/>
                <a:gd name="connsiteY58" fmla="*/ 1027547 h 1764664"/>
                <a:gd name="connsiteX59" fmla="*/ 408796 w 1115695"/>
                <a:gd name="connsiteY59" fmla="*/ 1002027 h 1764664"/>
                <a:gd name="connsiteX60" fmla="*/ 374038 w 1115695"/>
                <a:gd name="connsiteY60" fmla="*/ 1016431 h 1764664"/>
                <a:gd name="connsiteX61" fmla="*/ 312194 w 1115695"/>
                <a:gd name="connsiteY61" fmla="*/ 1338802 h 1764664"/>
                <a:gd name="connsiteX62" fmla="*/ 242522 w 1115695"/>
                <a:gd name="connsiteY62" fmla="*/ 1701567 h 1764664"/>
                <a:gd name="connsiteX63" fmla="*/ 102708 w 1115695"/>
                <a:gd name="connsiteY63" fmla="*/ 1675107 h 1764664"/>
                <a:gd name="connsiteX64" fmla="*/ 0 w 1115695"/>
                <a:gd name="connsiteY64" fmla="*/ 1657259 h 1764664"/>
                <a:gd name="connsiteX65" fmla="*/ 0 w 1115695"/>
                <a:gd name="connsiteY65" fmla="*/ 1636749 h 1764664"/>
                <a:gd name="connsiteX66" fmla="*/ 22232 w 1115695"/>
                <a:gd name="connsiteY66" fmla="*/ 1625163 h 1764664"/>
                <a:gd name="connsiteX67" fmla="*/ 100203 w 1115695"/>
                <a:gd name="connsiteY67" fmla="*/ 1639254 h 1764664"/>
                <a:gd name="connsiteX68" fmla="*/ 105996 w 1115695"/>
                <a:gd name="connsiteY68" fmla="*/ 1609349 h 1764664"/>
                <a:gd name="connsiteX69" fmla="*/ 12369 w 1115695"/>
                <a:gd name="connsiteY69" fmla="*/ 1590561 h 1764664"/>
                <a:gd name="connsiteX70" fmla="*/ 18631 w 1115695"/>
                <a:gd name="connsiteY70" fmla="*/ 1553925 h 1764664"/>
                <a:gd name="connsiteX71" fmla="*/ 113354 w 1115695"/>
                <a:gd name="connsiteY71" fmla="*/ 1570677 h 1764664"/>
                <a:gd name="connsiteX72" fmla="*/ 118834 w 1115695"/>
                <a:gd name="connsiteY72" fmla="*/ 1544218 h 1764664"/>
                <a:gd name="connsiteX73" fmla="*/ 40081 w 1115695"/>
                <a:gd name="connsiteY73" fmla="*/ 1526995 h 1764664"/>
                <a:gd name="connsiteX74" fmla="*/ 47753 w 1115695"/>
                <a:gd name="connsiteY74" fmla="*/ 1491298 h 1764664"/>
                <a:gd name="connsiteX75" fmla="*/ 126193 w 1115695"/>
                <a:gd name="connsiteY75" fmla="*/ 1504919 h 1764664"/>
                <a:gd name="connsiteX76" fmla="*/ 131203 w 1115695"/>
                <a:gd name="connsiteY76" fmla="*/ 1477364 h 1764664"/>
                <a:gd name="connsiteX77" fmla="*/ 36793 w 1115695"/>
                <a:gd name="connsiteY77" fmla="*/ 1457010 h 1764664"/>
                <a:gd name="connsiteX78" fmla="*/ 44465 w 1115695"/>
                <a:gd name="connsiteY78" fmla="*/ 1422409 h 1764664"/>
                <a:gd name="connsiteX79" fmla="*/ 201971 w 1115695"/>
                <a:gd name="connsiteY79" fmla="*/ 1452313 h 1764664"/>
                <a:gd name="connsiteX80" fmla="*/ 214496 w 1115695"/>
                <a:gd name="connsiteY80" fmla="*/ 1393601 h 1764664"/>
                <a:gd name="connsiteX81" fmla="*/ 288709 w 1115695"/>
                <a:gd name="connsiteY81" fmla="*/ 1006568 h 1764664"/>
                <a:gd name="connsiteX82" fmla="*/ 273835 w 1115695"/>
                <a:gd name="connsiteY82" fmla="*/ 969305 h 1764664"/>
                <a:gd name="connsiteX83" fmla="*/ 210895 w 1115695"/>
                <a:gd name="connsiteY83" fmla="*/ 825107 h 1764664"/>
                <a:gd name="connsiteX84" fmla="*/ 197118 w 1115695"/>
                <a:gd name="connsiteY84" fmla="*/ 792071 h 1764664"/>
                <a:gd name="connsiteX85" fmla="*/ 36502 w 1115695"/>
                <a:gd name="connsiteY85" fmla="*/ 495654 h 1764664"/>
                <a:gd name="connsiteX86" fmla="*/ 35597 w 1115695"/>
                <a:gd name="connsiteY86" fmla="*/ 462054 h 1764664"/>
                <a:gd name="connsiteX87" fmla="*/ 52806 w 1115695"/>
                <a:gd name="connsiteY87" fmla="*/ 491006 h 1764664"/>
                <a:gd name="connsiteX88" fmla="*/ 84826 w 1115695"/>
                <a:gd name="connsiteY88" fmla="*/ 478027 h 1764664"/>
                <a:gd name="connsiteX89" fmla="*/ 120200 w 1115695"/>
                <a:gd name="connsiteY89" fmla="*/ 437136 h 1764664"/>
                <a:gd name="connsiteX90" fmla="*/ 119367 w 1115695"/>
                <a:gd name="connsiteY90" fmla="*/ 470583 h 1764664"/>
                <a:gd name="connsiteX91" fmla="*/ 257239 w 1115695"/>
                <a:gd name="connsiteY91" fmla="*/ 730540 h 1764664"/>
                <a:gd name="connsiteX92" fmla="*/ 424139 w 1115695"/>
                <a:gd name="connsiteY92" fmla="*/ 702985 h 1764664"/>
                <a:gd name="connsiteX93" fmla="*/ 509312 w 1115695"/>
                <a:gd name="connsiteY93" fmla="*/ 721146 h 1764664"/>
                <a:gd name="connsiteX94" fmla="*/ 543287 w 1115695"/>
                <a:gd name="connsiteY94" fmla="*/ 710187 h 1764664"/>
                <a:gd name="connsiteX95" fmla="*/ 709091 w 1115695"/>
                <a:gd name="connsiteY95" fmla="*/ 698601 h 1764664"/>
                <a:gd name="connsiteX96" fmla="*/ 741030 w 1115695"/>
                <a:gd name="connsiteY96" fmla="*/ 693747 h 1764664"/>
                <a:gd name="connsiteX97" fmla="*/ 831996 w 1115695"/>
                <a:gd name="connsiteY97" fmla="*/ 373255 h 1764664"/>
                <a:gd name="connsiteX98" fmla="*/ 407230 w 1115695"/>
                <a:gd name="connsiteY98" fmla="*/ 93314 h 1764664"/>
                <a:gd name="connsiteX99" fmla="*/ 406507 w 1115695"/>
                <a:gd name="connsiteY99" fmla="*/ 93565 h 1764664"/>
                <a:gd name="connsiteX100" fmla="*/ 378205 w 1115695"/>
                <a:gd name="connsiteY100" fmla="*/ 12289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cubicBezTo>
                    <a:pt x="459837" y="0"/>
                    <a:pt x="495690" y="0"/>
                    <a:pt x="531388" y="0"/>
                  </a:cubicBezTo>
                  <a:cubicBezTo>
                    <a:pt x="593231" y="12212"/>
                    <a:pt x="653979" y="27869"/>
                    <a:pt x="707838" y="62157"/>
                  </a:cubicBez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102121" y="709051"/>
                    <a:pt x="47107" y="610356"/>
                    <a:pt x="36502" y="495654"/>
                  </a:cubicBezTo>
                  <a:lnTo>
                    <a:pt x="35597" y="462054"/>
                  </a:lnTo>
                  <a:lnTo>
                    <a:pt x="52806" y="491006"/>
                  </a:lnTo>
                  <a:cubicBezTo>
                    <a:pt x="59717" y="495967"/>
                    <a:pt x="70993" y="490478"/>
                    <a:pt x="84826" y="478027"/>
                  </a:cubicBezTo>
                  <a:lnTo>
                    <a:pt x="120200" y="437136"/>
                  </a:lnTo>
                  <a:lnTo>
                    <a:pt x="119367" y="470583"/>
                  </a:lnTo>
                  <a:cubicBezTo>
                    <a:pt x="124109" y="570754"/>
                    <a:pt x="172224" y="657737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793324" y="177703"/>
                    <a:pt x="603095" y="51824"/>
                    <a:pt x="407230" y="93314"/>
                  </a:cubicBezTo>
                  <a:lnTo>
                    <a:pt x="406507" y="93565"/>
                  </a:lnTo>
                  <a:lnTo>
                    <a:pt x="378205" y="12289"/>
                  </a:lnTo>
                  <a:close/>
                </a:path>
              </a:pathLst>
            </a:custGeom>
            <a:solidFill>
              <a:schemeClr val="accent3"/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5AA4736-2D64-4881-9A72-E1CA58C56607}"/>
              </a:ext>
            </a:extLst>
          </p:cNvPr>
          <p:cNvGrpSpPr/>
          <p:nvPr/>
        </p:nvGrpSpPr>
        <p:grpSpPr>
          <a:xfrm>
            <a:off x="0" y="2470048"/>
            <a:ext cx="3774605" cy="4387952"/>
            <a:chOff x="-9728" y="1854230"/>
            <a:chExt cx="4314722" cy="501583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10155B5-967B-4842-9CA9-81243E252B54}"/>
                </a:ext>
              </a:extLst>
            </p:cNvPr>
            <p:cNvGrpSpPr/>
            <p:nvPr/>
          </p:nvGrpSpPr>
          <p:grpSpPr>
            <a:xfrm>
              <a:off x="323529" y="1854230"/>
              <a:ext cx="3146013" cy="3402627"/>
              <a:chOff x="5277160" y="1526519"/>
              <a:chExt cx="2000337" cy="2522764"/>
            </a:xfrm>
          </p:grpSpPr>
          <p:sp>
            <p:nvSpPr>
              <p:cNvPr id="102" name="Arrow: Up 61">
                <a:extLst>
                  <a:ext uri="{FF2B5EF4-FFF2-40B4-BE49-F238E27FC236}">
                    <a16:creationId xmlns:a16="http://schemas.microsoft.com/office/drawing/2014/main" id="{BB634835-3524-4DC2-82A1-147ACCC5F298}"/>
                  </a:ext>
                </a:extLst>
              </p:cNvPr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2654 w 268141"/>
                  <a:gd name="connsiteY6" fmla="*/ 291531 h 1886717"/>
                  <a:gd name="connsiteX7" fmla="*/ 0 w 268141"/>
                  <a:gd name="connsiteY7" fmla="*/ 291531 h 1886717"/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9774 w 268141"/>
                  <a:gd name="connsiteY6" fmla="*/ 272599 h 1886717"/>
                  <a:gd name="connsiteX7" fmla="*/ 0 w 268141"/>
                  <a:gd name="connsiteY7" fmla="*/ 291531 h 1886717"/>
                  <a:gd name="connsiteX0" fmla="*/ 0 w 269777"/>
                  <a:gd name="connsiteY0" fmla="*/ 289253 h 1886717"/>
                  <a:gd name="connsiteX1" fmla="*/ 135707 w 269777"/>
                  <a:gd name="connsiteY1" fmla="*/ 0 h 1886717"/>
                  <a:gd name="connsiteX2" fmla="*/ 269777 w 269777"/>
                  <a:gd name="connsiteY2" fmla="*/ 291531 h 1886717"/>
                  <a:gd name="connsiteX3" fmla="*/ 187123 w 269777"/>
                  <a:gd name="connsiteY3" fmla="*/ 291531 h 1886717"/>
                  <a:gd name="connsiteX4" fmla="*/ 187123 w 269777"/>
                  <a:gd name="connsiteY4" fmla="*/ 1886717 h 1886717"/>
                  <a:gd name="connsiteX5" fmla="*/ 84290 w 269777"/>
                  <a:gd name="connsiteY5" fmla="*/ 1886717 h 1886717"/>
                  <a:gd name="connsiteX6" fmla="*/ 91410 w 269777"/>
                  <a:gd name="connsiteY6" fmla="*/ 272599 h 1886717"/>
                  <a:gd name="connsiteX7" fmla="*/ 0 w 269777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7123 w 279885"/>
                  <a:gd name="connsiteY3" fmla="*/ 291531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4905 w 279885"/>
                  <a:gd name="connsiteY5" fmla="*/ 1834190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0485 w 279885"/>
                  <a:gd name="connsiteY5" fmla="*/ 1885721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5774 w 279885"/>
                  <a:gd name="connsiteY3" fmla="*/ 275232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279885 w 279885"/>
                  <a:gd name="connsiteY2" fmla="*/ 279433 h 1890699"/>
                  <a:gd name="connsiteX3" fmla="*/ 181860 w 279885"/>
                  <a:gd name="connsiteY3" fmla="*/ 262847 h 1890699"/>
                  <a:gd name="connsiteX4" fmla="*/ 160430 w 279885"/>
                  <a:gd name="connsiteY4" fmla="*/ 1890699 h 1890699"/>
                  <a:gd name="connsiteX5" fmla="*/ 90485 w 279885"/>
                  <a:gd name="connsiteY5" fmla="*/ 1873977 h 1890699"/>
                  <a:gd name="connsiteX6" fmla="*/ 91410 w 279885"/>
                  <a:gd name="connsiteY6" fmla="*/ 260855 h 1890699"/>
                  <a:gd name="connsiteX7" fmla="*/ 0 w 279885"/>
                  <a:gd name="connsiteY7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4830 w 279885"/>
                  <a:gd name="connsiteY2" fmla="*/ 4162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7682 w 279885"/>
                  <a:gd name="connsiteY2" fmla="*/ 1194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8964 w 279885"/>
                  <a:gd name="connsiteY2" fmla="*/ 4119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86373"/>
                  <a:gd name="connsiteY0" fmla="*/ 302766 h 1915956"/>
                  <a:gd name="connsiteX1" fmla="*/ 133783 w 286373"/>
                  <a:gd name="connsiteY1" fmla="*/ 25257 h 1915956"/>
                  <a:gd name="connsiteX2" fmla="*/ 286373 w 286373"/>
                  <a:gd name="connsiteY2" fmla="*/ 0 h 1915956"/>
                  <a:gd name="connsiteX3" fmla="*/ 279885 w 286373"/>
                  <a:gd name="connsiteY3" fmla="*/ 304690 h 1915956"/>
                  <a:gd name="connsiteX4" fmla="*/ 181860 w 286373"/>
                  <a:gd name="connsiteY4" fmla="*/ 288104 h 1915956"/>
                  <a:gd name="connsiteX5" fmla="*/ 160430 w 286373"/>
                  <a:gd name="connsiteY5" fmla="*/ 1915956 h 1915956"/>
                  <a:gd name="connsiteX6" fmla="*/ 90485 w 286373"/>
                  <a:gd name="connsiteY6" fmla="*/ 1899234 h 1915956"/>
                  <a:gd name="connsiteX7" fmla="*/ 91410 w 286373"/>
                  <a:gd name="connsiteY7" fmla="*/ 286112 h 1915956"/>
                  <a:gd name="connsiteX8" fmla="*/ 0 w 286373"/>
                  <a:gd name="connsiteY8" fmla="*/ 302766 h 1915956"/>
                  <a:gd name="connsiteX0" fmla="*/ 0 w 286396"/>
                  <a:gd name="connsiteY0" fmla="*/ 318267 h 1931457"/>
                  <a:gd name="connsiteX1" fmla="*/ 133783 w 286396"/>
                  <a:gd name="connsiteY1" fmla="*/ 40758 h 1931457"/>
                  <a:gd name="connsiteX2" fmla="*/ 286373 w 286396"/>
                  <a:gd name="connsiteY2" fmla="*/ 15501 h 1931457"/>
                  <a:gd name="connsiteX3" fmla="*/ 279885 w 286396"/>
                  <a:gd name="connsiteY3" fmla="*/ 320191 h 1931457"/>
                  <a:gd name="connsiteX4" fmla="*/ 181860 w 286396"/>
                  <a:gd name="connsiteY4" fmla="*/ 303605 h 1931457"/>
                  <a:gd name="connsiteX5" fmla="*/ 160430 w 286396"/>
                  <a:gd name="connsiteY5" fmla="*/ 1931457 h 1931457"/>
                  <a:gd name="connsiteX6" fmla="*/ 90485 w 286396"/>
                  <a:gd name="connsiteY6" fmla="*/ 1914735 h 1931457"/>
                  <a:gd name="connsiteX7" fmla="*/ 91410 w 286396"/>
                  <a:gd name="connsiteY7" fmla="*/ 301613 h 1931457"/>
                  <a:gd name="connsiteX8" fmla="*/ 0 w 286396"/>
                  <a:gd name="connsiteY8" fmla="*/ 318267 h 1931457"/>
                  <a:gd name="connsiteX0" fmla="*/ 0 w 286391"/>
                  <a:gd name="connsiteY0" fmla="*/ 325779 h 1938969"/>
                  <a:gd name="connsiteX1" fmla="*/ 133783 w 286391"/>
                  <a:gd name="connsiteY1" fmla="*/ 48270 h 1938969"/>
                  <a:gd name="connsiteX2" fmla="*/ 286373 w 286391"/>
                  <a:gd name="connsiteY2" fmla="*/ 23013 h 1938969"/>
                  <a:gd name="connsiteX3" fmla="*/ 279885 w 286391"/>
                  <a:gd name="connsiteY3" fmla="*/ 327703 h 1938969"/>
                  <a:gd name="connsiteX4" fmla="*/ 181860 w 286391"/>
                  <a:gd name="connsiteY4" fmla="*/ 311117 h 1938969"/>
                  <a:gd name="connsiteX5" fmla="*/ 160430 w 286391"/>
                  <a:gd name="connsiteY5" fmla="*/ 1938969 h 1938969"/>
                  <a:gd name="connsiteX6" fmla="*/ 90485 w 286391"/>
                  <a:gd name="connsiteY6" fmla="*/ 1922247 h 1938969"/>
                  <a:gd name="connsiteX7" fmla="*/ 91410 w 286391"/>
                  <a:gd name="connsiteY7" fmla="*/ 309125 h 1938969"/>
                  <a:gd name="connsiteX8" fmla="*/ 0 w 286391"/>
                  <a:gd name="connsiteY8" fmla="*/ 325779 h 1938969"/>
                  <a:gd name="connsiteX0" fmla="*/ 0 w 279885"/>
                  <a:gd name="connsiteY0" fmla="*/ 310247 h 1923437"/>
                  <a:gd name="connsiteX1" fmla="*/ 133783 w 279885"/>
                  <a:gd name="connsiteY1" fmla="*/ 32738 h 1923437"/>
                  <a:gd name="connsiteX2" fmla="*/ 177541 w 279885"/>
                  <a:gd name="connsiteY2" fmla="*/ 33870 h 1923437"/>
                  <a:gd name="connsiteX3" fmla="*/ 279885 w 279885"/>
                  <a:gd name="connsiteY3" fmla="*/ 312171 h 1923437"/>
                  <a:gd name="connsiteX4" fmla="*/ 181860 w 279885"/>
                  <a:gd name="connsiteY4" fmla="*/ 295585 h 1923437"/>
                  <a:gd name="connsiteX5" fmla="*/ 160430 w 279885"/>
                  <a:gd name="connsiteY5" fmla="*/ 1923437 h 1923437"/>
                  <a:gd name="connsiteX6" fmla="*/ 90485 w 279885"/>
                  <a:gd name="connsiteY6" fmla="*/ 1906715 h 1923437"/>
                  <a:gd name="connsiteX7" fmla="*/ 91410 w 279885"/>
                  <a:gd name="connsiteY7" fmla="*/ 293593 h 1923437"/>
                  <a:gd name="connsiteX8" fmla="*/ 0 w 279885"/>
                  <a:gd name="connsiteY8" fmla="*/ 310247 h 1923437"/>
                  <a:gd name="connsiteX0" fmla="*/ 0 w 279885"/>
                  <a:gd name="connsiteY0" fmla="*/ 309167 h 1922357"/>
                  <a:gd name="connsiteX1" fmla="*/ 133783 w 279885"/>
                  <a:gd name="connsiteY1" fmla="*/ 31658 h 1922357"/>
                  <a:gd name="connsiteX2" fmla="*/ 177541 w 279885"/>
                  <a:gd name="connsiteY2" fmla="*/ 32790 h 1922357"/>
                  <a:gd name="connsiteX3" fmla="*/ 279885 w 279885"/>
                  <a:gd name="connsiteY3" fmla="*/ 311091 h 1922357"/>
                  <a:gd name="connsiteX4" fmla="*/ 181860 w 279885"/>
                  <a:gd name="connsiteY4" fmla="*/ 294505 h 1922357"/>
                  <a:gd name="connsiteX5" fmla="*/ 160430 w 279885"/>
                  <a:gd name="connsiteY5" fmla="*/ 1922357 h 1922357"/>
                  <a:gd name="connsiteX6" fmla="*/ 90485 w 279885"/>
                  <a:gd name="connsiteY6" fmla="*/ 1905635 h 1922357"/>
                  <a:gd name="connsiteX7" fmla="*/ 91410 w 279885"/>
                  <a:gd name="connsiteY7" fmla="*/ 292513 h 1922357"/>
                  <a:gd name="connsiteX8" fmla="*/ 0 w 279885"/>
                  <a:gd name="connsiteY8" fmla="*/ 309167 h 19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885" h="1922357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rapezoid 102">
                <a:extLst>
                  <a:ext uri="{FF2B5EF4-FFF2-40B4-BE49-F238E27FC236}">
                    <a16:creationId xmlns:a16="http://schemas.microsoft.com/office/drawing/2014/main" id="{696EA230-8FAA-4489-AED7-1AC2675E91EF}"/>
                  </a:ext>
                </a:extLst>
              </p:cNvPr>
              <p:cNvSpPr/>
              <p:nvPr/>
            </p:nvSpPr>
            <p:spPr>
              <a:xfrm rot="16365077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rapezoid 103">
                <a:extLst>
                  <a:ext uri="{FF2B5EF4-FFF2-40B4-BE49-F238E27FC236}">
                    <a16:creationId xmlns:a16="http://schemas.microsoft.com/office/drawing/2014/main" id="{91E96391-1672-43DF-9884-BCF25790465F}"/>
                  </a:ext>
                </a:extLst>
              </p:cNvPr>
              <p:cNvSpPr/>
              <p:nvPr/>
            </p:nvSpPr>
            <p:spPr>
              <a:xfrm rot="12169466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rapezoid 104">
                <a:extLst>
                  <a:ext uri="{FF2B5EF4-FFF2-40B4-BE49-F238E27FC236}">
                    <a16:creationId xmlns:a16="http://schemas.microsoft.com/office/drawing/2014/main" id="{CB5796D3-99F5-4112-8267-1DF254B4489C}"/>
                  </a:ext>
                </a:extLst>
              </p:cNvPr>
              <p:cNvSpPr/>
              <p:nvPr/>
            </p:nvSpPr>
            <p:spPr>
              <a:xfrm rot="17376167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rapezoid 105">
                <a:extLst>
                  <a:ext uri="{FF2B5EF4-FFF2-40B4-BE49-F238E27FC236}">
                    <a16:creationId xmlns:a16="http://schemas.microsoft.com/office/drawing/2014/main" id="{814EAEBD-D159-4623-9F16-8CB272F27D17}"/>
                  </a:ext>
                </a:extLst>
              </p:cNvPr>
              <p:cNvSpPr/>
              <p:nvPr/>
            </p:nvSpPr>
            <p:spPr>
              <a:xfrm rot="12369361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aphic 51">
              <a:extLst>
                <a:ext uri="{FF2B5EF4-FFF2-40B4-BE49-F238E27FC236}">
                  <a16:creationId xmlns:a16="http://schemas.microsoft.com/office/drawing/2014/main" id="{1D9CF8CA-B479-4929-9C19-14A793235FEA}"/>
                </a:ext>
              </a:extLst>
            </p:cNvPr>
            <p:cNvGrpSpPr/>
            <p:nvPr/>
          </p:nvGrpSpPr>
          <p:grpSpPr>
            <a:xfrm>
              <a:off x="-9728" y="2438962"/>
              <a:ext cx="4314722" cy="4431102"/>
              <a:chOff x="4877104" y="3337195"/>
              <a:chExt cx="3199005" cy="3285291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C40A3C0-DC5D-4B91-B228-4F7BDCA0E753}"/>
                  </a:ext>
                </a:extLst>
              </p:cNvPr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>
                  <a:gd name="connsiteX0" fmla="*/ 2517670 w 3111946"/>
                  <a:gd name="connsiteY0" fmla="*/ 1502795 h 1836841"/>
                  <a:gd name="connsiteX1" fmla="*/ 2403600 w 3111946"/>
                  <a:gd name="connsiteY1" fmla="*/ 1713704 h 1836841"/>
                  <a:gd name="connsiteX2" fmla="*/ 2329506 w 3111946"/>
                  <a:gd name="connsiteY2" fmla="*/ 1819504 h 1836841"/>
                  <a:gd name="connsiteX3" fmla="*/ 2211990 w 3111946"/>
                  <a:gd name="connsiteY3" fmla="*/ 1836735 h 1836841"/>
                  <a:gd name="connsiteX4" fmla="*/ 1638881 w 3111946"/>
                  <a:gd name="connsiteY4" fmla="*/ 1836735 h 1836841"/>
                  <a:gd name="connsiteX5" fmla="*/ 492320 w 3111946"/>
                  <a:gd name="connsiteY5" fmla="*/ 1836735 h 1836841"/>
                  <a:gd name="connsiteX6" fmla="*/ 22254 w 3111946"/>
                  <a:gd name="connsiteY6" fmla="*/ 1836735 h 1836841"/>
                  <a:gd name="connsiteX7" fmla="*/ 8469 w 3111946"/>
                  <a:gd name="connsiteY7" fmla="*/ 1822950 h 1836841"/>
                  <a:gd name="connsiteX8" fmla="*/ 9158 w 3111946"/>
                  <a:gd name="connsiteY8" fmla="*/ 689484 h 1836841"/>
                  <a:gd name="connsiteX9" fmla="*/ 7091 w 3111946"/>
                  <a:gd name="connsiteY9" fmla="*/ 455485 h 1836841"/>
                  <a:gd name="connsiteX10" fmla="*/ 5368 w 3111946"/>
                  <a:gd name="connsiteY10" fmla="*/ 335556 h 1836841"/>
                  <a:gd name="connsiteX11" fmla="*/ 3644 w 3111946"/>
                  <a:gd name="connsiteY11" fmla="*/ 225621 h 1836841"/>
                  <a:gd name="connsiteX12" fmla="*/ 107031 w 3111946"/>
                  <a:gd name="connsiteY12" fmla="*/ 212181 h 1836841"/>
                  <a:gd name="connsiteX13" fmla="*/ 183882 w 3111946"/>
                  <a:gd name="connsiteY13" fmla="*/ 200119 h 1836841"/>
                  <a:gd name="connsiteX14" fmla="*/ 331726 w 3111946"/>
                  <a:gd name="connsiteY14" fmla="*/ 279727 h 1836841"/>
                  <a:gd name="connsiteX15" fmla="*/ 382041 w 3111946"/>
                  <a:gd name="connsiteY15" fmla="*/ 340381 h 1836841"/>
                  <a:gd name="connsiteX16" fmla="*/ 494732 w 3111946"/>
                  <a:gd name="connsiteY16" fmla="*/ 477541 h 1836841"/>
                  <a:gd name="connsiteX17" fmla="*/ 511619 w 3111946"/>
                  <a:gd name="connsiteY17" fmla="*/ 548878 h 1836841"/>
                  <a:gd name="connsiteX18" fmla="*/ 569860 w 3111946"/>
                  <a:gd name="connsiteY18" fmla="*/ 583340 h 1836841"/>
                  <a:gd name="connsiteX19" fmla="*/ 668078 w 3111946"/>
                  <a:gd name="connsiteY19" fmla="*/ 640203 h 1836841"/>
                  <a:gd name="connsiteX20" fmla="*/ 1070253 w 3111946"/>
                  <a:gd name="connsiteY20" fmla="*/ 834915 h 1836841"/>
                  <a:gd name="connsiteX21" fmla="*/ 1417289 w 3111946"/>
                  <a:gd name="connsiteY21" fmla="*/ 916591 h 1836841"/>
                  <a:gd name="connsiteX22" fmla="*/ 1762946 w 3111946"/>
                  <a:gd name="connsiteY22" fmla="*/ 954499 h 1836841"/>
                  <a:gd name="connsiteX23" fmla="*/ 1855649 w 3111946"/>
                  <a:gd name="connsiteY23" fmla="*/ 917969 h 1836841"/>
                  <a:gd name="connsiteX24" fmla="*/ 1997634 w 3111946"/>
                  <a:gd name="connsiteY24" fmla="*/ 733940 h 1836841"/>
                  <a:gd name="connsiteX25" fmla="*/ 2127212 w 3111946"/>
                  <a:gd name="connsiteY25" fmla="*/ 504421 h 1836841"/>
                  <a:gd name="connsiteX26" fmla="*/ 2345359 w 3111946"/>
                  <a:gd name="connsiteY26" fmla="*/ 47451 h 1836841"/>
                  <a:gd name="connsiteX27" fmla="*/ 2593143 w 3111946"/>
                  <a:gd name="connsiteY27" fmla="*/ 48829 h 1836841"/>
                  <a:gd name="connsiteX28" fmla="*/ 2813702 w 3111946"/>
                  <a:gd name="connsiteY28" fmla="*/ 191159 h 1836841"/>
                  <a:gd name="connsiteX29" fmla="*/ 2979465 w 3111946"/>
                  <a:gd name="connsiteY29" fmla="*/ 373120 h 1836841"/>
                  <a:gd name="connsiteX30" fmla="*/ 3052525 w 3111946"/>
                  <a:gd name="connsiteY30" fmla="*/ 472716 h 1836841"/>
                  <a:gd name="connsiteX31" fmla="*/ 3111111 w 3111946"/>
                  <a:gd name="connsiteY31" fmla="*/ 568866 h 1836841"/>
                  <a:gd name="connsiteX32" fmla="*/ 3033571 w 3111946"/>
                  <a:gd name="connsiteY32" fmla="*/ 678456 h 1836841"/>
                  <a:gd name="connsiteX33" fmla="*/ 2942246 w 3111946"/>
                  <a:gd name="connsiteY33" fmla="*/ 809068 h 1836841"/>
                  <a:gd name="connsiteX34" fmla="*/ 2733060 w 3111946"/>
                  <a:gd name="connsiteY34" fmla="*/ 1117506 h 1836841"/>
                  <a:gd name="connsiteX35" fmla="*/ 2522495 w 3111946"/>
                  <a:gd name="connsiteY35" fmla="*/ 1490044 h 1836841"/>
                  <a:gd name="connsiteX36" fmla="*/ 2517670 w 3111946"/>
                  <a:gd name="connsiteY36" fmla="*/ 1502795 h 1836841"/>
                  <a:gd name="connsiteX0" fmla="*/ 2520800 w 3115091"/>
                  <a:gd name="connsiteY0" fmla="*/ 1502795 h 1839666"/>
                  <a:gd name="connsiteX1" fmla="*/ 2406730 w 3115091"/>
                  <a:gd name="connsiteY1" fmla="*/ 1713704 h 1839666"/>
                  <a:gd name="connsiteX2" fmla="*/ 2332636 w 3115091"/>
                  <a:gd name="connsiteY2" fmla="*/ 1819504 h 1839666"/>
                  <a:gd name="connsiteX3" fmla="*/ 2215120 w 3115091"/>
                  <a:gd name="connsiteY3" fmla="*/ 1836735 h 1839666"/>
                  <a:gd name="connsiteX4" fmla="*/ 1642011 w 3115091"/>
                  <a:gd name="connsiteY4" fmla="*/ 1836735 h 1839666"/>
                  <a:gd name="connsiteX5" fmla="*/ 495450 w 3115091"/>
                  <a:gd name="connsiteY5" fmla="*/ 1836735 h 1839666"/>
                  <a:gd name="connsiteX6" fmla="*/ 25384 w 3115091"/>
                  <a:gd name="connsiteY6" fmla="*/ 1836735 h 1839666"/>
                  <a:gd name="connsiteX7" fmla="*/ 11599 w 3115091"/>
                  <a:gd name="connsiteY7" fmla="*/ 1822950 h 1839666"/>
                  <a:gd name="connsiteX8" fmla="*/ 12288 w 3115091"/>
                  <a:gd name="connsiteY8" fmla="*/ 689484 h 1839666"/>
                  <a:gd name="connsiteX9" fmla="*/ 10221 w 3115091"/>
                  <a:gd name="connsiteY9" fmla="*/ 455485 h 1839666"/>
                  <a:gd name="connsiteX10" fmla="*/ 6774 w 3115091"/>
                  <a:gd name="connsiteY10" fmla="*/ 225621 h 1839666"/>
                  <a:gd name="connsiteX11" fmla="*/ 110161 w 3115091"/>
                  <a:gd name="connsiteY11" fmla="*/ 212181 h 1839666"/>
                  <a:gd name="connsiteX12" fmla="*/ 187012 w 3115091"/>
                  <a:gd name="connsiteY12" fmla="*/ 200119 h 1839666"/>
                  <a:gd name="connsiteX13" fmla="*/ 334856 w 3115091"/>
                  <a:gd name="connsiteY13" fmla="*/ 279727 h 1839666"/>
                  <a:gd name="connsiteX14" fmla="*/ 385171 w 3115091"/>
                  <a:gd name="connsiteY14" fmla="*/ 340381 h 1839666"/>
                  <a:gd name="connsiteX15" fmla="*/ 497862 w 3115091"/>
                  <a:gd name="connsiteY15" fmla="*/ 477541 h 1839666"/>
                  <a:gd name="connsiteX16" fmla="*/ 514749 w 3115091"/>
                  <a:gd name="connsiteY16" fmla="*/ 548878 h 1839666"/>
                  <a:gd name="connsiteX17" fmla="*/ 572990 w 3115091"/>
                  <a:gd name="connsiteY17" fmla="*/ 583340 h 1839666"/>
                  <a:gd name="connsiteX18" fmla="*/ 671208 w 3115091"/>
                  <a:gd name="connsiteY18" fmla="*/ 640203 h 1839666"/>
                  <a:gd name="connsiteX19" fmla="*/ 1073383 w 3115091"/>
                  <a:gd name="connsiteY19" fmla="*/ 834915 h 1839666"/>
                  <a:gd name="connsiteX20" fmla="*/ 1420419 w 3115091"/>
                  <a:gd name="connsiteY20" fmla="*/ 916591 h 1839666"/>
                  <a:gd name="connsiteX21" fmla="*/ 1766076 w 3115091"/>
                  <a:gd name="connsiteY21" fmla="*/ 954499 h 1839666"/>
                  <a:gd name="connsiteX22" fmla="*/ 1858779 w 3115091"/>
                  <a:gd name="connsiteY22" fmla="*/ 917969 h 1839666"/>
                  <a:gd name="connsiteX23" fmla="*/ 2000764 w 3115091"/>
                  <a:gd name="connsiteY23" fmla="*/ 733940 h 1839666"/>
                  <a:gd name="connsiteX24" fmla="*/ 2130342 w 3115091"/>
                  <a:gd name="connsiteY24" fmla="*/ 504421 h 1839666"/>
                  <a:gd name="connsiteX25" fmla="*/ 2348489 w 3115091"/>
                  <a:gd name="connsiteY25" fmla="*/ 47451 h 1839666"/>
                  <a:gd name="connsiteX26" fmla="*/ 2596273 w 3115091"/>
                  <a:gd name="connsiteY26" fmla="*/ 48829 h 1839666"/>
                  <a:gd name="connsiteX27" fmla="*/ 2816832 w 3115091"/>
                  <a:gd name="connsiteY27" fmla="*/ 191159 h 1839666"/>
                  <a:gd name="connsiteX28" fmla="*/ 2982595 w 3115091"/>
                  <a:gd name="connsiteY28" fmla="*/ 373120 h 1839666"/>
                  <a:gd name="connsiteX29" fmla="*/ 3055655 w 3115091"/>
                  <a:gd name="connsiteY29" fmla="*/ 472716 h 1839666"/>
                  <a:gd name="connsiteX30" fmla="*/ 3114241 w 3115091"/>
                  <a:gd name="connsiteY30" fmla="*/ 568866 h 1839666"/>
                  <a:gd name="connsiteX31" fmla="*/ 3036701 w 3115091"/>
                  <a:gd name="connsiteY31" fmla="*/ 678456 h 1839666"/>
                  <a:gd name="connsiteX32" fmla="*/ 2945376 w 3115091"/>
                  <a:gd name="connsiteY32" fmla="*/ 809068 h 1839666"/>
                  <a:gd name="connsiteX33" fmla="*/ 2736190 w 3115091"/>
                  <a:gd name="connsiteY33" fmla="*/ 1117506 h 1839666"/>
                  <a:gd name="connsiteX34" fmla="*/ 2525625 w 3115091"/>
                  <a:gd name="connsiteY34" fmla="*/ 1490044 h 1839666"/>
                  <a:gd name="connsiteX35" fmla="*/ 2520800 w 3115091"/>
                  <a:gd name="connsiteY35" fmla="*/ 1502795 h 1839666"/>
                  <a:gd name="connsiteX0" fmla="*/ 2520211 w 3114502"/>
                  <a:gd name="connsiteY0" fmla="*/ 1502795 h 1839666"/>
                  <a:gd name="connsiteX1" fmla="*/ 2406141 w 3114502"/>
                  <a:gd name="connsiteY1" fmla="*/ 1713704 h 1839666"/>
                  <a:gd name="connsiteX2" fmla="*/ 2332047 w 3114502"/>
                  <a:gd name="connsiteY2" fmla="*/ 1819504 h 1839666"/>
                  <a:gd name="connsiteX3" fmla="*/ 2214531 w 3114502"/>
                  <a:gd name="connsiteY3" fmla="*/ 1836735 h 1839666"/>
                  <a:gd name="connsiteX4" fmla="*/ 1641422 w 3114502"/>
                  <a:gd name="connsiteY4" fmla="*/ 1836735 h 1839666"/>
                  <a:gd name="connsiteX5" fmla="*/ 494861 w 3114502"/>
                  <a:gd name="connsiteY5" fmla="*/ 1836735 h 1839666"/>
                  <a:gd name="connsiteX6" fmla="*/ 24795 w 3114502"/>
                  <a:gd name="connsiteY6" fmla="*/ 1836735 h 1839666"/>
                  <a:gd name="connsiteX7" fmla="*/ 11010 w 3114502"/>
                  <a:gd name="connsiteY7" fmla="*/ 1822950 h 1839666"/>
                  <a:gd name="connsiteX8" fmla="*/ 11699 w 3114502"/>
                  <a:gd name="connsiteY8" fmla="*/ 689484 h 1839666"/>
                  <a:gd name="connsiteX9" fmla="*/ 6185 w 3114502"/>
                  <a:gd name="connsiteY9" fmla="*/ 225621 h 1839666"/>
                  <a:gd name="connsiteX10" fmla="*/ 109572 w 3114502"/>
                  <a:gd name="connsiteY10" fmla="*/ 212181 h 1839666"/>
                  <a:gd name="connsiteX11" fmla="*/ 186423 w 3114502"/>
                  <a:gd name="connsiteY11" fmla="*/ 200119 h 1839666"/>
                  <a:gd name="connsiteX12" fmla="*/ 334267 w 3114502"/>
                  <a:gd name="connsiteY12" fmla="*/ 279727 h 1839666"/>
                  <a:gd name="connsiteX13" fmla="*/ 384582 w 3114502"/>
                  <a:gd name="connsiteY13" fmla="*/ 340381 h 1839666"/>
                  <a:gd name="connsiteX14" fmla="*/ 497273 w 3114502"/>
                  <a:gd name="connsiteY14" fmla="*/ 477541 h 1839666"/>
                  <a:gd name="connsiteX15" fmla="*/ 514160 w 3114502"/>
                  <a:gd name="connsiteY15" fmla="*/ 548878 h 1839666"/>
                  <a:gd name="connsiteX16" fmla="*/ 572401 w 3114502"/>
                  <a:gd name="connsiteY16" fmla="*/ 583340 h 1839666"/>
                  <a:gd name="connsiteX17" fmla="*/ 670619 w 3114502"/>
                  <a:gd name="connsiteY17" fmla="*/ 640203 h 1839666"/>
                  <a:gd name="connsiteX18" fmla="*/ 1072794 w 3114502"/>
                  <a:gd name="connsiteY18" fmla="*/ 834915 h 1839666"/>
                  <a:gd name="connsiteX19" fmla="*/ 1419830 w 3114502"/>
                  <a:gd name="connsiteY19" fmla="*/ 916591 h 1839666"/>
                  <a:gd name="connsiteX20" fmla="*/ 1765487 w 3114502"/>
                  <a:gd name="connsiteY20" fmla="*/ 954499 h 1839666"/>
                  <a:gd name="connsiteX21" fmla="*/ 1858190 w 3114502"/>
                  <a:gd name="connsiteY21" fmla="*/ 917969 h 1839666"/>
                  <a:gd name="connsiteX22" fmla="*/ 2000175 w 3114502"/>
                  <a:gd name="connsiteY22" fmla="*/ 733940 h 1839666"/>
                  <a:gd name="connsiteX23" fmla="*/ 2129753 w 3114502"/>
                  <a:gd name="connsiteY23" fmla="*/ 504421 h 1839666"/>
                  <a:gd name="connsiteX24" fmla="*/ 2347900 w 3114502"/>
                  <a:gd name="connsiteY24" fmla="*/ 47451 h 1839666"/>
                  <a:gd name="connsiteX25" fmla="*/ 2595684 w 3114502"/>
                  <a:gd name="connsiteY25" fmla="*/ 48829 h 1839666"/>
                  <a:gd name="connsiteX26" fmla="*/ 2816243 w 3114502"/>
                  <a:gd name="connsiteY26" fmla="*/ 191159 h 1839666"/>
                  <a:gd name="connsiteX27" fmla="*/ 2982006 w 3114502"/>
                  <a:gd name="connsiteY27" fmla="*/ 373120 h 1839666"/>
                  <a:gd name="connsiteX28" fmla="*/ 3055066 w 3114502"/>
                  <a:gd name="connsiteY28" fmla="*/ 472716 h 1839666"/>
                  <a:gd name="connsiteX29" fmla="*/ 3113652 w 3114502"/>
                  <a:gd name="connsiteY29" fmla="*/ 568866 h 1839666"/>
                  <a:gd name="connsiteX30" fmla="*/ 3036112 w 3114502"/>
                  <a:gd name="connsiteY30" fmla="*/ 678456 h 1839666"/>
                  <a:gd name="connsiteX31" fmla="*/ 2944787 w 3114502"/>
                  <a:gd name="connsiteY31" fmla="*/ 809068 h 1839666"/>
                  <a:gd name="connsiteX32" fmla="*/ 2735601 w 3114502"/>
                  <a:gd name="connsiteY32" fmla="*/ 1117506 h 1839666"/>
                  <a:gd name="connsiteX33" fmla="*/ 2525036 w 3114502"/>
                  <a:gd name="connsiteY33" fmla="*/ 1490044 h 1839666"/>
                  <a:gd name="connsiteX34" fmla="*/ 2520211 w 3114502"/>
                  <a:gd name="connsiteY34" fmla="*/ 1502795 h 1839666"/>
                  <a:gd name="connsiteX0" fmla="*/ 2520815 w 3115106"/>
                  <a:gd name="connsiteY0" fmla="*/ 1502795 h 1839666"/>
                  <a:gd name="connsiteX1" fmla="*/ 2406745 w 3115106"/>
                  <a:gd name="connsiteY1" fmla="*/ 1713704 h 1839666"/>
                  <a:gd name="connsiteX2" fmla="*/ 2332651 w 3115106"/>
                  <a:gd name="connsiteY2" fmla="*/ 1819504 h 1839666"/>
                  <a:gd name="connsiteX3" fmla="*/ 2215135 w 3115106"/>
                  <a:gd name="connsiteY3" fmla="*/ 1836735 h 1839666"/>
                  <a:gd name="connsiteX4" fmla="*/ 1642026 w 3115106"/>
                  <a:gd name="connsiteY4" fmla="*/ 1836735 h 1839666"/>
                  <a:gd name="connsiteX5" fmla="*/ 495465 w 3115106"/>
                  <a:gd name="connsiteY5" fmla="*/ 1836735 h 1839666"/>
                  <a:gd name="connsiteX6" fmla="*/ 25399 w 3115106"/>
                  <a:gd name="connsiteY6" fmla="*/ 1836735 h 1839666"/>
                  <a:gd name="connsiteX7" fmla="*/ 11614 w 3115106"/>
                  <a:gd name="connsiteY7" fmla="*/ 1822950 h 1839666"/>
                  <a:gd name="connsiteX8" fmla="*/ 6789 w 3115106"/>
                  <a:gd name="connsiteY8" fmla="*/ 225621 h 1839666"/>
                  <a:gd name="connsiteX9" fmla="*/ 110176 w 3115106"/>
                  <a:gd name="connsiteY9" fmla="*/ 212181 h 1839666"/>
                  <a:gd name="connsiteX10" fmla="*/ 187027 w 3115106"/>
                  <a:gd name="connsiteY10" fmla="*/ 200119 h 1839666"/>
                  <a:gd name="connsiteX11" fmla="*/ 334871 w 3115106"/>
                  <a:gd name="connsiteY11" fmla="*/ 279727 h 1839666"/>
                  <a:gd name="connsiteX12" fmla="*/ 385186 w 3115106"/>
                  <a:gd name="connsiteY12" fmla="*/ 340381 h 1839666"/>
                  <a:gd name="connsiteX13" fmla="*/ 497877 w 3115106"/>
                  <a:gd name="connsiteY13" fmla="*/ 477541 h 1839666"/>
                  <a:gd name="connsiteX14" fmla="*/ 514764 w 3115106"/>
                  <a:gd name="connsiteY14" fmla="*/ 548878 h 1839666"/>
                  <a:gd name="connsiteX15" fmla="*/ 573005 w 3115106"/>
                  <a:gd name="connsiteY15" fmla="*/ 583340 h 1839666"/>
                  <a:gd name="connsiteX16" fmla="*/ 671223 w 3115106"/>
                  <a:gd name="connsiteY16" fmla="*/ 640203 h 1839666"/>
                  <a:gd name="connsiteX17" fmla="*/ 1073398 w 3115106"/>
                  <a:gd name="connsiteY17" fmla="*/ 834915 h 1839666"/>
                  <a:gd name="connsiteX18" fmla="*/ 1420434 w 3115106"/>
                  <a:gd name="connsiteY18" fmla="*/ 916591 h 1839666"/>
                  <a:gd name="connsiteX19" fmla="*/ 1766091 w 3115106"/>
                  <a:gd name="connsiteY19" fmla="*/ 954499 h 1839666"/>
                  <a:gd name="connsiteX20" fmla="*/ 1858794 w 3115106"/>
                  <a:gd name="connsiteY20" fmla="*/ 917969 h 1839666"/>
                  <a:gd name="connsiteX21" fmla="*/ 2000779 w 3115106"/>
                  <a:gd name="connsiteY21" fmla="*/ 733940 h 1839666"/>
                  <a:gd name="connsiteX22" fmla="*/ 2130357 w 3115106"/>
                  <a:gd name="connsiteY22" fmla="*/ 504421 h 1839666"/>
                  <a:gd name="connsiteX23" fmla="*/ 2348504 w 3115106"/>
                  <a:gd name="connsiteY23" fmla="*/ 47451 h 1839666"/>
                  <a:gd name="connsiteX24" fmla="*/ 2596288 w 3115106"/>
                  <a:gd name="connsiteY24" fmla="*/ 48829 h 1839666"/>
                  <a:gd name="connsiteX25" fmla="*/ 2816847 w 3115106"/>
                  <a:gd name="connsiteY25" fmla="*/ 191159 h 1839666"/>
                  <a:gd name="connsiteX26" fmla="*/ 2982610 w 3115106"/>
                  <a:gd name="connsiteY26" fmla="*/ 373120 h 1839666"/>
                  <a:gd name="connsiteX27" fmla="*/ 3055670 w 3115106"/>
                  <a:gd name="connsiteY27" fmla="*/ 472716 h 1839666"/>
                  <a:gd name="connsiteX28" fmla="*/ 3114256 w 3115106"/>
                  <a:gd name="connsiteY28" fmla="*/ 568866 h 1839666"/>
                  <a:gd name="connsiteX29" fmla="*/ 3036716 w 3115106"/>
                  <a:gd name="connsiteY29" fmla="*/ 678456 h 1839666"/>
                  <a:gd name="connsiteX30" fmla="*/ 2945391 w 3115106"/>
                  <a:gd name="connsiteY30" fmla="*/ 809068 h 1839666"/>
                  <a:gd name="connsiteX31" fmla="*/ 2736205 w 3115106"/>
                  <a:gd name="connsiteY31" fmla="*/ 1117506 h 1839666"/>
                  <a:gd name="connsiteX32" fmla="*/ 2525640 w 3115106"/>
                  <a:gd name="connsiteY32" fmla="*/ 1490044 h 1839666"/>
                  <a:gd name="connsiteX33" fmla="*/ 2520815 w 3115106"/>
                  <a:gd name="connsiteY33" fmla="*/ 1502795 h 1839666"/>
                  <a:gd name="connsiteX0" fmla="*/ 2541382 w 3135673"/>
                  <a:gd name="connsiteY0" fmla="*/ 1502795 h 1956076"/>
                  <a:gd name="connsiteX1" fmla="*/ 2427312 w 3135673"/>
                  <a:gd name="connsiteY1" fmla="*/ 1713704 h 1956076"/>
                  <a:gd name="connsiteX2" fmla="*/ 2353218 w 3135673"/>
                  <a:gd name="connsiteY2" fmla="*/ 1819504 h 1956076"/>
                  <a:gd name="connsiteX3" fmla="*/ 2235702 w 3135673"/>
                  <a:gd name="connsiteY3" fmla="*/ 1836735 h 1956076"/>
                  <a:gd name="connsiteX4" fmla="*/ 1662593 w 3135673"/>
                  <a:gd name="connsiteY4" fmla="*/ 1836735 h 1956076"/>
                  <a:gd name="connsiteX5" fmla="*/ 516032 w 3135673"/>
                  <a:gd name="connsiteY5" fmla="*/ 1836735 h 1956076"/>
                  <a:gd name="connsiteX6" fmla="*/ 45966 w 3135673"/>
                  <a:gd name="connsiteY6" fmla="*/ 1836735 h 1956076"/>
                  <a:gd name="connsiteX7" fmla="*/ 27356 w 3135673"/>
                  <a:gd name="connsiteY7" fmla="*/ 225621 h 1956076"/>
                  <a:gd name="connsiteX8" fmla="*/ 130743 w 3135673"/>
                  <a:gd name="connsiteY8" fmla="*/ 212181 h 1956076"/>
                  <a:gd name="connsiteX9" fmla="*/ 207594 w 3135673"/>
                  <a:gd name="connsiteY9" fmla="*/ 200119 h 1956076"/>
                  <a:gd name="connsiteX10" fmla="*/ 355438 w 3135673"/>
                  <a:gd name="connsiteY10" fmla="*/ 279727 h 1956076"/>
                  <a:gd name="connsiteX11" fmla="*/ 405753 w 3135673"/>
                  <a:gd name="connsiteY11" fmla="*/ 340381 h 1956076"/>
                  <a:gd name="connsiteX12" fmla="*/ 518444 w 3135673"/>
                  <a:gd name="connsiteY12" fmla="*/ 477541 h 1956076"/>
                  <a:gd name="connsiteX13" fmla="*/ 535331 w 3135673"/>
                  <a:gd name="connsiteY13" fmla="*/ 548878 h 1956076"/>
                  <a:gd name="connsiteX14" fmla="*/ 593572 w 3135673"/>
                  <a:gd name="connsiteY14" fmla="*/ 583340 h 1956076"/>
                  <a:gd name="connsiteX15" fmla="*/ 691790 w 3135673"/>
                  <a:gd name="connsiteY15" fmla="*/ 640203 h 1956076"/>
                  <a:gd name="connsiteX16" fmla="*/ 1093965 w 3135673"/>
                  <a:gd name="connsiteY16" fmla="*/ 834915 h 1956076"/>
                  <a:gd name="connsiteX17" fmla="*/ 1441001 w 3135673"/>
                  <a:gd name="connsiteY17" fmla="*/ 916591 h 1956076"/>
                  <a:gd name="connsiteX18" fmla="*/ 1786658 w 3135673"/>
                  <a:gd name="connsiteY18" fmla="*/ 954499 h 1956076"/>
                  <a:gd name="connsiteX19" fmla="*/ 1879361 w 3135673"/>
                  <a:gd name="connsiteY19" fmla="*/ 917969 h 1956076"/>
                  <a:gd name="connsiteX20" fmla="*/ 2021346 w 3135673"/>
                  <a:gd name="connsiteY20" fmla="*/ 733940 h 1956076"/>
                  <a:gd name="connsiteX21" fmla="*/ 2150924 w 3135673"/>
                  <a:gd name="connsiteY21" fmla="*/ 504421 h 1956076"/>
                  <a:gd name="connsiteX22" fmla="*/ 2369071 w 3135673"/>
                  <a:gd name="connsiteY22" fmla="*/ 47451 h 1956076"/>
                  <a:gd name="connsiteX23" fmla="*/ 2616855 w 3135673"/>
                  <a:gd name="connsiteY23" fmla="*/ 48829 h 1956076"/>
                  <a:gd name="connsiteX24" fmla="*/ 2837414 w 3135673"/>
                  <a:gd name="connsiteY24" fmla="*/ 191159 h 1956076"/>
                  <a:gd name="connsiteX25" fmla="*/ 3003177 w 3135673"/>
                  <a:gd name="connsiteY25" fmla="*/ 373120 h 1956076"/>
                  <a:gd name="connsiteX26" fmla="*/ 3076237 w 3135673"/>
                  <a:gd name="connsiteY26" fmla="*/ 472716 h 1956076"/>
                  <a:gd name="connsiteX27" fmla="*/ 3134823 w 3135673"/>
                  <a:gd name="connsiteY27" fmla="*/ 568866 h 1956076"/>
                  <a:gd name="connsiteX28" fmla="*/ 3057283 w 3135673"/>
                  <a:gd name="connsiteY28" fmla="*/ 678456 h 1956076"/>
                  <a:gd name="connsiteX29" fmla="*/ 2965958 w 3135673"/>
                  <a:gd name="connsiteY29" fmla="*/ 809068 h 1956076"/>
                  <a:gd name="connsiteX30" fmla="*/ 2756772 w 3135673"/>
                  <a:gd name="connsiteY30" fmla="*/ 1117506 h 1956076"/>
                  <a:gd name="connsiteX31" fmla="*/ 2546207 w 3135673"/>
                  <a:gd name="connsiteY31" fmla="*/ 1490044 h 1956076"/>
                  <a:gd name="connsiteX32" fmla="*/ 2541382 w 3135673"/>
                  <a:gd name="connsiteY32" fmla="*/ 1502795 h 195607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603047 w 3222688"/>
                  <a:gd name="connsiteY5" fmla="*/ 1836735 h 1839666"/>
                  <a:gd name="connsiteX6" fmla="*/ 132981 w 3222688"/>
                  <a:gd name="connsiteY6" fmla="*/ 1836735 h 1839666"/>
                  <a:gd name="connsiteX7" fmla="*/ 114371 w 3222688"/>
                  <a:gd name="connsiteY7" fmla="*/ 225621 h 1839666"/>
                  <a:gd name="connsiteX8" fmla="*/ 217758 w 3222688"/>
                  <a:gd name="connsiteY8" fmla="*/ 212181 h 1839666"/>
                  <a:gd name="connsiteX9" fmla="*/ 294609 w 3222688"/>
                  <a:gd name="connsiteY9" fmla="*/ 200119 h 1839666"/>
                  <a:gd name="connsiteX10" fmla="*/ 442453 w 3222688"/>
                  <a:gd name="connsiteY10" fmla="*/ 279727 h 1839666"/>
                  <a:gd name="connsiteX11" fmla="*/ 492768 w 3222688"/>
                  <a:gd name="connsiteY11" fmla="*/ 340381 h 1839666"/>
                  <a:gd name="connsiteX12" fmla="*/ 605459 w 3222688"/>
                  <a:gd name="connsiteY12" fmla="*/ 477541 h 1839666"/>
                  <a:gd name="connsiteX13" fmla="*/ 622346 w 3222688"/>
                  <a:gd name="connsiteY13" fmla="*/ 548878 h 1839666"/>
                  <a:gd name="connsiteX14" fmla="*/ 680587 w 3222688"/>
                  <a:gd name="connsiteY14" fmla="*/ 583340 h 1839666"/>
                  <a:gd name="connsiteX15" fmla="*/ 778805 w 3222688"/>
                  <a:gd name="connsiteY15" fmla="*/ 640203 h 1839666"/>
                  <a:gd name="connsiteX16" fmla="*/ 1180980 w 3222688"/>
                  <a:gd name="connsiteY16" fmla="*/ 834915 h 1839666"/>
                  <a:gd name="connsiteX17" fmla="*/ 1528016 w 3222688"/>
                  <a:gd name="connsiteY17" fmla="*/ 916591 h 1839666"/>
                  <a:gd name="connsiteX18" fmla="*/ 1873673 w 3222688"/>
                  <a:gd name="connsiteY18" fmla="*/ 954499 h 1839666"/>
                  <a:gd name="connsiteX19" fmla="*/ 1966376 w 3222688"/>
                  <a:gd name="connsiteY19" fmla="*/ 917969 h 1839666"/>
                  <a:gd name="connsiteX20" fmla="*/ 2108361 w 3222688"/>
                  <a:gd name="connsiteY20" fmla="*/ 733940 h 1839666"/>
                  <a:gd name="connsiteX21" fmla="*/ 2237939 w 3222688"/>
                  <a:gd name="connsiteY21" fmla="*/ 504421 h 1839666"/>
                  <a:gd name="connsiteX22" fmla="*/ 2456086 w 3222688"/>
                  <a:gd name="connsiteY22" fmla="*/ 47451 h 1839666"/>
                  <a:gd name="connsiteX23" fmla="*/ 2703870 w 3222688"/>
                  <a:gd name="connsiteY23" fmla="*/ 48829 h 1839666"/>
                  <a:gd name="connsiteX24" fmla="*/ 2924429 w 3222688"/>
                  <a:gd name="connsiteY24" fmla="*/ 191159 h 1839666"/>
                  <a:gd name="connsiteX25" fmla="*/ 3090192 w 3222688"/>
                  <a:gd name="connsiteY25" fmla="*/ 373120 h 1839666"/>
                  <a:gd name="connsiteX26" fmla="*/ 3163252 w 3222688"/>
                  <a:gd name="connsiteY26" fmla="*/ 472716 h 1839666"/>
                  <a:gd name="connsiteX27" fmla="*/ 3221838 w 3222688"/>
                  <a:gd name="connsiteY27" fmla="*/ 568866 h 1839666"/>
                  <a:gd name="connsiteX28" fmla="*/ 3144298 w 3222688"/>
                  <a:gd name="connsiteY28" fmla="*/ 678456 h 1839666"/>
                  <a:gd name="connsiteX29" fmla="*/ 3052973 w 3222688"/>
                  <a:gd name="connsiteY29" fmla="*/ 809068 h 1839666"/>
                  <a:gd name="connsiteX30" fmla="*/ 2843787 w 3222688"/>
                  <a:gd name="connsiteY30" fmla="*/ 1117506 h 1839666"/>
                  <a:gd name="connsiteX31" fmla="*/ 2633222 w 3222688"/>
                  <a:gd name="connsiteY31" fmla="*/ 1490044 h 1839666"/>
                  <a:gd name="connsiteX32" fmla="*/ 2628397 w 3222688"/>
                  <a:gd name="connsiteY32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132981 w 3222688"/>
                  <a:gd name="connsiteY5" fmla="*/ 1836735 h 1839666"/>
                  <a:gd name="connsiteX6" fmla="*/ 114371 w 3222688"/>
                  <a:gd name="connsiteY6" fmla="*/ 225621 h 1839666"/>
                  <a:gd name="connsiteX7" fmla="*/ 217758 w 3222688"/>
                  <a:gd name="connsiteY7" fmla="*/ 212181 h 1839666"/>
                  <a:gd name="connsiteX8" fmla="*/ 294609 w 3222688"/>
                  <a:gd name="connsiteY8" fmla="*/ 200119 h 1839666"/>
                  <a:gd name="connsiteX9" fmla="*/ 442453 w 3222688"/>
                  <a:gd name="connsiteY9" fmla="*/ 279727 h 1839666"/>
                  <a:gd name="connsiteX10" fmla="*/ 492768 w 3222688"/>
                  <a:gd name="connsiteY10" fmla="*/ 340381 h 1839666"/>
                  <a:gd name="connsiteX11" fmla="*/ 605459 w 3222688"/>
                  <a:gd name="connsiteY11" fmla="*/ 477541 h 1839666"/>
                  <a:gd name="connsiteX12" fmla="*/ 622346 w 3222688"/>
                  <a:gd name="connsiteY12" fmla="*/ 548878 h 1839666"/>
                  <a:gd name="connsiteX13" fmla="*/ 680587 w 3222688"/>
                  <a:gd name="connsiteY13" fmla="*/ 583340 h 1839666"/>
                  <a:gd name="connsiteX14" fmla="*/ 778805 w 3222688"/>
                  <a:gd name="connsiteY14" fmla="*/ 640203 h 1839666"/>
                  <a:gd name="connsiteX15" fmla="*/ 1180980 w 3222688"/>
                  <a:gd name="connsiteY15" fmla="*/ 834915 h 1839666"/>
                  <a:gd name="connsiteX16" fmla="*/ 1528016 w 3222688"/>
                  <a:gd name="connsiteY16" fmla="*/ 916591 h 1839666"/>
                  <a:gd name="connsiteX17" fmla="*/ 1873673 w 3222688"/>
                  <a:gd name="connsiteY17" fmla="*/ 954499 h 1839666"/>
                  <a:gd name="connsiteX18" fmla="*/ 1966376 w 3222688"/>
                  <a:gd name="connsiteY18" fmla="*/ 917969 h 1839666"/>
                  <a:gd name="connsiteX19" fmla="*/ 2108361 w 3222688"/>
                  <a:gd name="connsiteY19" fmla="*/ 733940 h 1839666"/>
                  <a:gd name="connsiteX20" fmla="*/ 2237939 w 3222688"/>
                  <a:gd name="connsiteY20" fmla="*/ 504421 h 1839666"/>
                  <a:gd name="connsiteX21" fmla="*/ 2456086 w 3222688"/>
                  <a:gd name="connsiteY21" fmla="*/ 47451 h 1839666"/>
                  <a:gd name="connsiteX22" fmla="*/ 2703870 w 3222688"/>
                  <a:gd name="connsiteY22" fmla="*/ 48829 h 1839666"/>
                  <a:gd name="connsiteX23" fmla="*/ 2924429 w 3222688"/>
                  <a:gd name="connsiteY23" fmla="*/ 191159 h 1839666"/>
                  <a:gd name="connsiteX24" fmla="*/ 3090192 w 3222688"/>
                  <a:gd name="connsiteY24" fmla="*/ 373120 h 1839666"/>
                  <a:gd name="connsiteX25" fmla="*/ 3163252 w 3222688"/>
                  <a:gd name="connsiteY25" fmla="*/ 472716 h 1839666"/>
                  <a:gd name="connsiteX26" fmla="*/ 3221838 w 3222688"/>
                  <a:gd name="connsiteY26" fmla="*/ 568866 h 1839666"/>
                  <a:gd name="connsiteX27" fmla="*/ 3144298 w 3222688"/>
                  <a:gd name="connsiteY27" fmla="*/ 678456 h 1839666"/>
                  <a:gd name="connsiteX28" fmla="*/ 3052973 w 3222688"/>
                  <a:gd name="connsiteY28" fmla="*/ 809068 h 1839666"/>
                  <a:gd name="connsiteX29" fmla="*/ 2843787 w 3222688"/>
                  <a:gd name="connsiteY29" fmla="*/ 1117506 h 1839666"/>
                  <a:gd name="connsiteX30" fmla="*/ 2633222 w 3222688"/>
                  <a:gd name="connsiteY30" fmla="*/ 1490044 h 1839666"/>
                  <a:gd name="connsiteX31" fmla="*/ 2628397 w 3222688"/>
                  <a:gd name="connsiteY31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32981 w 3222688"/>
                  <a:gd name="connsiteY4" fmla="*/ 1836735 h 1839666"/>
                  <a:gd name="connsiteX5" fmla="*/ 114371 w 3222688"/>
                  <a:gd name="connsiteY5" fmla="*/ 225621 h 1839666"/>
                  <a:gd name="connsiteX6" fmla="*/ 217758 w 3222688"/>
                  <a:gd name="connsiteY6" fmla="*/ 212181 h 1839666"/>
                  <a:gd name="connsiteX7" fmla="*/ 294609 w 3222688"/>
                  <a:gd name="connsiteY7" fmla="*/ 200119 h 1839666"/>
                  <a:gd name="connsiteX8" fmla="*/ 442453 w 3222688"/>
                  <a:gd name="connsiteY8" fmla="*/ 279727 h 1839666"/>
                  <a:gd name="connsiteX9" fmla="*/ 492768 w 3222688"/>
                  <a:gd name="connsiteY9" fmla="*/ 340381 h 1839666"/>
                  <a:gd name="connsiteX10" fmla="*/ 605459 w 3222688"/>
                  <a:gd name="connsiteY10" fmla="*/ 477541 h 1839666"/>
                  <a:gd name="connsiteX11" fmla="*/ 622346 w 3222688"/>
                  <a:gd name="connsiteY11" fmla="*/ 548878 h 1839666"/>
                  <a:gd name="connsiteX12" fmla="*/ 680587 w 3222688"/>
                  <a:gd name="connsiteY12" fmla="*/ 583340 h 1839666"/>
                  <a:gd name="connsiteX13" fmla="*/ 778805 w 3222688"/>
                  <a:gd name="connsiteY13" fmla="*/ 640203 h 1839666"/>
                  <a:gd name="connsiteX14" fmla="*/ 1180980 w 3222688"/>
                  <a:gd name="connsiteY14" fmla="*/ 834915 h 1839666"/>
                  <a:gd name="connsiteX15" fmla="*/ 1528016 w 3222688"/>
                  <a:gd name="connsiteY15" fmla="*/ 916591 h 1839666"/>
                  <a:gd name="connsiteX16" fmla="*/ 1873673 w 3222688"/>
                  <a:gd name="connsiteY16" fmla="*/ 954499 h 1839666"/>
                  <a:gd name="connsiteX17" fmla="*/ 1966376 w 3222688"/>
                  <a:gd name="connsiteY17" fmla="*/ 917969 h 1839666"/>
                  <a:gd name="connsiteX18" fmla="*/ 2108361 w 3222688"/>
                  <a:gd name="connsiteY18" fmla="*/ 733940 h 1839666"/>
                  <a:gd name="connsiteX19" fmla="*/ 2237939 w 3222688"/>
                  <a:gd name="connsiteY19" fmla="*/ 504421 h 1839666"/>
                  <a:gd name="connsiteX20" fmla="*/ 2456086 w 3222688"/>
                  <a:gd name="connsiteY20" fmla="*/ 47451 h 1839666"/>
                  <a:gd name="connsiteX21" fmla="*/ 2703870 w 3222688"/>
                  <a:gd name="connsiteY21" fmla="*/ 48829 h 1839666"/>
                  <a:gd name="connsiteX22" fmla="*/ 2924429 w 3222688"/>
                  <a:gd name="connsiteY22" fmla="*/ 191159 h 1839666"/>
                  <a:gd name="connsiteX23" fmla="*/ 3090192 w 3222688"/>
                  <a:gd name="connsiteY23" fmla="*/ 373120 h 1839666"/>
                  <a:gd name="connsiteX24" fmla="*/ 3163252 w 3222688"/>
                  <a:gd name="connsiteY24" fmla="*/ 472716 h 1839666"/>
                  <a:gd name="connsiteX25" fmla="*/ 3221838 w 3222688"/>
                  <a:gd name="connsiteY25" fmla="*/ 568866 h 1839666"/>
                  <a:gd name="connsiteX26" fmla="*/ 3144298 w 3222688"/>
                  <a:gd name="connsiteY26" fmla="*/ 678456 h 1839666"/>
                  <a:gd name="connsiteX27" fmla="*/ 3052973 w 3222688"/>
                  <a:gd name="connsiteY27" fmla="*/ 809068 h 1839666"/>
                  <a:gd name="connsiteX28" fmla="*/ 2843787 w 3222688"/>
                  <a:gd name="connsiteY28" fmla="*/ 1117506 h 1839666"/>
                  <a:gd name="connsiteX29" fmla="*/ 2633222 w 3222688"/>
                  <a:gd name="connsiteY29" fmla="*/ 1490044 h 1839666"/>
                  <a:gd name="connsiteX30" fmla="*/ 2628397 w 3222688"/>
                  <a:gd name="connsiteY30" fmla="*/ 1502795 h 1839666"/>
                  <a:gd name="connsiteX0" fmla="*/ 2517016 w 3111307"/>
                  <a:gd name="connsiteY0" fmla="*/ 1502795 h 1839666"/>
                  <a:gd name="connsiteX1" fmla="*/ 2402946 w 3111307"/>
                  <a:gd name="connsiteY1" fmla="*/ 1713704 h 1839666"/>
                  <a:gd name="connsiteX2" fmla="*/ 2328852 w 3111307"/>
                  <a:gd name="connsiteY2" fmla="*/ 1819504 h 1839666"/>
                  <a:gd name="connsiteX3" fmla="*/ 2211336 w 3111307"/>
                  <a:gd name="connsiteY3" fmla="*/ 1836735 h 1839666"/>
                  <a:gd name="connsiteX4" fmla="*/ 21600 w 3111307"/>
                  <a:gd name="connsiteY4" fmla="*/ 1836735 h 1839666"/>
                  <a:gd name="connsiteX5" fmla="*/ 2990 w 3111307"/>
                  <a:gd name="connsiteY5" fmla="*/ 225621 h 1839666"/>
                  <a:gd name="connsiteX6" fmla="*/ 106377 w 3111307"/>
                  <a:gd name="connsiteY6" fmla="*/ 212181 h 1839666"/>
                  <a:gd name="connsiteX7" fmla="*/ 183228 w 3111307"/>
                  <a:gd name="connsiteY7" fmla="*/ 200119 h 1839666"/>
                  <a:gd name="connsiteX8" fmla="*/ 331072 w 3111307"/>
                  <a:gd name="connsiteY8" fmla="*/ 279727 h 1839666"/>
                  <a:gd name="connsiteX9" fmla="*/ 381387 w 3111307"/>
                  <a:gd name="connsiteY9" fmla="*/ 340381 h 1839666"/>
                  <a:gd name="connsiteX10" fmla="*/ 494078 w 3111307"/>
                  <a:gd name="connsiteY10" fmla="*/ 477541 h 1839666"/>
                  <a:gd name="connsiteX11" fmla="*/ 510965 w 3111307"/>
                  <a:gd name="connsiteY11" fmla="*/ 548878 h 1839666"/>
                  <a:gd name="connsiteX12" fmla="*/ 569206 w 3111307"/>
                  <a:gd name="connsiteY12" fmla="*/ 583340 h 1839666"/>
                  <a:gd name="connsiteX13" fmla="*/ 667424 w 3111307"/>
                  <a:gd name="connsiteY13" fmla="*/ 640203 h 1839666"/>
                  <a:gd name="connsiteX14" fmla="*/ 1069599 w 3111307"/>
                  <a:gd name="connsiteY14" fmla="*/ 834915 h 1839666"/>
                  <a:gd name="connsiteX15" fmla="*/ 1416635 w 3111307"/>
                  <a:gd name="connsiteY15" fmla="*/ 916591 h 1839666"/>
                  <a:gd name="connsiteX16" fmla="*/ 1762292 w 3111307"/>
                  <a:gd name="connsiteY16" fmla="*/ 954499 h 1839666"/>
                  <a:gd name="connsiteX17" fmla="*/ 1854995 w 3111307"/>
                  <a:gd name="connsiteY17" fmla="*/ 917969 h 1839666"/>
                  <a:gd name="connsiteX18" fmla="*/ 1996980 w 3111307"/>
                  <a:gd name="connsiteY18" fmla="*/ 733940 h 1839666"/>
                  <a:gd name="connsiteX19" fmla="*/ 2126558 w 3111307"/>
                  <a:gd name="connsiteY19" fmla="*/ 504421 h 1839666"/>
                  <a:gd name="connsiteX20" fmla="*/ 2344705 w 3111307"/>
                  <a:gd name="connsiteY20" fmla="*/ 47451 h 1839666"/>
                  <a:gd name="connsiteX21" fmla="*/ 2592489 w 3111307"/>
                  <a:gd name="connsiteY21" fmla="*/ 48829 h 1839666"/>
                  <a:gd name="connsiteX22" fmla="*/ 2813048 w 3111307"/>
                  <a:gd name="connsiteY22" fmla="*/ 191159 h 1839666"/>
                  <a:gd name="connsiteX23" fmla="*/ 2978811 w 3111307"/>
                  <a:gd name="connsiteY23" fmla="*/ 373120 h 1839666"/>
                  <a:gd name="connsiteX24" fmla="*/ 3051871 w 3111307"/>
                  <a:gd name="connsiteY24" fmla="*/ 472716 h 1839666"/>
                  <a:gd name="connsiteX25" fmla="*/ 3110457 w 3111307"/>
                  <a:gd name="connsiteY25" fmla="*/ 568866 h 1839666"/>
                  <a:gd name="connsiteX26" fmla="*/ 3032917 w 3111307"/>
                  <a:gd name="connsiteY26" fmla="*/ 678456 h 1839666"/>
                  <a:gd name="connsiteX27" fmla="*/ 2941592 w 3111307"/>
                  <a:gd name="connsiteY27" fmla="*/ 809068 h 1839666"/>
                  <a:gd name="connsiteX28" fmla="*/ 2732406 w 3111307"/>
                  <a:gd name="connsiteY28" fmla="*/ 1117506 h 1839666"/>
                  <a:gd name="connsiteX29" fmla="*/ 2521841 w 3111307"/>
                  <a:gd name="connsiteY29" fmla="*/ 1490044 h 1839666"/>
                  <a:gd name="connsiteX30" fmla="*/ 2517016 w 3111307"/>
                  <a:gd name="connsiteY30" fmla="*/ 1502795 h 1839666"/>
                  <a:gd name="connsiteX0" fmla="*/ 2518960 w 3113251"/>
                  <a:gd name="connsiteY0" fmla="*/ 1502795 h 1839666"/>
                  <a:gd name="connsiteX1" fmla="*/ 2404890 w 3113251"/>
                  <a:gd name="connsiteY1" fmla="*/ 1713704 h 1839666"/>
                  <a:gd name="connsiteX2" fmla="*/ 2330796 w 3113251"/>
                  <a:gd name="connsiteY2" fmla="*/ 1819504 h 1839666"/>
                  <a:gd name="connsiteX3" fmla="*/ 2213280 w 3113251"/>
                  <a:gd name="connsiteY3" fmla="*/ 1836735 h 1839666"/>
                  <a:gd name="connsiteX4" fmla="*/ 23544 w 3113251"/>
                  <a:gd name="connsiteY4" fmla="*/ 1836735 h 1839666"/>
                  <a:gd name="connsiteX5" fmla="*/ 4934 w 3113251"/>
                  <a:gd name="connsiteY5" fmla="*/ 225621 h 1839666"/>
                  <a:gd name="connsiteX6" fmla="*/ 108321 w 3113251"/>
                  <a:gd name="connsiteY6" fmla="*/ 212181 h 1839666"/>
                  <a:gd name="connsiteX7" fmla="*/ 185172 w 3113251"/>
                  <a:gd name="connsiteY7" fmla="*/ 200119 h 1839666"/>
                  <a:gd name="connsiteX8" fmla="*/ 333016 w 3113251"/>
                  <a:gd name="connsiteY8" fmla="*/ 279727 h 1839666"/>
                  <a:gd name="connsiteX9" fmla="*/ 383331 w 3113251"/>
                  <a:gd name="connsiteY9" fmla="*/ 340381 h 1839666"/>
                  <a:gd name="connsiteX10" fmla="*/ 496022 w 3113251"/>
                  <a:gd name="connsiteY10" fmla="*/ 477541 h 1839666"/>
                  <a:gd name="connsiteX11" fmla="*/ 512909 w 3113251"/>
                  <a:gd name="connsiteY11" fmla="*/ 548878 h 1839666"/>
                  <a:gd name="connsiteX12" fmla="*/ 571150 w 3113251"/>
                  <a:gd name="connsiteY12" fmla="*/ 583340 h 1839666"/>
                  <a:gd name="connsiteX13" fmla="*/ 669368 w 3113251"/>
                  <a:gd name="connsiteY13" fmla="*/ 640203 h 1839666"/>
                  <a:gd name="connsiteX14" fmla="*/ 1071543 w 3113251"/>
                  <a:gd name="connsiteY14" fmla="*/ 834915 h 1839666"/>
                  <a:gd name="connsiteX15" fmla="*/ 1418579 w 3113251"/>
                  <a:gd name="connsiteY15" fmla="*/ 916591 h 1839666"/>
                  <a:gd name="connsiteX16" fmla="*/ 1764236 w 3113251"/>
                  <a:gd name="connsiteY16" fmla="*/ 954499 h 1839666"/>
                  <a:gd name="connsiteX17" fmla="*/ 1856939 w 3113251"/>
                  <a:gd name="connsiteY17" fmla="*/ 917969 h 1839666"/>
                  <a:gd name="connsiteX18" fmla="*/ 1998924 w 3113251"/>
                  <a:gd name="connsiteY18" fmla="*/ 733940 h 1839666"/>
                  <a:gd name="connsiteX19" fmla="*/ 2128502 w 3113251"/>
                  <a:gd name="connsiteY19" fmla="*/ 504421 h 1839666"/>
                  <a:gd name="connsiteX20" fmla="*/ 2346649 w 3113251"/>
                  <a:gd name="connsiteY20" fmla="*/ 47451 h 1839666"/>
                  <a:gd name="connsiteX21" fmla="*/ 2594433 w 3113251"/>
                  <a:gd name="connsiteY21" fmla="*/ 48829 h 1839666"/>
                  <a:gd name="connsiteX22" fmla="*/ 2814992 w 3113251"/>
                  <a:gd name="connsiteY22" fmla="*/ 191159 h 1839666"/>
                  <a:gd name="connsiteX23" fmla="*/ 2980755 w 3113251"/>
                  <a:gd name="connsiteY23" fmla="*/ 373120 h 1839666"/>
                  <a:gd name="connsiteX24" fmla="*/ 3053815 w 3113251"/>
                  <a:gd name="connsiteY24" fmla="*/ 472716 h 1839666"/>
                  <a:gd name="connsiteX25" fmla="*/ 3112401 w 3113251"/>
                  <a:gd name="connsiteY25" fmla="*/ 568866 h 1839666"/>
                  <a:gd name="connsiteX26" fmla="*/ 3034861 w 3113251"/>
                  <a:gd name="connsiteY26" fmla="*/ 678456 h 1839666"/>
                  <a:gd name="connsiteX27" fmla="*/ 2943536 w 3113251"/>
                  <a:gd name="connsiteY27" fmla="*/ 809068 h 1839666"/>
                  <a:gd name="connsiteX28" fmla="*/ 2734350 w 3113251"/>
                  <a:gd name="connsiteY28" fmla="*/ 1117506 h 1839666"/>
                  <a:gd name="connsiteX29" fmla="*/ 2523785 w 3113251"/>
                  <a:gd name="connsiteY29" fmla="*/ 1490044 h 1839666"/>
                  <a:gd name="connsiteX30" fmla="*/ 2518960 w 3113251"/>
                  <a:gd name="connsiteY30" fmla="*/ 1502795 h 1839666"/>
                  <a:gd name="connsiteX0" fmla="*/ 2516088 w 3110379"/>
                  <a:gd name="connsiteY0" fmla="*/ 1502795 h 1844494"/>
                  <a:gd name="connsiteX1" fmla="*/ 2402018 w 3110379"/>
                  <a:gd name="connsiteY1" fmla="*/ 1713704 h 1844494"/>
                  <a:gd name="connsiteX2" fmla="*/ 2327924 w 3110379"/>
                  <a:gd name="connsiteY2" fmla="*/ 1819504 h 1844494"/>
                  <a:gd name="connsiteX3" fmla="*/ 2210408 w 3110379"/>
                  <a:gd name="connsiteY3" fmla="*/ 1836735 h 1844494"/>
                  <a:gd name="connsiteX4" fmla="*/ 63945 w 3110379"/>
                  <a:gd name="connsiteY4" fmla="*/ 1750188 h 1844494"/>
                  <a:gd name="connsiteX5" fmla="*/ 2062 w 3110379"/>
                  <a:gd name="connsiteY5" fmla="*/ 225621 h 1844494"/>
                  <a:gd name="connsiteX6" fmla="*/ 105449 w 3110379"/>
                  <a:gd name="connsiteY6" fmla="*/ 212181 h 1844494"/>
                  <a:gd name="connsiteX7" fmla="*/ 182300 w 3110379"/>
                  <a:gd name="connsiteY7" fmla="*/ 200119 h 1844494"/>
                  <a:gd name="connsiteX8" fmla="*/ 330144 w 3110379"/>
                  <a:gd name="connsiteY8" fmla="*/ 279727 h 1844494"/>
                  <a:gd name="connsiteX9" fmla="*/ 380459 w 3110379"/>
                  <a:gd name="connsiteY9" fmla="*/ 340381 h 1844494"/>
                  <a:gd name="connsiteX10" fmla="*/ 493150 w 3110379"/>
                  <a:gd name="connsiteY10" fmla="*/ 477541 h 1844494"/>
                  <a:gd name="connsiteX11" fmla="*/ 510037 w 3110379"/>
                  <a:gd name="connsiteY11" fmla="*/ 548878 h 1844494"/>
                  <a:gd name="connsiteX12" fmla="*/ 568278 w 3110379"/>
                  <a:gd name="connsiteY12" fmla="*/ 583340 h 1844494"/>
                  <a:gd name="connsiteX13" fmla="*/ 666496 w 3110379"/>
                  <a:gd name="connsiteY13" fmla="*/ 640203 h 1844494"/>
                  <a:gd name="connsiteX14" fmla="*/ 1068671 w 3110379"/>
                  <a:gd name="connsiteY14" fmla="*/ 834915 h 1844494"/>
                  <a:gd name="connsiteX15" fmla="*/ 1415707 w 3110379"/>
                  <a:gd name="connsiteY15" fmla="*/ 916591 h 1844494"/>
                  <a:gd name="connsiteX16" fmla="*/ 1761364 w 3110379"/>
                  <a:gd name="connsiteY16" fmla="*/ 954499 h 1844494"/>
                  <a:gd name="connsiteX17" fmla="*/ 1854067 w 3110379"/>
                  <a:gd name="connsiteY17" fmla="*/ 917969 h 1844494"/>
                  <a:gd name="connsiteX18" fmla="*/ 1996052 w 3110379"/>
                  <a:gd name="connsiteY18" fmla="*/ 733940 h 1844494"/>
                  <a:gd name="connsiteX19" fmla="*/ 2125630 w 3110379"/>
                  <a:gd name="connsiteY19" fmla="*/ 504421 h 1844494"/>
                  <a:gd name="connsiteX20" fmla="*/ 2343777 w 3110379"/>
                  <a:gd name="connsiteY20" fmla="*/ 47451 h 1844494"/>
                  <a:gd name="connsiteX21" fmla="*/ 2591561 w 3110379"/>
                  <a:gd name="connsiteY21" fmla="*/ 48829 h 1844494"/>
                  <a:gd name="connsiteX22" fmla="*/ 2812120 w 3110379"/>
                  <a:gd name="connsiteY22" fmla="*/ 191159 h 1844494"/>
                  <a:gd name="connsiteX23" fmla="*/ 2977883 w 3110379"/>
                  <a:gd name="connsiteY23" fmla="*/ 373120 h 1844494"/>
                  <a:gd name="connsiteX24" fmla="*/ 3050943 w 3110379"/>
                  <a:gd name="connsiteY24" fmla="*/ 472716 h 1844494"/>
                  <a:gd name="connsiteX25" fmla="*/ 3109529 w 3110379"/>
                  <a:gd name="connsiteY25" fmla="*/ 568866 h 1844494"/>
                  <a:gd name="connsiteX26" fmla="*/ 3031989 w 3110379"/>
                  <a:gd name="connsiteY26" fmla="*/ 678456 h 1844494"/>
                  <a:gd name="connsiteX27" fmla="*/ 2940664 w 3110379"/>
                  <a:gd name="connsiteY27" fmla="*/ 809068 h 1844494"/>
                  <a:gd name="connsiteX28" fmla="*/ 2731478 w 3110379"/>
                  <a:gd name="connsiteY28" fmla="*/ 1117506 h 1844494"/>
                  <a:gd name="connsiteX29" fmla="*/ 2520913 w 3110379"/>
                  <a:gd name="connsiteY29" fmla="*/ 1490044 h 1844494"/>
                  <a:gd name="connsiteX30" fmla="*/ 2516088 w 3110379"/>
                  <a:gd name="connsiteY30" fmla="*/ 1502795 h 1844494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96247 w 3190538"/>
                  <a:gd name="connsiteY0" fmla="*/ 1502795 h 1838547"/>
                  <a:gd name="connsiteX1" fmla="*/ 2482177 w 3190538"/>
                  <a:gd name="connsiteY1" fmla="*/ 1713704 h 1838547"/>
                  <a:gd name="connsiteX2" fmla="*/ 2408083 w 3190538"/>
                  <a:gd name="connsiteY2" fmla="*/ 1819504 h 1838547"/>
                  <a:gd name="connsiteX3" fmla="*/ 2290567 w 3190538"/>
                  <a:gd name="connsiteY3" fmla="*/ 1836735 h 1838547"/>
                  <a:gd name="connsiteX4" fmla="*/ 151316 w 3190538"/>
                  <a:gd name="connsiteY4" fmla="*/ 1836735 h 1838547"/>
                  <a:gd name="connsiteX5" fmla="*/ 185608 w 3190538"/>
                  <a:gd name="connsiteY5" fmla="*/ 212181 h 1838547"/>
                  <a:gd name="connsiteX6" fmla="*/ 262459 w 3190538"/>
                  <a:gd name="connsiteY6" fmla="*/ 200119 h 1838547"/>
                  <a:gd name="connsiteX7" fmla="*/ 410303 w 3190538"/>
                  <a:gd name="connsiteY7" fmla="*/ 279727 h 1838547"/>
                  <a:gd name="connsiteX8" fmla="*/ 460618 w 3190538"/>
                  <a:gd name="connsiteY8" fmla="*/ 340381 h 1838547"/>
                  <a:gd name="connsiteX9" fmla="*/ 573309 w 3190538"/>
                  <a:gd name="connsiteY9" fmla="*/ 477541 h 1838547"/>
                  <a:gd name="connsiteX10" fmla="*/ 590196 w 3190538"/>
                  <a:gd name="connsiteY10" fmla="*/ 548878 h 1838547"/>
                  <a:gd name="connsiteX11" fmla="*/ 648437 w 3190538"/>
                  <a:gd name="connsiteY11" fmla="*/ 583340 h 1838547"/>
                  <a:gd name="connsiteX12" fmla="*/ 746655 w 3190538"/>
                  <a:gd name="connsiteY12" fmla="*/ 640203 h 1838547"/>
                  <a:gd name="connsiteX13" fmla="*/ 1148830 w 3190538"/>
                  <a:gd name="connsiteY13" fmla="*/ 834915 h 1838547"/>
                  <a:gd name="connsiteX14" fmla="*/ 1495866 w 3190538"/>
                  <a:gd name="connsiteY14" fmla="*/ 916591 h 1838547"/>
                  <a:gd name="connsiteX15" fmla="*/ 1841523 w 3190538"/>
                  <a:gd name="connsiteY15" fmla="*/ 954499 h 1838547"/>
                  <a:gd name="connsiteX16" fmla="*/ 1934226 w 3190538"/>
                  <a:gd name="connsiteY16" fmla="*/ 917969 h 1838547"/>
                  <a:gd name="connsiteX17" fmla="*/ 2076211 w 3190538"/>
                  <a:gd name="connsiteY17" fmla="*/ 733940 h 1838547"/>
                  <a:gd name="connsiteX18" fmla="*/ 2205789 w 3190538"/>
                  <a:gd name="connsiteY18" fmla="*/ 504421 h 1838547"/>
                  <a:gd name="connsiteX19" fmla="*/ 2423936 w 3190538"/>
                  <a:gd name="connsiteY19" fmla="*/ 47451 h 1838547"/>
                  <a:gd name="connsiteX20" fmla="*/ 2671720 w 3190538"/>
                  <a:gd name="connsiteY20" fmla="*/ 48829 h 1838547"/>
                  <a:gd name="connsiteX21" fmla="*/ 2892279 w 3190538"/>
                  <a:gd name="connsiteY21" fmla="*/ 191159 h 1838547"/>
                  <a:gd name="connsiteX22" fmla="*/ 3058042 w 3190538"/>
                  <a:gd name="connsiteY22" fmla="*/ 373120 h 1838547"/>
                  <a:gd name="connsiteX23" fmla="*/ 3131102 w 3190538"/>
                  <a:gd name="connsiteY23" fmla="*/ 472716 h 1838547"/>
                  <a:gd name="connsiteX24" fmla="*/ 3189688 w 3190538"/>
                  <a:gd name="connsiteY24" fmla="*/ 568866 h 1838547"/>
                  <a:gd name="connsiteX25" fmla="*/ 3112148 w 3190538"/>
                  <a:gd name="connsiteY25" fmla="*/ 678456 h 1838547"/>
                  <a:gd name="connsiteX26" fmla="*/ 3020823 w 3190538"/>
                  <a:gd name="connsiteY26" fmla="*/ 809068 h 1838547"/>
                  <a:gd name="connsiteX27" fmla="*/ 2811637 w 3190538"/>
                  <a:gd name="connsiteY27" fmla="*/ 1117506 h 1838547"/>
                  <a:gd name="connsiteX28" fmla="*/ 2601072 w 3190538"/>
                  <a:gd name="connsiteY28" fmla="*/ 1490044 h 1838547"/>
                  <a:gd name="connsiteX29" fmla="*/ 2596247 w 3190538"/>
                  <a:gd name="connsiteY29" fmla="*/ 1502795 h 1838547"/>
                  <a:gd name="connsiteX0" fmla="*/ 2607524 w 3201815"/>
                  <a:gd name="connsiteY0" fmla="*/ 1502795 h 1838547"/>
                  <a:gd name="connsiteX1" fmla="*/ 2493454 w 3201815"/>
                  <a:gd name="connsiteY1" fmla="*/ 1713704 h 1838547"/>
                  <a:gd name="connsiteX2" fmla="*/ 2419360 w 3201815"/>
                  <a:gd name="connsiteY2" fmla="*/ 1819504 h 1838547"/>
                  <a:gd name="connsiteX3" fmla="*/ 2301844 w 3201815"/>
                  <a:gd name="connsiteY3" fmla="*/ 1836735 h 1838547"/>
                  <a:gd name="connsiteX4" fmla="*/ 162593 w 3201815"/>
                  <a:gd name="connsiteY4" fmla="*/ 1836735 h 1838547"/>
                  <a:gd name="connsiteX5" fmla="*/ 153612 w 3201815"/>
                  <a:gd name="connsiteY5" fmla="*/ 212181 h 1838547"/>
                  <a:gd name="connsiteX6" fmla="*/ 273736 w 3201815"/>
                  <a:gd name="connsiteY6" fmla="*/ 200119 h 1838547"/>
                  <a:gd name="connsiteX7" fmla="*/ 421580 w 3201815"/>
                  <a:gd name="connsiteY7" fmla="*/ 279727 h 1838547"/>
                  <a:gd name="connsiteX8" fmla="*/ 471895 w 3201815"/>
                  <a:gd name="connsiteY8" fmla="*/ 340381 h 1838547"/>
                  <a:gd name="connsiteX9" fmla="*/ 584586 w 3201815"/>
                  <a:gd name="connsiteY9" fmla="*/ 477541 h 1838547"/>
                  <a:gd name="connsiteX10" fmla="*/ 601473 w 3201815"/>
                  <a:gd name="connsiteY10" fmla="*/ 548878 h 1838547"/>
                  <a:gd name="connsiteX11" fmla="*/ 659714 w 3201815"/>
                  <a:gd name="connsiteY11" fmla="*/ 583340 h 1838547"/>
                  <a:gd name="connsiteX12" fmla="*/ 757932 w 3201815"/>
                  <a:gd name="connsiteY12" fmla="*/ 640203 h 1838547"/>
                  <a:gd name="connsiteX13" fmla="*/ 1160107 w 3201815"/>
                  <a:gd name="connsiteY13" fmla="*/ 834915 h 1838547"/>
                  <a:gd name="connsiteX14" fmla="*/ 1507143 w 3201815"/>
                  <a:gd name="connsiteY14" fmla="*/ 916591 h 1838547"/>
                  <a:gd name="connsiteX15" fmla="*/ 1852800 w 3201815"/>
                  <a:gd name="connsiteY15" fmla="*/ 954499 h 1838547"/>
                  <a:gd name="connsiteX16" fmla="*/ 1945503 w 3201815"/>
                  <a:gd name="connsiteY16" fmla="*/ 917969 h 1838547"/>
                  <a:gd name="connsiteX17" fmla="*/ 2087488 w 3201815"/>
                  <a:gd name="connsiteY17" fmla="*/ 733940 h 1838547"/>
                  <a:gd name="connsiteX18" fmla="*/ 2217066 w 3201815"/>
                  <a:gd name="connsiteY18" fmla="*/ 504421 h 1838547"/>
                  <a:gd name="connsiteX19" fmla="*/ 2435213 w 3201815"/>
                  <a:gd name="connsiteY19" fmla="*/ 47451 h 1838547"/>
                  <a:gd name="connsiteX20" fmla="*/ 2682997 w 3201815"/>
                  <a:gd name="connsiteY20" fmla="*/ 48829 h 1838547"/>
                  <a:gd name="connsiteX21" fmla="*/ 2903556 w 3201815"/>
                  <a:gd name="connsiteY21" fmla="*/ 191159 h 1838547"/>
                  <a:gd name="connsiteX22" fmla="*/ 3069319 w 3201815"/>
                  <a:gd name="connsiteY22" fmla="*/ 373120 h 1838547"/>
                  <a:gd name="connsiteX23" fmla="*/ 3142379 w 3201815"/>
                  <a:gd name="connsiteY23" fmla="*/ 472716 h 1838547"/>
                  <a:gd name="connsiteX24" fmla="*/ 3200965 w 3201815"/>
                  <a:gd name="connsiteY24" fmla="*/ 568866 h 1838547"/>
                  <a:gd name="connsiteX25" fmla="*/ 3123425 w 3201815"/>
                  <a:gd name="connsiteY25" fmla="*/ 678456 h 1838547"/>
                  <a:gd name="connsiteX26" fmla="*/ 3032100 w 3201815"/>
                  <a:gd name="connsiteY26" fmla="*/ 809068 h 1838547"/>
                  <a:gd name="connsiteX27" fmla="*/ 2822914 w 3201815"/>
                  <a:gd name="connsiteY27" fmla="*/ 1117506 h 1838547"/>
                  <a:gd name="connsiteX28" fmla="*/ 2612349 w 3201815"/>
                  <a:gd name="connsiteY28" fmla="*/ 1490044 h 1838547"/>
                  <a:gd name="connsiteX29" fmla="*/ 2607524 w 3201815"/>
                  <a:gd name="connsiteY29" fmla="*/ 1502795 h 1838547"/>
                  <a:gd name="connsiteX0" fmla="*/ 2604156 w 3198447"/>
                  <a:gd name="connsiteY0" fmla="*/ 1502795 h 1838547"/>
                  <a:gd name="connsiteX1" fmla="*/ 2490086 w 3198447"/>
                  <a:gd name="connsiteY1" fmla="*/ 1713704 h 1838547"/>
                  <a:gd name="connsiteX2" fmla="*/ 2415992 w 3198447"/>
                  <a:gd name="connsiteY2" fmla="*/ 1819504 h 1838547"/>
                  <a:gd name="connsiteX3" fmla="*/ 2298476 w 3198447"/>
                  <a:gd name="connsiteY3" fmla="*/ 1836735 h 1838547"/>
                  <a:gd name="connsiteX4" fmla="*/ 159225 w 3198447"/>
                  <a:gd name="connsiteY4" fmla="*/ 1836735 h 1838547"/>
                  <a:gd name="connsiteX5" fmla="*/ 150244 w 3198447"/>
                  <a:gd name="connsiteY5" fmla="*/ 212181 h 1838547"/>
                  <a:gd name="connsiteX6" fmla="*/ 270368 w 3198447"/>
                  <a:gd name="connsiteY6" fmla="*/ 200119 h 1838547"/>
                  <a:gd name="connsiteX7" fmla="*/ 418212 w 3198447"/>
                  <a:gd name="connsiteY7" fmla="*/ 279727 h 1838547"/>
                  <a:gd name="connsiteX8" fmla="*/ 468527 w 3198447"/>
                  <a:gd name="connsiteY8" fmla="*/ 340381 h 1838547"/>
                  <a:gd name="connsiteX9" fmla="*/ 581218 w 3198447"/>
                  <a:gd name="connsiteY9" fmla="*/ 477541 h 1838547"/>
                  <a:gd name="connsiteX10" fmla="*/ 598105 w 3198447"/>
                  <a:gd name="connsiteY10" fmla="*/ 548878 h 1838547"/>
                  <a:gd name="connsiteX11" fmla="*/ 656346 w 3198447"/>
                  <a:gd name="connsiteY11" fmla="*/ 583340 h 1838547"/>
                  <a:gd name="connsiteX12" fmla="*/ 754564 w 3198447"/>
                  <a:gd name="connsiteY12" fmla="*/ 640203 h 1838547"/>
                  <a:gd name="connsiteX13" fmla="*/ 1156739 w 3198447"/>
                  <a:gd name="connsiteY13" fmla="*/ 834915 h 1838547"/>
                  <a:gd name="connsiteX14" fmla="*/ 1503775 w 3198447"/>
                  <a:gd name="connsiteY14" fmla="*/ 916591 h 1838547"/>
                  <a:gd name="connsiteX15" fmla="*/ 1849432 w 3198447"/>
                  <a:gd name="connsiteY15" fmla="*/ 954499 h 1838547"/>
                  <a:gd name="connsiteX16" fmla="*/ 1942135 w 3198447"/>
                  <a:gd name="connsiteY16" fmla="*/ 917969 h 1838547"/>
                  <a:gd name="connsiteX17" fmla="*/ 2084120 w 3198447"/>
                  <a:gd name="connsiteY17" fmla="*/ 733940 h 1838547"/>
                  <a:gd name="connsiteX18" fmla="*/ 2213698 w 3198447"/>
                  <a:gd name="connsiteY18" fmla="*/ 504421 h 1838547"/>
                  <a:gd name="connsiteX19" fmla="*/ 2431845 w 3198447"/>
                  <a:gd name="connsiteY19" fmla="*/ 47451 h 1838547"/>
                  <a:gd name="connsiteX20" fmla="*/ 2679629 w 3198447"/>
                  <a:gd name="connsiteY20" fmla="*/ 48829 h 1838547"/>
                  <a:gd name="connsiteX21" fmla="*/ 2900188 w 3198447"/>
                  <a:gd name="connsiteY21" fmla="*/ 191159 h 1838547"/>
                  <a:gd name="connsiteX22" fmla="*/ 3065951 w 3198447"/>
                  <a:gd name="connsiteY22" fmla="*/ 373120 h 1838547"/>
                  <a:gd name="connsiteX23" fmla="*/ 3139011 w 3198447"/>
                  <a:gd name="connsiteY23" fmla="*/ 472716 h 1838547"/>
                  <a:gd name="connsiteX24" fmla="*/ 3197597 w 3198447"/>
                  <a:gd name="connsiteY24" fmla="*/ 568866 h 1838547"/>
                  <a:gd name="connsiteX25" fmla="*/ 3120057 w 3198447"/>
                  <a:gd name="connsiteY25" fmla="*/ 678456 h 1838547"/>
                  <a:gd name="connsiteX26" fmla="*/ 3028732 w 3198447"/>
                  <a:gd name="connsiteY26" fmla="*/ 809068 h 1838547"/>
                  <a:gd name="connsiteX27" fmla="*/ 2819546 w 3198447"/>
                  <a:gd name="connsiteY27" fmla="*/ 1117506 h 1838547"/>
                  <a:gd name="connsiteX28" fmla="*/ 2608981 w 3198447"/>
                  <a:gd name="connsiteY28" fmla="*/ 1490044 h 1838547"/>
                  <a:gd name="connsiteX29" fmla="*/ 2604156 w 3198447"/>
                  <a:gd name="connsiteY29" fmla="*/ 1502795 h 1838547"/>
                  <a:gd name="connsiteX0" fmla="*/ 2456040 w 3050331"/>
                  <a:gd name="connsiteY0" fmla="*/ 1502795 h 1838547"/>
                  <a:gd name="connsiteX1" fmla="*/ 2341970 w 3050331"/>
                  <a:gd name="connsiteY1" fmla="*/ 1713704 h 1838547"/>
                  <a:gd name="connsiteX2" fmla="*/ 2267876 w 3050331"/>
                  <a:gd name="connsiteY2" fmla="*/ 1819504 h 1838547"/>
                  <a:gd name="connsiteX3" fmla="*/ 2150360 w 3050331"/>
                  <a:gd name="connsiteY3" fmla="*/ 1836735 h 1838547"/>
                  <a:gd name="connsiteX4" fmla="*/ 11109 w 3050331"/>
                  <a:gd name="connsiteY4" fmla="*/ 1836735 h 1838547"/>
                  <a:gd name="connsiteX5" fmla="*/ 2128 w 3050331"/>
                  <a:gd name="connsiteY5" fmla="*/ 212181 h 1838547"/>
                  <a:gd name="connsiteX6" fmla="*/ 122252 w 3050331"/>
                  <a:gd name="connsiteY6" fmla="*/ 200119 h 1838547"/>
                  <a:gd name="connsiteX7" fmla="*/ 270096 w 3050331"/>
                  <a:gd name="connsiteY7" fmla="*/ 279727 h 1838547"/>
                  <a:gd name="connsiteX8" fmla="*/ 320411 w 3050331"/>
                  <a:gd name="connsiteY8" fmla="*/ 340381 h 1838547"/>
                  <a:gd name="connsiteX9" fmla="*/ 433102 w 3050331"/>
                  <a:gd name="connsiteY9" fmla="*/ 477541 h 1838547"/>
                  <a:gd name="connsiteX10" fmla="*/ 449989 w 3050331"/>
                  <a:gd name="connsiteY10" fmla="*/ 548878 h 1838547"/>
                  <a:gd name="connsiteX11" fmla="*/ 508230 w 3050331"/>
                  <a:gd name="connsiteY11" fmla="*/ 583340 h 1838547"/>
                  <a:gd name="connsiteX12" fmla="*/ 606448 w 3050331"/>
                  <a:gd name="connsiteY12" fmla="*/ 640203 h 1838547"/>
                  <a:gd name="connsiteX13" fmla="*/ 1008623 w 3050331"/>
                  <a:gd name="connsiteY13" fmla="*/ 834915 h 1838547"/>
                  <a:gd name="connsiteX14" fmla="*/ 1355659 w 3050331"/>
                  <a:gd name="connsiteY14" fmla="*/ 916591 h 1838547"/>
                  <a:gd name="connsiteX15" fmla="*/ 1701316 w 3050331"/>
                  <a:gd name="connsiteY15" fmla="*/ 954499 h 1838547"/>
                  <a:gd name="connsiteX16" fmla="*/ 1794019 w 3050331"/>
                  <a:gd name="connsiteY16" fmla="*/ 917969 h 1838547"/>
                  <a:gd name="connsiteX17" fmla="*/ 1936004 w 3050331"/>
                  <a:gd name="connsiteY17" fmla="*/ 733940 h 1838547"/>
                  <a:gd name="connsiteX18" fmla="*/ 2065582 w 3050331"/>
                  <a:gd name="connsiteY18" fmla="*/ 504421 h 1838547"/>
                  <a:gd name="connsiteX19" fmla="*/ 2283729 w 3050331"/>
                  <a:gd name="connsiteY19" fmla="*/ 47451 h 1838547"/>
                  <a:gd name="connsiteX20" fmla="*/ 2531513 w 3050331"/>
                  <a:gd name="connsiteY20" fmla="*/ 48829 h 1838547"/>
                  <a:gd name="connsiteX21" fmla="*/ 2752072 w 3050331"/>
                  <a:gd name="connsiteY21" fmla="*/ 191159 h 1838547"/>
                  <a:gd name="connsiteX22" fmla="*/ 2917835 w 3050331"/>
                  <a:gd name="connsiteY22" fmla="*/ 373120 h 1838547"/>
                  <a:gd name="connsiteX23" fmla="*/ 2990895 w 3050331"/>
                  <a:gd name="connsiteY23" fmla="*/ 472716 h 1838547"/>
                  <a:gd name="connsiteX24" fmla="*/ 3049481 w 3050331"/>
                  <a:gd name="connsiteY24" fmla="*/ 568866 h 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 809068 h 1838547"/>
                  <a:gd name="connsiteX27" fmla="*/ 2671430 w 3050331"/>
                  <a:gd name="connsiteY27" fmla="*/ 1117506 h 1838547"/>
                  <a:gd name="connsiteX28" fmla="*/ 2460865 w 3050331"/>
                  <a:gd name="connsiteY28" fmla="*/ 1490044 h 1838547"/>
                  <a:gd name="connsiteX29" fmla="*/ 2456040 w 3050331"/>
                  <a:gd name="connsiteY29" fmla="*/ 1502795 h 1838547"/>
                  <a:gd name="connsiteX0" fmla="*/ 2454065 w 3048356"/>
                  <a:gd name="connsiteY0" fmla="*/ 1502795 h 1838547"/>
                  <a:gd name="connsiteX1" fmla="*/ 2339995 w 3048356"/>
                  <a:gd name="connsiteY1" fmla="*/ 1713704 h 1838547"/>
                  <a:gd name="connsiteX2" fmla="*/ 2265901 w 3048356"/>
                  <a:gd name="connsiteY2" fmla="*/ 1819504 h 1838547"/>
                  <a:gd name="connsiteX3" fmla="*/ 2148385 w 3048356"/>
                  <a:gd name="connsiteY3" fmla="*/ 1836735 h 1838547"/>
                  <a:gd name="connsiteX4" fmla="*/ 9134 w 3048356"/>
                  <a:gd name="connsiteY4" fmla="*/ 1836735 h 1838547"/>
                  <a:gd name="connsiteX5" fmla="*/ 153 w 3048356"/>
                  <a:gd name="connsiteY5" fmla="*/ 212181 h 1838547"/>
                  <a:gd name="connsiteX6" fmla="*/ 120277 w 3048356"/>
                  <a:gd name="connsiteY6" fmla="*/ 200119 h 1838547"/>
                  <a:gd name="connsiteX7" fmla="*/ 268121 w 3048356"/>
                  <a:gd name="connsiteY7" fmla="*/ 279727 h 1838547"/>
                  <a:gd name="connsiteX8" fmla="*/ 318436 w 3048356"/>
                  <a:gd name="connsiteY8" fmla="*/ 340381 h 1838547"/>
                  <a:gd name="connsiteX9" fmla="*/ 431127 w 3048356"/>
                  <a:gd name="connsiteY9" fmla="*/ 477541 h 1838547"/>
                  <a:gd name="connsiteX10" fmla="*/ 448014 w 3048356"/>
                  <a:gd name="connsiteY10" fmla="*/ 548878 h 1838547"/>
                  <a:gd name="connsiteX11" fmla="*/ 506255 w 3048356"/>
                  <a:gd name="connsiteY11" fmla="*/ 583340 h 1838547"/>
                  <a:gd name="connsiteX12" fmla="*/ 604473 w 3048356"/>
                  <a:gd name="connsiteY12" fmla="*/ 640203 h 1838547"/>
                  <a:gd name="connsiteX13" fmla="*/ 1006648 w 3048356"/>
                  <a:gd name="connsiteY13" fmla="*/ 834915 h 1838547"/>
                  <a:gd name="connsiteX14" fmla="*/ 1353684 w 3048356"/>
                  <a:gd name="connsiteY14" fmla="*/ 916591 h 1838547"/>
                  <a:gd name="connsiteX15" fmla="*/ 1699341 w 3048356"/>
                  <a:gd name="connsiteY15" fmla="*/ 954499 h 1838547"/>
                  <a:gd name="connsiteX16" fmla="*/ 1792044 w 3048356"/>
                  <a:gd name="connsiteY16" fmla="*/ 917969 h 1838547"/>
                  <a:gd name="connsiteX17" fmla="*/ 1934029 w 3048356"/>
                  <a:gd name="connsiteY17" fmla="*/ 733940 h 1838547"/>
                  <a:gd name="connsiteX18" fmla="*/ 2063607 w 3048356"/>
                  <a:gd name="connsiteY18" fmla="*/ 504421 h 1838547"/>
                  <a:gd name="connsiteX19" fmla="*/ 2281754 w 3048356"/>
                  <a:gd name="connsiteY19" fmla="*/ 47451 h 1838547"/>
                  <a:gd name="connsiteX20" fmla="*/ 2529538 w 3048356"/>
                  <a:gd name="connsiteY20" fmla="*/ 48829 h 1838547"/>
                  <a:gd name="connsiteX21" fmla="*/ 2750097 w 3048356"/>
                  <a:gd name="connsiteY21" fmla="*/ 191159 h 1838547"/>
                  <a:gd name="connsiteX22" fmla="*/ 2915860 w 3048356"/>
                  <a:gd name="connsiteY22" fmla="*/ 373120 h 1838547"/>
                  <a:gd name="connsiteX23" fmla="*/ 2988920 w 3048356"/>
                  <a:gd name="connsiteY23" fmla="*/ 472716 h 1838547"/>
                  <a:gd name="connsiteX24" fmla="*/ 3047506 w 3048356"/>
                  <a:gd name="connsiteY24" fmla="*/ 568866 h 1838547"/>
                  <a:gd name="connsiteX25" fmla="*/ 2969966 w 3048356"/>
                  <a:gd name="connsiteY25" fmla="*/ 678456 h 1838547"/>
                  <a:gd name="connsiteX26" fmla="*/ 2878641 w 3048356"/>
                  <a:gd name="connsiteY26" fmla="*/ 809068 h 1838547"/>
                  <a:gd name="connsiteX27" fmla="*/ 2669455 w 3048356"/>
                  <a:gd name="connsiteY27" fmla="*/ 1117506 h 1838547"/>
                  <a:gd name="connsiteX28" fmla="*/ 2458890 w 3048356"/>
                  <a:gd name="connsiteY28" fmla="*/ 1490044 h 1838547"/>
                  <a:gd name="connsiteX29" fmla="*/ 2454065 w 3048356"/>
                  <a:gd name="connsiteY29" fmla="*/ 1502795 h 1838547"/>
                  <a:gd name="connsiteX0" fmla="*/ 2460865 w 3055156"/>
                  <a:gd name="connsiteY0" fmla="*/ 1502795 h 1838547"/>
                  <a:gd name="connsiteX1" fmla="*/ 2346795 w 3055156"/>
                  <a:gd name="connsiteY1" fmla="*/ 1713704 h 1838547"/>
                  <a:gd name="connsiteX2" fmla="*/ 2272701 w 3055156"/>
                  <a:gd name="connsiteY2" fmla="*/ 1819504 h 1838547"/>
                  <a:gd name="connsiteX3" fmla="*/ 2155185 w 3055156"/>
                  <a:gd name="connsiteY3" fmla="*/ 1836735 h 1838547"/>
                  <a:gd name="connsiteX4" fmla="*/ 15934 w 3055156"/>
                  <a:gd name="connsiteY4" fmla="*/ 1836735 h 1838547"/>
                  <a:gd name="connsiteX5" fmla="*/ 6953 w 3055156"/>
                  <a:gd name="connsiteY5" fmla="*/ 212181 h 1838547"/>
                  <a:gd name="connsiteX6" fmla="*/ 127077 w 3055156"/>
                  <a:gd name="connsiteY6" fmla="*/ 200119 h 1838547"/>
                  <a:gd name="connsiteX7" fmla="*/ 274921 w 3055156"/>
                  <a:gd name="connsiteY7" fmla="*/ 279727 h 1838547"/>
                  <a:gd name="connsiteX8" fmla="*/ 325236 w 3055156"/>
                  <a:gd name="connsiteY8" fmla="*/ 340381 h 1838547"/>
                  <a:gd name="connsiteX9" fmla="*/ 437927 w 3055156"/>
                  <a:gd name="connsiteY9" fmla="*/ 477541 h 1838547"/>
                  <a:gd name="connsiteX10" fmla="*/ 454814 w 3055156"/>
                  <a:gd name="connsiteY10" fmla="*/ 548878 h 1838547"/>
                  <a:gd name="connsiteX11" fmla="*/ 513055 w 3055156"/>
                  <a:gd name="connsiteY11" fmla="*/ 583340 h 1838547"/>
                  <a:gd name="connsiteX12" fmla="*/ 611273 w 3055156"/>
                  <a:gd name="connsiteY12" fmla="*/ 640203 h 1838547"/>
                  <a:gd name="connsiteX13" fmla="*/ 1013448 w 3055156"/>
                  <a:gd name="connsiteY13" fmla="*/ 834915 h 1838547"/>
                  <a:gd name="connsiteX14" fmla="*/ 1360484 w 3055156"/>
                  <a:gd name="connsiteY14" fmla="*/ 916591 h 1838547"/>
                  <a:gd name="connsiteX15" fmla="*/ 1706141 w 3055156"/>
                  <a:gd name="connsiteY15" fmla="*/ 954499 h 1838547"/>
                  <a:gd name="connsiteX16" fmla="*/ 1798844 w 3055156"/>
                  <a:gd name="connsiteY16" fmla="*/ 917969 h 1838547"/>
                  <a:gd name="connsiteX17" fmla="*/ 1940829 w 3055156"/>
                  <a:gd name="connsiteY17" fmla="*/ 733940 h 1838547"/>
                  <a:gd name="connsiteX18" fmla="*/ 2070407 w 3055156"/>
                  <a:gd name="connsiteY18" fmla="*/ 504421 h 1838547"/>
                  <a:gd name="connsiteX19" fmla="*/ 2288554 w 3055156"/>
                  <a:gd name="connsiteY19" fmla="*/ 47451 h 1838547"/>
                  <a:gd name="connsiteX20" fmla="*/ 2536338 w 3055156"/>
                  <a:gd name="connsiteY20" fmla="*/ 48829 h 1838547"/>
                  <a:gd name="connsiteX21" fmla="*/ 2756897 w 3055156"/>
                  <a:gd name="connsiteY21" fmla="*/ 191159 h 1838547"/>
                  <a:gd name="connsiteX22" fmla="*/ 2922660 w 3055156"/>
                  <a:gd name="connsiteY22" fmla="*/ 373120 h 1838547"/>
                  <a:gd name="connsiteX23" fmla="*/ 2995720 w 3055156"/>
                  <a:gd name="connsiteY23" fmla="*/ 472716 h 1838547"/>
                  <a:gd name="connsiteX24" fmla="*/ 3054306 w 3055156"/>
                  <a:gd name="connsiteY24" fmla="*/ 568866 h 1838547"/>
                  <a:gd name="connsiteX25" fmla="*/ 2976766 w 3055156"/>
                  <a:gd name="connsiteY25" fmla="*/ 678456 h 1838547"/>
                  <a:gd name="connsiteX26" fmla="*/ 2885441 w 3055156"/>
                  <a:gd name="connsiteY26" fmla="*/ 809068 h 1838547"/>
                  <a:gd name="connsiteX27" fmla="*/ 2676255 w 3055156"/>
                  <a:gd name="connsiteY27" fmla="*/ 1117506 h 1838547"/>
                  <a:gd name="connsiteX28" fmla="*/ 2465690 w 3055156"/>
                  <a:gd name="connsiteY28" fmla="*/ 1490044 h 1838547"/>
                  <a:gd name="connsiteX29" fmla="*/ 2460865 w 3055156"/>
                  <a:gd name="connsiteY29" fmla="*/ 1502795 h 1838547"/>
                  <a:gd name="connsiteX0" fmla="*/ 2455004 w 3049295"/>
                  <a:gd name="connsiteY0" fmla="*/ 1502795 h 1838547"/>
                  <a:gd name="connsiteX1" fmla="*/ 2340934 w 3049295"/>
                  <a:gd name="connsiteY1" fmla="*/ 1713704 h 1838547"/>
                  <a:gd name="connsiteX2" fmla="*/ 2266840 w 3049295"/>
                  <a:gd name="connsiteY2" fmla="*/ 1819504 h 1838547"/>
                  <a:gd name="connsiteX3" fmla="*/ 2149324 w 3049295"/>
                  <a:gd name="connsiteY3" fmla="*/ 1836735 h 1838547"/>
                  <a:gd name="connsiteX4" fmla="*/ 10073 w 3049295"/>
                  <a:gd name="connsiteY4" fmla="*/ 1836735 h 1838547"/>
                  <a:gd name="connsiteX5" fmla="*/ 1092 w 3049295"/>
                  <a:gd name="connsiteY5" fmla="*/ 212181 h 1838547"/>
                  <a:gd name="connsiteX6" fmla="*/ 121216 w 3049295"/>
                  <a:gd name="connsiteY6" fmla="*/ 200119 h 1838547"/>
                  <a:gd name="connsiteX7" fmla="*/ 269060 w 3049295"/>
                  <a:gd name="connsiteY7" fmla="*/ 279727 h 1838547"/>
                  <a:gd name="connsiteX8" fmla="*/ 319375 w 3049295"/>
                  <a:gd name="connsiteY8" fmla="*/ 340381 h 1838547"/>
                  <a:gd name="connsiteX9" fmla="*/ 432066 w 3049295"/>
                  <a:gd name="connsiteY9" fmla="*/ 477541 h 1838547"/>
                  <a:gd name="connsiteX10" fmla="*/ 448953 w 3049295"/>
                  <a:gd name="connsiteY10" fmla="*/ 548878 h 1838547"/>
                  <a:gd name="connsiteX11" fmla="*/ 507194 w 3049295"/>
                  <a:gd name="connsiteY11" fmla="*/ 583340 h 1838547"/>
                  <a:gd name="connsiteX12" fmla="*/ 605412 w 3049295"/>
                  <a:gd name="connsiteY12" fmla="*/ 640203 h 1838547"/>
                  <a:gd name="connsiteX13" fmla="*/ 1007587 w 3049295"/>
                  <a:gd name="connsiteY13" fmla="*/ 834915 h 1838547"/>
                  <a:gd name="connsiteX14" fmla="*/ 1354623 w 3049295"/>
                  <a:gd name="connsiteY14" fmla="*/ 916591 h 1838547"/>
                  <a:gd name="connsiteX15" fmla="*/ 1700280 w 3049295"/>
                  <a:gd name="connsiteY15" fmla="*/ 954499 h 1838547"/>
                  <a:gd name="connsiteX16" fmla="*/ 1792983 w 3049295"/>
                  <a:gd name="connsiteY16" fmla="*/ 917969 h 1838547"/>
                  <a:gd name="connsiteX17" fmla="*/ 1934968 w 3049295"/>
                  <a:gd name="connsiteY17" fmla="*/ 733940 h 1838547"/>
                  <a:gd name="connsiteX18" fmla="*/ 2064546 w 3049295"/>
                  <a:gd name="connsiteY18" fmla="*/ 504421 h 1838547"/>
                  <a:gd name="connsiteX19" fmla="*/ 2282693 w 3049295"/>
                  <a:gd name="connsiteY19" fmla="*/ 47451 h 1838547"/>
                  <a:gd name="connsiteX20" fmla="*/ 2530477 w 3049295"/>
                  <a:gd name="connsiteY20" fmla="*/ 48829 h 1838547"/>
                  <a:gd name="connsiteX21" fmla="*/ 2751036 w 3049295"/>
                  <a:gd name="connsiteY21" fmla="*/ 191159 h 1838547"/>
                  <a:gd name="connsiteX22" fmla="*/ 2916799 w 3049295"/>
                  <a:gd name="connsiteY22" fmla="*/ 373120 h 1838547"/>
                  <a:gd name="connsiteX23" fmla="*/ 2989859 w 3049295"/>
                  <a:gd name="connsiteY23" fmla="*/ 472716 h 1838547"/>
                  <a:gd name="connsiteX24" fmla="*/ 3048445 w 3049295"/>
                  <a:gd name="connsiteY24" fmla="*/ 568866 h 1838547"/>
                  <a:gd name="connsiteX25" fmla="*/ 2970905 w 3049295"/>
                  <a:gd name="connsiteY25" fmla="*/ 678456 h 1838547"/>
                  <a:gd name="connsiteX26" fmla="*/ 2879580 w 3049295"/>
                  <a:gd name="connsiteY26" fmla="*/ 809068 h 1838547"/>
                  <a:gd name="connsiteX27" fmla="*/ 2670394 w 3049295"/>
                  <a:gd name="connsiteY27" fmla="*/ 1117506 h 1838547"/>
                  <a:gd name="connsiteX28" fmla="*/ 2459829 w 3049295"/>
                  <a:gd name="connsiteY28" fmla="*/ 1490044 h 1838547"/>
                  <a:gd name="connsiteX29" fmla="*/ 2455004 w 3049295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319374 w 3049294"/>
                  <a:gd name="connsiteY7" fmla="*/ 340381 h 1838547"/>
                  <a:gd name="connsiteX8" fmla="*/ 432065 w 3049294"/>
                  <a:gd name="connsiteY8" fmla="*/ 477541 h 1838547"/>
                  <a:gd name="connsiteX9" fmla="*/ 448952 w 3049294"/>
                  <a:gd name="connsiteY9" fmla="*/ 548878 h 1838547"/>
                  <a:gd name="connsiteX10" fmla="*/ 507193 w 3049294"/>
                  <a:gd name="connsiteY10" fmla="*/ 583340 h 1838547"/>
                  <a:gd name="connsiteX11" fmla="*/ 605411 w 3049294"/>
                  <a:gd name="connsiteY11" fmla="*/ 640203 h 1838547"/>
                  <a:gd name="connsiteX12" fmla="*/ 1007586 w 3049294"/>
                  <a:gd name="connsiteY12" fmla="*/ 834915 h 1838547"/>
                  <a:gd name="connsiteX13" fmla="*/ 1354622 w 3049294"/>
                  <a:gd name="connsiteY13" fmla="*/ 916591 h 1838547"/>
                  <a:gd name="connsiteX14" fmla="*/ 1700279 w 3049294"/>
                  <a:gd name="connsiteY14" fmla="*/ 954499 h 1838547"/>
                  <a:gd name="connsiteX15" fmla="*/ 1792982 w 3049294"/>
                  <a:gd name="connsiteY15" fmla="*/ 917969 h 1838547"/>
                  <a:gd name="connsiteX16" fmla="*/ 1934967 w 3049294"/>
                  <a:gd name="connsiteY16" fmla="*/ 733940 h 1838547"/>
                  <a:gd name="connsiteX17" fmla="*/ 2064545 w 3049294"/>
                  <a:gd name="connsiteY17" fmla="*/ 504421 h 1838547"/>
                  <a:gd name="connsiteX18" fmla="*/ 2282692 w 3049294"/>
                  <a:gd name="connsiteY18" fmla="*/ 47451 h 1838547"/>
                  <a:gd name="connsiteX19" fmla="*/ 2530476 w 3049294"/>
                  <a:gd name="connsiteY19" fmla="*/ 48829 h 1838547"/>
                  <a:gd name="connsiteX20" fmla="*/ 2751035 w 3049294"/>
                  <a:gd name="connsiteY20" fmla="*/ 191159 h 1838547"/>
                  <a:gd name="connsiteX21" fmla="*/ 2916798 w 3049294"/>
                  <a:gd name="connsiteY21" fmla="*/ 373120 h 1838547"/>
                  <a:gd name="connsiteX22" fmla="*/ 2989858 w 3049294"/>
                  <a:gd name="connsiteY22" fmla="*/ 472716 h 1838547"/>
                  <a:gd name="connsiteX23" fmla="*/ 3048444 w 3049294"/>
                  <a:gd name="connsiteY23" fmla="*/ 568866 h 1838547"/>
                  <a:gd name="connsiteX24" fmla="*/ 2970904 w 3049294"/>
                  <a:gd name="connsiteY24" fmla="*/ 678456 h 1838547"/>
                  <a:gd name="connsiteX25" fmla="*/ 2879579 w 3049294"/>
                  <a:gd name="connsiteY25" fmla="*/ 809068 h 1838547"/>
                  <a:gd name="connsiteX26" fmla="*/ 2670393 w 3049294"/>
                  <a:gd name="connsiteY26" fmla="*/ 1117506 h 1838547"/>
                  <a:gd name="connsiteX27" fmla="*/ 2459828 w 3049294"/>
                  <a:gd name="connsiteY27" fmla="*/ 1490044 h 1838547"/>
                  <a:gd name="connsiteX28" fmla="*/ 2455003 w 3049294"/>
                  <a:gd name="connsiteY28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960695"/>
                  <a:gd name="connsiteX1" fmla="*/ 2340933 w 3049294"/>
                  <a:gd name="connsiteY1" fmla="*/ 1713704 h 1960695"/>
                  <a:gd name="connsiteX2" fmla="*/ 2266839 w 3049294"/>
                  <a:gd name="connsiteY2" fmla="*/ 1819504 h 1960695"/>
                  <a:gd name="connsiteX3" fmla="*/ 10072 w 3049294"/>
                  <a:gd name="connsiteY3" fmla="*/ 1836735 h 1960695"/>
                  <a:gd name="connsiteX4" fmla="*/ 1091 w 3049294"/>
                  <a:gd name="connsiteY4" fmla="*/ 147270 h 1960695"/>
                  <a:gd name="connsiteX5" fmla="*/ 319374 w 3049294"/>
                  <a:gd name="connsiteY5" fmla="*/ 340381 h 1960695"/>
                  <a:gd name="connsiteX6" fmla="*/ 432065 w 3049294"/>
                  <a:gd name="connsiteY6" fmla="*/ 477541 h 1960695"/>
                  <a:gd name="connsiteX7" fmla="*/ 448952 w 3049294"/>
                  <a:gd name="connsiteY7" fmla="*/ 548878 h 1960695"/>
                  <a:gd name="connsiteX8" fmla="*/ 507193 w 3049294"/>
                  <a:gd name="connsiteY8" fmla="*/ 583340 h 1960695"/>
                  <a:gd name="connsiteX9" fmla="*/ 605411 w 3049294"/>
                  <a:gd name="connsiteY9" fmla="*/ 640203 h 1960695"/>
                  <a:gd name="connsiteX10" fmla="*/ 1007586 w 3049294"/>
                  <a:gd name="connsiteY10" fmla="*/ 834915 h 1960695"/>
                  <a:gd name="connsiteX11" fmla="*/ 1354622 w 3049294"/>
                  <a:gd name="connsiteY11" fmla="*/ 916591 h 1960695"/>
                  <a:gd name="connsiteX12" fmla="*/ 1700279 w 3049294"/>
                  <a:gd name="connsiteY12" fmla="*/ 954499 h 1960695"/>
                  <a:gd name="connsiteX13" fmla="*/ 1792982 w 3049294"/>
                  <a:gd name="connsiteY13" fmla="*/ 917969 h 1960695"/>
                  <a:gd name="connsiteX14" fmla="*/ 1934967 w 3049294"/>
                  <a:gd name="connsiteY14" fmla="*/ 733940 h 1960695"/>
                  <a:gd name="connsiteX15" fmla="*/ 2064545 w 3049294"/>
                  <a:gd name="connsiteY15" fmla="*/ 504421 h 1960695"/>
                  <a:gd name="connsiteX16" fmla="*/ 2282692 w 3049294"/>
                  <a:gd name="connsiteY16" fmla="*/ 47451 h 1960695"/>
                  <a:gd name="connsiteX17" fmla="*/ 2530476 w 3049294"/>
                  <a:gd name="connsiteY17" fmla="*/ 48829 h 1960695"/>
                  <a:gd name="connsiteX18" fmla="*/ 2751035 w 3049294"/>
                  <a:gd name="connsiteY18" fmla="*/ 191159 h 1960695"/>
                  <a:gd name="connsiteX19" fmla="*/ 2916798 w 3049294"/>
                  <a:gd name="connsiteY19" fmla="*/ 373120 h 1960695"/>
                  <a:gd name="connsiteX20" fmla="*/ 2989858 w 3049294"/>
                  <a:gd name="connsiteY20" fmla="*/ 472716 h 1960695"/>
                  <a:gd name="connsiteX21" fmla="*/ 3048444 w 3049294"/>
                  <a:gd name="connsiteY21" fmla="*/ 568866 h 1960695"/>
                  <a:gd name="connsiteX22" fmla="*/ 2970904 w 3049294"/>
                  <a:gd name="connsiteY22" fmla="*/ 678456 h 1960695"/>
                  <a:gd name="connsiteX23" fmla="*/ 2879579 w 3049294"/>
                  <a:gd name="connsiteY23" fmla="*/ 809068 h 1960695"/>
                  <a:gd name="connsiteX24" fmla="*/ 2670393 w 3049294"/>
                  <a:gd name="connsiteY24" fmla="*/ 1117506 h 1960695"/>
                  <a:gd name="connsiteX25" fmla="*/ 2459828 w 3049294"/>
                  <a:gd name="connsiteY25" fmla="*/ 1490044 h 1960695"/>
                  <a:gd name="connsiteX26" fmla="*/ 2455003 w 3049294"/>
                  <a:gd name="connsiteY26" fmla="*/ 1502795 h 1960695"/>
                  <a:gd name="connsiteX0" fmla="*/ 2455003 w 3049294"/>
                  <a:gd name="connsiteY0" fmla="*/ 1502795 h 1842121"/>
                  <a:gd name="connsiteX1" fmla="*/ 2340933 w 3049294"/>
                  <a:gd name="connsiteY1" fmla="*/ 1713704 h 1842121"/>
                  <a:gd name="connsiteX2" fmla="*/ 2266839 w 3049294"/>
                  <a:gd name="connsiteY2" fmla="*/ 1819504 h 1842121"/>
                  <a:gd name="connsiteX3" fmla="*/ 10072 w 3049294"/>
                  <a:gd name="connsiteY3" fmla="*/ 1836735 h 1842121"/>
                  <a:gd name="connsiteX4" fmla="*/ 1091 w 3049294"/>
                  <a:gd name="connsiteY4" fmla="*/ 147270 h 1842121"/>
                  <a:gd name="connsiteX5" fmla="*/ 319374 w 3049294"/>
                  <a:gd name="connsiteY5" fmla="*/ 340381 h 1842121"/>
                  <a:gd name="connsiteX6" fmla="*/ 432065 w 3049294"/>
                  <a:gd name="connsiteY6" fmla="*/ 477541 h 1842121"/>
                  <a:gd name="connsiteX7" fmla="*/ 448952 w 3049294"/>
                  <a:gd name="connsiteY7" fmla="*/ 548878 h 1842121"/>
                  <a:gd name="connsiteX8" fmla="*/ 507193 w 3049294"/>
                  <a:gd name="connsiteY8" fmla="*/ 583340 h 1842121"/>
                  <a:gd name="connsiteX9" fmla="*/ 605411 w 3049294"/>
                  <a:gd name="connsiteY9" fmla="*/ 640203 h 1842121"/>
                  <a:gd name="connsiteX10" fmla="*/ 1007586 w 3049294"/>
                  <a:gd name="connsiteY10" fmla="*/ 834915 h 1842121"/>
                  <a:gd name="connsiteX11" fmla="*/ 1354622 w 3049294"/>
                  <a:gd name="connsiteY11" fmla="*/ 916591 h 1842121"/>
                  <a:gd name="connsiteX12" fmla="*/ 1700279 w 3049294"/>
                  <a:gd name="connsiteY12" fmla="*/ 954499 h 1842121"/>
                  <a:gd name="connsiteX13" fmla="*/ 1792982 w 3049294"/>
                  <a:gd name="connsiteY13" fmla="*/ 917969 h 1842121"/>
                  <a:gd name="connsiteX14" fmla="*/ 1934967 w 3049294"/>
                  <a:gd name="connsiteY14" fmla="*/ 733940 h 1842121"/>
                  <a:gd name="connsiteX15" fmla="*/ 2064545 w 3049294"/>
                  <a:gd name="connsiteY15" fmla="*/ 504421 h 1842121"/>
                  <a:gd name="connsiteX16" fmla="*/ 2282692 w 3049294"/>
                  <a:gd name="connsiteY16" fmla="*/ 47451 h 1842121"/>
                  <a:gd name="connsiteX17" fmla="*/ 2530476 w 3049294"/>
                  <a:gd name="connsiteY17" fmla="*/ 48829 h 1842121"/>
                  <a:gd name="connsiteX18" fmla="*/ 2751035 w 3049294"/>
                  <a:gd name="connsiteY18" fmla="*/ 191159 h 1842121"/>
                  <a:gd name="connsiteX19" fmla="*/ 2916798 w 3049294"/>
                  <a:gd name="connsiteY19" fmla="*/ 373120 h 1842121"/>
                  <a:gd name="connsiteX20" fmla="*/ 2989858 w 3049294"/>
                  <a:gd name="connsiteY20" fmla="*/ 472716 h 1842121"/>
                  <a:gd name="connsiteX21" fmla="*/ 3048444 w 3049294"/>
                  <a:gd name="connsiteY21" fmla="*/ 568866 h 1842121"/>
                  <a:gd name="connsiteX22" fmla="*/ 2970904 w 3049294"/>
                  <a:gd name="connsiteY22" fmla="*/ 678456 h 1842121"/>
                  <a:gd name="connsiteX23" fmla="*/ 2879579 w 3049294"/>
                  <a:gd name="connsiteY23" fmla="*/ 809068 h 1842121"/>
                  <a:gd name="connsiteX24" fmla="*/ 2670393 w 3049294"/>
                  <a:gd name="connsiteY24" fmla="*/ 1117506 h 1842121"/>
                  <a:gd name="connsiteX25" fmla="*/ 2459828 w 3049294"/>
                  <a:gd name="connsiteY25" fmla="*/ 1490044 h 1842121"/>
                  <a:gd name="connsiteX26" fmla="*/ 2455003 w 3049294"/>
                  <a:gd name="connsiteY26" fmla="*/ 1502795 h 1842121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25" fmla="*/ 2455003 w 3049294"/>
                  <a:gd name="connsiteY25" fmla="*/ 1502795 h 1847492"/>
                  <a:gd name="connsiteX0" fmla="*/ 2459828 w 3049294"/>
                  <a:gd name="connsiteY0" fmla="*/ 1490044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9294" h="1847492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56BA3E2-0494-4E09-AF5B-25B910EDE88F}"/>
                  </a:ext>
                </a:extLst>
              </p:cNvPr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30482" h="1464648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035795-C758-4320-BD36-D76C6CBDC0EF}"/>
              </a:ext>
            </a:extLst>
          </p:cNvPr>
          <p:cNvGrpSpPr/>
          <p:nvPr/>
        </p:nvGrpSpPr>
        <p:grpSpPr>
          <a:xfrm>
            <a:off x="7261785" y="1085316"/>
            <a:ext cx="2854054" cy="2886910"/>
            <a:chOff x="7312942" y="1171718"/>
            <a:chExt cx="4264394" cy="431348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C10D96A-38EF-44C1-9B4F-3AA72E892C4F}"/>
                </a:ext>
              </a:extLst>
            </p:cNvPr>
            <p:cNvGrpSpPr/>
            <p:nvPr/>
          </p:nvGrpSpPr>
          <p:grpSpPr>
            <a:xfrm>
              <a:off x="7312942" y="1171718"/>
              <a:ext cx="4264394" cy="4313485"/>
              <a:chOff x="369152" y="1617134"/>
              <a:chExt cx="3546035" cy="3586857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AC84FEB-AE99-4F16-8257-EC645673A540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</p:grpSpPr>
            <p:sp>
              <p:nvSpPr>
                <p:cNvPr id="132" name="Rectangle 14">
                  <a:extLst>
                    <a:ext uri="{FF2B5EF4-FFF2-40B4-BE49-F238E27FC236}">
                      <a16:creationId xmlns:a16="http://schemas.microsoft.com/office/drawing/2014/main" id="{F1204060-2D61-4AEA-836A-1B3EC244DE6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3" name="Right Triangle 13">
                  <a:extLst>
                    <a:ext uri="{FF2B5EF4-FFF2-40B4-BE49-F238E27FC236}">
                      <a16:creationId xmlns:a16="http://schemas.microsoft.com/office/drawing/2014/main" id="{4FA4A6B0-3D63-4B87-A346-FC193BC04AD1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4" name="Rectangle 24">
                  <a:extLst>
                    <a:ext uri="{FF2B5EF4-FFF2-40B4-BE49-F238E27FC236}">
                      <a16:creationId xmlns:a16="http://schemas.microsoft.com/office/drawing/2014/main" id="{F2308417-28DB-4B44-9686-D17968DA7B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5" name="Rectangle 41">
                  <a:extLst>
                    <a:ext uri="{FF2B5EF4-FFF2-40B4-BE49-F238E27FC236}">
                      <a16:creationId xmlns:a16="http://schemas.microsoft.com/office/drawing/2014/main" id="{4059B2CF-64DE-45DB-9928-5FD9D543C95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6" name="Isosceles Triangle 3">
                  <a:extLst>
                    <a:ext uri="{FF2B5EF4-FFF2-40B4-BE49-F238E27FC236}">
                      <a16:creationId xmlns:a16="http://schemas.microsoft.com/office/drawing/2014/main" id="{F9F7CAF1-D109-45BD-A7D3-E3DF0BEA40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EF5F04B-AB23-4EA4-A9F0-8F510547646A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</p:grpSpPr>
            <p:sp>
              <p:nvSpPr>
                <p:cNvPr id="127" name="Rectangle 14">
                  <a:extLst>
                    <a:ext uri="{FF2B5EF4-FFF2-40B4-BE49-F238E27FC236}">
                      <a16:creationId xmlns:a16="http://schemas.microsoft.com/office/drawing/2014/main" id="{6FCD6C3F-17BC-4A37-9FD9-3B3D6D90CD9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Right Triangle 13">
                  <a:extLst>
                    <a:ext uri="{FF2B5EF4-FFF2-40B4-BE49-F238E27FC236}">
                      <a16:creationId xmlns:a16="http://schemas.microsoft.com/office/drawing/2014/main" id="{A26737D6-8A97-4516-ABC3-D7023F57152A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9" name="Rectangle 24">
                  <a:extLst>
                    <a:ext uri="{FF2B5EF4-FFF2-40B4-BE49-F238E27FC236}">
                      <a16:creationId xmlns:a16="http://schemas.microsoft.com/office/drawing/2014/main" id="{D2FC3969-0608-41AA-985B-4BC4942258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0" name="Rectangle 41">
                  <a:extLst>
                    <a:ext uri="{FF2B5EF4-FFF2-40B4-BE49-F238E27FC236}">
                      <a16:creationId xmlns:a16="http://schemas.microsoft.com/office/drawing/2014/main" id="{7F1597A8-3982-4747-98B9-987757218D4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1" name="Isosceles Triangle 3">
                  <a:extLst>
                    <a:ext uri="{FF2B5EF4-FFF2-40B4-BE49-F238E27FC236}">
                      <a16:creationId xmlns:a16="http://schemas.microsoft.com/office/drawing/2014/main" id="{7B4A0D24-D1AB-4C0F-9D7D-C2111A83EB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67792475-A9E5-4448-A98F-0FF58F764140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</p:grpSpPr>
            <p:sp>
              <p:nvSpPr>
                <p:cNvPr id="122" name="Rectangle 14">
                  <a:extLst>
                    <a:ext uri="{FF2B5EF4-FFF2-40B4-BE49-F238E27FC236}">
                      <a16:creationId xmlns:a16="http://schemas.microsoft.com/office/drawing/2014/main" id="{BC04E4D2-8021-48D5-9C9C-440FCC6C71C0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3" name="Right Triangle 13">
                  <a:extLst>
                    <a:ext uri="{FF2B5EF4-FFF2-40B4-BE49-F238E27FC236}">
                      <a16:creationId xmlns:a16="http://schemas.microsoft.com/office/drawing/2014/main" id="{BA9CBB34-35F7-4360-A14B-0CDF3891B4E9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4" name="Rectangle 24">
                  <a:extLst>
                    <a:ext uri="{FF2B5EF4-FFF2-40B4-BE49-F238E27FC236}">
                      <a16:creationId xmlns:a16="http://schemas.microsoft.com/office/drawing/2014/main" id="{B721BBED-BB48-4A81-AD17-B486E9087B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5" name="Rectangle 41">
                  <a:extLst>
                    <a:ext uri="{FF2B5EF4-FFF2-40B4-BE49-F238E27FC236}">
                      <a16:creationId xmlns:a16="http://schemas.microsoft.com/office/drawing/2014/main" id="{A1B68F8F-CB24-4BBF-BBD1-970444D2F83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6" name="Isosceles Triangle 3">
                  <a:extLst>
                    <a:ext uri="{FF2B5EF4-FFF2-40B4-BE49-F238E27FC236}">
                      <a16:creationId xmlns:a16="http://schemas.microsoft.com/office/drawing/2014/main" id="{4178986B-A8D7-46CF-9C89-B84031B02F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F8E261C4-53EB-412E-8C94-CF8304C0E206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</p:grpSpPr>
            <p:sp>
              <p:nvSpPr>
                <p:cNvPr id="117" name="Rectangle 14">
                  <a:extLst>
                    <a:ext uri="{FF2B5EF4-FFF2-40B4-BE49-F238E27FC236}">
                      <a16:creationId xmlns:a16="http://schemas.microsoft.com/office/drawing/2014/main" id="{11D5CCF5-E773-4D5B-A98F-DECC7EE931F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ight Triangle 13">
                  <a:extLst>
                    <a:ext uri="{FF2B5EF4-FFF2-40B4-BE49-F238E27FC236}">
                      <a16:creationId xmlns:a16="http://schemas.microsoft.com/office/drawing/2014/main" id="{03104EF3-DF39-467E-974E-18C14F5011B9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9" name="Rectangle 24">
                  <a:extLst>
                    <a:ext uri="{FF2B5EF4-FFF2-40B4-BE49-F238E27FC236}">
                      <a16:creationId xmlns:a16="http://schemas.microsoft.com/office/drawing/2014/main" id="{A503BFA8-7C96-45D3-ABD3-D5294527DF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0" name="Rectangle 41">
                  <a:extLst>
                    <a:ext uri="{FF2B5EF4-FFF2-40B4-BE49-F238E27FC236}">
                      <a16:creationId xmlns:a16="http://schemas.microsoft.com/office/drawing/2014/main" id="{2106B350-9761-4042-A24E-3C5CC10D402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1" name="Isosceles Triangle 3">
                  <a:extLst>
                    <a:ext uri="{FF2B5EF4-FFF2-40B4-BE49-F238E27FC236}">
                      <a16:creationId xmlns:a16="http://schemas.microsoft.com/office/drawing/2014/main" id="{D476F493-8F5C-4E93-9EFA-D814F7E802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16" name="Rectangle 14">
                <a:extLst>
                  <a:ext uri="{FF2B5EF4-FFF2-40B4-BE49-F238E27FC236}">
                    <a16:creationId xmlns:a16="http://schemas.microsoft.com/office/drawing/2014/main" id="{1A8E18F8-D690-4381-BF32-8F75B26C749A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21FDDA0-2AC9-4CA0-9C99-B4BF352596D3}"/>
                </a:ext>
              </a:extLst>
            </p:cNvPr>
            <p:cNvGrpSpPr/>
            <p:nvPr/>
          </p:nvGrpSpPr>
          <p:grpSpPr>
            <a:xfrm>
              <a:off x="7838152" y="1849091"/>
              <a:ext cx="3028217" cy="3026664"/>
              <a:chOff x="4574848" y="1897856"/>
              <a:chExt cx="3028217" cy="3026664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39877E7-CF83-4C21-85B5-0C9F4CDF917A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8CF729A-D623-4F22-AE7D-82BB4CD180AB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3EF255-02D6-46EE-856F-4693D2B0FC94}"/>
              </a:ext>
            </a:extLst>
          </p:cNvPr>
          <p:cNvGrpSpPr/>
          <p:nvPr/>
        </p:nvGrpSpPr>
        <p:grpSpPr>
          <a:xfrm>
            <a:off x="3596828" y="2062168"/>
            <a:ext cx="3174949" cy="4282922"/>
            <a:chOff x="5745956" y="3501865"/>
            <a:chExt cx="2146216" cy="289518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1720F33-A69F-40B4-8081-56B4C3159083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E9D349-D90D-4972-9205-F11A9F6E108F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BEA5AF3-4133-4FF3-9B69-BFA067E55970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AB4FBE1-8EFC-429F-8332-20F0DC65DE1B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E3B4C9-C1CB-4010-8199-EE31D2C6A8EE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2EA7138-E79B-422D-B660-763641DC28B0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7CC4F9-4777-479E-9D88-F11BE6A8A44B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BBEE346-92F3-41AE-B86B-F90081875770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A4D7F84-C183-48C0-9DC3-E927009C49D2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A2B861B-7BF8-4471-B66A-1728D4174DC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407589A-565E-4CB9-8FD1-5D8E44A03F6E}"/>
              </a:ext>
            </a:extLst>
          </p:cNvPr>
          <p:cNvGrpSpPr/>
          <p:nvPr/>
        </p:nvGrpSpPr>
        <p:grpSpPr>
          <a:xfrm>
            <a:off x="917076" y="2962502"/>
            <a:ext cx="1656867" cy="2912686"/>
            <a:chOff x="7182034" y="5192864"/>
            <a:chExt cx="825553" cy="1451279"/>
          </a:xfrm>
        </p:grpSpPr>
        <p:grpSp>
          <p:nvGrpSpPr>
            <p:cNvPr id="68" name="Group 3">
              <a:extLst>
                <a:ext uri="{FF2B5EF4-FFF2-40B4-BE49-F238E27FC236}">
                  <a16:creationId xmlns:a16="http://schemas.microsoft.com/office/drawing/2014/main" id="{21912DB3-0019-4259-9DFF-6F168593FE33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72" name="Rounded Rectangle 4">
                <a:extLst>
                  <a:ext uri="{FF2B5EF4-FFF2-40B4-BE49-F238E27FC236}">
                    <a16:creationId xmlns:a16="http://schemas.microsoft.com/office/drawing/2014/main" id="{04988BF0-837C-4141-BA19-8D2D4ECC9F4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3" name="Rectangle 5">
                <a:extLst>
                  <a:ext uri="{FF2B5EF4-FFF2-40B4-BE49-F238E27FC236}">
                    <a16:creationId xmlns:a16="http://schemas.microsoft.com/office/drawing/2014/main" id="{B641FB80-3487-41D7-9728-FE630FFA7FF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4" name="Group 6">
                <a:extLst>
                  <a:ext uri="{FF2B5EF4-FFF2-40B4-BE49-F238E27FC236}">
                    <a16:creationId xmlns:a16="http://schemas.microsoft.com/office/drawing/2014/main" id="{DE4C6470-6024-48C7-A651-80E80B0A6F98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5" name="Oval 7">
                  <a:extLst>
                    <a:ext uri="{FF2B5EF4-FFF2-40B4-BE49-F238E27FC236}">
                      <a16:creationId xmlns:a16="http://schemas.microsoft.com/office/drawing/2014/main" id="{A2558D83-3DC3-43AD-B654-5DA769852AE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6" name="Rounded Rectangle 8">
                  <a:extLst>
                    <a:ext uri="{FF2B5EF4-FFF2-40B4-BE49-F238E27FC236}">
                      <a16:creationId xmlns:a16="http://schemas.microsoft.com/office/drawing/2014/main" id="{82CF26CB-744F-41CE-9916-2A76D44D15D7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D206AE7-8B1C-4881-B872-903A1182D263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03CDF74-4E70-4BC5-9AB9-D51045EBFBFA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9E20ADA-9259-451F-AFF4-AC280D185890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7" name="Graphic 14">
            <a:extLst>
              <a:ext uri="{FF2B5EF4-FFF2-40B4-BE49-F238E27FC236}">
                <a16:creationId xmlns:a16="http://schemas.microsoft.com/office/drawing/2014/main" id="{A739DC58-65A8-4FE3-BF13-DE7F0F27220A}"/>
              </a:ext>
            </a:extLst>
          </p:cNvPr>
          <p:cNvGrpSpPr/>
          <p:nvPr/>
        </p:nvGrpSpPr>
        <p:grpSpPr>
          <a:xfrm>
            <a:off x="7318700" y="2577583"/>
            <a:ext cx="4354942" cy="3514972"/>
            <a:chOff x="2444748" y="555045"/>
            <a:chExt cx="7282048" cy="5727454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A0ED98-4815-4B3D-B74D-E152ACE14A5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DF88C06-29F9-44C4-95DC-3F355506EED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5234D7-3800-48C4-BAFB-3CC9B19D87E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BC6F0D2-7C54-4D9D-ACA5-F1E83E3BE0F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6DF6D3F-AE5A-4CA8-A53D-EE6CEA7E33E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8193AF9-03E2-4F08-84E7-E3FC444D1C1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24ED1D-80EF-46FF-8ACD-FEB74BD67AF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2BAAF39-499F-4F93-8889-16FB1E28B0B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C952C37B-D880-459F-9289-5469207B1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866479"/>
              </p:ext>
            </p:extLst>
          </p:nvPr>
        </p:nvGraphicFramePr>
        <p:xfrm>
          <a:off x="886707" y="2200916"/>
          <a:ext cx="6076451" cy="206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A0B679E-175F-4B9D-909C-54567415D330}"/>
              </a:ext>
            </a:extLst>
          </p:cNvPr>
          <p:cNvSpPr/>
          <p:nvPr/>
        </p:nvSpPr>
        <p:spPr>
          <a:xfrm>
            <a:off x="890834" y="4909856"/>
            <a:ext cx="7672872" cy="1200329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D841C-519D-4195-86A6-CE67CC554680}"/>
              </a:ext>
            </a:extLst>
          </p:cNvPr>
          <p:cNvSpPr/>
          <p:nvPr/>
        </p:nvSpPr>
        <p:spPr>
          <a:xfrm>
            <a:off x="890834" y="1734998"/>
            <a:ext cx="3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59E36-2BA8-4179-AC68-30D442D56CF4}"/>
              </a:ext>
            </a:extLst>
          </p:cNvPr>
          <p:cNvSpPr/>
          <p:nvPr/>
        </p:nvSpPr>
        <p:spPr>
          <a:xfrm>
            <a:off x="6118608" y="2384592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70%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DF211-6CFF-4CF2-81E8-0E01CC856C12}"/>
              </a:ext>
            </a:extLst>
          </p:cNvPr>
          <p:cNvSpPr/>
          <p:nvPr/>
        </p:nvSpPr>
        <p:spPr>
          <a:xfrm>
            <a:off x="6119856" y="2827296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</a:rPr>
              <a:t>80%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18C48E-2EE1-42D3-9B54-17F14618364C}"/>
              </a:ext>
            </a:extLst>
          </p:cNvPr>
          <p:cNvSpPr/>
          <p:nvPr/>
        </p:nvSpPr>
        <p:spPr>
          <a:xfrm>
            <a:off x="6121104" y="3269998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60%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F49AC-94D1-492B-B339-5E8EB706015C}"/>
              </a:ext>
            </a:extLst>
          </p:cNvPr>
          <p:cNvSpPr/>
          <p:nvPr/>
        </p:nvSpPr>
        <p:spPr>
          <a:xfrm>
            <a:off x="6122352" y="3712702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</a:rPr>
              <a:t>90%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A79730-F6A4-42CB-8120-D7F342840E37}"/>
              </a:ext>
            </a:extLst>
          </p:cNvPr>
          <p:cNvSpPr/>
          <p:nvPr/>
        </p:nvSpPr>
        <p:spPr>
          <a:xfrm>
            <a:off x="890835" y="4477807"/>
            <a:ext cx="302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9E423-9E61-447E-A12F-9545BF52DF0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E334CD9-1E22-4417-837B-FB1505AA6277}"/>
              </a:ext>
            </a:extLst>
          </p:cNvPr>
          <p:cNvGrpSpPr/>
          <p:nvPr/>
        </p:nvGrpSpPr>
        <p:grpSpPr>
          <a:xfrm>
            <a:off x="323529" y="1854230"/>
            <a:ext cx="3146013" cy="3402627"/>
            <a:chOff x="5277160" y="1526519"/>
            <a:chExt cx="2000337" cy="2522764"/>
          </a:xfrm>
        </p:grpSpPr>
        <p:sp>
          <p:nvSpPr>
            <p:cNvPr id="24" name="Arrow: Up 61">
              <a:extLst>
                <a:ext uri="{FF2B5EF4-FFF2-40B4-BE49-F238E27FC236}">
                  <a16:creationId xmlns:a16="http://schemas.microsoft.com/office/drawing/2014/main" id="{BC5564BC-762C-4860-A31F-034DB0BD8BD1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EB9991B7-88B7-4ED9-AF39-31226ED2D739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6B2EA839-939C-4323-8F0C-1FA8D4BF0D42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9EA8DC4A-120F-459A-95F8-92594F613E0B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FAADFC19-D309-4D87-9BB4-7673F4C43BF2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aphic 51">
            <a:extLst>
              <a:ext uri="{FF2B5EF4-FFF2-40B4-BE49-F238E27FC236}">
                <a16:creationId xmlns:a16="http://schemas.microsoft.com/office/drawing/2014/main" id="{114ED52C-F775-4C77-80DB-6CBB8EED3BFA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C39F663-7211-4417-8E17-308636109602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52F25E-AB08-402B-9D14-220BD7AA3B63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60E5977-DE45-475E-9848-045A16D75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DB9C885-E684-4DCB-9D2C-0CEAD0EBDD5F}"/>
              </a:ext>
            </a:extLst>
          </p:cNvPr>
          <p:cNvSpPr/>
          <p:nvPr/>
        </p:nvSpPr>
        <p:spPr>
          <a:xfrm>
            <a:off x="4518318" y="1755474"/>
            <a:ext cx="1513921" cy="1330713"/>
          </a:xfrm>
          <a:custGeom>
            <a:avLst/>
            <a:gdLst>
              <a:gd name="connsiteX0" fmla="*/ 1669828 w 2579663"/>
              <a:gd name="connsiteY0" fmla="*/ 1588710 h 2267484"/>
              <a:gd name="connsiteX1" fmla="*/ 1669828 w 2579663"/>
              <a:gd name="connsiteY1" fmla="*/ 1762636 h 2267484"/>
              <a:gd name="connsiteX2" fmla="*/ 1936057 w 2579663"/>
              <a:gd name="connsiteY2" fmla="*/ 1762636 h 2267484"/>
              <a:gd name="connsiteX3" fmla="*/ 1936058 w 2579663"/>
              <a:gd name="connsiteY3" fmla="*/ 1762636 h 2267484"/>
              <a:gd name="connsiteX4" fmla="*/ 1936058 w 2579663"/>
              <a:gd name="connsiteY4" fmla="*/ 1588710 h 2267484"/>
              <a:gd name="connsiteX5" fmla="*/ 1936057 w 2579663"/>
              <a:gd name="connsiteY5" fmla="*/ 1588710 h 2267484"/>
              <a:gd name="connsiteX6" fmla="*/ 1669828 w 2579663"/>
              <a:gd name="connsiteY6" fmla="*/ 1588710 h 2267484"/>
              <a:gd name="connsiteX7" fmla="*/ 325582 w 2579663"/>
              <a:gd name="connsiteY7" fmla="*/ 1588710 h 2267484"/>
              <a:gd name="connsiteX8" fmla="*/ 325582 w 2579663"/>
              <a:gd name="connsiteY8" fmla="*/ 1763039 h 2267484"/>
              <a:gd name="connsiteX9" fmla="*/ 592012 w 2579663"/>
              <a:gd name="connsiteY9" fmla="*/ 1763039 h 2267484"/>
              <a:gd name="connsiteX10" fmla="*/ 592013 w 2579663"/>
              <a:gd name="connsiteY10" fmla="*/ 1763039 h 2267484"/>
              <a:gd name="connsiteX11" fmla="*/ 592013 w 2579663"/>
              <a:gd name="connsiteY11" fmla="*/ 1588710 h 2267484"/>
              <a:gd name="connsiteX12" fmla="*/ 592012 w 2579663"/>
              <a:gd name="connsiteY12" fmla="*/ 1588710 h 2267484"/>
              <a:gd name="connsiteX13" fmla="*/ 325582 w 2579663"/>
              <a:gd name="connsiteY13" fmla="*/ 1588710 h 2267484"/>
              <a:gd name="connsiteX14" fmla="*/ 627684 w 2579663"/>
              <a:gd name="connsiteY14" fmla="*/ 1588508 h 2267484"/>
              <a:gd name="connsiteX15" fmla="*/ 627684 w 2579663"/>
              <a:gd name="connsiteY15" fmla="*/ 1588509 h 2267484"/>
              <a:gd name="connsiteX16" fmla="*/ 627684 w 2579663"/>
              <a:gd name="connsiteY16" fmla="*/ 1763038 h 2267484"/>
              <a:gd name="connsiteX17" fmla="*/ 627684 w 2579663"/>
              <a:gd name="connsiteY17" fmla="*/ 1763039 h 2267484"/>
              <a:gd name="connsiteX18" fmla="*/ 920718 w 2579663"/>
              <a:gd name="connsiteY18" fmla="*/ 1763039 h 2267484"/>
              <a:gd name="connsiteX19" fmla="*/ 920718 w 2579663"/>
              <a:gd name="connsiteY19" fmla="*/ 1588509 h 2267484"/>
              <a:gd name="connsiteX20" fmla="*/ 920717 w 2579663"/>
              <a:gd name="connsiteY20" fmla="*/ 1588509 h 2267484"/>
              <a:gd name="connsiteX21" fmla="*/ 920717 w 2579663"/>
              <a:gd name="connsiteY21" fmla="*/ 1588508 h 2267484"/>
              <a:gd name="connsiteX22" fmla="*/ 627684 w 2579663"/>
              <a:gd name="connsiteY22" fmla="*/ 1588508 h 2267484"/>
              <a:gd name="connsiteX23" fmla="*/ 1971528 w 2579663"/>
              <a:gd name="connsiteY23" fmla="*/ 1588306 h 2267484"/>
              <a:gd name="connsiteX24" fmla="*/ 1971528 w 2579663"/>
              <a:gd name="connsiteY24" fmla="*/ 1588307 h 2267484"/>
              <a:gd name="connsiteX25" fmla="*/ 1971527 w 2579663"/>
              <a:gd name="connsiteY25" fmla="*/ 1588307 h 2267484"/>
              <a:gd name="connsiteX26" fmla="*/ 1971527 w 2579663"/>
              <a:gd name="connsiteY26" fmla="*/ 1762636 h 2267484"/>
              <a:gd name="connsiteX27" fmla="*/ 2264359 w 2579663"/>
              <a:gd name="connsiteY27" fmla="*/ 1762636 h 2267484"/>
              <a:gd name="connsiteX28" fmla="*/ 2264359 w 2579663"/>
              <a:gd name="connsiteY28" fmla="*/ 1762635 h 2267484"/>
              <a:gd name="connsiteX29" fmla="*/ 2264360 w 2579663"/>
              <a:gd name="connsiteY29" fmla="*/ 1762635 h 2267484"/>
              <a:gd name="connsiteX30" fmla="*/ 2264360 w 2579663"/>
              <a:gd name="connsiteY30" fmla="*/ 1588306 h 2267484"/>
              <a:gd name="connsiteX31" fmla="*/ 1971528 w 2579663"/>
              <a:gd name="connsiteY31" fmla="*/ 1588306 h 2267484"/>
              <a:gd name="connsiteX32" fmla="*/ 1971326 w 2579663"/>
              <a:gd name="connsiteY32" fmla="*/ 1379112 h 2267484"/>
              <a:gd name="connsiteX33" fmla="*/ 1971326 w 2579663"/>
              <a:gd name="connsiteY33" fmla="*/ 1553038 h 2267484"/>
              <a:gd name="connsiteX34" fmla="*/ 2264561 w 2579663"/>
              <a:gd name="connsiteY34" fmla="*/ 1553038 h 2267484"/>
              <a:gd name="connsiteX35" fmla="*/ 2264561 w 2579663"/>
              <a:gd name="connsiteY35" fmla="*/ 1379112 h 2267484"/>
              <a:gd name="connsiteX36" fmla="*/ 1971326 w 2579663"/>
              <a:gd name="connsiteY36" fmla="*/ 1379112 h 2267484"/>
              <a:gd name="connsiteX37" fmla="*/ 627483 w 2579663"/>
              <a:gd name="connsiteY37" fmla="*/ 1379112 h 2267484"/>
              <a:gd name="connsiteX38" fmla="*/ 627483 w 2579663"/>
              <a:gd name="connsiteY38" fmla="*/ 1552836 h 2267484"/>
              <a:gd name="connsiteX39" fmla="*/ 627483 w 2579663"/>
              <a:gd name="connsiteY39" fmla="*/ 1552837 h 2267484"/>
              <a:gd name="connsiteX40" fmla="*/ 920919 w 2579663"/>
              <a:gd name="connsiteY40" fmla="*/ 1552837 h 2267484"/>
              <a:gd name="connsiteX41" fmla="*/ 920919 w 2579663"/>
              <a:gd name="connsiteY41" fmla="*/ 1552836 h 2267484"/>
              <a:gd name="connsiteX42" fmla="*/ 920919 w 2579663"/>
              <a:gd name="connsiteY42" fmla="*/ 1379112 h 2267484"/>
              <a:gd name="connsiteX43" fmla="*/ 627483 w 2579663"/>
              <a:gd name="connsiteY43" fmla="*/ 1379112 h 2267484"/>
              <a:gd name="connsiteX44" fmla="*/ 1669828 w 2579663"/>
              <a:gd name="connsiteY44" fmla="*/ 1378910 h 2267484"/>
              <a:gd name="connsiteX45" fmla="*/ 1669828 w 2579663"/>
              <a:gd name="connsiteY45" fmla="*/ 1378911 h 2267484"/>
              <a:gd name="connsiteX46" fmla="*/ 1669828 w 2579663"/>
              <a:gd name="connsiteY46" fmla="*/ 1553037 h 2267484"/>
              <a:gd name="connsiteX47" fmla="*/ 1669828 w 2579663"/>
              <a:gd name="connsiteY47" fmla="*/ 1553038 h 2267484"/>
              <a:gd name="connsiteX48" fmla="*/ 1935453 w 2579663"/>
              <a:gd name="connsiteY48" fmla="*/ 1553038 h 2267484"/>
              <a:gd name="connsiteX49" fmla="*/ 1935453 w 2579663"/>
              <a:gd name="connsiteY49" fmla="*/ 1378911 h 2267484"/>
              <a:gd name="connsiteX50" fmla="*/ 1935452 w 2579663"/>
              <a:gd name="connsiteY50" fmla="*/ 1378911 h 2267484"/>
              <a:gd name="connsiteX51" fmla="*/ 1935452 w 2579663"/>
              <a:gd name="connsiteY51" fmla="*/ 1378910 h 2267484"/>
              <a:gd name="connsiteX52" fmla="*/ 1669828 w 2579663"/>
              <a:gd name="connsiteY52" fmla="*/ 1378910 h 2267484"/>
              <a:gd name="connsiteX53" fmla="*/ 325985 w 2579663"/>
              <a:gd name="connsiteY53" fmla="*/ 1378910 h 2267484"/>
              <a:gd name="connsiteX54" fmla="*/ 325985 w 2579663"/>
              <a:gd name="connsiteY54" fmla="*/ 1378911 h 2267484"/>
              <a:gd name="connsiteX55" fmla="*/ 325985 w 2579663"/>
              <a:gd name="connsiteY55" fmla="*/ 1552836 h 2267484"/>
              <a:gd name="connsiteX56" fmla="*/ 325985 w 2579663"/>
              <a:gd name="connsiteY56" fmla="*/ 1552837 h 2267484"/>
              <a:gd name="connsiteX57" fmla="*/ 592012 w 2579663"/>
              <a:gd name="connsiteY57" fmla="*/ 1552837 h 2267484"/>
              <a:gd name="connsiteX58" fmla="*/ 592012 w 2579663"/>
              <a:gd name="connsiteY58" fmla="*/ 1552836 h 2267484"/>
              <a:gd name="connsiteX59" fmla="*/ 592012 w 2579663"/>
              <a:gd name="connsiteY59" fmla="*/ 1378911 h 2267484"/>
              <a:gd name="connsiteX60" fmla="*/ 592012 w 2579663"/>
              <a:gd name="connsiteY60" fmla="*/ 1378910 h 2267484"/>
              <a:gd name="connsiteX61" fmla="*/ 325985 w 2579663"/>
              <a:gd name="connsiteY61" fmla="*/ 1378910 h 2267484"/>
              <a:gd name="connsiteX62" fmla="*/ 1301017 w 2579663"/>
              <a:gd name="connsiteY62" fmla="*/ 1256377 h 2267484"/>
              <a:gd name="connsiteX63" fmla="*/ 2414504 w 2579663"/>
              <a:gd name="connsiteY63" fmla="*/ 1256377 h 2267484"/>
              <a:gd name="connsiteX64" fmla="*/ 2435061 w 2579663"/>
              <a:gd name="connsiteY64" fmla="*/ 1276934 h 2267484"/>
              <a:gd name="connsiteX65" fmla="*/ 2434456 w 2579663"/>
              <a:gd name="connsiteY65" fmla="*/ 2267283 h 2267484"/>
              <a:gd name="connsiteX66" fmla="*/ 1527543 w 2579663"/>
              <a:gd name="connsiteY66" fmla="*/ 2267283 h 2267484"/>
              <a:gd name="connsiteX67" fmla="*/ 1527947 w 2579663"/>
              <a:gd name="connsiteY67" fmla="*/ 2260229 h 2267484"/>
              <a:gd name="connsiteX68" fmla="*/ 1527947 w 2579663"/>
              <a:gd name="connsiteY68" fmla="*/ 1558278 h 2267484"/>
              <a:gd name="connsiteX69" fmla="*/ 1527946 w 2579663"/>
              <a:gd name="connsiteY69" fmla="*/ 1558255 h 2267484"/>
              <a:gd name="connsiteX70" fmla="*/ 1527946 w 2579663"/>
              <a:gd name="connsiteY70" fmla="*/ 1558076 h 2267484"/>
              <a:gd name="connsiteX71" fmla="*/ 1527543 w 2579663"/>
              <a:gd name="connsiteY71" fmla="*/ 1548604 h 2267484"/>
              <a:gd name="connsiteX72" fmla="*/ 1092426 w 2579663"/>
              <a:gd name="connsiteY72" fmla="*/ 1548604 h 2267484"/>
              <a:gd name="connsiteX73" fmla="*/ 1092426 w 2579663"/>
              <a:gd name="connsiteY73" fmla="*/ 1560092 h 2267484"/>
              <a:gd name="connsiteX74" fmla="*/ 1092426 w 2579663"/>
              <a:gd name="connsiteY74" fmla="*/ 1711244 h 2267484"/>
              <a:gd name="connsiteX75" fmla="*/ 1092225 w 2579663"/>
              <a:gd name="connsiteY75" fmla="*/ 2267283 h 2267484"/>
              <a:gd name="connsiteX76" fmla="*/ 1092225 w 2579663"/>
              <a:gd name="connsiteY76" fmla="*/ 2267484 h 2267484"/>
              <a:gd name="connsiteX77" fmla="*/ 145005 w 2579663"/>
              <a:gd name="connsiteY77" fmla="*/ 2267484 h 2267484"/>
              <a:gd name="connsiteX78" fmla="*/ 144602 w 2579663"/>
              <a:gd name="connsiteY78" fmla="*/ 2257407 h 2267484"/>
              <a:gd name="connsiteX79" fmla="*/ 144602 w 2579663"/>
              <a:gd name="connsiteY79" fmla="*/ 1267865 h 2267484"/>
              <a:gd name="connsiteX80" fmla="*/ 145207 w 2579663"/>
              <a:gd name="connsiteY80" fmla="*/ 1256578 h 2267484"/>
              <a:gd name="connsiteX81" fmla="*/ 160322 w 2579663"/>
              <a:gd name="connsiteY81" fmla="*/ 1256578 h 2267484"/>
              <a:gd name="connsiteX82" fmla="*/ 1301017 w 2579663"/>
              <a:gd name="connsiteY82" fmla="*/ 1256377 h 2267484"/>
              <a:gd name="connsiteX83" fmla="*/ 898448 w 2579663"/>
              <a:gd name="connsiteY83" fmla="*/ 687440 h 2267484"/>
              <a:gd name="connsiteX84" fmla="*/ 898448 w 2579663"/>
              <a:gd name="connsiteY84" fmla="*/ 953065 h 2267484"/>
              <a:gd name="connsiteX85" fmla="*/ 1262826 w 2579663"/>
              <a:gd name="connsiteY85" fmla="*/ 953065 h 2267484"/>
              <a:gd name="connsiteX86" fmla="*/ 1262826 w 2579663"/>
              <a:gd name="connsiteY86" fmla="*/ 687440 h 2267484"/>
              <a:gd name="connsiteX87" fmla="*/ 898448 w 2579663"/>
              <a:gd name="connsiteY87" fmla="*/ 687440 h 2267484"/>
              <a:gd name="connsiteX88" fmla="*/ 1312605 w 2579663"/>
              <a:gd name="connsiteY88" fmla="*/ 686836 h 2267484"/>
              <a:gd name="connsiteX89" fmla="*/ 1312605 w 2579663"/>
              <a:gd name="connsiteY89" fmla="*/ 952662 h 2267484"/>
              <a:gd name="connsiteX90" fmla="*/ 1676781 w 2579663"/>
              <a:gd name="connsiteY90" fmla="*/ 952662 h 2267484"/>
              <a:gd name="connsiteX91" fmla="*/ 1676781 w 2579663"/>
              <a:gd name="connsiteY91" fmla="*/ 686836 h 2267484"/>
              <a:gd name="connsiteX92" fmla="*/ 1312605 w 2579663"/>
              <a:gd name="connsiteY92" fmla="*/ 686836 h 2267484"/>
              <a:gd name="connsiteX93" fmla="*/ 1797300 w 2579663"/>
              <a:gd name="connsiteY93" fmla="*/ 491547 h 2267484"/>
              <a:gd name="connsiteX94" fmla="*/ 1797300 w 2579663"/>
              <a:gd name="connsiteY94" fmla="*/ 1012518 h 2267484"/>
              <a:gd name="connsiteX95" fmla="*/ 763016 w 2579663"/>
              <a:gd name="connsiteY95" fmla="*/ 1012518 h 2267484"/>
              <a:gd name="connsiteX96" fmla="*/ 763016 w 2579663"/>
              <a:gd name="connsiteY96" fmla="*/ 496384 h 2267484"/>
              <a:gd name="connsiteX97" fmla="*/ 739033 w 2579663"/>
              <a:gd name="connsiteY97" fmla="*/ 531854 h 2267484"/>
              <a:gd name="connsiteX98" fmla="*/ 739436 w 2579663"/>
              <a:gd name="connsiteY98" fmla="*/ 1033679 h 2267484"/>
              <a:gd name="connsiteX99" fmla="*/ 739436 w 2579663"/>
              <a:gd name="connsiteY99" fmla="*/ 1045167 h 2267484"/>
              <a:gd name="connsiteX100" fmla="*/ 1823298 w 2579663"/>
              <a:gd name="connsiteY100" fmla="*/ 1045167 h 2267484"/>
              <a:gd name="connsiteX101" fmla="*/ 1823902 w 2579663"/>
              <a:gd name="connsiteY101" fmla="*/ 1041539 h 2267484"/>
              <a:gd name="connsiteX102" fmla="*/ 1823902 w 2579663"/>
              <a:gd name="connsiteY102" fmla="*/ 518553 h 2267484"/>
              <a:gd name="connsiteX103" fmla="*/ 1821081 w 2579663"/>
              <a:gd name="connsiteY103" fmla="*/ 510491 h 2267484"/>
              <a:gd name="connsiteX104" fmla="*/ 1797300 w 2579663"/>
              <a:gd name="connsiteY104" fmla="*/ 491547 h 2267484"/>
              <a:gd name="connsiteX105" fmla="*/ 1312202 w 2579663"/>
              <a:gd name="connsiteY105" fmla="*/ 486508 h 2267484"/>
              <a:gd name="connsiteX106" fmla="*/ 1312202 w 2579663"/>
              <a:gd name="connsiteY106" fmla="*/ 660233 h 2267484"/>
              <a:gd name="connsiteX107" fmla="*/ 1676177 w 2579663"/>
              <a:gd name="connsiteY107" fmla="*/ 660233 h 2267484"/>
              <a:gd name="connsiteX108" fmla="*/ 1676177 w 2579663"/>
              <a:gd name="connsiteY108" fmla="*/ 486508 h 2267484"/>
              <a:gd name="connsiteX109" fmla="*/ 1312202 w 2579663"/>
              <a:gd name="connsiteY109" fmla="*/ 486508 h 2267484"/>
              <a:gd name="connsiteX110" fmla="*/ 898448 w 2579663"/>
              <a:gd name="connsiteY110" fmla="*/ 486105 h 2267484"/>
              <a:gd name="connsiteX111" fmla="*/ 898448 w 2579663"/>
              <a:gd name="connsiteY111" fmla="*/ 660434 h 2267484"/>
              <a:gd name="connsiteX112" fmla="*/ 1262624 w 2579663"/>
              <a:gd name="connsiteY112" fmla="*/ 660434 h 2267484"/>
              <a:gd name="connsiteX113" fmla="*/ 1262624 w 2579663"/>
              <a:gd name="connsiteY113" fmla="*/ 486105 h 2267484"/>
              <a:gd name="connsiteX114" fmla="*/ 898448 w 2579663"/>
              <a:gd name="connsiteY114" fmla="*/ 486105 h 2267484"/>
              <a:gd name="connsiteX115" fmla="*/ 1286705 w 2579663"/>
              <a:gd name="connsiteY115" fmla="*/ 31572 h 2267484"/>
              <a:gd name="connsiteX116" fmla="*/ 1334268 w 2579663"/>
              <a:gd name="connsiteY116" fmla="*/ 67647 h 2267484"/>
              <a:gd name="connsiteX117" fmla="*/ 1845363 w 2579663"/>
              <a:gd name="connsiteY117" fmla="*/ 455000 h 2267484"/>
              <a:gd name="connsiteX118" fmla="*/ 1861285 w 2579663"/>
              <a:gd name="connsiteY118" fmla="*/ 497323 h 2267484"/>
              <a:gd name="connsiteX119" fmla="*/ 1814729 w 2579663"/>
              <a:gd name="connsiteY119" fmla="*/ 462054 h 2267484"/>
              <a:gd name="connsiteX120" fmla="*/ 1298999 w 2579663"/>
              <a:gd name="connsiteY120" fmla="*/ 69058 h 2267484"/>
              <a:gd name="connsiteX121" fmla="*/ 1281062 w 2579663"/>
              <a:gd name="connsiteY121" fmla="*/ 68856 h 2267484"/>
              <a:gd name="connsiteX122" fmla="*/ 727644 w 2579663"/>
              <a:gd name="connsiteY122" fmla="*/ 490470 h 2267484"/>
              <a:gd name="connsiteX123" fmla="*/ 718776 w 2579663"/>
              <a:gd name="connsiteY123" fmla="*/ 497121 h 2267484"/>
              <a:gd name="connsiteX124" fmla="*/ 733085 w 2579663"/>
              <a:gd name="connsiteY124" fmla="*/ 456411 h 2267484"/>
              <a:gd name="connsiteX125" fmla="*/ 1281667 w 2579663"/>
              <a:gd name="connsiteY125" fmla="*/ 35200 h 2267484"/>
              <a:gd name="connsiteX126" fmla="*/ 1286705 w 2579663"/>
              <a:gd name="connsiteY126" fmla="*/ 31572 h 2267484"/>
              <a:gd name="connsiteX127" fmla="*/ 1282375 w 2579663"/>
              <a:gd name="connsiteY127" fmla="*/ 4232 h 2267484"/>
              <a:gd name="connsiteX128" fmla="*/ 1275321 w 2579663"/>
              <a:gd name="connsiteY128" fmla="*/ 9271 h 2267484"/>
              <a:gd name="connsiteX129" fmla="*/ 983899 w 2579663"/>
              <a:gd name="connsiteY129" fmla="*/ 231565 h 2267484"/>
              <a:gd name="connsiteX130" fmla="*/ 703563 w 2579663"/>
              <a:gd name="connsiteY130" fmla="*/ 445193 h 2267484"/>
              <a:gd name="connsiteX131" fmla="*/ 691874 w 2579663"/>
              <a:gd name="connsiteY131" fmla="*/ 465952 h 2267484"/>
              <a:gd name="connsiteX132" fmla="*/ 692277 w 2579663"/>
              <a:gd name="connsiteY132" fmla="*/ 527420 h 2267484"/>
              <a:gd name="connsiteX133" fmla="*/ 693687 w 2579663"/>
              <a:gd name="connsiteY133" fmla="*/ 539512 h 2267484"/>
              <a:gd name="connsiteX134" fmla="*/ 1286003 w 2579663"/>
              <a:gd name="connsiteY134" fmla="*/ 100365 h 2267484"/>
              <a:gd name="connsiteX135" fmla="*/ 1876906 w 2579663"/>
              <a:gd name="connsiteY135" fmla="*/ 544954 h 2267484"/>
              <a:gd name="connsiteX136" fmla="*/ 1877108 w 2579663"/>
              <a:gd name="connsiteY136" fmla="*/ 470385 h 2267484"/>
              <a:gd name="connsiteX137" fmla="*/ 1861590 w 2579663"/>
              <a:gd name="connsiteY137" fmla="*/ 438140 h 2267484"/>
              <a:gd name="connsiteX138" fmla="*/ 1373268 w 2579663"/>
              <a:gd name="connsiteY138" fmla="*/ 72351 h 2267484"/>
              <a:gd name="connsiteX139" fmla="*/ 1282375 w 2579663"/>
              <a:gd name="connsiteY139" fmla="*/ 4232 h 2267484"/>
              <a:gd name="connsiteX140" fmla="*/ 1281770 w 2579663"/>
              <a:gd name="connsiteY140" fmla="*/ 0 h 2267484"/>
              <a:gd name="connsiteX141" fmla="*/ 1283785 w 2579663"/>
              <a:gd name="connsiteY141" fmla="*/ 0 h 2267484"/>
              <a:gd name="connsiteX142" fmla="*/ 1290436 w 2579663"/>
              <a:gd name="connsiteY142" fmla="*/ 6046 h 2267484"/>
              <a:gd name="connsiteX143" fmla="*/ 1815438 w 2579663"/>
              <a:gd name="connsiteY143" fmla="*/ 400251 h 2267484"/>
              <a:gd name="connsiteX144" fmla="*/ 1847079 w 2579663"/>
              <a:gd name="connsiteY144" fmla="*/ 410731 h 2267484"/>
              <a:gd name="connsiteX145" fmla="*/ 2220929 w 2579663"/>
              <a:gd name="connsiteY145" fmla="*/ 409925 h 2267484"/>
              <a:gd name="connsiteX146" fmla="*/ 2247330 w 2579663"/>
              <a:gd name="connsiteY146" fmla="*/ 427458 h 2267484"/>
              <a:gd name="connsiteX147" fmla="*/ 2570393 w 2579663"/>
              <a:gd name="connsiteY147" fmla="*/ 1181405 h 2267484"/>
              <a:gd name="connsiteX148" fmla="*/ 2579663 w 2579663"/>
              <a:gd name="connsiteY148" fmla="*/ 1201156 h 2267484"/>
              <a:gd name="connsiteX149" fmla="*/ 2579663 w 2579663"/>
              <a:gd name="connsiteY149" fmla="*/ 1203171 h 2267484"/>
              <a:gd name="connsiteX150" fmla="*/ 2567773 w 2579663"/>
              <a:gd name="connsiteY150" fmla="*/ 1204179 h 2267484"/>
              <a:gd name="connsiteX151" fmla="*/ 11891 w 2579663"/>
              <a:gd name="connsiteY151" fmla="*/ 1204179 h 2267484"/>
              <a:gd name="connsiteX152" fmla="*/ 0 w 2579663"/>
              <a:gd name="connsiteY152" fmla="*/ 1203171 h 2267484"/>
              <a:gd name="connsiteX153" fmla="*/ 0 w 2579663"/>
              <a:gd name="connsiteY153" fmla="*/ 1201156 h 2267484"/>
              <a:gd name="connsiteX154" fmla="*/ 3426 w 2579663"/>
              <a:gd name="connsiteY154" fmla="*/ 1195311 h 2267484"/>
              <a:gd name="connsiteX155" fmla="*/ 332938 w 2579663"/>
              <a:gd name="connsiteY155" fmla="*/ 425846 h 2267484"/>
              <a:gd name="connsiteX156" fmla="*/ 357122 w 2579663"/>
              <a:gd name="connsiteY156" fmla="*/ 410126 h 2267484"/>
              <a:gd name="connsiteX157" fmla="*/ 723717 w 2579663"/>
              <a:gd name="connsiteY157" fmla="*/ 411134 h 2267484"/>
              <a:gd name="connsiteX158" fmla="*/ 758985 w 2579663"/>
              <a:gd name="connsiteY158" fmla="*/ 399243 h 2267484"/>
              <a:gd name="connsiteX159" fmla="*/ 1033478 w 2579663"/>
              <a:gd name="connsiteY159" fmla="*/ 189646 h 2267484"/>
              <a:gd name="connsiteX160" fmla="*/ 1281770 w 2579663"/>
              <a:gd name="connsiteY160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2579663" h="2267484">
                <a:moveTo>
                  <a:pt x="1669828" y="1588710"/>
                </a:moveTo>
                <a:lnTo>
                  <a:pt x="1669828" y="1762636"/>
                </a:lnTo>
                <a:cubicBezTo>
                  <a:pt x="1758907" y="1762636"/>
                  <a:pt x="1847180" y="1762636"/>
                  <a:pt x="1936057" y="1762636"/>
                </a:cubicBezTo>
                <a:lnTo>
                  <a:pt x="1936058" y="1762636"/>
                </a:lnTo>
                <a:cubicBezTo>
                  <a:pt x="1936058" y="1704392"/>
                  <a:pt x="1936058" y="1647156"/>
                  <a:pt x="1936058" y="1588710"/>
                </a:cubicBezTo>
                <a:lnTo>
                  <a:pt x="1936057" y="1588710"/>
                </a:lnTo>
                <a:cubicBezTo>
                  <a:pt x="1846978" y="1588710"/>
                  <a:pt x="1758504" y="1588710"/>
                  <a:pt x="1669828" y="1588710"/>
                </a:cubicBezTo>
                <a:close/>
                <a:moveTo>
                  <a:pt x="325582" y="1588710"/>
                </a:moveTo>
                <a:lnTo>
                  <a:pt x="325582" y="1763039"/>
                </a:lnTo>
                <a:cubicBezTo>
                  <a:pt x="414660" y="1763039"/>
                  <a:pt x="503135" y="1763039"/>
                  <a:pt x="592012" y="1763039"/>
                </a:cubicBezTo>
                <a:lnTo>
                  <a:pt x="592013" y="1763039"/>
                </a:lnTo>
                <a:cubicBezTo>
                  <a:pt x="592013" y="1704795"/>
                  <a:pt x="592013" y="1646954"/>
                  <a:pt x="592013" y="1588710"/>
                </a:cubicBezTo>
                <a:lnTo>
                  <a:pt x="592012" y="1588710"/>
                </a:lnTo>
                <a:cubicBezTo>
                  <a:pt x="503135" y="1588710"/>
                  <a:pt x="414660" y="1588710"/>
                  <a:pt x="325582" y="1588710"/>
                </a:cubicBezTo>
                <a:close/>
                <a:moveTo>
                  <a:pt x="627684" y="1588508"/>
                </a:moveTo>
                <a:lnTo>
                  <a:pt x="627684" y="1588509"/>
                </a:lnTo>
                <a:lnTo>
                  <a:pt x="627684" y="1763038"/>
                </a:lnTo>
                <a:lnTo>
                  <a:pt x="627684" y="1763039"/>
                </a:lnTo>
                <a:cubicBezTo>
                  <a:pt x="725631" y="1763039"/>
                  <a:pt x="822771" y="1763039"/>
                  <a:pt x="920718" y="1763039"/>
                </a:cubicBezTo>
                <a:cubicBezTo>
                  <a:pt x="920718" y="1704392"/>
                  <a:pt x="920718" y="1646551"/>
                  <a:pt x="920718" y="1588509"/>
                </a:cubicBezTo>
                <a:lnTo>
                  <a:pt x="920717" y="1588509"/>
                </a:lnTo>
                <a:lnTo>
                  <a:pt x="920717" y="1588508"/>
                </a:lnTo>
                <a:cubicBezTo>
                  <a:pt x="822771" y="1588508"/>
                  <a:pt x="725429" y="1588508"/>
                  <a:pt x="627684" y="1588508"/>
                </a:cubicBezTo>
                <a:close/>
                <a:moveTo>
                  <a:pt x="1971528" y="1588306"/>
                </a:moveTo>
                <a:lnTo>
                  <a:pt x="1971528" y="1588307"/>
                </a:lnTo>
                <a:lnTo>
                  <a:pt x="1971527" y="1588307"/>
                </a:lnTo>
                <a:cubicBezTo>
                  <a:pt x="1971527" y="1647156"/>
                  <a:pt x="1971527" y="1704997"/>
                  <a:pt x="1971527" y="1762636"/>
                </a:cubicBezTo>
                <a:cubicBezTo>
                  <a:pt x="2069675" y="1762636"/>
                  <a:pt x="2167219" y="1762636"/>
                  <a:pt x="2264359" y="1762636"/>
                </a:cubicBezTo>
                <a:lnTo>
                  <a:pt x="2264359" y="1762635"/>
                </a:lnTo>
                <a:lnTo>
                  <a:pt x="2264360" y="1762635"/>
                </a:lnTo>
                <a:cubicBezTo>
                  <a:pt x="2264360" y="1704189"/>
                  <a:pt x="2264360" y="1646349"/>
                  <a:pt x="2264360" y="1588306"/>
                </a:cubicBezTo>
                <a:cubicBezTo>
                  <a:pt x="2166413" y="1588306"/>
                  <a:pt x="2069475" y="1588306"/>
                  <a:pt x="1971528" y="1588306"/>
                </a:cubicBezTo>
                <a:close/>
                <a:moveTo>
                  <a:pt x="1971326" y="1379112"/>
                </a:moveTo>
                <a:lnTo>
                  <a:pt x="1971326" y="1553038"/>
                </a:lnTo>
                <a:cubicBezTo>
                  <a:pt x="2069071" y="1553038"/>
                  <a:pt x="2166211" y="1553038"/>
                  <a:pt x="2264561" y="1553038"/>
                </a:cubicBezTo>
                <a:lnTo>
                  <a:pt x="2264561" y="1379112"/>
                </a:lnTo>
                <a:cubicBezTo>
                  <a:pt x="2166413" y="1379112"/>
                  <a:pt x="2068869" y="1379112"/>
                  <a:pt x="1971326" y="1379112"/>
                </a:cubicBezTo>
                <a:close/>
                <a:moveTo>
                  <a:pt x="627483" y="1379112"/>
                </a:moveTo>
                <a:lnTo>
                  <a:pt x="627483" y="1552836"/>
                </a:lnTo>
                <a:lnTo>
                  <a:pt x="627483" y="1552837"/>
                </a:lnTo>
                <a:cubicBezTo>
                  <a:pt x="725631" y="1552837"/>
                  <a:pt x="823174" y="1552837"/>
                  <a:pt x="920919" y="1552837"/>
                </a:cubicBezTo>
                <a:lnTo>
                  <a:pt x="920919" y="1552836"/>
                </a:lnTo>
                <a:lnTo>
                  <a:pt x="920919" y="1379112"/>
                </a:lnTo>
                <a:cubicBezTo>
                  <a:pt x="822771" y="1379112"/>
                  <a:pt x="725026" y="1379112"/>
                  <a:pt x="627483" y="1379112"/>
                </a:cubicBezTo>
                <a:close/>
                <a:moveTo>
                  <a:pt x="1669828" y="1378910"/>
                </a:moveTo>
                <a:lnTo>
                  <a:pt x="1669828" y="1378911"/>
                </a:lnTo>
                <a:lnTo>
                  <a:pt x="1669828" y="1553037"/>
                </a:lnTo>
                <a:lnTo>
                  <a:pt x="1669828" y="1553038"/>
                </a:lnTo>
                <a:cubicBezTo>
                  <a:pt x="1758907" y="1553038"/>
                  <a:pt x="1847180" y="1553038"/>
                  <a:pt x="1935453" y="1553038"/>
                </a:cubicBezTo>
                <a:cubicBezTo>
                  <a:pt x="1935453" y="1494593"/>
                  <a:pt x="1935453" y="1436752"/>
                  <a:pt x="1935453" y="1378911"/>
                </a:cubicBezTo>
                <a:lnTo>
                  <a:pt x="1935452" y="1378911"/>
                </a:lnTo>
                <a:lnTo>
                  <a:pt x="1935452" y="1378910"/>
                </a:lnTo>
                <a:cubicBezTo>
                  <a:pt x="1846575" y="1378910"/>
                  <a:pt x="1758504" y="1378910"/>
                  <a:pt x="1669828" y="1378910"/>
                </a:cubicBezTo>
                <a:close/>
                <a:moveTo>
                  <a:pt x="325985" y="1378910"/>
                </a:moveTo>
                <a:lnTo>
                  <a:pt x="325985" y="1378911"/>
                </a:lnTo>
                <a:lnTo>
                  <a:pt x="325985" y="1552836"/>
                </a:lnTo>
                <a:lnTo>
                  <a:pt x="325985" y="1552837"/>
                </a:lnTo>
                <a:cubicBezTo>
                  <a:pt x="415063" y="1552837"/>
                  <a:pt x="503336" y="1552837"/>
                  <a:pt x="592012" y="1552837"/>
                </a:cubicBezTo>
                <a:lnTo>
                  <a:pt x="592012" y="1552836"/>
                </a:lnTo>
                <a:lnTo>
                  <a:pt x="592012" y="1378911"/>
                </a:lnTo>
                <a:lnTo>
                  <a:pt x="592012" y="1378910"/>
                </a:lnTo>
                <a:cubicBezTo>
                  <a:pt x="503337" y="1378910"/>
                  <a:pt x="415064" y="1378910"/>
                  <a:pt x="325985" y="1378910"/>
                </a:cubicBezTo>
                <a:close/>
                <a:moveTo>
                  <a:pt x="1301017" y="1256377"/>
                </a:moveTo>
                <a:cubicBezTo>
                  <a:pt x="1672246" y="1256377"/>
                  <a:pt x="2043275" y="1256377"/>
                  <a:pt x="2414504" y="1256377"/>
                </a:cubicBezTo>
                <a:cubicBezTo>
                  <a:pt x="2435061" y="1256377"/>
                  <a:pt x="2435061" y="1256377"/>
                  <a:pt x="2435061" y="1276934"/>
                </a:cubicBezTo>
                <a:cubicBezTo>
                  <a:pt x="2434658" y="1607050"/>
                  <a:pt x="2434456" y="1937166"/>
                  <a:pt x="2434456" y="2267283"/>
                </a:cubicBezTo>
                <a:cubicBezTo>
                  <a:pt x="2132152" y="2267283"/>
                  <a:pt x="1829847" y="2267283"/>
                  <a:pt x="1527543" y="2267283"/>
                </a:cubicBezTo>
                <a:cubicBezTo>
                  <a:pt x="1527745" y="2264864"/>
                  <a:pt x="1527947" y="2262647"/>
                  <a:pt x="1527947" y="2260229"/>
                </a:cubicBezTo>
                <a:cubicBezTo>
                  <a:pt x="1527947" y="2026245"/>
                  <a:pt x="1527947" y="1792262"/>
                  <a:pt x="1527947" y="1558278"/>
                </a:cubicBezTo>
                <a:lnTo>
                  <a:pt x="1527946" y="1558255"/>
                </a:lnTo>
                <a:lnTo>
                  <a:pt x="1527946" y="1558076"/>
                </a:lnTo>
                <a:cubicBezTo>
                  <a:pt x="1527946" y="1555053"/>
                  <a:pt x="1527745" y="1552030"/>
                  <a:pt x="1527543" y="1548604"/>
                </a:cubicBezTo>
                <a:cubicBezTo>
                  <a:pt x="1382437" y="1548604"/>
                  <a:pt x="1237936" y="1548604"/>
                  <a:pt x="1092426" y="1548604"/>
                </a:cubicBezTo>
                <a:cubicBezTo>
                  <a:pt x="1092426" y="1552836"/>
                  <a:pt x="1092426" y="1556464"/>
                  <a:pt x="1092426" y="1560092"/>
                </a:cubicBezTo>
                <a:cubicBezTo>
                  <a:pt x="1092426" y="1610476"/>
                  <a:pt x="1092426" y="1660860"/>
                  <a:pt x="1092426" y="1711244"/>
                </a:cubicBezTo>
                <a:cubicBezTo>
                  <a:pt x="1092225" y="1896657"/>
                  <a:pt x="1092225" y="2081869"/>
                  <a:pt x="1092225" y="2267283"/>
                </a:cubicBezTo>
                <a:lnTo>
                  <a:pt x="1092225" y="2267484"/>
                </a:lnTo>
                <a:cubicBezTo>
                  <a:pt x="776418" y="2267484"/>
                  <a:pt x="460812" y="2267484"/>
                  <a:pt x="145005" y="2267484"/>
                </a:cubicBezTo>
                <a:cubicBezTo>
                  <a:pt x="144804" y="2264058"/>
                  <a:pt x="144602" y="2260833"/>
                  <a:pt x="144602" y="2257407"/>
                </a:cubicBezTo>
                <a:cubicBezTo>
                  <a:pt x="144602" y="1927492"/>
                  <a:pt x="144602" y="1597779"/>
                  <a:pt x="144602" y="1267865"/>
                </a:cubicBezTo>
                <a:cubicBezTo>
                  <a:pt x="144602" y="1264439"/>
                  <a:pt x="145005" y="1260811"/>
                  <a:pt x="145207" y="1256578"/>
                </a:cubicBezTo>
                <a:cubicBezTo>
                  <a:pt x="150850" y="1256578"/>
                  <a:pt x="155485" y="1256578"/>
                  <a:pt x="160322" y="1256578"/>
                </a:cubicBezTo>
                <a:cubicBezTo>
                  <a:pt x="540621" y="1256578"/>
                  <a:pt x="920718" y="1256377"/>
                  <a:pt x="1301017" y="1256377"/>
                </a:cubicBezTo>
                <a:close/>
                <a:moveTo>
                  <a:pt x="898448" y="687440"/>
                </a:moveTo>
                <a:cubicBezTo>
                  <a:pt x="898448" y="776519"/>
                  <a:pt x="898448" y="864590"/>
                  <a:pt x="898448" y="953065"/>
                </a:cubicBezTo>
                <a:cubicBezTo>
                  <a:pt x="1019975" y="953065"/>
                  <a:pt x="1140896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6" y="687440"/>
                  <a:pt x="1019571" y="687440"/>
                  <a:pt x="898448" y="687440"/>
                </a:cubicBezTo>
                <a:close/>
                <a:moveTo>
                  <a:pt x="1312605" y="686836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6"/>
                </a:cubicBezTo>
                <a:cubicBezTo>
                  <a:pt x="1554449" y="686836"/>
                  <a:pt x="1433527" y="686836"/>
                  <a:pt x="1312605" y="686836"/>
                </a:cubicBezTo>
                <a:close/>
                <a:moveTo>
                  <a:pt x="1797300" y="491547"/>
                </a:moveTo>
                <a:cubicBezTo>
                  <a:pt x="1797300" y="667287"/>
                  <a:pt x="1797300" y="839801"/>
                  <a:pt x="1797300" y="1012518"/>
                </a:cubicBezTo>
                <a:cubicBezTo>
                  <a:pt x="1452471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499" y="1043353"/>
                  <a:pt x="1823902" y="1042345"/>
                  <a:pt x="1823902" y="1041539"/>
                </a:cubicBezTo>
                <a:cubicBezTo>
                  <a:pt x="1823902" y="867210"/>
                  <a:pt x="1823902" y="692882"/>
                  <a:pt x="1823902" y="518553"/>
                </a:cubicBezTo>
                <a:cubicBezTo>
                  <a:pt x="1823902" y="515933"/>
                  <a:pt x="1822895" y="512104"/>
                  <a:pt x="1821081" y="510491"/>
                </a:cubicBezTo>
                <a:cubicBezTo>
                  <a:pt x="1814430" y="504445"/>
                  <a:pt x="1806973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3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5" y="486508"/>
                  <a:pt x="1312202" y="486508"/>
                </a:cubicBezTo>
                <a:close/>
                <a:moveTo>
                  <a:pt x="898448" y="486105"/>
                </a:moveTo>
                <a:cubicBezTo>
                  <a:pt x="898448" y="544954"/>
                  <a:pt x="898448" y="602795"/>
                  <a:pt x="898448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6" y="486105"/>
                  <a:pt x="1020176" y="486105"/>
                  <a:pt x="898448" y="486105"/>
                </a:cubicBezTo>
                <a:close/>
                <a:moveTo>
                  <a:pt x="1286705" y="31572"/>
                </a:moveTo>
                <a:cubicBezTo>
                  <a:pt x="1302425" y="43463"/>
                  <a:pt x="1318346" y="55555"/>
                  <a:pt x="1334268" y="67647"/>
                </a:cubicBezTo>
                <a:cubicBezTo>
                  <a:pt x="1504566" y="196832"/>
                  <a:pt x="1674662" y="326218"/>
                  <a:pt x="1845363" y="455000"/>
                </a:cubicBezTo>
                <a:cubicBezTo>
                  <a:pt x="1860277" y="466286"/>
                  <a:pt x="1865718" y="478580"/>
                  <a:pt x="1861285" y="497323"/>
                </a:cubicBezTo>
                <a:cubicBezTo>
                  <a:pt x="1845565" y="485432"/>
                  <a:pt x="1830046" y="473743"/>
                  <a:pt x="1814729" y="462054"/>
                </a:cubicBezTo>
                <a:cubicBezTo>
                  <a:pt x="1642819" y="331055"/>
                  <a:pt x="1470707" y="200258"/>
                  <a:pt x="1298999" y="69058"/>
                </a:cubicBezTo>
                <a:cubicBezTo>
                  <a:pt x="1292348" y="64020"/>
                  <a:pt x="1288116" y="63616"/>
                  <a:pt x="1281062" y="68856"/>
                </a:cubicBezTo>
                <a:cubicBezTo>
                  <a:pt x="1096656" y="209529"/>
                  <a:pt x="912251" y="350000"/>
                  <a:pt x="727644" y="490470"/>
                </a:cubicBezTo>
                <a:cubicBezTo>
                  <a:pt x="725024" y="492486"/>
                  <a:pt x="722404" y="494501"/>
                  <a:pt x="718776" y="497121"/>
                </a:cubicBezTo>
                <a:cubicBezTo>
                  <a:pt x="715350" y="479789"/>
                  <a:pt x="718172" y="467697"/>
                  <a:pt x="733085" y="456411"/>
                </a:cubicBezTo>
                <a:cubicBezTo>
                  <a:pt x="916282" y="316343"/>
                  <a:pt x="1098873" y="175671"/>
                  <a:pt x="1281667" y="35200"/>
                </a:cubicBezTo>
                <a:cubicBezTo>
                  <a:pt x="1283077" y="34192"/>
                  <a:pt x="1284287" y="33184"/>
                  <a:pt x="1286705" y="31572"/>
                </a:cubicBezTo>
                <a:close/>
                <a:moveTo>
                  <a:pt x="1282375" y="4232"/>
                </a:moveTo>
                <a:cubicBezTo>
                  <a:pt x="1279553" y="6248"/>
                  <a:pt x="1277336" y="7659"/>
                  <a:pt x="1275321" y="9271"/>
                </a:cubicBezTo>
                <a:cubicBezTo>
                  <a:pt x="1178181" y="83235"/>
                  <a:pt x="1081040" y="157400"/>
                  <a:pt x="983899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7" y="539512"/>
                </a:cubicBezTo>
                <a:cubicBezTo>
                  <a:pt x="895224" y="396623"/>
                  <a:pt x="1087892" y="245270"/>
                  <a:pt x="1286003" y="100365"/>
                </a:cubicBezTo>
                <a:cubicBezTo>
                  <a:pt x="1482097" y="248494"/>
                  <a:pt x="1676781" y="398236"/>
                  <a:pt x="1876906" y="544954"/>
                </a:cubicBezTo>
                <a:cubicBezTo>
                  <a:pt x="1876906" y="517948"/>
                  <a:pt x="1876100" y="494167"/>
                  <a:pt x="1877108" y="470385"/>
                </a:cubicBezTo>
                <a:cubicBezTo>
                  <a:pt x="1877713" y="456077"/>
                  <a:pt x="1873077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5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8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1"/>
                  <a:pt x="2579663" y="1202567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5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7"/>
                  <a:pt x="0" y="1201761"/>
                  <a:pt x="0" y="1201156"/>
                </a:cubicBezTo>
                <a:cubicBezTo>
                  <a:pt x="1210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5" y="410731"/>
                  <a:pt x="723717" y="411134"/>
                </a:cubicBezTo>
                <a:cubicBezTo>
                  <a:pt x="737219" y="411134"/>
                  <a:pt x="748304" y="407305"/>
                  <a:pt x="758985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1ED573-8F80-444A-9410-BD6BA2986E74}"/>
              </a:ext>
            </a:extLst>
          </p:cNvPr>
          <p:cNvSpPr txBox="1"/>
          <p:nvPr/>
        </p:nvSpPr>
        <p:spPr>
          <a:xfrm>
            <a:off x="4728795" y="4919376"/>
            <a:ext cx="3482878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2C4508-926B-4913-9288-5109D5BB4BAE}"/>
              </a:ext>
            </a:extLst>
          </p:cNvPr>
          <p:cNvSpPr/>
          <p:nvPr/>
        </p:nvSpPr>
        <p:spPr>
          <a:xfrm>
            <a:off x="8316447" y="3696407"/>
            <a:ext cx="66021" cy="2657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CA5665-23F6-48F5-BBE0-FDD2E1ECC0BB}"/>
              </a:ext>
            </a:extLst>
          </p:cNvPr>
          <p:cNvSpPr txBox="1"/>
          <p:nvPr/>
        </p:nvSpPr>
        <p:spPr>
          <a:xfrm>
            <a:off x="8643568" y="378787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96282C-0FCA-49A7-B0FB-5DFC3BAC78A9}"/>
              </a:ext>
            </a:extLst>
          </p:cNvPr>
          <p:cNvSpPr txBox="1"/>
          <p:nvPr/>
        </p:nvSpPr>
        <p:spPr>
          <a:xfrm>
            <a:off x="8643568" y="41090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5BAB9D-3F98-4950-9247-5B76754821E6}"/>
              </a:ext>
            </a:extLst>
          </p:cNvPr>
          <p:cNvSpPr txBox="1"/>
          <p:nvPr/>
        </p:nvSpPr>
        <p:spPr>
          <a:xfrm>
            <a:off x="8643568" y="507251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4D26C0-C517-4FAD-96B8-35771E1BB270}"/>
              </a:ext>
            </a:extLst>
          </p:cNvPr>
          <p:cNvSpPr txBox="1"/>
          <p:nvPr/>
        </p:nvSpPr>
        <p:spPr>
          <a:xfrm>
            <a:off x="8643568" y="475135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56C0EC-F721-4EA0-B314-775B91DC2EC9}"/>
              </a:ext>
            </a:extLst>
          </p:cNvPr>
          <p:cNvSpPr txBox="1"/>
          <p:nvPr/>
        </p:nvSpPr>
        <p:spPr>
          <a:xfrm>
            <a:off x="8643568" y="443019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C1D5EB-ADE4-422B-B062-6447635B3C66}"/>
              </a:ext>
            </a:extLst>
          </p:cNvPr>
          <p:cNvSpPr txBox="1"/>
          <p:nvPr/>
        </p:nvSpPr>
        <p:spPr>
          <a:xfrm>
            <a:off x="8643568" y="539367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7EF8FA-413F-45B3-972B-EE995EC7AA55}"/>
              </a:ext>
            </a:extLst>
          </p:cNvPr>
          <p:cNvSpPr txBox="1"/>
          <p:nvPr/>
        </p:nvSpPr>
        <p:spPr>
          <a:xfrm>
            <a:off x="8643568" y="603599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438650-1DDE-4DAD-8080-185271430320}"/>
              </a:ext>
            </a:extLst>
          </p:cNvPr>
          <p:cNvSpPr txBox="1"/>
          <p:nvPr/>
        </p:nvSpPr>
        <p:spPr>
          <a:xfrm>
            <a:off x="8643568" y="57148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DC7B61D6-5D9A-4DF8-BB35-D5DA427C1B4F}"/>
              </a:ext>
            </a:extLst>
          </p:cNvPr>
          <p:cNvSpPr txBox="1">
            <a:spLocks/>
          </p:cNvSpPr>
          <p:nvPr/>
        </p:nvSpPr>
        <p:spPr>
          <a:xfrm>
            <a:off x="4728796" y="3587837"/>
            <a:ext cx="3326552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Real Estate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D408C20-A5D6-42F2-85BE-083044F2242C}"/>
              </a:ext>
            </a:extLst>
          </p:cNvPr>
          <p:cNvSpPr/>
          <p:nvPr/>
        </p:nvSpPr>
        <p:spPr>
          <a:xfrm>
            <a:off x="4728795" y="4227658"/>
            <a:ext cx="3326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200" b="1" spc="3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EC2327-6717-4D14-B65C-05E658633FC5}"/>
              </a:ext>
            </a:extLst>
          </p:cNvPr>
          <p:cNvSpPr txBox="1"/>
          <p:nvPr/>
        </p:nvSpPr>
        <p:spPr>
          <a:xfrm>
            <a:off x="6245565" y="2021575"/>
            <a:ext cx="5314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E86250-9D3A-42CE-BA1C-AF62F90862E8}"/>
              </a:ext>
            </a:extLst>
          </p:cNvPr>
          <p:cNvSpPr txBox="1"/>
          <p:nvPr/>
        </p:nvSpPr>
        <p:spPr>
          <a:xfrm>
            <a:off x="6245563" y="1446788"/>
            <a:ext cx="531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709DDA-628C-4E6E-A231-1F82CD1C8DAC}"/>
              </a:ext>
            </a:extLst>
          </p:cNvPr>
          <p:cNvGrpSpPr/>
          <p:nvPr/>
        </p:nvGrpSpPr>
        <p:grpSpPr>
          <a:xfrm>
            <a:off x="8733315" y="-453438"/>
            <a:ext cx="2505984" cy="3742084"/>
            <a:chOff x="8733315" y="-453438"/>
            <a:chExt cx="2505984" cy="37420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DF4AF6-85B9-4458-8187-C84BB9E7346A}"/>
                </a:ext>
              </a:extLst>
            </p:cNvPr>
            <p:cNvSpPr/>
            <p:nvPr/>
          </p:nvSpPr>
          <p:spPr>
            <a:xfrm flipH="1">
              <a:off x="8733315" y="1188581"/>
              <a:ext cx="1611676" cy="2100065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24903"/>
                <a:gd name="connsiteX1" fmla="*/ 568172 w 1180796"/>
                <a:gd name="connsiteY1" fmla="*/ 304800 h 1424903"/>
                <a:gd name="connsiteX2" fmla="*/ 779871 w 1180796"/>
                <a:gd name="connsiteY2" fmla="*/ 459344 h 1424903"/>
                <a:gd name="connsiteX3" fmla="*/ 1089331 w 1180796"/>
                <a:gd name="connsiteY3" fmla="*/ 830882 h 1424903"/>
                <a:gd name="connsiteX4" fmla="*/ 1176007 w 1180796"/>
                <a:gd name="connsiteY4" fmla="*/ 1299015 h 1424903"/>
                <a:gd name="connsiteX5" fmla="*/ 1106293 w 1180796"/>
                <a:gd name="connsiteY5" fmla="*/ 1261345 h 1424903"/>
                <a:gd name="connsiteX6" fmla="*/ 1093530 w 1180796"/>
                <a:gd name="connsiteY6" fmla="*/ 1409318 h 1424903"/>
                <a:gd name="connsiteX7" fmla="*/ 1016094 w 1180796"/>
                <a:gd name="connsiteY7" fmla="*/ 1334364 h 1424903"/>
                <a:gd name="connsiteX8" fmla="*/ 895769 w 1180796"/>
                <a:gd name="connsiteY8" fmla="*/ 1423471 h 1424903"/>
                <a:gd name="connsiteX9" fmla="*/ 873874 w 1180796"/>
                <a:gd name="connsiteY9" fmla="*/ 986314 h 1424903"/>
                <a:gd name="connsiteX10" fmla="*/ 541005 w 1180796"/>
                <a:gd name="connsiteY10" fmla="*/ 803357 h 1424903"/>
                <a:gd name="connsiteX11" fmla="*/ 504720 w 1180796"/>
                <a:gd name="connsiteY11" fmla="*/ 953956 h 1424903"/>
                <a:gd name="connsiteX12" fmla="*/ 541004 w 1180796"/>
                <a:gd name="connsiteY12" fmla="*/ 1175672 h 1424903"/>
                <a:gd name="connsiteX13" fmla="*/ 532632 w 1180796"/>
                <a:gd name="connsiteY13" fmla="*/ 1402288 h 1424903"/>
                <a:gd name="connsiteX14" fmla="*/ 243154 w 1180796"/>
                <a:gd name="connsiteY14" fmla="*/ 889736 h 1424903"/>
                <a:gd name="connsiteX15" fmla="*/ 174649 w 1180796"/>
                <a:gd name="connsiteY15" fmla="*/ 445938 h 1424903"/>
                <a:gd name="connsiteX16" fmla="*/ 0 w 1180796"/>
                <a:gd name="connsiteY16" fmla="*/ 74192 h 1424903"/>
                <a:gd name="connsiteX17" fmla="*/ 567269 w 1180796"/>
                <a:gd name="connsiteY17" fmla="*/ 0 h 1424903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1016094 w 1180796"/>
                <a:gd name="connsiteY7" fmla="*/ 1334364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037669 w 1180796"/>
                <a:gd name="connsiteY5" fmla="*/ 1240758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873874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878845 w 1107563"/>
                <a:gd name="connsiteY7" fmla="*/ 1286327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1037669 w 1107563"/>
                <a:gd name="connsiteY5" fmla="*/ 1240758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962182 w 1107563"/>
                <a:gd name="connsiteY5" fmla="*/ 1268207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9969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1734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4100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104232 h 1349929"/>
                <a:gd name="connsiteX1" fmla="*/ 568172 w 1100111"/>
                <a:gd name="connsiteY1" fmla="*/ 230608 h 1349929"/>
                <a:gd name="connsiteX2" fmla="*/ 779871 w 1100111"/>
                <a:gd name="connsiteY2" fmla="*/ 385152 h 1349929"/>
                <a:gd name="connsiteX3" fmla="*/ 1089331 w 1100111"/>
                <a:gd name="connsiteY3" fmla="*/ 756690 h 1349929"/>
                <a:gd name="connsiteX4" fmla="*/ 1045621 w 1100111"/>
                <a:gd name="connsiteY4" fmla="*/ 1320897 h 1349929"/>
                <a:gd name="connsiteX5" fmla="*/ 962182 w 1100111"/>
                <a:gd name="connsiteY5" fmla="*/ 1194015 h 1349929"/>
                <a:gd name="connsiteX6" fmla="*/ 928833 w 1100111"/>
                <a:gd name="connsiteY6" fmla="*/ 1348852 h 1349929"/>
                <a:gd name="connsiteX7" fmla="*/ 823946 w 1100111"/>
                <a:gd name="connsiteY7" fmla="*/ 1218998 h 1349929"/>
                <a:gd name="connsiteX8" fmla="*/ 717344 w 1100111"/>
                <a:gd name="connsiteY8" fmla="*/ 1349279 h 1349929"/>
                <a:gd name="connsiteX9" fmla="*/ 770939 w 1100111"/>
                <a:gd name="connsiteY9" fmla="*/ 939572 h 1349929"/>
                <a:gd name="connsiteX10" fmla="*/ 541005 w 1100111"/>
                <a:gd name="connsiteY10" fmla="*/ 729165 h 1349929"/>
                <a:gd name="connsiteX11" fmla="*/ 504720 w 1100111"/>
                <a:gd name="connsiteY11" fmla="*/ 879764 h 1349929"/>
                <a:gd name="connsiteX12" fmla="*/ 630216 w 1100111"/>
                <a:gd name="connsiteY12" fmla="*/ 1067169 h 1349929"/>
                <a:gd name="connsiteX13" fmla="*/ 628706 w 1100111"/>
                <a:gd name="connsiteY13" fmla="*/ 1286922 h 1349929"/>
                <a:gd name="connsiteX14" fmla="*/ 243154 w 1100111"/>
                <a:gd name="connsiteY14" fmla="*/ 815544 h 1349929"/>
                <a:gd name="connsiteX15" fmla="*/ 174649 w 1100111"/>
                <a:gd name="connsiteY15" fmla="*/ 371746 h 1349929"/>
                <a:gd name="connsiteX16" fmla="*/ 0 w 1100111"/>
                <a:gd name="connsiteY16" fmla="*/ 0 h 1349929"/>
                <a:gd name="connsiteX17" fmla="*/ 567269 w 1100111"/>
                <a:gd name="connsiteY17" fmla="*/ 104232 h 1349929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484594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479428 w 955999"/>
                <a:gd name="connsiteY13" fmla="*/ 1162027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500090 w 955999"/>
                <a:gd name="connsiteY13" fmla="*/ 1156861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5999" h="1245697">
                  <a:moveTo>
                    <a:pt x="423157" y="0"/>
                  </a:moveTo>
                  <a:lnTo>
                    <a:pt x="424060" y="126376"/>
                  </a:lnTo>
                  <a:cubicBezTo>
                    <a:pt x="496612" y="172926"/>
                    <a:pt x="521507" y="192671"/>
                    <a:pt x="635759" y="280920"/>
                  </a:cubicBezTo>
                  <a:cubicBezTo>
                    <a:pt x="722619" y="368600"/>
                    <a:pt x="879196" y="512513"/>
                    <a:pt x="945219" y="652458"/>
                  </a:cubicBezTo>
                  <a:cubicBezTo>
                    <a:pt x="978508" y="820638"/>
                    <a:pt x="926346" y="1182657"/>
                    <a:pt x="901509" y="1216665"/>
                  </a:cubicBezTo>
                  <a:cubicBezTo>
                    <a:pt x="889853" y="1228727"/>
                    <a:pt x="849506" y="1123222"/>
                    <a:pt x="818070" y="1089783"/>
                  </a:cubicBezTo>
                  <a:cubicBezTo>
                    <a:pt x="820510" y="1166363"/>
                    <a:pt x="797939" y="1232054"/>
                    <a:pt x="784721" y="1244620"/>
                  </a:cubicBezTo>
                  <a:cubicBezTo>
                    <a:pt x="768324" y="1256390"/>
                    <a:pt x="710502" y="1168988"/>
                    <a:pt x="679834" y="1114766"/>
                  </a:cubicBezTo>
                  <a:cubicBezTo>
                    <a:pt x="671051" y="1169879"/>
                    <a:pt x="585499" y="1236792"/>
                    <a:pt x="573232" y="1245047"/>
                  </a:cubicBezTo>
                  <a:cubicBezTo>
                    <a:pt x="497826" y="1117526"/>
                    <a:pt x="589837" y="1019478"/>
                    <a:pt x="626827" y="835340"/>
                  </a:cubicBezTo>
                  <a:cubicBezTo>
                    <a:pt x="552831" y="690483"/>
                    <a:pt x="459321" y="625640"/>
                    <a:pt x="396893" y="624933"/>
                  </a:cubicBezTo>
                  <a:cubicBezTo>
                    <a:pt x="335864" y="636418"/>
                    <a:pt x="353658" y="702559"/>
                    <a:pt x="360608" y="775532"/>
                  </a:cubicBezTo>
                  <a:cubicBezTo>
                    <a:pt x="376985" y="858952"/>
                    <a:pt x="469539" y="898639"/>
                    <a:pt x="486104" y="962937"/>
                  </a:cubicBezTo>
                  <a:cubicBezTo>
                    <a:pt x="553304" y="1101697"/>
                    <a:pt x="552214" y="1204517"/>
                    <a:pt x="500090" y="1156861"/>
                  </a:cubicBezTo>
                  <a:cubicBezTo>
                    <a:pt x="466423" y="1156087"/>
                    <a:pt x="236464" y="953014"/>
                    <a:pt x="99042" y="711312"/>
                  </a:cubicBezTo>
                  <a:cubicBezTo>
                    <a:pt x="31436" y="563338"/>
                    <a:pt x="56171" y="409395"/>
                    <a:pt x="30537" y="267514"/>
                  </a:cubicBezTo>
                  <a:cubicBezTo>
                    <a:pt x="-4031" y="131591"/>
                    <a:pt x="84482" y="295894"/>
                    <a:pt x="0" y="156541"/>
                  </a:cubicBezTo>
                  <a:lnTo>
                    <a:pt x="423157" y="0"/>
                  </a:ln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6896F0-E7DA-48F5-BEF1-2F235313B6D5}"/>
                </a:ext>
              </a:extLst>
            </p:cNvPr>
            <p:cNvSpPr/>
            <p:nvPr/>
          </p:nvSpPr>
          <p:spPr>
            <a:xfrm rot="2072551">
              <a:off x="9632227" y="1072838"/>
              <a:ext cx="905452" cy="499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70B72CA3-E8C7-4BC4-A02C-61C9EF7048D8}"/>
                </a:ext>
              </a:extLst>
            </p:cNvPr>
            <p:cNvSpPr/>
            <p:nvPr/>
          </p:nvSpPr>
          <p:spPr>
            <a:xfrm rot="2072551">
              <a:off x="10107665" y="-453438"/>
              <a:ext cx="1131634" cy="1834034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529"/>
                <a:gd name="connsiteY0" fmla="*/ 239053 h 968130"/>
                <a:gd name="connsiteX1" fmla="*/ 791529 w 791529"/>
                <a:gd name="connsiteY1" fmla="*/ 0 h 968130"/>
                <a:gd name="connsiteX2" fmla="*/ 791529 w 791529"/>
                <a:gd name="connsiteY2" fmla="*/ 968130 h 968130"/>
                <a:gd name="connsiteX3" fmla="*/ 13770 w 791529"/>
                <a:gd name="connsiteY3" fmla="*/ 968130 h 968130"/>
                <a:gd name="connsiteX4" fmla="*/ 0 w 791529"/>
                <a:gd name="connsiteY4" fmla="*/ 239053 h 968130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0 w 791529"/>
                <a:gd name="connsiteY0" fmla="*/ 545513 h 1274590"/>
                <a:gd name="connsiteX1" fmla="*/ 20737 w 791529"/>
                <a:gd name="connsiteY1" fmla="*/ 517905 h 1274590"/>
                <a:gd name="connsiteX2" fmla="*/ 763364 w 791529"/>
                <a:gd name="connsiteY2" fmla="*/ 0 h 1274590"/>
                <a:gd name="connsiteX3" fmla="*/ 791529 w 791529"/>
                <a:gd name="connsiteY3" fmla="*/ 1274590 h 1274590"/>
                <a:gd name="connsiteX4" fmla="*/ 13770 w 791529"/>
                <a:gd name="connsiteY4" fmla="*/ 1274590 h 1274590"/>
                <a:gd name="connsiteX5" fmla="*/ 0 w 791529"/>
                <a:gd name="connsiteY5" fmla="*/ 545513 h 1274590"/>
                <a:gd name="connsiteX0" fmla="*/ 0 w 791529"/>
                <a:gd name="connsiteY0" fmla="*/ 565822 h 1294899"/>
                <a:gd name="connsiteX1" fmla="*/ 763364 w 791529"/>
                <a:gd name="connsiteY1" fmla="*/ 20309 h 1294899"/>
                <a:gd name="connsiteX2" fmla="*/ 791529 w 791529"/>
                <a:gd name="connsiteY2" fmla="*/ 1294899 h 1294899"/>
                <a:gd name="connsiteX3" fmla="*/ 13770 w 791529"/>
                <a:gd name="connsiteY3" fmla="*/ 1294899 h 1294899"/>
                <a:gd name="connsiteX4" fmla="*/ 0 w 791529"/>
                <a:gd name="connsiteY4" fmla="*/ 565822 h 1294899"/>
                <a:gd name="connsiteX0" fmla="*/ 0 w 791529"/>
                <a:gd name="connsiteY0" fmla="*/ 564909 h 1293986"/>
                <a:gd name="connsiteX1" fmla="*/ 763364 w 791529"/>
                <a:gd name="connsiteY1" fmla="*/ 19396 h 1293986"/>
                <a:gd name="connsiteX2" fmla="*/ 791529 w 791529"/>
                <a:gd name="connsiteY2" fmla="*/ 1293986 h 1293986"/>
                <a:gd name="connsiteX3" fmla="*/ 13770 w 791529"/>
                <a:gd name="connsiteY3" fmla="*/ 1293986 h 1293986"/>
                <a:gd name="connsiteX4" fmla="*/ 0 w 791529"/>
                <a:gd name="connsiteY4" fmla="*/ 564909 h 1293986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1304 w 777759"/>
                <a:gd name="connsiteY0" fmla="*/ 948409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1304 w 777759"/>
                <a:gd name="connsiteY4" fmla="*/ 948409 h 1274590"/>
                <a:gd name="connsiteX0" fmla="*/ 1304 w 777759"/>
                <a:gd name="connsiteY0" fmla="*/ 508746 h 834927"/>
                <a:gd name="connsiteX1" fmla="*/ 734346 w 777759"/>
                <a:gd name="connsiteY1" fmla="*/ 0 h 834927"/>
                <a:gd name="connsiteX2" fmla="*/ 777759 w 777759"/>
                <a:gd name="connsiteY2" fmla="*/ 834927 h 834927"/>
                <a:gd name="connsiteX3" fmla="*/ 0 w 777759"/>
                <a:gd name="connsiteY3" fmla="*/ 834927 h 834927"/>
                <a:gd name="connsiteX4" fmla="*/ 1304 w 777759"/>
                <a:gd name="connsiteY4" fmla="*/ 508746 h 834927"/>
                <a:gd name="connsiteX0" fmla="*/ 1304 w 777759"/>
                <a:gd name="connsiteY0" fmla="*/ 498313 h 824494"/>
                <a:gd name="connsiteX1" fmla="*/ 765371 w 777759"/>
                <a:gd name="connsiteY1" fmla="*/ 0 h 824494"/>
                <a:gd name="connsiteX2" fmla="*/ 777759 w 777759"/>
                <a:gd name="connsiteY2" fmla="*/ 824494 h 824494"/>
                <a:gd name="connsiteX3" fmla="*/ 0 w 777759"/>
                <a:gd name="connsiteY3" fmla="*/ 824494 h 824494"/>
                <a:gd name="connsiteX4" fmla="*/ 1304 w 777759"/>
                <a:gd name="connsiteY4" fmla="*/ 498313 h 824494"/>
                <a:gd name="connsiteX0" fmla="*/ 1304 w 777759"/>
                <a:gd name="connsiteY0" fmla="*/ 514490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304 w 777759"/>
                <a:gd name="connsiteY4" fmla="*/ 514490 h 840671"/>
                <a:gd name="connsiteX0" fmla="*/ 14603 w 777759"/>
                <a:gd name="connsiteY0" fmla="*/ 69356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4603 w 777759"/>
                <a:gd name="connsiteY4" fmla="*/ 69356 h 840671"/>
                <a:gd name="connsiteX0" fmla="*/ 14603 w 777759"/>
                <a:gd name="connsiteY0" fmla="*/ 69356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4603 w 777759"/>
                <a:gd name="connsiteY4" fmla="*/ 69356 h 840671"/>
                <a:gd name="connsiteX0" fmla="*/ 14603 w 777759"/>
                <a:gd name="connsiteY0" fmla="*/ 489196 h 1260511"/>
                <a:gd name="connsiteX1" fmla="*/ 741348 w 777759"/>
                <a:gd name="connsiteY1" fmla="*/ 0 h 1260511"/>
                <a:gd name="connsiteX2" fmla="*/ 777759 w 777759"/>
                <a:gd name="connsiteY2" fmla="*/ 1260511 h 1260511"/>
                <a:gd name="connsiteX3" fmla="*/ 0 w 777759"/>
                <a:gd name="connsiteY3" fmla="*/ 1260511 h 1260511"/>
                <a:gd name="connsiteX4" fmla="*/ 14603 w 777759"/>
                <a:gd name="connsiteY4" fmla="*/ 489196 h 126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759" h="1260511">
                  <a:moveTo>
                    <a:pt x="14603" y="489196"/>
                  </a:moveTo>
                  <a:cubicBezTo>
                    <a:pt x="247753" y="342600"/>
                    <a:pt x="457890" y="189437"/>
                    <a:pt x="741348" y="0"/>
                  </a:cubicBezTo>
                  <a:lnTo>
                    <a:pt x="777759" y="1260511"/>
                  </a:lnTo>
                  <a:lnTo>
                    <a:pt x="0" y="1260511"/>
                  </a:lnTo>
                  <a:cubicBezTo>
                    <a:pt x="125" y="1008941"/>
                    <a:pt x="14478" y="740766"/>
                    <a:pt x="14603" y="4891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F5F95C-4B46-45FB-AB5F-F0934B308383}"/>
              </a:ext>
            </a:extLst>
          </p:cNvPr>
          <p:cNvGrpSpPr/>
          <p:nvPr/>
        </p:nvGrpSpPr>
        <p:grpSpPr>
          <a:xfrm>
            <a:off x="7389302" y="4802192"/>
            <a:ext cx="3156837" cy="2526634"/>
            <a:chOff x="7389302" y="4802192"/>
            <a:chExt cx="3156837" cy="25266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2EABD8-F9BA-4B3C-A1EE-B8BE8C43643B}"/>
                </a:ext>
              </a:extLst>
            </p:cNvPr>
            <p:cNvGrpSpPr/>
            <p:nvPr/>
          </p:nvGrpSpPr>
          <p:grpSpPr>
            <a:xfrm flipH="1">
              <a:off x="8174074" y="4802192"/>
              <a:ext cx="2372065" cy="1048970"/>
              <a:chOff x="2194561" y="1435364"/>
              <a:chExt cx="4680414" cy="2069764"/>
            </a:xfrm>
          </p:grpSpPr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1A8D0A99-AA77-4FC3-ABA3-77FA55AE88C8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19">
                <a:extLst>
                  <a:ext uri="{FF2B5EF4-FFF2-40B4-BE49-F238E27FC236}">
                    <a16:creationId xmlns:a16="http://schemas.microsoft.com/office/drawing/2014/main" id="{ED8EEA0F-15A0-4DC2-ACF1-1A3936814DDD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2A3131-BBF1-4F9B-AF1A-0B1E387F4C74}"/>
                </a:ext>
              </a:extLst>
            </p:cNvPr>
            <p:cNvSpPr/>
            <p:nvPr/>
          </p:nvSpPr>
          <p:spPr>
            <a:xfrm rot="2072551">
              <a:off x="8046148" y="5406171"/>
              <a:ext cx="858268" cy="393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D117C064-F0A5-407D-A543-F1A39FC46E2C}"/>
                </a:ext>
              </a:extLst>
            </p:cNvPr>
            <p:cNvSpPr/>
            <p:nvPr/>
          </p:nvSpPr>
          <p:spPr>
            <a:xfrm rot="12914339">
              <a:off x="7389302" y="5621066"/>
              <a:ext cx="1087289" cy="170776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0E2861-8141-4C1D-B5E6-8AFF8E9829F7}"/>
              </a:ext>
            </a:extLst>
          </p:cNvPr>
          <p:cNvSpPr/>
          <p:nvPr/>
        </p:nvSpPr>
        <p:spPr>
          <a:xfrm>
            <a:off x="8969259" y="2795823"/>
            <a:ext cx="1115695" cy="1764664"/>
          </a:xfrm>
          <a:custGeom>
            <a:avLst/>
            <a:gdLst>
              <a:gd name="connsiteX0" fmla="*/ 502892 w 1115695"/>
              <a:gd name="connsiteY0" fmla="*/ 913254 h 1764664"/>
              <a:gd name="connsiteX1" fmla="*/ 479251 w 1115695"/>
              <a:gd name="connsiteY1" fmla="*/ 947385 h 1764664"/>
              <a:gd name="connsiteX2" fmla="*/ 524186 w 1115695"/>
              <a:gd name="connsiteY2" fmla="*/ 944411 h 1764664"/>
              <a:gd name="connsiteX3" fmla="*/ 502892 w 1115695"/>
              <a:gd name="connsiteY3" fmla="*/ 913254 h 1764664"/>
              <a:gd name="connsiteX4" fmla="*/ 296068 w 1115695"/>
              <a:gd name="connsiteY4" fmla="*/ 857673 h 1764664"/>
              <a:gd name="connsiteX5" fmla="*/ 345386 w 1115695"/>
              <a:gd name="connsiteY5" fmla="*/ 908713 h 1764664"/>
              <a:gd name="connsiteX6" fmla="*/ 296068 w 1115695"/>
              <a:gd name="connsiteY6" fmla="*/ 857673 h 1764664"/>
              <a:gd name="connsiteX7" fmla="*/ 701732 w 1115695"/>
              <a:gd name="connsiteY7" fmla="*/ 834970 h 1764664"/>
              <a:gd name="connsiteX8" fmla="*/ 652883 w 1115695"/>
              <a:gd name="connsiteY8" fmla="*/ 859551 h 1764664"/>
              <a:gd name="connsiteX9" fmla="*/ 650535 w 1115695"/>
              <a:gd name="connsiteY9" fmla="*/ 901981 h 1764664"/>
              <a:gd name="connsiteX10" fmla="*/ 701732 w 1115695"/>
              <a:gd name="connsiteY10" fmla="*/ 834970 h 1764664"/>
              <a:gd name="connsiteX11" fmla="*/ 424139 w 1115695"/>
              <a:gd name="connsiteY11" fmla="*/ 0 h 1764664"/>
              <a:gd name="connsiteX12" fmla="*/ 531388 w 1115695"/>
              <a:gd name="connsiteY12" fmla="*/ 0 h 1764664"/>
              <a:gd name="connsiteX13" fmla="*/ 707838 w 1115695"/>
              <a:gd name="connsiteY13" fmla="*/ 62157 h 1764664"/>
              <a:gd name="connsiteX14" fmla="*/ 923431 w 1115695"/>
              <a:gd name="connsiteY14" fmla="*/ 496473 h 1764664"/>
              <a:gd name="connsiteX15" fmla="*/ 795046 w 1115695"/>
              <a:gd name="connsiteY15" fmla="*/ 761854 h 1764664"/>
              <a:gd name="connsiteX16" fmla="*/ 785026 w 1115695"/>
              <a:gd name="connsiteY16" fmla="*/ 797238 h 1764664"/>
              <a:gd name="connsiteX17" fmla="*/ 726157 w 1115695"/>
              <a:gd name="connsiteY17" fmla="*/ 962103 h 1764664"/>
              <a:gd name="connsiteX18" fmla="*/ 884133 w 1115695"/>
              <a:gd name="connsiteY18" fmla="*/ 1412702 h 1764664"/>
              <a:gd name="connsiteX19" fmla="*/ 1036315 w 1115695"/>
              <a:gd name="connsiteY19" fmla="*/ 1359312 h 1764664"/>
              <a:gd name="connsiteX20" fmla="*/ 1049154 w 1115695"/>
              <a:gd name="connsiteY20" fmla="*/ 1392974 h 1764664"/>
              <a:gd name="connsiteX21" fmla="*/ 958971 w 1115695"/>
              <a:gd name="connsiteY21" fmla="*/ 1425697 h 1764664"/>
              <a:gd name="connsiteX22" fmla="*/ 967583 w 1115695"/>
              <a:gd name="connsiteY22" fmla="*/ 1453565 h 1764664"/>
              <a:gd name="connsiteX23" fmla="*/ 1043831 w 1115695"/>
              <a:gd name="connsiteY23" fmla="*/ 1427889 h 1764664"/>
              <a:gd name="connsiteX24" fmla="*/ 1055886 w 1115695"/>
              <a:gd name="connsiteY24" fmla="*/ 1462960 h 1764664"/>
              <a:gd name="connsiteX25" fmla="*/ 980891 w 1115695"/>
              <a:gd name="connsiteY25" fmla="*/ 1490515 h 1764664"/>
              <a:gd name="connsiteX26" fmla="*/ 990128 w 1115695"/>
              <a:gd name="connsiteY26" fmla="*/ 1516349 h 1764664"/>
              <a:gd name="connsiteX27" fmla="*/ 1080937 w 1115695"/>
              <a:gd name="connsiteY27" fmla="*/ 1485662 h 1764664"/>
              <a:gd name="connsiteX28" fmla="*/ 1093775 w 1115695"/>
              <a:gd name="connsiteY28" fmla="*/ 1520576 h 1764664"/>
              <a:gd name="connsiteX29" fmla="*/ 1002967 w 1115695"/>
              <a:gd name="connsiteY29" fmla="*/ 1553768 h 1764664"/>
              <a:gd name="connsiteX30" fmla="*/ 1013144 w 1115695"/>
              <a:gd name="connsiteY30" fmla="*/ 1582733 h 1764664"/>
              <a:gd name="connsiteX31" fmla="*/ 1102700 w 1115695"/>
              <a:gd name="connsiteY31" fmla="*/ 1552359 h 1764664"/>
              <a:gd name="connsiteX32" fmla="*/ 1115695 w 1115695"/>
              <a:gd name="connsiteY32" fmla="*/ 1582890 h 1764664"/>
              <a:gd name="connsiteX33" fmla="*/ 881627 w 1115695"/>
              <a:gd name="connsiteY33" fmla="*/ 1665087 h 1764664"/>
              <a:gd name="connsiteX34" fmla="*/ 802092 w 1115695"/>
              <a:gd name="connsiteY34" fmla="*/ 1438065 h 1764664"/>
              <a:gd name="connsiteX35" fmla="*/ 654136 w 1115695"/>
              <a:gd name="connsiteY35" fmla="*/ 1015648 h 1764664"/>
              <a:gd name="connsiteX36" fmla="*/ 625328 w 1115695"/>
              <a:gd name="connsiteY36" fmla="*/ 986684 h 1764664"/>
              <a:gd name="connsiteX37" fmla="*/ 579454 w 1115695"/>
              <a:gd name="connsiteY37" fmla="*/ 1009386 h 1764664"/>
              <a:gd name="connsiteX38" fmla="*/ 581019 w 1115695"/>
              <a:gd name="connsiteY38" fmla="*/ 1028174 h 1764664"/>
              <a:gd name="connsiteX39" fmla="*/ 750268 w 1115695"/>
              <a:gd name="connsiteY39" fmla="*/ 1695931 h 1764664"/>
              <a:gd name="connsiteX40" fmla="*/ 749485 w 1115695"/>
              <a:gd name="connsiteY40" fmla="*/ 1704855 h 1764664"/>
              <a:gd name="connsiteX41" fmla="*/ 516044 w 1115695"/>
              <a:gd name="connsiteY41" fmla="*/ 1764664 h 1764664"/>
              <a:gd name="connsiteX42" fmla="*/ 529509 w 1115695"/>
              <a:gd name="connsiteY42" fmla="*/ 1727244 h 1764664"/>
              <a:gd name="connsiteX43" fmla="*/ 596676 w 1115695"/>
              <a:gd name="connsiteY43" fmla="*/ 1708456 h 1764664"/>
              <a:gd name="connsiteX44" fmla="*/ 590100 w 1115695"/>
              <a:gd name="connsiteY44" fmla="*/ 1678865 h 1764664"/>
              <a:gd name="connsiteX45" fmla="*/ 496317 w 1115695"/>
              <a:gd name="connsiteY45" fmla="*/ 1701724 h 1764664"/>
              <a:gd name="connsiteX46" fmla="*/ 486766 w 1115695"/>
              <a:gd name="connsiteY46" fmla="*/ 1665713 h 1764664"/>
              <a:gd name="connsiteX47" fmla="*/ 578201 w 1115695"/>
              <a:gd name="connsiteY47" fmla="*/ 1641289 h 1764664"/>
              <a:gd name="connsiteX48" fmla="*/ 574443 w 1115695"/>
              <a:gd name="connsiteY48" fmla="*/ 1614360 h 1764664"/>
              <a:gd name="connsiteX49" fmla="*/ 495377 w 1115695"/>
              <a:gd name="connsiteY49" fmla="*/ 1632678 h 1764664"/>
              <a:gd name="connsiteX50" fmla="*/ 485357 w 1115695"/>
              <a:gd name="connsiteY50" fmla="*/ 1597450 h 1764664"/>
              <a:gd name="connsiteX51" fmla="*/ 541564 w 1115695"/>
              <a:gd name="connsiteY51" fmla="*/ 1582107 h 1764664"/>
              <a:gd name="connsiteX52" fmla="*/ 553620 w 1115695"/>
              <a:gd name="connsiteY52" fmla="*/ 1548288 h 1764664"/>
              <a:gd name="connsiteX53" fmla="*/ 464064 w 1115695"/>
              <a:gd name="connsiteY53" fmla="*/ 1570521 h 1764664"/>
              <a:gd name="connsiteX54" fmla="*/ 453730 w 1115695"/>
              <a:gd name="connsiteY54" fmla="*/ 1535920 h 1764664"/>
              <a:gd name="connsiteX55" fmla="*/ 581959 w 1115695"/>
              <a:gd name="connsiteY55" fmla="*/ 1503510 h 1764664"/>
              <a:gd name="connsiteX56" fmla="*/ 604191 w 1115695"/>
              <a:gd name="connsiteY56" fmla="*/ 1466091 h 1764664"/>
              <a:gd name="connsiteX57" fmla="*/ 499605 w 1115695"/>
              <a:gd name="connsiteY57" fmla="*/ 1054634 h 1764664"/>
              <a:gd name="connsiteX58" fmla="*/ 471892 w 1115695"/>
              <a:gd name="connsiteY58" fmla="*/ 1027547 h 1764664"/>
              <a:gd name="connsiteX59" fmla="*/ 408796 w 1115695"/>
              <a:gd name="connsiteY59" fmla="*/ 1002027 h 1764664"/>
              <a:gd name="connsiteX60" fmla="*/ 374038 w 1115695"/>
              <a:gd name="connsiteY60" fmla="*/ 1016431 h 1764664"/>
              <a:gd name="connsiteX61" fmla="*/ 312194 w 1115695"/>
              <a:gd name="connsiteY61" fmla="*/ 1338802 h 1764664"/>
              <a:gd name="connsiteX62" fmla="*/ 242522 w 1115695"/>
              <a:gd name="connsiteY62" fmla="*/ 1701567 h 1764664"/>
              <a:gd name="connsiteX63" fmla="*/ 102708 w 1115695"/>
              <a:gd name="connsiteY63" fmla="*/ 1675107 h 1764664"/>
              <a:gd name="connsiteX64" fmla="*/ 0 w 1115695"/>
              <a:gd name="connsiteY64" fmla="*/ 1657259 h 1764664"/>
              <a:gd name="connsiteX65" fmla="*/ 0 w 1115695"/>
              <a:gd name="connsiteY65" fmla="*/ 1636749 h 1764664"/>
              <a:gd name="connsiteX66" fmla="*/ 22232 w 1115695"/>
              <a:gd name="connsiteY66" fmla="*/ 1625163 h 1764664"/>
              <a:gd name="connsiteX67" fmla="*/ 100203 w 1115695"/>
              <a:gd name="connsiteY67" fmla="*/ 1639254 h 1764664"/>
              <a:gd name="connsiteX68" fmla="*/ 105996 w 1115695"/>
              <a:gd name="connsiteY68" fmla="*/ 1609349 h 1764664"/>
              <a:gd name="connsiteX69" fmla="*/ 12369 w 1115695"/>
              <a:gd name="connsiteY69" fmla="*/ 1590561 h 1764664"/>
              <a:gd name="connsiteX70" fmla="*/ 18631 w 1115695"/>
              <a:gd name="connsiteY70" fmla="*/ 1553925 h 1764664"/>
              <a:gd name="connsiteX71" fmla="*/ 113354 w 1115695"/>
              <a:gd name="connsiteY71" fmla="*/ 1570677 h 1764664"/>
              <a:gd name="connsiteX72" fmla="*/ 118834 w 1115695"/>
              <a:gd name="connsiteY72" fmla="*/ 1544218 h 1764664"/>
              <a:gd name="connsiteX73" fmla="*/ 40081 w 1115695"/>
              <a:gd name="connsiteY73" fmla="*/ 1526995 h 1764664"/>
              <a:gd name="connsiteX74" fmla="*/ 47753 w 1115695"/>
              <a:gd name="connsiteY74" fmla="*/ 1491298 h 1764664"/>
              <a:gd name="connsiteX75" fmla="*/ 126193 w 1115695"/>
              <a:gd name="connsiteY75" fmla="*/ 1504919 h 1764664"/>
              <a:gd name="connsiteX76" fmla="*/ 131203 w 1115695"/>
              <a:gd name="connsiteY76" fmla="*/ 1477364 h 1764664"/>
              <a:gd name="connsiteX77" fmla="*/ 36793 w 1115695"/>
              <a:gd name="connsiteY77" fmla="*/ 1457010 h 1764664"/>
              <a:gd name="connsiteX78" fmla="*/ 44465 w 1115695"/>
              <a:gd name="connsiteY78" fmla="*/ 1422409 h 1764664"/>
              <a:gd name="connsiteX79" fmla="*/ 201971 w 1115695"/>
              <a:gd name="connsiteY79" fmla="*/ 1452313 h 1764664"/>
              <a:gd name="connsiteX80" fmla="*/ 214496 w 1115695"/>
              <a:gd name="connsiteY80" fmla="*/ 1393601 h 1764664"/>
              <a:gd name="connsiteX81" fmla="*/ 288709 w 1115695"/>
              <a:gd name="connsiteY81" fmla="*/ 1006568 h 1764664"/>
              <a:gd name="connsiteX82" fmla="*/ 273835 w 1115695"/>
              <a:gd name="connsiteY82" fmla="*/ 969305 h 1764664"/>
              <a:gd name="connsiteX83" fmla="*/ 210895 w 1115695"/>
              <a:gd name="connsiteY83" fmla="*/ 825107 h 1764664"/>
              <a:gd name="connsiteX84" fmla="*/ 197118 w 1115695"/>
              <a:gd name="connsiteY84" fmla="*/ 792071 h 1764664"/>
              <a:gd name="connsiteX85" fmla="*/ 36502 w 1115695"/>
              <a:gd name="connsiteY85" fmla="*/ 495654 h 1764664"/>
              <a:gd name="connsiteX86" fmla="*/ 35597 w 1115695"/>
              <a:gd name="connsiteY86" fmla="*/ 462054 h 1764664"/>
              <a:gd name="connsiteX87" fmla="*/ 52806 w 1115695"/>
              <a:gd name="connsiteY87" fmla="*/ 491006 h 1764664"/>
              <a:gd name="connsiteX88" fmla="*/ 84826 w 1115695"/>
              <a:gd name="connsiteY88" fmla="*/ 478027 h 1764664"/>
              <a:gd name="connsiteX89" fmla="*/ 120200 w 1115695"/>
              <a:gd name="connsiteY89" fmla="*/ 437136 h 1764664"/>
              <a:gd name="connsiteX90" fmla="*/ 119367 w 1115695"/>
              <a:gd name="connsiteY90" fmla="*/ 470583 h 1764664"/>
              <a:gd name="connsiteX91" fmla="*/ 257239 w 1115695"/>
              <a:gd name="connsiteY91" fmla="*/ 730540 h 1764664"/>
              <a:gd name="connsiteX92" fmla="*/ 424139 w 1115695"/>
              <a:gd name="connsiteY92" fmla="*/ 702985 h 1764664"/>
              <a:gd name="connsiteX93" fmla="*/ 509312 w 1115695"/>
              <a:gd name="connsiteY93" fmla="*/ 721146 h 1764664"/>
              <a:gd name="connsiteX94" fmla="*/ 543287 w 1115695"/>
              <a:gd name="connsiteY94" fmla="*/ 710187 h 1764664"/>
              <a:gd name="connsiteX95" fmla="*/ 709091 w 1115695"/>
              <a:gd name="connsiteY95" fmla="*/ 698601 h 1764664"/>
              <a:gd name="connsiteX96" fmla="*/ 741030 w 1115695"/>
              <a:gd name="connsiteY96" fmla="*/ 693747 h 1764664"/>
              <a:gd name="connsiteX97" fmla="*/ 831996 w 1115695"/>
              <a:gd name="connsiteY97" fmla="*/ 373255 h 1764664"/>
              <a:gd name="connsiteX98" fmla="*/ 407230 w 1115695"/>
              <a:gd name="connsiteY98" fmla="*/ 93314 h 1764664"/>
              <a:gd name="connsiteX99" fmla="*/ 406507 w 1115695"/>
              <a:gd name="connsiteY99" fmla="*/ 93565 h 1764664"/>
              <a:gd name="connsiteX100" fmla="*/ 378205 w 1115695"/>
              <a:gd name="connsiteY100" fmla="*/ 12289 h 17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115695" h="1764664">
                <a:moveTo>
                  <a:pt x="502892" y="913254"/>
                </a:moveTo>
                <a:cubicBezTo>
                  <a:pt x="495690" y="923900"/>
                  <a:pt x="489115" y="933294"/>
                  <a:pt x="479251" y="947385"/>
                </a:cubicBez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701732" y="834970"/>
                </a:move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ubicBezTo>
                  <a:pt x="689050" y="892900"/>
                  <a:pt x="708778" y="866440"/>
                  <a:pt x="701732" y="834970"/>
                </a:cubicBezTo>
                <a:close/>
                <a:moveTo>
                  <a:pt x="424139" y="0"/>
                </a:moveTo>
                <a:cubicBezTo>
                  <a:pt x="459837" y="0"/>
                  <a:pt x="495690" y="0"/>
                  <a:pt x="531388" y="0"/>
                </a:cubicBez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102121" y="709051"/>
                  <a:pt x="47107" y="610356"/>
                  <a:pt x="36502" y="495654"/>
                </a:cubicBezTo>
                <a:lnTo>
                  <a:pt x="35597" y="462054"/>
                </a:lnTo>
                <a:lnTo>
                  <a:pt x="52806" y="491006"/>
                </a:lnTo>
                <a:cubicBezTo>
                  <a:pt x="59717" y="495967"/>
                  <a:pt x="70993" y="490478"/>
                  <a:pt x="84826" y="478027"/>
                </a:cubicBezTo>
                <a:lnTo>
                  <a:pt x="120200" y="437136"/>
                </a:lnTo>
                <a:lnTo>
                  <a:pt x="119367" y="470583"/>
                </a:lnTo>
                <a:cubicBezTo>
                  <a:pt x="124109" y="570754"/>
                  <a:pt x="172224" y="657737"/>
                  <a:pt x="257239" y="730540"/>
                </a:cubicBez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lnTo>
                  <a:pt x="406507" y="93565"/>
                </a:lnTo>
                <a:lnTo>
                  <a:pt x="378205" y="12289"/>
                </a:lnTo>
                <a:close/>
              </a:path>
            </a:pathLst>
          </a:custGeom>
          <a:solidFill>
            <a:schemeClr val="accent3"/>
          </a:solidFill>
          <a:ln w="155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758612-57B1-415D-8A95-540ED59D409A}"/>
              </a:ext>
            </a:extLst>
          </p:cNvPr>
          <p:cNvSpPr/>
          <p:nvPr/>
        </p:nvSpPr>
        <p:spPr>
          <a:xfrm>
            <a:off x="970555" y="1411751"/>
            <a:ext cx="4578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Real Estate Rise</a:t>
            </a:r>
            <a:endParaRPr lang="ko-KR" altLang="en-US" sz="44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9A8DD-1A6B-490B-877A-7C64C74CEC7B}"/>
              </a:ext>
            </a:extLst>
          </p:cNvPr>
          <p:cNvSpPr txBox="1"/>
          <p:nvPr/>
        </p:nvSpPr>
        <p:spPr>
          <a:xfrm>
            <a:off x="970555" y="233810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3BC281-0873-4562-8400-6E69F1596EA0}"/>
              </a:ext>
            </a:extLst>
          </p:cNvPr>
          <p:cNvSpPr txBox="1"/>
          <p:nvPr/>
        </p:nvSpPr>
        <p:spPr>
          <a:xfrm>
            <a:off x="1781258" y="3393154"/>
            <a:ext cx="5144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2E17F-EA6C-43E0-B57E-E7981FD5670A}"/>
              </a:ext>
            </a:extLst>
          </p:cNvPr>
          <p:cNvSpPr txBox="1"/>
          <p:nvPr/>
        </p:nvSpPr>
        <p:spPr>
          <a:xfrm>
            <a:off x="1781258" y="4688095"/>
            <a:ext cx="5144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FB01FE-6E9E-4A45-B455-6A4B04A2F0D0}"/>
              </a:ext>
            </a:extLst>
          </p:cNvPr>
          <p:cNvSpPr txBox="1"/>
          <p:nvPr/>
        </p:nvSpPr>
        <p:spPr>
          <a:xfrm>
            <a:off x="590365" y="3346796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Rent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36080-B9C2-4EF3-AA40-FB51B1BDD7A3}"/>
              </a:ext>
            </a:extLst>
          </p:cNvPr>
          <p:cNvSpPr txBox="1"/>
          <p:nvPr/>
        </p:nvSpPr>
        <p:spPr>
          <a:xfrm>
            <a:off x="590365" y="4665036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Sale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66D37B-AECF-438B-BB16-9CF857F31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&amp; Contents</a:t>
            </a:r>
            <a:endParaRPr lang="ko-KR" altLang="en-US" dirty="0"/>
          </a:p>
        </p:txBody>
      </p:sp>
      <p:sp>
        <p:nvSpPr>
          <p:cNvPr id="34" name="Diamond 33"/>
          <p:cNvSpPr/>
          <p:nvPr/>
        </p:nvSpPr>
        <p:spPr>
          <a:xfrm>
            <a:off x="651227" y="5251267"/>
            <a:ext cx="670562" cy="670562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Diamond 37"/>
          <p:cNvSpPr/>
          <p:nvPr/>
        </p:nvSpPr>
        <p:spPr>
          <a:xfrm>
            <a:off x="4387068" y="5251267"/>
            <a:ext cx="670562" cy="670562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Diamond 41"/>
          <p:cNvSpPr/>
          <p:nvPr/>
        </p:nvSpPr>
        <p:spPr>
          <a:xfrm>
            <a:off x="8122909" y="5251267"/>
            <a:ext cx="670562" cy="670562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62C102A-D5CB-4277-B6DF-A8B35A6F43E9}"/>
              </a:ext>
            </a:extLst>
          </p:cNvPr>
          <p:cNvSpPr/>
          <p:nvPr/>
        </p:nvSpPr>
        <p:spPr>
          <a:xfrm>
            <a:off x="685396" y="1878101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3B619E3-1F11-4453-9643-4C8FBEBD8966}"/>
              </a:ext>
            </a:extLst>
          </p:cNvPr>
          <p:cNvSpPr/>
          <p:nvPr/>
        </p:nvSpPr>
        <p:spPr>
          <a:xfrm>
            <a:off x="685396" y="3318259"/>
            <a:ext cx="4264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grpSp>
        <p:nvGrpSpPr>
          <p:cNvPr id="44" name="Group 24">
            <a:extLst>
              <a:ext uri="{FF2B5EF4-FFF2-40B4-BE49-F238E27FC236}">
                <a16:creationId xmlns:a16="http://schemas.microsoft.com/office/drawing/2014/main" id="{17D71149-A435-4D11-9C21-728851BA5120}"/>
              </a:ext>
            </a:extLst>
          </p:cNvPr>
          <p:cNvGrpSpPr/>
          <p:nvPr/>
        </p:nvGrpSpPr>
        <p:grpSpPr>
          <a:xfrm>
            <a:off x="1372608" y="5293401"/>
            <a:ext cx="2680645" cy="1068787"/>
            <a:chOff x="323528" y="4149080"/>
            <a:chExt cx="1568463" cy="106878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15866E-BF5A-40C5-9687-5B7B5B266C1D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4541378-90EC-43B7-B955-296BC6ABE296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4">
            <a:extLst>
              <a:ext uri="{FF2B5EF4-FFF2-40B4-BE49-F238E27FC236}">
                <a16:creationId xmlns:a16="http://schemas.microsoft.com/office/drawing/2014/main" id="{60DFF3F4-DD2D-4C24-8541-2EAC94E6EBD1}"/>
              </a:ext>
            </a:extLst>
          </p:cNvPr>
          <p:cNvGrpSpPr/>
          <p:nvPr/>
        </p:nvGrpSpPr>
        <p:grpSpPr>
          <a:xfrm>
            <a:off x="5131598" y="5293401"/>
            <a:ext cx="2680645" cy="1068787"/>
            <a:chOff x="323528" y="4149080"/>
            <a:chExt cx="1568463" cy="106878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A02A3E-FF3C-4D21-890E-15ED9EB8BFF8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0E29E08-7842-4DAE-8002-FDC141EDCD06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4">
            <a:extLst>
              <a:ext uri="{FF2B5EF4-FFF2-40B4-BE49-F238E27FC236}">
                <a16:creationId xmlns:a16="http://schemas.microsoft.com/office/drawing/2014/main" id="{AF9F5984-804B-4321-B258-C96ABD473753}"/>
              </a:ext>
            </a:extLst>
          </p:cNvPr>
          <p:cNvGrpSpPr/>
          <p:nvPr/>
        </p:nvGrpSpPr>
        <p:grpSpPr>
          <a:xfrm>
            <a:off x="8890587" y="5293401"/>
            <a:ext cx="2680645" cy="1068787"/>
            <a:chOff x="323528" y="4149080"/>
            <a:chExt cx="1568463" cy="106878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E7D79C8-A2E4-4FF1-8364-F680F51D903E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29E84D-DAD7-491E-82A9-3A501FFC952D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7">
            <a:extLst>
              <a:ext uri="{FF2B5EF4-FFF2-40B4-BE49-F238E27FC236}">
                <a16:creationId xmlns:a16="http://schemas.microsoft.com/office/drawing/2014/main" id="{3594202A-63A8-47C8-AEA2-B9F444917689}"/>
              </a:ext>
            </a:extLst>
          </p:cNvPr>
          <p:cNvSpPr/>
          <p:nvPr/>
        </p:nvSpPr>
        <p:spPr>
          <a:xfrm>
            <a:off x="8391266" y="5435253"/>
            <a:ext cx="133848" cy="30259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F0031B5A-DBEA-4391-9C46-51266056515B}"/>
              </a:ext>
            </a:extLst>
          </p:cNvPr>
          <p:cNvSpPr/>
          <p:nvPr/>
        </p:nvSpPr>
        <p:spPr>
          <a:xfrm flipH="1">
            <a:off x="4597891" y="5468951"/>
            <a:ext cx="248213" cy="24821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EFD7711-BDAC-41D9-BBC6-92A6CA0B40BD}"/>
              </a:ext>
            </a:extLst>
          </p:cNvPr>
          <p:cNvSpPr/>
          <p:nvPr/>
        </p:nvSpPr>
        <p:spPr>
          <a:xfrm rot="2700000">
            <a:off x="903028" y="5438782"/>
            <a:ext cx="166444" cy="2984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B07005-BB4B-421A-B0C1-70363D2469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402475-6463-4069-AFFA-E402889669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42421-2ECE-4DB6-BF63-3D80AE9195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ACD96C-138F-4D03-A7C5-DD2EC9B39E7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D75F6E6-C172-4402-B42E-6A101351C3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ED9C34-5ADA-445A-BB27-E5B9861F94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64282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8">
            <a:extLst>
              <a:ext uri="{FF2B5EF4-FFF2-40B4-BE49-F238E27FC236}">
                <a16:creationId xmlns:a16="http://schemas.microsoft.com/office/drawing/2014/main" id="{27E9B7D7-6252-4070-8416-FA1DD9EFF8E3}"/>
              </a:ext>
            </a:extLst>
          </p:cNvPr>
          <p:cNvGrpSpPr/>
          <p:nvPr/>
        </p:nvGrpSpPr>
        <p:grpSpPr>
          <a:xfrm>
            <a:off x="5" y="1448744"/>
            <a:ext cx="12191999" cy="1160647"/>
            <a:chOff x="1" y="1412530"/>
            <a:chExt cx="12191999" cy="1160647"/>
          </a:xfrm>
        </p:grpSpPr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72879252-E806-46CB-82AB-755C0A020C60}"/>
                </a:ext>
              </a:extLst>
            </p:cNvPr>
            <p:cNvSpPr/>
            <p:nvPr/>
          </p:nvSpPr>
          <p:spPr>
            <a:xfrm>
              <a:off x="1" y="1412530"/>
              <a:ext cx="3032161" cy="1160647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31519"/>
                <a:gd name="connsiteY0" fmla="*/ 0 h 1160647"/>
                <a:gd name="connsiteX1" fmla="*/ 162135 w 3031519"/>
                <a:gd name="connsiteY1" fmla="*/ 246443 h 1160647"/>
                <a:gd name="connsiteX2" fmla="*/ 200642 w 3031519"/>
                <a:gd name="connsiteY2" fmla="*/ 326429 h 1160647"/>
                <a:gd name="connsiteX3" fmla="*/ 202669 w 3031519"/>
                <a:gd name="connsiteY3" fmla="*/ 326429 h 1160647"/>
                <a:gd name="connsiteX4" fmla="*/ 216856 w 3031519"/>
                <a:gd name="connsiteY4" fmla="*/ 326429 h 1160647"/>
                <a:gd name="connsiteX5" fmla="*/ 216856 w 3031519"/>
                <a:gd name="connsiteY5" fmla="*/ 350208 h 1160647"/>
                <a:gd name="connsiteX6" fmla="*/ 217363 w 3031519"/>
                <a:gd name="connsiteY6" fmla="*/ 351019 h 1160647"/>
                <a:gd name="connsiteX7" fmla="*/ 220909 w 3031519"/>
                <a:gd name="connsiteY7" fmla="*/ 356694 h 1160647"/>
                <a:gd name="connsiteX8" fmla="*/ 220909 w 3031519"/>
                <a:gd name="connsiteY8" fmla="*/ 471268 h 1160647"/>
                <a:gd name="connsiteX9" fmla="*/ 223189 w 3031519"/>
                <a:gd name="connsiteY9" fmla="*/ 471268 h 1160647"/>
                <a:gd name="connsiteX10" fmla="*/ 239150 w 3031519"/>
                <a:gd name="connsiteY10" fmla="*/ 471268 h 1160647"/>
                <a:gd name="connsiteX11" fmla="*/ 239150 w 3031519"/>
                <a:gd name="connsiteY11" fmla="*/ 611783 h 1160647"/>
                <a:gd name="connsiteX12" fmla="*/ 240670 w 3031519"/>
                <a:gd name="connsiteY12" fmla="*/ 611513 h 1160647"/>
                <a:gd name="connsiteX13" fmla="*/ 251310 w 3031519"/>
                <a:gd name="connsiteY13" fmla="*/ 609622 h 1160647"/>
                <a:gd name="connsiteX14" fmla="*/ 249283 w 3031519"/>
                <a:gd name="connsiteY14" fmla="*/ 698254 h 1160647"/>
                <a:gd name="connsiteX15" fmla="*/ 250803 w 3031519"/>
                <a:gd name="connsiteY15" fmla="*/ 698525 h 1160647"/>
                <a:gd name="connsiteX16" fmla="*/ 261443 w 3031519"/>
                <a:gd name="connsiteY16" fmla="*/ 700416 h 1160647"/>
                <a:gd name="connsiteX17" fmla="*/ 261696 w 3031519"/>
                <a:gd name="connsiteY17" fmla="*/ 701227 h 1160647"/>
                <a:gd name="connsiteX18" fmla="*/ 263470 w 3031519"/>
                <a:gd name="connsiteY18" fmla="*/ 706902 h 1160647"/>
                <a:gd name="connsiteX19" fmla="*/ 264230 w 3031519"/>
                <a:gd name="connsiteY19" fmla="*/ 704470 h 1160647"/>
                <a:gd name="connsiteX20" fmla="*/ 269550 w 3031519"/>
                <a:gd name="connsiteY20" fmla="*/ 687446 h 1160647"/>
                <a:gd name="connsiteX21" fmla="*/ 271323 w 3031519"/>
                <a:gd name="connsiteY21" fmla="*/ 687446 h 1160647"/>
                <a:gd name="connsiteX22" fmla="*/ 283737 w 3031519"/>
                <a:gd name="connsiteY22" fmla="*/ 687446 h 1160647"/>
                <a:gd name="connsiteX23" fmla="*/ 283737 w 3031519"/>
                <a:gd name="connsiteY23" fmla="*/ 719872 h 1160647"/>
                <a:gd name="connsiteX24" fmla="*/ 284750 w 3031519"/>
                <a:gd name="connsiteY24" fmla="*/ 720413 h 1160647"/>
                <a:gd name="connsiteX25" fmla="*/ 291844 w 3031519"/>
                <a:gd name="connsiteY25" fmla="*/ 724196 h 1160647"/>
                <a:gd name="connsiteX26" fmla="*/ 291844 w 3031519"/>
                <a:gd name="connsiteY26" fmla="*/ 725547 h 1160647"/>
                <a:gd name="connsiteX27" fmla="*/ 291844 w 3031519"/>
                <a:gd name="connsiteY27" fmla="*/ 735005 h 1160647"/>
                <a:gd name="connsiteX28" fmla="*/ 336431 w 3031519"/>
                <a:gd name="connsiteY28" fmla="*/ 735005 h 1160647"/>
                <a:gd name="connsiteX29" fmla="*/ 336431 w 3031519"/>
                <a:gd name="connsiteY29" fmla="*/ 736086 h 1160647"/>
                <a:gd name="connsiteX30" fmla="*/ 336431 w 3031519"/>
                <a:gd name="connsiteY30" fmla="*/ 743652 h 1160647"/>
                <a:gd name="connsiteX31" fmla="*/ 338457 w 3031519"/>
                <a:gd name="connsiteY31" fmla="*/ 743652 h 1160647"/>
                <a:gd name="connsiteX32" fmla="*/ 352644 w 3031519"/>
                <a:gd name="connsiteY32" fmla="*/ 743652 h 1160647"/>
                <a:gd name="connsiteX33" fmla="*/ 352644 w 3031519"/>
                <a:gd name="connsiteY33" fmla="*/ 713387 h 1160647"/>
                <a:gd name="connsiteX34" fmla="*/ 397231 w 3031519"/>
                <a:gd name="connsiteY34" fmla="*/ 713387 h 1160647"/>
                <a:gd name="connsiteX35" fmla="*/ 397231 w 3031519"/>
                <a:gd name="connsiteY35" fmla="*/ 712036 h 1160647"/>
                <a:gd name="connsiteX36" fmla="*/ 397231 w 3031519"/>
                <a:gd name="connsiteY36" fmla="*/ 702578 h 1160647"/>
                <a:gd name="connsiteX37" fmla="*/ 398245 w 3031519"/>
                <a:gd name="connsiteY37" fmla="*/ 702578 h 1160647"/>
                <a:gd name="connsiteX38" fmla="*/ 405338 w 3031519"/>
                <a:gd name="connsiteY38" fmla="*/ 702578 h 1160647"/>
                <a:gd name="connsiteX39" fmla="*/ 405338 w 3031519"/>
                <a:gd name="connsiteY39" fmla="*/ 700687 h 1160647"/>
                <a:gd name="connsiteX40" fmla="*/ 405338 w 3031519"/>
                <a:gd name="connsiteY40" fmla="*/ 687446 h 1160647"/>
                <a:gd name="connsiteX41" fmla="*/ 406098 w 3031519"/>
                <a:gd name="connsiteY41" fmla="*/ 687446 h 1160647"/>
                <a:gd name="connsiteX42" fmla="*/ 411418 w 3031519"/>
                <a:gd name="connsiteY42" fmla="*/ 687446 h 1160647"/>
                <a:gd name="connsiteX43" fmla="*/ 411418 w 3031519"/>
                <a:gd name="connsiteY43" fmla="*/ 686365 h 1160647"/>
                <a:gd name="connsiteX44" fmla="*/ 411418 w 3031519"/>
                <a:gd name="connsiteY44" fmla="*/ 678798 h 1160647"/>
                <a:gd name="connsiteX45" fmla="*/ 413445 w 3031519"/>
                <a:gd name="connsiteY45" fmla="*/ 678798 h 1160647"/>
                <a:gd name="connsiteX46" fmla="*/ 427632 w 3031519"/>
                <a:gd name="connsiteY46" fmla="*/ 678798 h 1160647"/>
                <a:gd name="connsiteX47" fmla="*/ 427632 w 3031519"/>
                <a:gd name="connsiteY47" fmla="*/ 679879 h 1160647"/>
                <a:gd name="connsiteX48" fmla="*/ 427632 w 3031519"/>
                <a:gd name="connsiteY48" fmla="*/ 687446 h 1160647"/>
                <a:gd name="connsiteX49" fmla="*/ 449925 w 3031519"/>
                <a:gd name="connsiteY49" fmla="*/ 687446 h 1160647"/>
                <a:gd name="connsiteX50" fmla="*/ 449925 w 3031519"/>
                <a:gd name="connsiteY50" fmla="*/ 685554 h 1160647"/>
                <a:gd name="connsiteX51" fmla="*/ 449925 w 3031519"/>
                <a:gd name="connsiteY51" fmla="*/ 672313 h 1160647"/>
                <a:gd name="connsiteX52" fmla="*/ 451699 w 3031519"/>
                <a:gd name="connsiteY52" fmla="*/ 672313 h 1160647"/>
                <a:gd name="connsiteX53" fmla="*/ 464112 w 3031519"/>
                <a:gd name="connsiteY53" fmla="*/ 672313 h 1160647"/>
                <a:gd name="connsiteX54" fmla="*/ 464112 w 3031519"/>
                <a:gd name="connsiteY54" fmla="*/ 696093 h 1160647"/>
                <a:gd name="connsiteX55" fmla="*/ 465126 w 3031519"/>
                <a:gd name="connsiteY55" fmla="*/ 696093 h 1160647"/>
                <a:gd name="connsiteX56" fmla="*/ 472219 w 3031519"/>
                <a:gd name="connsiteY56" fmla="*/ 696093 h 1160647"/>
                <a:gd name="connsiteX57" fmla="*/ 472219 w 3031519"/>
                <a:gd name="connsiteY57" fmla="*/ 695012 h 1160647"/>
                <a:gd name="connsiteX58" fmla="*/ 472219 w 3031519"/>
                <a:gd name="connsiteY58" fmla="*/ 687446 h 1160647"/>
                <a:gd name="connsiteX59" fmla="*/ 473992 w 3031519"/>
                <a:gd name="connsiteY59" fmla="*/ 687446 h 1160647"/>
                <a:gd name="connsiteX60" fmla="*/ 486406 w 3031519"/>
                <a:gd name="connsiteY60" fmla="*/ 687446 h 1160647"/>
                <a:gd name="connsiteX61" fmla="*/ 486406 w 3031519"/>
                <a:gd name="connsiteY61" fmla="*/ 713387 h 1160647"/>
                <a:gd name="connsiteX62" fmla="*/ 488433 w 3031519"/>
                <a:gd name="connsiteY62" fmla="*/ 713387 h 1160647"/>
                <a:gd name="connsiteX63" fmla="*/ 502619 w 3031519"/>
                <a:gd name="connsiteY63" fmla="*/ 713387 h 1160647"/>
                <a:gd name="connsiteX64" fmla="*/ 502619 w 3031519"/>
                <a:gd name="connsiteY64" fmla="*/ 715008 h 1160647"/>
                <a:gd name="connsiteX65" fmla="*/ 502619 w 3031519"/>
                <a:gd name="connsiteY65" fmla="*/ 726358 h 1160647"/>
                <a:gd name="connsiteX66" fmla="*/ 503379 w 3031519"/>
                <a:gd name="connsiteY66" fmla="*/ 726358 h 1160647"/>
                <a:gd name="connsiteX67" fmla="*/ 508700 w 3031519"/>
                <a:gd name="connsiteY67" fmla="*/ 726358 h 1160647"/>
                <a:gd name="connsiteX68" fmla="*/ 508700 w 3031519"/>
                <a:gd name="connsiteY68" fmla="*/ 725547 h 1160647"/>
                <a:gd name="connsiteX69" fmla="*/ 508700 w 3031519"/>
                <a:gd name="connsiteY69" fmla="*/ 719872 h 1160647"/>
                <a:gd name="connsiteX70" fmla="*/ 539100 w 3031519"/>
                <a:gd name="connsiteY70" fmla="*/ 719872 h 1160647"/>
                <a:gd name="connsiteX71" fmla="*/ 539100 w 3031519"/>
                <a:gd name="connsiteY71" fmla="*/ 743652 h 1160647"/>
                <a:gd name="connsiteX72" fmla="*/ 540113 w 3031519"/>
                <a:gd name="connsiteY72" fmla="*/ 743652 h 1160647"/>
                <a:gd name="connsiteX73" fmla="*/ 547207 w 3031519"/>
                <a:gd name="connsiteY73" fmla="*/ 743652 h 1160647"/>
                <a:gd name="connsiteX74" fmla="*/ 547207 w 3031519"/>
                <a:gd name="connsiteY74" fmla="*/ 744733 h 1160647"/>
                <a:gd name="connsiteX75" fmla="*/ 547207 w 3031519"/>
                <a:gd name="connsiteY75" fmla="*/ 752299 h 1160647"/>
                <a:gd name="connsiteX76" fmla="*/ 547967 w 3031519"/>
                <a:gd name="connsiteY76" fmla="*/ 752299 h 1160647"/>
                <a:gd name="connsiteX77" fmla="*/ 553287 w 3031519"/>
                <a:gd name="connsiteY77" fmla="*/ 752299 h 1160647"/>
                <a:gd name="connsiteX78" fmla="*/ 553287 w 3031519"/>
                <a:gd name="connsiteY78" fmla="*/ 750137 h 1160647"/>
                <a:gd name="connsiteX79" fmla="*/ 553287 w 3031519"/>
                <a:gd name="connsiteY79" fmla="*/ 735005 h 1160647"/>
                <a:gd name="connsiteX80" fmla="*/ 554300 w 3031519"/>
                <a:gd name="connsiteY80" fmla="*/ 735005 h 1160647"/>
                <a:gd name="connsiteX81" fmla="*/ 561394 w 3031519"/>
                <a:gd name="connsiteY81" fmla="*/ 735005 h 1160647"/>
                <a:gd name="connsiteX82" fmla="*/ 561394 w 3031519"/>
                <a:gd name="connsiteY82" fmla="*/ 736086 h 1160647"/>
                <a:gd name="connsiteX83" fmla="*/ 561394 w 3031519"/>
                <a:gd name="connsiteY83" fmla="*/ 743652 h 1160647"/>
                <a:gd name="connsiteX84" fmla="*/ 566714 w 3031519"/>
                <a:gd name="connsiteY84" fmla="*/ 741659 h 1160647"/>
                <a:gd name="connsiteX85" fmla="*/ 567474 w 3031519"/>
                <a:gd name="connsiteY85" fmla="*/ 740679 h 1160647"/>
                <a:gd name="connsiteX86" fmla="*/ 567474 w 3031519"/>
                <a:gd name="connsiteY86" fmla="*/ 735005 h 1160647"/>
                <a:gd name="connsiteX87" fmla="*/ 605981 w 3031519"/>
                <a:gd name="connsiteY87" fmla="*/ 735005 h 1160647"/>
                <a:gd name="connsiteX88" fmla="*/ 605981 w 3031519"/>
                <a:gd name="connsiteY88" fmla="*/ 758784 h 1160647"/>
                <a:gd name="connsiteX89" fmla="*/ 608007 w 3031519"/>
                <a:gd name="connsiteY89" fmla="*/ 758784 h 1160647"/>
                <a:gd name="connsiteX90" fmla="*/ 622194 w 3031519"/>
                <a:gd name="connsiteY90" fmla="*/ 758784 h 1160647"/>
                <a:gd name="connsiteX91" fmla="*/ 622194 w 3031519"/>
                <a:gd name="connsiteY91" fmla="*/ 759865 h 1160647"/>
                <a:gd name="connsiteX92" fmla="*/ 622194 w 3031519"/>
                <a:gd name="connsiteY92" fmla="*/ 767431 h 1160647"/>
                <a:gd name="connsiteX93" fmla="*/ 623968 w 3031519"/>
                <a:gd name="connsiteY93" fmla="*/ 767431 h 1160647"/>
                <a:gd name="connsiteX94" fmla="*/ 636381 w 3031519"/>
                <a:gd name="connsiteY94" fmla="*/ 767431 h 1160647"/>
                <a:gd name="connsiteX95" fmla="*/ 636381 w 3031519"/>
                <a:gd name="connsiteY95" fmla="*/ 743652 h 1160647"/>
                <a:gd name="connsiteX96" fmla="*/ 637394 w 3031519"/>
                <a:gd name="connsiteY96" fmla="*/ 743652 h 1160647"/>
                <a:gd name="connsiteX97" fmla="*/ 644488 w 3031519"/>
                <a:gd name="connsiteY97" fmla="*/ 743652 h 1160647"/>
                <a:gd name="connsiteX98" fmla="*/ 644488 w 3031519"/>
                <a:gd name="connsiteY98" fmla="*/ 711225 h 1160647"/>
                <a:gd name="connsiteX99" fmla="*/ 645501 w 3031519"/>
                <a:gd name="connsiteY99" fmla="*/ 711225 h 1160647"/>
                <a:gd name="connsiteX100" fmla="*/ 652595 w 3031519"/>
                <a:gd name="connsiteY100" fmla="*/ 711225 h 1160647"/>
                <a:gd name="connsiteX101" fmla="*/ 652595 w 3031519"/>
                <a:gd name="connsiteY101" fmla="*/ 709334 h 1160647"/>
                <a:gd name="connsiteX102" fmla="*/ 652595 w 3031519"/>
                <a:gd name="connsiteY102" fmla="*/ 696093 h 1160647"/>
                <a:gd name="connsiteX103" fmla="*/ 651328 w 3031519"/>
                <a:gd name="connsiteY103" fmla="*/ 694471 h 1160647"/>
                <a:gd name="connsiteX104" fmla="*/ 656648 w 3031519"/>
                <a:gd name="connsiteY104" fmla="*/ 683122 h 1160647"/>
                <a:gd name="connsiteX105" fmla="*/ 664755 w 3031519"/>
                <a:gd name="connsiteY105" fmla="*/ 711225 h 1160647"/>
                <a:gd name="connsiteX106" fmla="*/ 665515 w 3031519"/>
                <a:gd name="connsiteY106" fmla="*/ 711225 h 1160647"/>
                <a:gd name="connsiteX107" fmla="*/ 670835 w 3031519"/>
                <a:gd name="connsiteY107" fmla="*/ 711225 h 1160647"/>
                <a:gd name="connsiteX108" fmla="*/ 670835 w 3031519"/>
                <a:gd name="connsiteY108" fmla="*/ 605298 h 1160647"/>
                <a:gd name="connsiteX109" fmla="*/ 672355 w 3031519"/>
                <a:gd name="connsiteY109" fmla="*/ 605298 h 1160647"/>
                <a:gd name="connsiteX110" fmla="*/ 682995 w 3031519"/>
                <a:gd name="connsiteY110" fmla="*/ 605298 h 1160647"/>
                <a:gd name="connsiteX111" fmla="*/ 682995 w 3031519"/>
                <a:gd name="connsiteY111" fmla="*/ 557739 h 1160647"/>
                <a:gd name="connsiteX112" fmla="*/ 709342 w 3031519"/>
                <a:gd name="connsiteY112" fmla="*/ 557739 h 1160647"/>
                <a:gd name="connsiteX113" fmla="*/ 709342 w 3031519"/>
                <a:gd name="connsiteY113" fmla="*/ 536121 h 1160647"/>
                <a:gd name="connsiteX114" fmla="*/ 743796 w 3031519"/>
                <a:gd name="connsiteY114" fmla="*/ 536121 h 1160647"/>
                <a:gd name="connsiteX115" fmla="*/ 743796 w 3031519"/>
                <a:gd name="connsiteY115" fmla="*/ 538553 h 1160647"/>
                <a:gd name="connsiteX116" fmla="*/ 743796 w 3031519"/>
                <a:gd name="connsiteY116" fmla="*/ 555577 h 1160647"/>
                <a:gd name="connsiteX117" fmla="*/ 746076 w 3031519"/>
                <a:gd name="connsiteY117" fmla="*/ 555577 h 1160647"/>
                <a:gd name="connsiteX118" fmla="*/ 762036 w 3031519"/>
                <a:gd name="connsiteY118" fmla="*/ 555577 h 1160647"/>
                <a:gd name="connsiteX119" fmla="*/ 762036 w 3031519"/>
                <a:gd name="connsiteY119" fmla="*/ 603136 h 1160647"/>
                <a:gd name="connsiteX120" fmla="*/ 763049 w 3031519"/>
                <a:gd name="connsiteY120" fmla="*/ 603136 h 1160647"/>
                <a:gd name="connsiteX121" fmla="*/ 770143 w 3031519"/>
                <a:gd name="connsiteY121" fmla="*/ 603136 h 1160647"/>
                <a:gd name="connsiteX122" fmla="*/ 784330 w 3031519"/>
                <a:gd name="connsiteY122" fmla="*/ 607460 h 1160647"/>
                <a:gd name="connsiteX123" fmla="*/ 784330 w 3031519"/>
                <a:gd name="connsiteY123" fmla="*/ 646372 h 1160647"/>
                <a:gd name="connsiteX124" fmla="*/ 785343 w 3031519"/>
                <a:gd name="connsiteY124" fmla="*/ 646372 h 1160647"/>
                <a:gd name="connsiteX125" fmla="*/ 792436 w 3031519"/>
                <a:gd name="connsiteY125" fmla="*/ 646372 h 1160647"/>
                <a:gd name="connsiteX126" fmla="*/ 792436 w 3031519"/>
                <a:gd name="connsiteY126" fmla="*/ 647993 h 1160647"/>
                <a:gd name="connsiteX127" fmla="*/ 792436 w 3031519"/>
                <a:gd name="connsiteY127" fmla="*/ 659342 h 1160647"/>
                <a:gd name="connsiteX128" fmla="*/ 794463 w 3031519"/>
                <a:gd name="connsiteY128" fmla="*/ 659342 h 1160647"/>
                <a:gd name="connsiteX129" fmla="*/ 808650 w 3031519"/>
                <a:gd name="connsiteY129" fmla="*/ 659342 h 1160647"/>
                <a:gd name="connsiteX130" fmla="*/ 814730 w 3031519"/>
                <a:gd name="connsiteY130" fmla="*/ 665828 h 1160647"/>
                <a:gd name="connsiteX131" fmla="*/ 814730 w 3031519"/>
                <a:gd name="connsiteY131" fmla="*/ 687446 h 1160647"/>
                <a:gd name="connsiteX132" fmla="*/ 817010 w 3031519"/>
                <a:gd name="connsiteY132" fmla="*/ 687446 h 1160647"/>
                <a:gd name="connsiteX133" fmla="*/ 832970 w 3031519"/>
                <a:gd name="connsiteY133" fmla="*/ 687446 h 1160647"/>
                <a:gd name="connsiteX134" fmla="*/ 832970 w 3031519"/>
                <a:gd name="connsiteY134" fmla="*/ 688526 h 1160647"/>
                <a:gd name="connsiteX135" fmla="*/ 832970 w 3031519"/>
                <a:gd name="connsiteY135" fmla="*/ 696093 h 1160647"/>
                <a:gd name="connsiteX136" fmla="*/ 834237 w 3031519"/>
                <a:gd name="connsiteY136" fmla="*/ 696093 h 1160647"/>
                <a:gd name="connsiteX137" fmla="*/ 843104 w 3031519"/>
                <a:gd name="connsiteY137" fmla="*/ 696093 h 1160647"/>
                <a:gd name="connsiteX138" fmla="*/ 843104 w 3031519"/>
                <a:gd name="connsiteY138" fmla="*/ 698254 h 1160647"/>
                <a:gd name="connsiteX139" fmla="*/ 843104 w 3031519"/>
                <a:gd name="connsiteY139" fmla="*/ 713387 h 1160647"/>
                <a:gd name="connsiteX140" fmla="*/ 847157 w 3031519"/>
                <a:gd name="connsiteY140" fmla="*/ 711495 h 1160647"/>
                <a:gd name="connsiteX141" fmla="*/ 847157 w 3031519"/>
                <a:gd name="connsiteY141" fmla="*/ 698254 h 1160647"/>
                <a:gd name="connsiteX142" fmla="*/ 848170 w 3031519"/>
                <a:gd name="connsiteY142" fmla="*/ 698254 h 1160647"/>
                <a:gd name="connsiteX143" fmla="*/ 855264 w 3031519"/>
                <a:gd name="connsiteY143" fmla="*/ 698254 h 1160647"/>
                <a:gd name="connsiteX144" fmla="*/ 855264 w 3031519"/>
                <a:gd name="connsiteY144" fmla="*/ 699876 h 1160647"/>
                <a:gd name="connsiteX145" fmla="*/ 855264 w 3031519"/>
                <a:gd name="connsiteY145" fmla="*/ 711225 h 1160647"/>
                <a:gd name="connsiteX146" fmla="*/ 856024 w 3031519"/>
                <a:gd name="connsiteY146" fmla="*/ 711225 h 1160647"/>
                <a:gd name="connsiteX147" fmla="*/ 861344 w 3031519"/>
                <a:gd name="connsiteY147" fmla="*/ 711225 h 1160647"/>
                <a:gd name="connsiteX148" fmla="*/ 909984 w 3031519"/>
                <a:gd name="connsiteY148" fmla="*/ 706902 h 1160647"/>
                <a:gd name="connsiteX149" fmla="*/ 909984 w 3031519"/>
                <a:gd name="connsiteY149" fmla="*/ 708253 h 1160647"/>
                <a:gd name="connsiteX150" fmla="*/ 909984 w 3031519"/>
                <a:gd name="connsiteY150" fmla="*/ 717710 h 1160647"/>
                <a:gd name="connsiteX151" fmla="*/ 910744 w 3031519"/>
                <a:gd name="connsiteY151" fmla="*/ 717710 h 1160647"/>
                <a:gd name="connsiteX152" fmla="*/ 916065 w 3031519"/>
                <a:gd name="connsiteY152" fmla="*/ 717710 h 1160647"/>
                <a:gd name="connsiteX153" fmla="*/ 916065 w 3031519"/>
                <a:gd name="connsiteY153" fmla="*/ 719872 h 1160647"/>
                <a:gd name="connsiteX154" fmla="*/ 916065 w 3031519"/>
                <a:gd name="connsiteY154" fmla="*/ 735005 h 1160647"/>
                <a:gd name="connsiteX155" fmla="*/ 918091 w 3031519"/>
                <a:gd name="connsiteY155" fmla="*/ 733654 h 1160647"/>
                <a:gd name="connsiteX156" fmla="*/ 932278 w 3031519"/>
                <a:gd name="connsiteY156" fmla="*/ 724196 h 1160647"/>
                <a:gd name="connsiteX157" fmla="*/ 938358 w 3031519"/>
                <a:gd name="connsiteY157" fmla="*/ 683122 h 1160647"/>
                <a:gd name="connsiteX158" fmla="*/ 939118 w 3031519"/>
                <a:gd name="connsiteY158" fmla="*/ 682852 h 1160647"/>
                <a:gd name="connsiteX159" fmla="*/ 944438 w 3031519"/>
                <a:gd name="connsiteY159" fmla="*/ 680960 h 1160647"/>
                <a:gd name="connsiteX160" fmla="*/ 946465 w 3031519"/>
                <a:gd name="connsiteY160" fmla="*/ 611783 h 1160647"/>
                <a:gd name="connsiteX161" fmla="*/ 948492 w 3031519"/>
                <a:gd name="connsiteY161" fmla="*/ 680960 h 1160647"/>
                <a:gd name="connsiteX162" fmla="*/ 949252 w 3031519"/>
                <a:gd name="connsiteY162" fmla="*/ 681230 h 1160647"/>
                <a:gd name="connsiteX163" fmla="*/ 954572 w 3031519"/>
                <a:gd name="connsiteY163" fmla="*/ 683122 h 1160647"/>
                <a:gd name="connsiteX164" fmla="*/ 954572 w 3031519"/>
                <a:gd name="connsiteY164" fmla="*/ 596651 h 1160647"/>
                <a:gd name="connsiteX165" fmla="*/ 958625 w 3031519"/>
                <a:gd name="connsiteY165" fmla="*/ 564224 h 1160647"/>
                <a:gd name="connsiteX166" fmla="*/ 997132 w 3031519"/>
                <a:gd name="connsiteY166" fmla="*/ 564224 h 1160647"/>
                <a:gd name="connsiteX167" fmla="*/ 997132 w 3031519"/>
                <a:gd name="connsiteY167" fmla="*/ 596651 h 1160647"/>
                <a:gd name="connsiteX168" fmla="*/ 997892 w 3031519"/>
                <a:gd name="connsiteY168" fmla="*/ 596651 h 1160647"/>
                <a:gd name="connsiteX169" fmla="*/ 1003212 w 3031519"/>
                <a:gd name="connsiteY169" fmla="*/ 596651 h 1160647"/>
                <a:gd name="connsiteX170" fmla="*/ 1003212 w 3031519"/>
                <a:gd name="connsiteY170" fmla="*/ 514503 h 1160647"/>
                <a:gd name="connsiteX171" fmla="*/ 1004986 w 3031519"/>
                <a:gd name="connsiteY171" fmla="*/ 514503 h 1160647"/>
                <a:gd name="connsiteX172" fmla="*/ 1017399 w 3031519"/>
                <a:gd name="connsiteY172" fmla="*/ 514503 h 1160647"/>
                <a:gd name="connsiteX173" fmla="*/ 1017399 w 3031519"/>
                <a:gd name="connsiteY173" fmla="*/ 512612 h 1160647"/>
                <a:gd name="connsiteX174" fmla="*/ 1017399 w 3031519"/>
                <a:gd name="connsiteY174" fmla="*/ 499371 h 1160647"/>
                <a:gd name="connsiteX175" fmla="*/ 1039693 w 3031519"/>
                <a:gd name="connsiteY175" fmla="*/ 499371 h 1160647"/>
                <a:gd name="connsiteX176" fmla="*/ 1039693 w 3031519"/>
                <a:gd name="connsiteY176" fmla="*/ 498290 h 1160647"/>
                <a:gd name="connsiteX177" fmla="*/ 1039693 w 3031519"/>
                <a:gd name="connsiteY177" fmla="*/ 490724 h 1160647"/>
                <a:gd name="connsiteX178" fmla="*/ 1041466 w 3031519"/>
                <a:gd name="connsiteY178" fmla="*/ 490724 h 1160647"/>
                <a:gd name="connsiteX179" fmla="*/ 1053880 w 3031519"/>
                <a:gd name="connsiteY179" fmla="*/ 490724 h 1160647"/>
                <a:gd name="connsiteX180" fmla="*/ 1053880 w 3031519"/>
                <a:gd name="connsiteY180" fmla="*/ 491805 h 1160647"/>
                <a:gd name="connsiteX181" fmla="*/ 1053880 w 3031519"/>
                <a:gd name="connsiteY181" fmla="*/ 499371 h 1160647"/>
                <a:gd name="connsiteX182" fmla="*/ 1054640 w 3031519"/>
                <a:gd name="connsiteY182" fmla="*/ 499371 h 1160647"/>
                <a:gd name="connsiteX183" fmla="*/ 1059960 w 3031519"/>
                <a:gd name="connsiteY183" fmla="*/ 499371 h 1160647"/>
                <a:gd name="connsiteX184" fmla="*/ 1070093 w 3031519"/>
                <a:gd name="connsiteY184" fmla="*/ 495047 h 1160647"/>
                <a:gd name="connsiteX185" fmla="*/ 1074146 w 3031519"/>
                <a:gd name="connsiteY185" fmla="*/ 498290 h 1160647"/>
                <a:gd name="connsiteX186" fmla="*/ 1074146 w 3031519"/>
                <a:gd name="connsiteY186" fmla="*/ 490724 h 1160647"/>
                <a:gd name="connsiteX187" fmla="*/ 1076426 w 3031519"/>
                <a:gd name="connsiteY187" fmla="*/ 490724 h 1160647"/>
                <a:gd name="connsiteX188" fmla="*/ 1092387 w 3031519"/>
                <a:gd name="connsiteY188" fmla="*/ 490724 h 1160647"/>
                <a:gd name="connsiteX189" fmla="*/ 1092387 w 3031519"/>
                <a:gd name="connsiteY189" fmla="*/ 491805 h 1160647"/>
                <a:gd name="connsiteX190" fmla="*/ 1092387 w 3031519"/>
                <a:gd name="connsiteY190" fmla="*/ 499371 h 1160647"/>
                <a:gd name="connsiteX191" fmla="*/ 1122787 w 3031519"/>
                <a:gd name="connsiteY191" fmla="*/ 499371 h 1160647"/>
                <a:gd name="connsiteX192" fmla="*/ 1122787 w 3031519"/>
                <a:gd name="connsiteY192" fmla="*/ 500992 h 1160647"/>
                <a:gd name="connsiteX193" fmla="*/ 1122787 w 3031519"/>
                <a:gd name="connsiteY193" fmla="*/ 512342 h 1160647"/>
                <a:gd name="connsiteX194" fmla="*/ 1149134 w 3031519"/>
                <a:gd name="connsiteY194" fmla="*/ 512342 h 1160647"/>
                <a:gd name="connsiteX195" fmla="*/ 1149134 w 3031519"/>
                <a:gd name="connsiteY195" fmla="*/ 542606 h 1160647"/>
                <a:gd name="connsiteX196" fmla="*/ 1149894 w 3031519"/>
                <a:gd name="connsiteY196" fmla="*/ 542606 h 1160647"/>
                <a:gd name="connsiteX197" fmla="*/ 1155214 w 3031519"/>
                <a:gd name="connsiteY197" fmla="*/ 542606 h 1160647"/>
                <a:gd name="connsiteX198" fmla="*/ 1155214 w 3031519"/>
                <a:gd name="connsiteY198" fmla="*/ 543687 h 1160647"/>
                <a:gd name="connsiteX199" fmla="*/ 1155214 w 3031519"/>
                <a:gd name="connsiteY199" fmla="*/ 551254 h 1160647"/>
                <a:gd name="connsiteX200" fmla="*/ 1159268 w 3031519"/>
                <a:gd name="connsiteY200" fmla="*/ 581518 h 1160647"/>
                <a:gd name="connsiteX201" fmla="*/ 1160028 w 3031519"/>
                <a:gd name="connsiteY201" fmla="*/ 581518 h 1160647"/>
                <a:gd name="connsiteX202" fmla="*/ 1165348 w 3031519"/>
                <a:gd name="connsiteY202" fmla="*/ 581518 h 1160647"/>
                <a:gd name="connsiteX203" fmla="*/ 1165348 w 3031519"/>
                <a:gd name="connsiteY203" fmla="*/ 582329 h 1160647"/>
                <a:gd name="connsiteX204" fmla="*/ 1165348 w 3031519"/>
                <a:gd name="connsiteY204" fmla="*/ 588004 h 1160647"/>
                <a:gd name="connsiteX205" fmla="*/ 1166361 w 3031519"/>
                <a:gd name="connsiteY205" fmla="*/ 588004 h 1160647"/>
                <a:gd name="connsiteX206" fmla="*/ 1173454 w 3031519"/>
                <a:gd name="connsiteY206" fmla="*/ 588004 h 1160647"/>
                <a:gd name="connsiteX207" fmla="*/ 1173454 w 3031519"/>
                <a:gd name="connsiteY207" fmla="*/ 618269 h 1160647"/>
                <a:gd name="connsiteX208" fmla="*/ 1175481 w 3031519"/>
                <a:gd name="connsiteY208" fmla="*/ 618269 h 1160647"/>
                <a:gd name="connsiteX209" fmla="*/ 1189668 w 3031519"/>
                <a:gd name="connsiteY209" fmla="*/ 618269 h 1160647"/>
                <a:gd name="connsiteX210" fmla="*/ 1189668 w 3031519"/>
                <a:gd name="connsiteY210" fmla="*/ 642048 h 1160647"/>
                <a:gd name="connsiteX211" fmla="*/ 1191695 w 3031519"/>
                <a:gd name="connsiteY211" fmla="*/ 643669 h 1160647"/>
                <a:gd name="connsiteX212" fmla="*/ 1191695 w 3031519"/>
                <a:gd name="connsiteY212" fmla="*/ 655019 h 1160647"/>
                <a:gd name="connsiteX213" fmla="*/ 1192455 w 3031519"/>
                <a:gd name="connsiteY213" fmla="*/ 655019 h 1160647"/>
                <a:gd name="connsiteX214" fmla="*/ 1197775 w 3031519"/>
                <a:gd name="connsiteY214" fmla="*/ 655019 h 1160647"/>
                <a:gd name="connsiteX215" fmla="*/ 1197775 w 3031519"/>
                <a:gd name="connsiteY215" fmla="*/ 678798 h 1160647"/>
                <a:gd name="connsiteX216" fmla="*/ 1199041 w 3031519"/>
                <a:gd name="connsiteY216" fmla="*/ 678798 h 1160647"/>
                <a:gd name="connsiteX217" fmla="*/ 1207908 w 3031519"/>
                <a:gd name="connsiteY217" fmla="*/ 678798 h 1160647"/>
                <a:gd name="connsiteX218" fmla="*/ 1209935 w 3031519"/>
                <a:gd name="connsiteY218" fmla="*/ 682852 h 1160647"/>
                <a:gd name="connsiteX219" fmla="*/ 1209935 w 3031519"/>
                <a:gd name="connsiteY219" fmla="*/ 696093 h 1160647"/>
                <a:gd name="connsiteX220" fmla="*/ 1211455 w 3031519"/>
                <a:gd name="connsiteY220" fmla="*/ 694201 h 1160647"/>
                <a:gd name="connsiteX221" fmla="*/ 1222095 w 3031519"/>
                <a:gd name="connsiteY221" fmla="*/ 680960 h 1160647"/>
                <a:gd name="connsiteX222" fmla="*/ 1250469 w 3031519"/>
                <a:gd name="connsiteY222" fmla="*/ 680960 h 1160647"/>
                <a:gd name="connsiteX223" fmla="*/ 1250469 w 3031519"/>
                <a:gd name="connsiteY223" fmla="*/ 767431 h 1160647"/>
                <a:gd name="connsiteX224" fmla="*/ 1251229 w 3031519"/>
                <a:gd name="connsiteY224" fmla="*/ 767431 h 1160647"/>
                <a:gd name="connsiteX225" fmla="*/ 1256549 w 3031519"/>
                <a:gd name="connsiteY225" fmla="*/ 767431 h 1160647"/>
                <a:gd name="connsiteX226" fmla="*/ 1257309 w 3031519"/>
                <a:gd name="connsiteY226" fmla="*/ 766080 h 1160647"/>
                <a:gd name="connsiteX227" fmla="*/ 1262629 w 3031519"/>
                <a:gd name="connsiteY227" fmla="*/ 756622 h 1160647"/>
                <a:gd name="connsiteX228" fmla="*/ 1262629 w 3031519"/>
                <a:gd name="connsiteY228" fmla="*/ 758514 h 1160647"/>
                <a:gd name="connsiteX229" fmla="*/ 1262629 w 3031519"/>
                <a:gd name="connsiteY229" fmla="*/ 771755 h 1160647"/>
                <a:gd name="connsiteX230" fmla="*/ 1266682 w 3031519"/>
                <a:gd name="connsiteY230" fmla="*/ 726358 h 1160647"/>
                <a:gd name="connsiteX231" fmla="*/ 1267442 w 3031519"/>
                <a:gd name="connsiteY231" fmla="*/ 726358 h 1160647"/>
                <a:gd name="connsiteX232" fmla="*/ 1272762 w 3031519"/>
                <a:gd name="connsiteY232" fmla="*/ 726358 h 1160647"/>
                <a:gd name="connsiteX233" fmla="*/ 1272762 w 3031519"/>
                <a:gd name="connsiteY233" fmla="*/ 661504 h 1160647"/>
                <a:gd name="connsiteX234" fmla="*/ 1273776 w 3031519"/>
                <a:gd name="connsiteY234" fmla="*/ 661504 h 1160647"/>
                <a:gd name="connsiteX235" fmla="*/ 1280869 w 3031519"/>
                <a:gd name="connsiteY235" fmla="*/ 661504 h 1160647"/>
                <a:gd name="connsiteX236" fmla="*/ 1293029 w 3031519"/>
                <a:gd name="connsiteY236" fmla="*/ 618269 h 1160647"/>
                <a:gd name="connsiteX237" fmla="*/ 1294296 w 3031519"/>
                <a:gd name="connsiteY237" fmla="*/ 618269 h 1160647"/>
                <a:gd name="connsiteX238" fmla="*/ 1303163 w 3031519"/>
                <a:gd name="connsiteY238" fmla="*/ 618269 h 1160647"/>
                <a:gd name="connsiteX239" fmla="*/ 1313296 w 3031519"/>
                <a:gd name="connsiteY239" fmla="*/ 661504 h 1160647"/>
                <a:gd name="connsiteX240" fmla="*/ 1314309 w 3031519"/>
                <a:gd name="connsiteY240" fmla="*/ 661504 h 1160647"/>
                <a:gd name="connsiteX241" fmla="*/ 1321403 w 3031519"/>
                <a:gd name="connsiteY241" fmla="*/ 661504 h 1160647"/>
                <a:gd name="connsiteX242" fmla="*/ 1321403 w 3031519"/>
                <a:gd name="connsiteY242" fmla="*/ 700416 h 1160647"/>
                <a:gd name="connsiteX243" fmla="*/ 1323176 w 3031519"/>
                <a:gd name="connsiteY243" fmla="*/ 700416 h 1160647"/>
                <a:gd name="connsiteX244" fmla="*/ 1335590 w 3031519"/>
                <a:gd name="connsiteY244" fmla="*/ 700416 h 1160647"/>
                <a:gd name="connsiteX245" fmla="*/ 1335590 w 3031519"/>
                <a:gd name="connsiteY245" fmla="*/ 702578 h 1160647"/>
                <a:gd name="connsiteX246" fmla="*/ 1335590 w 3031519"/>
                <a:gd name="connsiteY246" fmla="*/ 717710 h 1160647"/>
                <a:gd name="connsiteX247" fmla="*/ 1339643 w 3031519"/>
                <a:gd name="connsiteY247" fmla="*/ 715549 h 1160647"/>
                <a:gd name="connsiteX248" fmla="*/ 1339643 w 3031519"/>
                <a:gd name="connsiteY248" fmla="*/ 700416 h 1160647"/>
                <a:gd name="connsiteX249" fmla="*/ 1341163 w 3031519"/>
                <a:gd name="connsiteY249" fmla="*/ 700416 h 1160647"/>
                <a:gd name="connsiteX250" fmla="*/ 1351803 w 3031519"/>
                <a:gd name="connsiteY250" fmla="*/ 700416 h 1160647"/>
                <a:gd name="connsiteX251" fmla="*/ 1351803 w 3031519"/>
                <a:gd name="connsiteY251" fmla="*/ 702037 h 1160647"/>
                <a:gd name="connsiteX252" fmla="*/ 1351803 w 3031519"/>
                <a:gd name="connsiteY252" fmla="*/ 713387 h 1160647"/>
                <a:gd name="connsiteX253" fmla="*/ 1382204 w 3031519"/>
                <a:gd name="connsiteY253" fmla="*/ 713387 h 1160647"/>
                <a:gd name="connsiteX254" fmla="*/ 1382204 w 3031519"/>
                <a:gd name="connsiteY254" fmla="*/ 676637 h 1160647"/>
                <a:gd name="connsiteX255" fmla="*/ 1383470 w 3031519"/>
                <a:gd name="connsiteY255" fmla="*/ 676637 h 1160647"/>
                <a:gd name="connsiteX256" fmla="*/ 1392337 w 3031519"/>
                <a:gd name="connsiteY256" fmla="*/ 676637 h 1160647"/>
                <a:gd name="connsiteX257" fmla="*/ 1392337 w 3031519"/>
                <a:gd name="connsiteY257" fmla="*/ 698254 h 1160647"/>
                <a:gd name="connsiteX258" fmla="*/ 1394364 w 3031519"/>
                <a:gd name="connsiteY258" fmla="*/ 665828 h 1160647"/>
                <a:gd name="connsiteX259" fmla="*/ 1416657 w 3031519"/>
                <a:gd name="connsiteY259" fmla="*/ 665828 h 1160647"/>
                <a:gd name="connsiteX260" fmla="*/ 1416657 w 3031519"/>
                <a:gd name="connsiteY260" fmla="*/ 664206 h 1160647"/>
                <a:gd name="connsiteX261" fmla="*/ 1416657 w 3031519"/>
                <a:gd name="connsiteY261" fmla="*/ 652857 h 1160647"/>
                <a:gd name="connsiteX262" fmla="*/ 1417417 w 3031519"/>
                <a:gd name="connsiteY262" fmla="*/ 652857 h 1160647"/>
                <a:gd name="connsiteX263" fmla="*/ 1422737 w 3031519"/>
                <a:gd name="connsiteY263" fmla="*/ 652857 h 1160647"/>
                <a:gd name="connsiteX264" fmla="*/ 1422737 w 3031519"/>
                <a:gd name="connsiteY264" fmla="*/ 650966 h 1160647"/>
                <a:gd name="connsiteX265" fmla="*/ 1422737 w 3031519"/>
                <a:gd name="connsiteY265" fmla="*/ 637725 h 1160647"/>
                <a:gd name="connsiteX266" fmla="*/ 1426791 w 3031519"/>
                <a:gd name="connsiteY266" fmla="*/ 644210 h 1160647"/>
                <a:gd name="connsiteX267" fmla="*/ 1429071 w 3031519"/>
                <a:gd name="connsiteY267" fmla="*/ 644210 h 1160647"/>
                <a:gd name="connsiteX268" fmla="*/ 1445031 w 3031519"/>
                <a:gd name="connsiteY268" fmla="*/ 644210 h 1160647"/>
                <a:gd name="connsiteX269" fmla="*/ 1445031 w 3031519"/>
                <a:gd name="connsiteY269" fmla="*/ 643399 h 1160647"/>
                <a:gd name="connsiteX270" fmla="*/ 1445031 w 3031519"/>
                <a:gd name="connsiteY270" fmla="*/ 637725 h 1160647"/>
                <a:gd name="connsiteX271" fmla="*/ 1445791 w 3031519"/>
                <a:gd name="connsiteY271" fmla="*/ 637725 h 1160647"/>
                <a:gd name="connsiteX272" fmla="*/ 1451111 w 3031519"/>
                <a:gd name="connsiteY272" fmla="*/ 637725 h 1160647"/>
                <a:gd name="connsiteX273" fmla="*/ 1451111 w 3031519"/>
                <a:gd name="connsiteY273" fmla="*/ 639076 h 1160647"/>
                <a:gd name="connsiteX274" fmla="*/ 1451111 w 3031519"/>
                <a:gd name="connsiteY274" fmla="*/ 648534 h 1160647"/>
                <a:gd name="connsiteX275" fmla="*/ 1489618 w 3031519"/>
                <a:gd name="connsiteY275" fmla="*/ 648534 h 1160647"/>
                <a:gd name="connsiteX276" fmla="*/ 1489618 w 3031519"/>
                <a:gd name="connsiteY276" fmla="*/ 786887 h 1160647"/>
                <a:gd name="connsiteX277" fmla="*/ 1491138 w 3031519"/>
                <a:gd name="connsiteY277" fmla="*/ 786887 h 1160647"/>
                <a:gd name="connsiteX278" fmla="*/ 1501778 w 3031519"/>
                <a:gd name="connsiteY278" fmla="*/ 786887 h 1160647"/>
                <a:gd name="connsiteX279" fmla="*/ 1501778 w 3031519"/>
                <a:gd name="connsiteY279" fmla="*/ 773917 h 1160647"/>
                <a:gd name="connsiteX280" fmla="*/ 1505832 w 3031519"/>
                <a:gd name="connsiteY280" fmla="*/ 773917 h 1160647"/>
                <a:gd name="connsiteX281" fmla="*/ 1505832 w 3031519"/>
                <a:gd name="connsiteY281" fmla="*/ 786887 h 1160647"/>
                <a:gd name="connsiteX282" fmla="*/ 1536232 w 3031519"/>
                <a:gd name="connsiteY282" fmla="*/ 786887 h 1160647"/>
                <a:gd name="connsiteX283" fmla="*/ 1536232 w 3031519"/>
                <a:gd name="connsiteY283" fmla="*/ 756622 h 1160647"/>
                <a:gd name="connsiteX284" fmla="*/ 1548392 w 3031519"/>
                <a:gd name="connsiteY284" fmla="*/ 756622 h 1160647"/>
                <a:gd name="connsiteX285" fmla="*/ 1560552 w 3031519"/>
                <a:gd name="connsiteY285" fmla="*/ 754461 h 1160647"/>
                <a:gd name="connsiteX286" fmla="*/ 1564606 w 3031519"/>
                <a:gd name="connsiteY286" fmla="*/ 756622 h 1160647"/>
                <a:gd name="connsiteX287" fmla="*/ 1574739 w 3031519"/>
                <a:gd name="connsiteY287" fmla="*/ 756622 h 1160647"/>
                <a:gd name="connsiteX288" fmla="*/ 1574739 w 3031519"/>
                <a:gd name="connsiteY288" fmla="*/ 786887 h 1160647"/>
                <a:gd name="connsiteX289" fmla="*/ 1582846 w 3031519"/>
                <a:gd name="connsiteY289" fmla="*/ 786887 h 1160647"/>
                <a:gd name="connsiteX290" fmla="*/ 1582846 w 3031519"/>
                <a:gd name="connsiteY290" fmla="*/ 804182 h 1160647"/>
                <a:gd name="connsiteX291" fmla="*/ 1592182 w 3031519"/>
                <a:gd name="connsiteY291" fmla="*/ 805087 h 1160647"/>
                <a:gd name="connsiteX292" fmla="*/ 1605140 w 3031519"/>
                <a:gd name="connsiteY292" fmla="*/ 805087 h 1160647"/>
                <a:gd name="connsiteX293" fmla="*/ 1605140 w 3031519"/>
                <a:gd name="connsiteY293" fmla="*/ 789049 h 1160647"/>
                <a:gd name="connsiteX294" fmla="*/ 1673096 w 3031519"/>
                <a:gd name="connsiteY294" fmla="*/ 789049 h 1160647"/>
                <a:gd name="connsiteX295" fmla="*/ 1673096 w 3031519"/>
                <a:gd name="connsiteY295" fmla="*/ 703796 h 1160647"/>
                <a:gd name="connsiteX296" fmla="*/ 1745104 w 3031519"/>
                <a:gd name="connsiteY296" fmla="*/ 703796 h 1160647"/>
                <a:gd name="connsiteX297" fmla="*/ 1745104 w 3031519"/>
                <a:gd name="connsiteY297" fmla="*/ 782564 h 1160647"/>
                <a:gd name="connsiteX298" fmla="*/ 1747008 w 3031519"/>
                <a:gd name="connsiteY298" fmla="*/ 782564 h 1160647"/>
                <a:gd name="connsiteX299" fmla="*/ 1748250 w 3031519"/>
                <a:gd name="connsiteY299" fmla="*/ 805087 h 1160647"/>
                <a:gd name="connsiteX300" fmla="*/ 1757926 w 3031519"/>
                <a:gd name="connsiteY300" fmla="*/ 805087 h 1160647"/>
                <a:gd name="connsiteX301" fmla="*/ 1759168 w 3031519"/>
                <a:gd name="connsiteY301" fmla="*/ 782564 h 1160647"/>
                <a:gd name="connsiteX302" fmla="*/ 1765248 w 3031519"/>
                <a:gd name="connsiteY302" fmla="*/ 782564 h 1160647"/>
                <a:gd name="connsiteX303" fmla="*/ 1766490 w 3031519"/>
                <a:gd name="connsiteY303" fmla="*/ 805087 h 1160647"/>
                <a:gd name="connsiteX304" fmla="*/ 1817112 w 3031519"/>
                <a:gd name="connsiteY304" fmla="*/ 805087 h 1160647"/>
                <a:gd name="connsiteX305" fmla="*/ 1817112 w 3031519"/>
                <a:gd name="connsiteY305" fmla="*/ 642059 h 1160647"/>
                <a:gd name="connsiteX306" fmla="*/ 2014439 w 3031519"/>
                <a:gd name="connsiteY306" fmla="*/ 642059 h 1160647"/>
                <a:gd name="connsiteX307" fmla="*/ 2014439 w 3031519"/>
                <a:gd name="connsiteY307" fmla="*/ 805087 h 1160647"/>
                <a:gd name="connsiteX308" fmla="*/ 2033136 w 3031519"/>
                <a:gd name="connsiteY308" fmla="*/ 805087 h 1160647"/>
                <a:gd name="connsiteX309" fmla="*/ 2033136 w 3031519"/>
                <a:gd name="connsiteY309" fmla="*/ 722394 h 1160647"/>
                <a:gd name="connsiteX310" fmla="*/ 2128256 w 3031519"/>
                <a:gd name="connsiteY310" fmla="*/ 722394 h 1160647"/>
                <a:gd name="connsiteX311" fmla="*/ 2140186 w 3031519"/>
                <a:gd name="connsiteY311" fmla="*/ 404253 h 1160647"/>
                <a:gd name="connsiteX312" fmla="*/ 2128026 w 3031519"/>
                <a:gd name="connsiteY312" fmla="*/ 382635 h 1160647"/>
                <a:gd name="connsiteX313" fmla="*/ 2121946 w 3031519"/>
                <a:gd name="connsiteY313" fmla="*/ 378311 h 1160647"/>
                <a:gd name="connsiteX314" fmla="*/ 2130053 w 3031519"/>
                <a:gd name="connsiteY314" fmla="*/ 354532 h 1160647"/>
                <a:gd name="connsiteX315" fmla="*/ 2130053 w 3031519"/>
                <a:gd name="connsiteY315" fmla="*/ 337238 h 1160647"/>
                <a:gd name="connsiteX316" fmla="*/ 2144240 w 3031519"/>
                <a:gd name="connsiteY316" fmla="*/ 337238 h 1160647"/>
                <a:gd name="connsiteX317" fmla="*/ 2144240 w 3031519"/>
                <a:gd name="connsiteY317" fmla="*/ 315620 h 1160647"/>
                <a:gd name="connsiteX318" fmla="*/ 2146266 w 3031519"/>
                <a:gd name="connsiteY318" fmla="*/ 311296 h 1160647"/>
                <a:gd name="connsiteX319" fmla="*/ 2146266 w 3031519"/>
                <a:gd name="connsiteY319" fmla="*/ 233472 h 1160647"/>
                <a:gd name="connsiteX320" fmla="*/ 2144240 w 3031519"/>
                <a:gd name="connsiteY320" fmla="*/ 226987 h 1160647"/>
                <a:gd name="connsiteX321" fmla="*/ 2150320 w 3031519"/>
                <a:gd name="connsiteY321" fmla="*/ 220501 h 1160647"/>
                <a:gd name="connsiteX322" fmla="*/ 2150320 w 3031519"/>
                <a:gd name="connsiteY322" fmla="*/ 162133 h 1160647"/>
                <a:gd name="connsiteX323" fmla="*/ 2152346 w 3031519"/>
                <a:gd name="connsiteY323" fmla="*/ 157810 h 1160647"/>
                <a:gd name="connsiteX324" fmla="*/ 2152346 w 3031519"/>
                <a:gd name="connsiteY324" fmla="*/ 101604 h 1160647"/>
                <a:gd name="connsiteX325" fmla="*/ 2154373 w 3031519"/>
                <a:gd name="connsiteY325" fmla="*/ 82148 h 1160647"/>
                <a:gd name="connsiteX326" fmla="*/ 2158427 w 3031519"/>
                <a:gd name="connsiteY326" fmla="*/ 99442 h 1160647"/>
                <a:gd name="connsiteX327" fmla="*/ 2160453 w 3031519"/>
                <a:gd name="connsiteY327" fmla="*/ 157810 h 1160647"/>
                <a:gd name="connsiteX328" fmla="*/ 2162480 w 3031519"/>
                <a:gd name="connsiteY328" fmla="*/ 220501 h 1160647"/>
                <a:gd name="connsiteX329" fmla="*/ 2168560 w 3031519"/>
                <a:gd name="connsiteY329" fmla="*/ 226987 h 1160647"/>
                <a:gd name="connsiteX330" fmla="*/ 2166533 w 3031519"/>
                <a:gd name="connsiteY330" fmla="*/ 233472 h 1160647"/>
                <a:gd name="connsiteX331" fmla="*/ 2166533 w 3031519"/>
                <a:gd name="connsiteY331" fmla="*/ 311296 h 1160647"/>
                <a:gd name="connsiteX332" fmla="*/ 2168560 w 3031519"/>
                <a:gd name="connsiteY332" fmla="*/ 315620 h 1160647"/>
                <a:gd name="connsiteX333" fmla="*/ 2168560 w 3031519"/>
                <a:gd name="connsiteY333" fmla="*/ 337238 h 1160647"/>
                <a:gd name="connsiteX334" fmla="*/ 2182747 w 3031519"/>
                <a:gd name="connsiteY334" fmla="*/ 337238 h 1160647"/>
                <a:gd name="connsiteX335" fmla="*/ 2182747 w 3031519"/>
                <a:gd name="connsiteY335" fmla="*/ 354532 h 1160647"/>
                <a:gd name="connsiteX336" fmla="*/ 2190854 w 3031519"/>
                <a:gd name="connsiteY336" fmla="*/ 378311 h 1160647"/>
                <a:gd name="connsiteX337" fmla="*/ 2184774 w 3031519"/>
                <a:gd name="connsiteY337" fmla="*/ 382635 h 1160647"/>
                <a:gd name="connsiteX338" fmla="*/ 2172613 w 3031519"/>
                <a:gd name="connsiteY338" fmla="*/ 404253 h 1160647"/>
                <a:gd name="connsiteX339" fmla="*/ 2180720 w 3031519"/>
                <a:gd name="connsiteY339" fmla="*/ 657181 h 1160647"/>
                <a:gd name="connsiteX340" fmla="*/ 2245574 w 3031519"/>
                <a:gd name="connsiteY340" fmla="*/ 657181 h 1160647"/>
                <a:gd name="connsiteX341" fmla="*/ 2245574 w 3031519"/>
                <a:gd name="connsiteY341" fmla="*/ 732843 h 1160647"/>
                <a:gd name="connsiteX342" fmla="*/ 2253681 w 3031519"/>
                <a:gd name="connsiteY342" fmla="*/ 732843 h 1160647"/>
                <a:gd name="connsiteX343" fmla="*/ 2255708 w 3031519"/>
                <a:gd name="connsiteY343" fmla="*/ 726358 h 1160647"/>
                <a:gd name="connsiteX344" fmla="*/ 2261788 w 3031519"/>
                <a:gd name="connsiteY344" fmla="*/ 726358 h 1160647"/>
                <a:gd name="connsiteX345" fmla="*/ 2263815 w 3031519"/>
                <a:gd name="connsiteY345" fmla="*/ 735005 h 1160647"/>
                <a:gd name="connsiteX346" fmla="*/ 2275975 w 3031519"/>
                <a:gd name="connsiteY346" fmla="*/ 735005 h 1160647"/>
                <a:gd name="connsiteX347" fmla="*/ 2275975 w 3031519"/>
                <a:gd name="connsiteY347" fmla="*/ 728519 h 1160647"/>
                <a:gd name="connsiteX348" fmla="*/ 2298268 w 3031519"/>
                <a:gd name="connsiteY348" fmla="*/ 728519 h 1160647"/>
                <a:gd name="connsiteX349" fmla="*/ 2298268 w 3031519"/>
                <a:gd name="connsiteY349" fmla="*/ 735005 h 1160647"/>
                <a:gd name="connsiteX350" fmla="*/ 2318535 w 3031519"/>
                <a:gd name="connsiteY350" fmla="*/ 735005 h 1160647"/>
                <a:gd name="connsiteX351" fmla="*/ 2318535 w 3031519"/>
                <a:gd name="connsiteY351" fmla="*/ 780402 h 1160647"/>
                <a:gd name="connsiteX352" fmla="*/ 2332722 w 3031519"/>
                <a:gd name="connsiteY352" fmla="*/ 780402 h 1160647"/>
                <a:gd name="connsiteX353" fmla="*/ 2332722 w 3031519"/>
                <a:gd name="connsiteY353" fmla="*/ 767431 h 1160647"/>
                <a:gd name="connsiteX354" fmla="*/ 2348936 w 3031519"/>
                <a:gd name="connsiteY354" fmla="*/ 767431 h 1160647"/>
                <a:gd name="connsiteX355" fmla="*/ 2348936 w 3031519"/>
                <a:gd name="connsiteY355" fmla="*/ 588004 h 1160647"/>
                <a:gd name="connsiteX356" fmla="*/ 2355016 w 3031519"/>
                <a:gd name="connsiteY356" fmla="*/ 581518 h 1160647"/>
                <a:gd name="connsiteX357" fmla="*/ 2427977 w 3031519"/>
                <a:gd name="connsiteY357" fmla="*/ 581518 h 1160647"/>
                <a:gd name="connsiteX358" fmla="*/ 2427977 w 3031519"/>
                <a:gd name="connsiteY358" fmla="*/ 590166 h 1160647"/>
                <a:gd name="connsiteX359" fmla="*/ 2438110 w 3031519"/>
                <a:gd name="connsiteY359" fmla="*/ 590166 h 1160647"/>
                <a:gd name="connsiteX360" fmla="*/ 2438110 w 3031519"/>
                <a:gd name="connsiteY360" fmla="*/ 704740 h 1160647"/>
                <a:gd name="connsiteX361" fmla="*/ 2460404 w 3031519"/>
                <a:gd name="connsiteY361" fmla="*/ 704740 h 1160647"/>
                <a:gd name="connsiteX362" fmla="*/ 2460404 w 3031519"/>
                <a:gd name="connsiteY362" fmla="*/ 637725 h 1160647"/>
                <a:gd name="connsiteX363" fmla="*/ 2486751 w 3031519"/>
                <a:gd name="connsiteY363" fmla="*/ 637725 h 1160647"/>
                <a:gd name="connsiteX364" fmla="*/ 2490804 w 3031519"/>
                <a:gd name="connsiteY364" fmla="*/ 633401 h 1160647"/>
                <a:gd name="connsiteX365" fmla="*/ 2498911 w 3031519"/>
                <a:gd name="connsiteY365" fmla="*/ 633401 h 1160647"/>
                <a:gd name="connsiteX366" fmla="*/ 2502964 w 3031519"/>
                <a:gd name="connsiteY366" fmla="*/ 637725 h 1160647"/>
                <a:gd name="connsiteX367" fmla="*/ 2525258 w 3031519"/>
                <a:gd name="connsiteY367" fmla="*/ 637725 h 1160647"/>
                <a:gd name="connsiteX368" fmla="*/ 2525258 w 3031519"/>
                <a:gd name="connsiteY368" fmla="*/ 520989 h 1160647"/>
                <a:gd name="connsiteX369" fmla="*/ 2582005 w 3031519"/>
                <a:gd name="connsiteY369" fmla="*/ 510180 h 1160647"/>
                <a:gd name="connsiteX370" fmla="*/ 2582005 w 3031519"/>
                <a:gd name="connsiteY370" fmla="*/ 511261 h 1160647"/>
                <a:gd name="connsiteX371" fmla="*/ 2582005 w 3031519"/>
                <a:gd name="connsiteY371" fmla="*/ 518827 h 1160647"/>
                <a:gd name="connsiteX372" fmla="*/ 2608352 w 3031519"/>
                <a:gd name="connsiteY372" fmla="*/ 518827 h 1160647"/>
                <a:gd name="connsiteX373" fmla="*/ 2608352 w 3031519"/>
                <a:gd name="connsiteY373" fmla="*/ 773917 h 1160647"/>
                <a:gd name="connsiteX374" fmla="*/ 2630646 w 3031519"/>
                <a:gd name="connsiteY374" fmla="*/ 773917 h 1160647"/>
                <a:gd name="connsiteX375" fmla="*/ 2630646 w 3031519"/>
                <a:gd name="connsiteY375" fmla="*/ 769593 h 1160647"/>
                <a:gd name="connsiteX376" fmla="*/ 2642806 w 3031519"/>
                <a:gd name="connsiteY376" fmla="*/ 769593 h 1160647"/>
                <a:gd name="connsiteX377" fmla="*/ 2642806 w 3031519"/>
                <a:gd name="connsiteY377" fmla="*/ 773917 h 1160647"/>
                <a:gd name="connsiteX378" fmla="*/ 2667126 w 3031519"/>
                <a:gd name="connsiteY378" fmla="*/ 773917 h 1160647"/>
                <a:gd name="connsiteX379" fmla="*/ 2667126 w 3031519"/>
                <a:gd name="connsiteY379" fmla="*/ 760946 h 1160647"/>
                <a:gd name="connsiteX380" fmla="*/ 2695500 w 3031519"/>
                <a:gd name="connsiteY380" fmla="*/ 760946 h 1160647"/>
                <a:gd name="connsiteX381" fmla="*/ 2707660 w 3031519"/>
                <a:gd name="connsiteY381" fmla="*/ 756622 h 1160647"/>
                <a:gd name="connsiteX382" fmla="*/ 2727927 w 3031519"/>
                <a:gd name="connsiteY382" fmla="*/ 760946 h 1160647"/>
                <a:gd name="connsiteX383" fmla="*/ 2727927 w 3031519"/>
                <a:gd name="connsiteY383" fmla="*/ 743652 h 1160647"/>
                <a:gd name="connsiteX384" fmla="*/ 2736034 w 3031519"/>
                <a:gd name="connsiteY384" fmla="*/ 743652 h 1160647"/>
                <a:gd name="connsiteX385" fmla="*/ 2736034 w 3031519"/>
                <a:gd name="connsiteY385" fmla="*/ 730681 h 1160647"/>
                <a:gd name="connsiteX386" fmla="*/ 2792781 w 3031519"/>
                <a:gd name="connsiteY386" fmla="*/ 730681 h 1160647"/>
                <a:gd name="connsiteX387" fmla="*/ 2792781 w 3031519"/>
                <a:gd name="connsiteY387" fmla="*/ 700416 h 1160647"/>
                <a:gd name="connsiteX388" fmla="*/ 2811021 w 3031519"/>
                <a:gd name="connsiteY388" fmla="*/ 700416 h 1160647"/>
                <a:gd name="connsiteX389" fmla="*/ 2811021 w 3031519"/>
                <a:gd name="connsiteY389" fmla="*/ 693931 h 1160647"/>
                <a:gd name="connsiteX390" fmla="*/ 2823181 w 3031519"/>
                <a:gd name="connsiteY390" fmla="*/ 693931 h 1160647"/>
                <a:gd name="connsiteX391" fmla="*/ 2823181 w 3031519"/>
                <a:gd name="connsiteY391" fmla="*/ 700416 h 1160647"/>
                <a:gd name="connsiteX392" fmla="*/ 2839395 w 3031519"/>
                <a:gd name="connsiteY392" fmla="*/ 700416 h 1160647"/>
                <a:gd name="connsiteX393" fmla="*/ 2839395 w 3031519"/>
                <a:gd name="connsiteY393" fmla="*/ 750137 h 1160647"/>
                <a:gd name="connsiteX394" fmla="*/ 2871822 w 3031519"/>
                <a:gd name="connsiteY394" fmla="*/ 750137 h 1160647"/>
                <a:gd name="connsiteX395" fmla="*/ 2871822 w 3031519"/>
                <a:gd name="connsiteY395" fmla="*/ 724196 h 1160647"/>
                <a:gd name="connsiteX396" fmla="*/ 2910329 w 3031519"/>
                <a:gd name="connsiteY396" fmla="*/ 724196 h 1160647"/>
                <a:gd name="connsiteX397" fmla="*/ 2910329 w 3031519"/>
                <a:gd name="connsiteY397" fmla="*/ 693931 h 1160647"/>
                <a:gd name="connsiteX398" fmla="*/ 2958970 w 3031519"/>
                <a:gd name="connsiteY398" fmla="*/ 693931 h 1160647"/>
                <a:gd name="connsiteX399" fmla="*/ 2958970 w 3031519"/>
                <a:gd name="connsiteY399" fmla="*/ 805087 h 1160647"/>
                <a:gd name="connsiteX400" fmla="*/ 2958970 w 3031519"/>
                <a:gd name="connsiteY400" fmla="*/ 818866 h 1160647"/>
                <a:gd name="connsiteX401" fmla="*/ 3031519 w 3031519"/>
                <a:gd name="connsiteY401" fmla="*/ 818866 h 1160647"/>
                <a:gd name="connsiteX402" fmla="*/ 3028183 w 3031519"/>
                <a:gd name="connsiteY402" fmla="*/ 1160647 h 1160647"/>
                <a:gd name="connsiteX403" fmla="*/ 2054 w 3031519"/>
                <a:gd name="connsiteY403" fmla="*/ 1158314 h 1160647"/>
                <a:gd name="connsiteX404" fmla="*/ 0 w 3031519"/>
                <a:gd name="connsiteY404" fmla="*/ 724196 h 1160647"/>
                <a:gd name="connsiteX405" fmla="*/ 20267 w 3031519"/>
                <a:gd name="connsiteY405" fmla="*/ 724196 h 1160647"/>
                <a:gd name="connsiteX406" fmla="*/ 20774 w 3031519"/>
                <a:gd name="connsiteY406" fmla="*/ 723115 h 1160647"/>
                <a:gd name="connsiteX407" fmla="*/ 24320 w 3031519"/>
                <a:gd name="connsiteY407" fmla="*/ 715549 h 1160647"/>
                <a:gd name="connsiteX408" fmla="*/ 26094 w 3031519"/>
                <a:gd name="connsiteY408" fmla="*/ 715819 h 1160647"/>
                <a:gd name="connsiteX409" fmla="*/ 38507 w 3031519"/>
                <a:gd name="connsiteY409" fmla="*/ 717710 h 1160647"/>
                <a:gd name="connsiteX410" fmla="*/ 39014 w 3031519"/>
                <a:gd name="connsiteY410" fmla="*/ 719062 h 1160647"/>
                <a:gd name="connsiteX411" fmla="*/ 42560 w 3031519"/>
                <a:gd name="connsiteY411" fmla="*/ 728519 h 1160647"/>
                <a:gd name="connsiteX412" fmla="*/ 68907 w 3031519"/>
                <a:gd name="connsiteY412" fmla="*/ 730681 h 1160647"/>
                <a:gd name="connsiteX413" fmla="*/ 68907 w 3031519"/>
                <a:gd name="connsiteY413" fmla="*/ 607460 h 1160647"/>
                <a:gd name="connsiteX414" fmla="*/ 70934 w 3031519"/>
                <a:gd name="connsiteY414" fmla="*/ 607460 h 1160647"/>
                <a:gd name="connsiteX415" fmla="*/ 85121 w 3031519"/>
                <a:gd name="connsiteY415" fmla="*/ 607460 h 1160647"/>
                <a:gd name="connsiteX416" fmla="*/ 85121 w 3031519"/>
                <a:gd name="connsiteY416" fmla="*/ 471268 h 1160647"/>
                <a:gd name="connsiteX417" fmla="*/ 86894 w 3031519"/>
                <a:gd name="connsiteY417" fmla="*/ 471268 h 1160647"/>
                <a:gd name="connsiteX418" fmla="*/ 99308 w 3031519"/>
                <a:gd name="connsiteY418" fmla="*/ 471268 h 1160647"/>
                <a:gd name="connsiteX419" fmla="*/ 99308 w 3031519"/>
                <a:gd name="connsiteY419" fmla="*/ 356694 h 1160647"/>
                <a:gd name="connsiteX420" fmla="*/ 103361 w 3031519"/>
                <a:gd name="connsiteY420" fmla="*/ 328590 h 1160647"/>
                <a:gd name="connsiteX421" fmla="*/ 105388 w 3031519"/>
                <a:gd name="connsiteY421" fmla="*/ 328590 h 1160647"/>
                <a:gd name="connsiteX422" fmla="*/ 119575 w 3031519"/>
                <a:gd name="connsiteY422" fmla="*/ 328590 h 1160647"/>
                <a:gd name="connsiteX423" fmla="*/ 156055 w 3031519"/>
                <a:gd name="connsiteY423" fmla="*/ 246443 h 1160647"/>
                <a:gd name="connsiteX424" fmla="*/ 160109 w 3031519"/>
                <a:gd name="connsiteY424" fmla="*/ 0 h 1160647"/>
                <a:gd name="connsiteX0" fmla="*/ 160109 w 3031520"/>
                <a:gd name="connsiteY0" fmla="*/ 0 h 1160647"/>
                <a:gd name="connsiteX1" fmla="*/ 162135 w 3031520"/>
                <a:gd name="connsiteY1" fmla="*/ 246443 h 1160647"/>
                <a:gd name="connsiteX2" fmla="*/ 200642 w 3031520"/>
                <a:gd name="connsiteY2" fmla="*/ 326429 h 1160647"/>
                <a:gd name="connsiteX3" fmla="*/ 202669 w 3031520"/>
                <a:gd name="connsiteY3" fmla="*/ 326429 h 1160647"/>
                <a:gd name="connsiteX4" fmla="*/ 216856 w 3031520"/>
                <a:gd name="connsiteY4" fmla="*/ 326429 h 1160647"/>
                <a:gd name="connsiteX5" fmla="*/ 216856 w 3031520"/>
                <a:gd name="connsiteY5" fmla="*/ 350208 h 1160647"/>
                <a:gd name="connsiteX6" fmla="*/ 217363 w 3031520"/>
                <a:gd name="connsiteY6" fmla="*/ 351019 h 1160647"/>
                <a:gd name="connsiteX7" fmla="*/ 220909 w 3031520"/>
                <a:gd name="connsiteY7" fmla="*/ 356694 h 1160647"/>
                <a:gd name="connsiteX8" fmla="*/ 220909 w 3031520"/>
                <a:gd name="connsiteY8" fmla="*/ 471268 h 1160647"/>
                <a:gd name="connsiteX9" fmla="*/ 223189 w 3031520"/>
                <a:gd name="connsiteY9" fmla="*/ 471268 h 1160647"/>
                <a:gd name="connsiteX10" fmla="*/ 239150 w 3031520"/>
                <a:gd name="connsiteY10" fmla="*/ 471268 h 1160647"/>
                <a:gd name="connsiteX11" fmla="*/ 239150 w 3031520"/>
                <a:gd name="connsiteY11" fmla="*/ 611783 h 1160647"/>
                <a:gd name="connsiteX12" fmla="*/ 240670 w 3031520"/>
                <a:gd name="connsiteY12" fmla="*/ 611513 h 1160647"/>
                <a:gd name="connsiteX13" fmla="*/ 251310 w 3031520"/>
                <a:gd name="connsiteY13" fmla="*/ 609622 h 1160647"/>
                <a:gd name="connsiteX14" fmla="*/ 249283 w 3031520"/>
                <a:gd name="connsiteY14" fmla="*/ 698254 h 1160647"/>
                <a:gd name="connsiteX15" fmla="*/ 250803 w 3031520"/>
                <a:gd name="connsiteY15" fmla="*/ 698525 h 1160647"/>
                <a:gd name="connsiteX16" fmla="*/ 261443 w 3031520"/>
                <a:gd name="connsiteY16" fmla="*/ 700416 h 1160647"/>
                <a:gd name="connsiteX17" fmla="*/ 261696 w 3031520"/>
                <a:gd name="connsiteY17" fmla="*/ 701227 h 1160647"/>
                <a:gd name="connsiteX18" fmla="*/ 263470 w 3031520"/>
                <a:gd name="connsiteY18" fmla="*/ 706902 h 1160647"/>
                <a:gd name="connsiteX19" fmla="*/ 264230 w 3031520"/>
                <a:gd name="connsiteY19" fmla="*/ 704470 h 1160647"/>
                <a:gd name="connsiteX20" fmla="*/ 269550 w 3031520"/>
                <a:gd name="connsiteY20" fmla="*/ 687446 h 1160647"/>
                <a:gd name="connsiteX21" fmla="*/ 271323 w 3031520"/>
                <a:gd name="connsiteY21" fmla="*/ 687446 h 1160647"/>
                <a:gd name="connsiteX22" fmla="*/ 283737 w 3031520"/>
                <a:gd name="connsiteY22" fmla="*/ 687446 h 1160647"/>
                <a:gd name="connsiteX23" fmla="*/ 283737 w 3031520"/>
                <a:gd name="connsiteY23" fmla="*/ 719872 h 1160647"/>
                <a:gd name="connsiteX24" fmla="*/ 284750 w 3031520"/>
                <a:gd name="connsiteY24" fmla="*/ 720413 h 1160647"/>
                <a:gd name="connsiteX25" fmla="*/ 291844 w 3031520"/>
                <a:gd name="connsiteY25" fmla="*/ 724196 h 1160647"/>
                <a:gd name="connsiteX26" fmla="*/ 291844 w 3031520"/>
                <a:gd name="connsiteY26" fmla="*/ 725547 h 1160647"/>
                <a:gd name="connsiteX27" fmla="*/ 291844 w 3031520"/>
                <a:gd name="connsiteY27" fmla="*/ 735005 h 1160647"/>
                <a:gd name="connsiteX28" fmla="*/ 336431 w 3031520"/>
                <a:gd name="connsiteY28" fmla="*/ 735005 h 1160647"/>
                <a:gd name="connsiteX29" fmla="*/ 336431 w 3031520"/>
                <a:gd name="connsiteY29" fmla="*/ 736086 h 1160647"/>
                <a:gd name="connsiteX30" fmla="*/ 336431 w 3031520"/>
                <a:gd name="connsiteY30" fmla="*/ 743652 h 1160647"/>
                <a:gd name="connsiteX31" fmla="*/ 338457 w 3031520"/>
                <a:gd name="connsiteY31" fmla="*/ 743652 h 1160647"/>
                <a:gd name="connsiteX32" fmla="*/ 352644 w 3031520"/>
                <a:gd name="connsiteY32" fmla="*/ 743652 h 1160647"/>
                <a:gd name="connsiteX33" fmla="*/ 352644 w 3031520"/>
                <a:gd name="connsiteY33" fmla="*/ 713387 h 1160647"/>
                <a:gd name="connsiteX34" fmla="*/ 397231 w 3031520"/>
                <a:gd name="connsiteY34" fmla="*/ 713387 h 1160647"/>
                <a:gd name="connsiteX35" fmla="*/ 397231 w 3031520"/>
                <a:gd name="connsiteY35" fmla="*/ 712036 h 1160647"/>
                <a:gd name="connsiteX36" fmla="*/ 397231 w 3031520"/>
                <a:gd name="connsiteY36" fmla="*/ 702578 h 1160647"/>
                <a:gd name="connsiteX37" fmla="*/ 398245 w 3031520"/>
                <a:gd name="connsiteY37" fmla="*/ 702578 h 1160647"/>
                <a:gd name="connsiteX38" fmla="*/ 405338 w 3031520"/>
                <a:gd name="connsiteY38" fmla="*/ 702578 h 1160647"/>
                <a:gd name="connsiteX39" fmla="*/ 405338 w 3031520"/>
                <a:gd name="connsiteY39" fmla="*/ 700687 h 1160647"/>
                <a:gd name="connsiteX40" fmla="*/ 405338 w 3031520"/>
                <a:gd name="connsiteY40" fmla="*/ 687446 h 1160647"/>
                <a:gd name="connsiteX41" fmla="*/ 406098 w 3031520"/>
                <a:gd name="connsiteY41" fmla="*/ 687446 h 1160647"/>
                <a:gd name="connsiteX42" fmla="*/ 411418 w 3031520"/>
                <a:gd name="connsiteY42" fmla="*/ 687446 h 1160647"/>
                <a:gd name="connsiteX43" fmla="*/ 411418 w 3031520"/>
                <a:gd name="connsiteY43" fmla="*/ 686365 h 1160647"/>
                <a:gd name="connsiteX44" fmla="*/ 411418 w 3031520"/>
                <a:gd name="connsiteY44" fmla="*/ 678798 h 1160647"/>
                <a:gd name="connsiteX45" fmla="*/ 413445 w 3031520"/>
                <a:gd name="connsiteY45" fmla="*/ 678798 h 1160647"/>
                <a:gd name="connsiteX46" fmla="*/ 427632 w 3031520"/>
                <a:gd name="connsiteY46" fmla="*/ 678798 h 1160647"/>
                <a:gd name="connsiteX47" fmla="*/ 427632 w 3031520"/>
                <a:gd name="connsiteY47" fmla="*/ 679879 h 1160647"/>
                <a:gd name="connsiteX48" fmla="*/ 427632 w 3031520"/>
                <a:gd name="connsiteY48" fmla="*/ 687446 h 1160647"/>
                <a:gd name="connsiteX49" fmla="*/ 449925 w 3031520"/>
                <a:gd name="connsiteY49" fmla="*/ 687446 h 1160647"/>
                <a:gd name="connsiteX50" fmla="*/ 449925 w 3031520"/>
                <a:gd name="connsiteY50" fmla="*/ 685554 h 1160647"/>
                <a:gd name="connsiteX51" fmla="*/ 449925 w 3031520"/>
                <a:gd name="connsiteY51" fmla="*/ 672313 h 1160647"/>
                <a:gd name="connsiteX52" fmla="*/ 451699 w 3031520"/>
                <a:gd name="connsiteY52" fmla="*/ 672313 h 1160647"/>
                <a:gd name="connsiteX53" fmla="*/ 464112 w 3031520"/>
                <a:gd name="connsiteY53" fmla="*/ 672313 h 1160647"/>
                <a:gd name="connsiteX54" fmla="*/ 464112 w 3031520"/>
                <a:gd name="connsiteY54" fmla="*/ 696093 h 1160647"/>
                <a:gd name="connsiteX55" fmla="*/ 465126 w 3031520"/>
                <a:gd name="connsiteY55" fmla="*/ 696093 h 1160647"/>
                <a:gd name="connsiteX56" fmla="*/ 472219 w 3031520"/>
                <a:gd name="connsiteY56" fmla="*/ 696093 h 1160647"/>
                <a:gd name="connsiteX57" fmla="*/ 472219 w 3031520"/>
                <a:gd name="connsiteY57" fmla="*/ 695012 h 1160647"/>
                <a:gd name="connsiteX58" fmla="*/ 472219 w 3031520"/>
                <a:gd name="connsiteY58" fmla="*/ 687446 h 1160647"/>
                <a:gd name="connsiteX59" fmla="*/ 473992 w 3031520"/>
                <a:gd name="connsiteY59" fmla="*/ 687446 h 1160647"/>
                <a:gd name="connsiteX60" fmla="*/ 486406 w 3031520"/>
                <a:gd name="connsiteY60" fmla="*/ 687446 h 1160647"/>
                <a:gd name="connsiteX61" fmla="*/ 486406 w 3031520"/>
                <a:gd name="connsiteY61" fmla="*/ 713387 h 1160647"/>
                <a:gd name="connsiteX62" fmla="*/ 488433 w 3031520"/>
                <a:gd name="connsiteY62" fmla="*/ 713387 h 1160647"/>
                <a:gd name="connsiteX63" fmla="*/ 502619 w 3031520"/>
                <a:gd name="connsiteY63" fmla="*/ 713387 h 1160647"/>
                <a:gd name="connsiteX64" fmla="*/ 502619 w 3031520"/>
                <a:gd name="connsiteY64" fmla="*/ 715008 h 1160647"/>
                <a:gd name="connsiteX65" fmla="*/ 502619 w 3031520"/>
                <a:gd name="connsiteY65" fmla="*/ 726358 h 1160647"/>
                <a:gd name="connsiteX66" fmla="*/ 503379 w 3031520"/>
                <a:gd name="connsiteY66" fmla="*/ 726358 h 1160647"/>
                <a:gd name="connsiteX67" fmla="*/ 508700 w 3031520"/>
                <a:gd name="connsiteY67" fmla="*/ 726358 h 1160647"/>
                <a:gd name="connsiteX68" fmla="*/ 508700 w 3031520"/>
                <a:gd name="connsiteY68" fmla="*/ 725547 h 1160647"/>
                <a:gd name="connsiteX69" fmla="*/ 508700 w 3031520"/>
                <a:gd name="connsiteY69" fmla="*/ 719872 h 1160647"/>
                <a:gd name="connsiteX70" fmla="*/ 539100 w 3031520"/>
                <a:gd name="connsiteY70" fmla="*/ 719872 h 1160647"/>
                <a:gd name="connsiteX71" fmla="*/ 539100 w 3031520"/>
                <a:gd name="connsiteY71" fmla="*/ 743652 h 1160647"/>
                <a:gd name="connsiteX72" fmla="*/ 540113 w 3031520"/>
                <a:gd name="connsiteY72" fmla="*/ 743652 h 1160647"/>
                <a:gd name="connsiteX73" fmla="*/ 547207 w 3031520"/>
                <a:gd name="connsiteY73" fmla="*/ 743652 h 1160647"/>
                <a:gd name="connsiteX74" fmla="*/ 547207 w 3031520"/>
                <a:gd name="connsiteY74" fmla="*/ 744733 h 1160647"/>
                <a:gd name="connsiteX75" fmla="*/ 547207 w 3031520"/>
                <a:gd name="connsiteY75" fmla="*/ 752299 h 1160647"/>
                <a:gd name="connsiteX76" fmla="*/ 547967 w 3031520"/>
                <a:gd name="connsiteY76" fmla="*/ 752299 h 1160647"/>
                <a:gd name="connsiteX77" fmla="*/ 553287 w 3031520"/>
                <a:gd name="connsiteY77" fmla="*/ 752299 h 1160647"/>
                <a:gd name="connsiteX78" fmla="*/ 553287 w 3031520"/>
                <a:gd name="connsiteY78" fmla="*/ 750137 h 1160647"/>
                <a:gd name="connsiteX79" fmla="*/ 553287 w 3031520"/>
                <a:gd name="connsiteY79" fmla="*/ 735005 h 1160647"/>
                <a:gd name="connsiteX80" fmla="*/ 554300 w 3031520"/>
                <a:gd name="connsiteY80" fmla="*/ 735005 h 1160647"/>
                <a:gd name="connsiteX81" fmla="*/ 561394 w 3031520"/>
                <a:gd name="connsiteY81" fmla="*/ 735005 h 1160647"/>
                <a:gd name="connsiteX82" fmla="*/ 561394 w 3031520"/>
                <a:gd name="connsiteY82" fmla="*/ 736086 h 1160647"/>
                <a:gd name="connsiteX83" fmla="*/ 561394 w 3031520"/>
                <a:gd name="connsiteY83" fmla="*/ 743652 h 1160647"/>
                <a:gd name="connsiteX84" fmla="*/ 566714 w 3031520"/>
                <a:gd name="connsiteY84" fmla="*/ 741659 h 1160647"/>
                <a:gd name="connsiteX85" fmla="*/ 567474 w 3031520"/>
                <a:gd name="connsiteY85" fmla="*/ 740679 h 1160647"/>
                <a:gd name="connsiteX86" fmla="*/ 567474 w 3031520"/>
                <a:gd name="connsiteY86" fmla="*/ 735005 h 1160647"/>
                <a:gd name="connsiteX87" fmla="*/ 605981 w 3031520"/>
                <a:gd name="connsiteY87" fmla="*/ 735005 h 1160647"/>
                <a:gd name="connsiteX88" fmla="*/ 605981 w 3031520"/>
                <a:gd name="connsiteY88" fmla="*/ 758784 h 1160647"/>
                <a:gd name="connsiteX89" fmla="*/ 608007 w 3031520"/>
                <a:gd name="connsiteY89" fmla="*/ 758784 h 1160647"/>
                <a:gd name="connsiteX90" fmla="*/ 622194 w 3031520"/>
                <a:gd name="connsiteY90" fmla="*/ 758784 h 1160647"/>
                <a:gd name="connsiteX91" fmla="*/ 622194 w 3031520"/>
                <a:gd name="connsiteY91" fmla="*/ 759865 h 1160647"/>
                <a:gd name="connsiteX92" fmla="*/ 622194 w 3031520"/>
                <a:gd name="connsiteY92" fmla="*/ 767431 h 1160647"/>
                <a:gd name="connsiteX93" fmla="*/ 623968 w 3031520"/>
                <a:gd name="connsiteY93" fmla="*/ 767431 h 1160647"/>
                <a:gd name="connsiteX94" fmla="*/ 636381 w 3031520"/>
                <a:gd name="connsiteY94" fmla="*/ 767431 h 1160647"/>
                <a:gd name="connsiteX95" fmla="*/ 636381 w 3031520"/>
                <a:gd name="connsiteY95" fmla="*/ 743652 h 1160647"/>
                <a:gd name="connsiteX96" fmla="*/ 637394 w 3031520"/>
                <a:gd name="connsiteY96" fmla="*/ 743652 h 1160647"/>
                <a:gd name="connsiteX97" fmla="*/ 644488 w 3031520"/>
                <a:gd name="connsiteY97" fmla="*/ 743652 h 1160647"/>
                <a:gd name="connsiteX98" fmla="*/ 644488 w 3031520"/>
                <a:gd name="connsiteY98" fmla="*/ 711225 h 1160647"/>
                <a:gd name="connsiteX99" fmla="*/ 645501 w 3031520"/>
                <a:gd name="connsiteY99" fmla="*/ 711225 h 1160647"/>
                <a:gd name="connsiteX100" fmla="*/ 652595 w 3031520"/>
                <a:gd name="connsiteY100" fmla="*/ 711225 h 1160647"/>
                <a:gd name="connsiteX101" fmla="*/ 652595 w 3031520"/>
                <a:gd name="connsiteY101" fmla="*/ 709334 h 1160647"/>
                <a:gd name="connsiteX102" fmla="*/ 652595 w 3031520"/>
                <a:gd name="connsiteY102" fmla="*/ 696093 h 1160647"/>
                <a:gd name="connsiteX103" fmla="*/ 651328 w 3031520"/>
                <a:gd name="connsiteY103" fmla="*/ 694471 h 1160647"/>
                <a:gd name="connsiteX104" fmla="*/ 656648 w 3031520"/>
                <a:gd name="connsiteY104" fmla="*/ 683122 h 1160647"/>
                <a:gd name="connsiteX105" fmla="*/ 664755 w 3031520"/>
                <a:gd name="connsiteY105" fmla="*/ 711225 h 1160647"/>
                <a:gd name="connsiteX106" fmla="*/ 665515 w 3031520"/>
                <a:gd name="connsiteY106" fmla="*/ 711225 h 1160647"/>
                <a:gd name="connsiteX107" fmla="*/ 670835 w 3031520"/>
                <a:gd name="connsiteY107" fmla="*/ 711225 h 1160647"/>
                <a:gd name="connsiteX108" fmla="*/ 670835 w 3031520"/>
                <a:gd name="connsiteY108" fmla="*/ 605298 h 1160647"/>
                <a:gd name="connsiteX109" fmla="*/ 672355 w 3031520"/>
                <a:gd name="connsiteY109" fmla="*/ 605298 h 1160647"/>
                <a:gd name="connsiteX110" fmla="*/ 682995 w 3031520"/>
                <a:gd name="connsiteY110" fmla="*/ 605298 h 1160647"/>
                <a:gd name="connsiteX111" fmla="*/ 682995 w 3031520"/>
                <a:gd name="connsiteY111" fmla="*/ 557739 h 1160647"/>
                <a:gd name="connsiteX112" fmla="*/ 709342 w 3031520"/>
                <a:gd name="connsiteY112" fmla="*/ 557739 h 1160647"/>
                <a:gd name="connsiteX113" fmla="*/ 709342 w 3031520"/>
                <a:gd name="connsiteY113" fmla="*/ 536121 h 1160647"/>
                <a:gd name="connsiteX114" fmla="*/ 743796 w 3031520"/>
                <a:gd name="connsiteY114" fmla="*/ 536121 h 1160647"/>
                <a:gd name="connsiteX115" fmla="*/ 743796 w 3031520"/>
                <a:gd name="connsiteY115" fmla="*/ 538553 h 1160647"/>
                <a:gd name="connsiteX116" fmla="*/ 743796 w 3031520"/>
                <a:gd name="connsiteY116" fmla="*/ 555577 h 1160647"/>
                <a:gd name="connsiteX117" fmla="*/ 746076 w 3031520"/>
                <a:gd name="connsiteY117" fmla="*/ 555577 h 1160647"/>
                <a:gd name="connsiteX118" fmla="*/ 762036 w 3031520"/>
                <a:gd name="connsiteY118" fmla="*/ 555577 h 1160647"/>
                <a:gd name="connsiteX119" fmla="*/ 762036 w 3031520"/>
                <a:gd name="connsiteY119" fmla="*/ 603136 h 1160647"/>
                <a:gd name="connsiteX120" fmla="*/ 763049 w 3031520"/>
                <a:gd name="connsiteY120" fmla="*/ 603136 h 1160647"/>
                <a:gd name="connsiteX121" fmla="*/ 770143 w 3031520"/>
                <a:gd name="connsiteY121" fmla="*/ 603136 h 1160647"/>
                <a:gd name="connsiteX122" fmla="*/ 784330 w 3031520"/>
                <a:gd name="connsiteY122" fmla="*/ 607460 h 1160647"/>
                <a:gd name="connsiteX123" fmla="*/ 784330 w 3031520"/>
                <a:gd name="connsiteY123" fmla="*/ 646372 h 1160647"/>
                <a:gd name="connsiteX124" fmla="*/ 785343 w 3031520"/>
                <a:gd name="connsiteY124" fmla="*/ 646372 h 1160647"/>
                <a:gd name="connsiteX125" fmla="*/ 792436 w 3031520"/>
                <a:gd name="connsiteY125" fmla="*/ 646372 h 1160647"/>
                <a:gd name="connsiteX126" fmla="*/ 792436 w 3031520"/>
                <a:gd name="connsiteY126" fmla="*/ 647993 h 1160647"/>
                <a:gd name="connsiteX127" fmla="*/ 792436 w 3031520"/>
                <a:gd name="connsiteY127" fmla="*/ 659342 h 1160647"/>
                <a:gd name="connsiteX128" fmla="*/ 794463 w 3031520"/>
                <a:gd name="connsiteY128" fmla="*/ 659342 h 1160647"/>
                <a:gd name="connsiteX129" fmla="*/ 808650 w 3031520"/>
                <a:gd name="connsiteY129" fmla="*/ 659342 h 1160647"/>
                <a:gd name="connsiteX130" fmla="*/ 814730 w 3031520"/>
                <a:gd name="connsiteY130" fmla="*/ 665828 h 1160647"/>
                <a:gd name="connsiteX131" fmla="*/ 814730 w 3031520"/>
                <a:gd name="connsiteY131" fmla="*/ 687446 h 1160647"/>
                <a:gd name="connsiteX132" fmla="*/ 817010 w 3031520"/>
                <a:gd name="connsiteY132" fmla="*/ 687446 h 1160647"/>
                <a:gd name="connsiteX133" fmla="*/ 832970 w 3031520"/>
                <a:gd name="connsiteY133" fmla="*/ 687446 h 1160647"/>
                <a:gd name="connsiteX134" fmla="*/ 832970 w 3031520"/>
                <a:gd name="connsiteY134" fmla="*/ 688526 h 1160647"/>
                <a:gd name="connsiteX135" fmla="*/ 832970 w 3031520"/>
                <a:gd name="connsiteY135" fmla="*/ 696093 h 1160647"/>
                <a:gd name="connsiteX136" fmla="*/ 834237 w 3031520"/>
                <a:gd name="connsiteY136" fmla="*/ 696093 h 1160647"/>
                <a:gd name="connsiteX137" fmla="*/ 843104 w 3031520"/>
                <a:gd name="connsiteY137" fmla="*/ 696093 h 1160647"/>
                <a:gd name="connsiteX138" fmla="*/ 843104 w 3031520"/>
                <a:gd name="connsiteY138" fmla="*/ 698254 h 1160647"/>
                <a:gd name="connsiteX139" fmla="*/ 843104 w 3031520"/>
                <a:gd name="connsiteY139" fmla="*/ 713387 h 1160647"/>
                <a:gd name="connsiteX140" fmla="*/ 847157 w 3031520"/>
                <a:gd name="connsiteY140" fmla="*/ 711495 h 1160647"/>
                <a:gd name="connsiteX141" fmla="*/ 847157 w 3031520"/>
                <a:gd name="connsiteY141" fmla="*/ 698254 h 1160647"/>
                <a:gd name="connsiteX142" fmla="*/ 848170 w 3031520"/>
                <a:gd name="connsiteY142" fmla="*/ 698254 h 1160647"/>
                <a:gd name="connsiteX143" fmla="*/ 855264 w 3031520"/>
                <a:gd name="connsiteY143" fmla="*/ 698254 h 1160647"/>
                <a:gd name="connsiteX144" fmla="*/ 855264 w 3031520"/>
                <a:gd name="connsiteY144" fmla="*/ 699876 h 1160647"/>
                <a:gd name="connsiteX145" fmla="*/ 855264 w 3031520"/>
                <a:gd name="connsiteY145" fmla="*/ 711225 h 1160647"/>
                <a:gd name="connsiteX146" fmla="*/ 856024 w 3031520"/>
                <a:gd name="connsiteY146" fmla="*/ 711225 h 1160647"/>
                <a:gd name="connsiteX147" fmla="*/ 861344 w 3031520"/>
                <a:gd name="connsiteY147" fmla="*/ 711225 h 1160647"/>
                <a:gd name="connsiteX148" fmla="*/ 909984 w 3031520"/>
                <a:gd name="connsiteY148" fmla="*/ 706902 h 1160647"/>
                <a:gd name="connsiteX149" fmla="*/ 909984 w 3031520"/>
                <a:gd name="connsiteY149" fmla="*/ 708253 h 1160647"/>
                <a:gd name="connsiteX150" fmla="*/ 909984 w 3031520"/>
                <a:gd name="connsiteY150" fmla="*/ 717710 h 1160647"/>
                <a:gd name="connsiteX151" fmla="*/ 910744 w 3031520"/>
                <a:gd name="connsiteY151" fmla="*/ 717710 h 1160647"/>
                <a:gd name="connsiteX152" fmla="*/ 916065 w 3031520"/>
                <a:gd name="connsiteY152" fmla="*/ 717710 h 1160647"/>
                <a:gd name="connsiteX153" fmla="*/ 916065 w 3031520"/>
                <a:gd name="connsiteY153" fmla="*/ 719872 h 1160647"/>
                <a:gd name="connsiteX154" fmla="*/ 916065 w 3031520"/>
                <a:gd name="connsiteY154" fmla="*/ 735005 h 1160647"/>
                <a:gd name="connsiteX155" fmla="*/ 918091 w 3031520"/>
                <a:gd name="connsiteY155" fmla="*/ 733654 h 1160647"/>
                <a:gd name="connsiteX156" fmla="*/ 932278 w 3031520"/>
                <a:gd name="connsiteY156" fmla="*/ 724196 h 1160647"/>
                <a:gd name="connsiteX157" fmla="*/ 938358 w 3031520"/>
                <a:gd name="connsiteY157" fmla="*/ 683122 h 1160647"/>
                <a:gd name="connsiteX158" fmla="*/ 939118 w 3031520"/>
                <a:gd name="connsiteY158" fmla="*/ 682852 h 1160647"/>
                <a:gd name="connsiteX159" fmla="*/ 944438 w 3031520"/>
                <a:gd name="connsiteY159" fmla="*/ 680960 h 1160647"/>
                <a:gd name="connsiteX160" fmla="*/ 946465 w 3031520"/>
                <a:gd name="connsiteY160" fmla="*/ 611783 h 1160647"/>
                <a:gd name="connsiteX161" fmla="*/ 948492 w 3031520"/>
                <a:gd name="connsiteY161" fmla="*/ 680960 h 1160647"/>
                <a:gd name="connsiteX162" fmla="*/ 949252 w 3031520"/>
                <a:gd name="connsiteY162" fmla="*/ 681230 h 1160647"/>
                <a:gd name="connsiteX163" fmla="*/ 954572 w 3031520"/>
                <a:gd name="connsiteY163" fmla="*/ 683122 h 1160647"/>
                <a:gd name="connsiteX164" fmla="*/ 954572 w 3031520"/>
                <a:gd name="connsiteY164" fmla="*/ 596651 h 1160647"/>
                <a:gd name="connsiteX165" fmla="*/ 958625 w 3031520"/>
                <a:gd name="connsiteY165" fmla="*/ 564224 h 1160647"/>
                <a:gd name="connsiteX166" fmla="*/ 997132 w 3031520"/>
                <a:gd name="connsiteY166" fmla="*/ 564224 h 1160647"/>
                <a:gd name="connsiteX167" fmla="*/ 997132 w 3031520"/>
                <a:gd name="connsiteY167" fmla="*/ 596651 h 1160647"/>
                <a:gd name="connsiteX168" fmla="*/ 997892 w 3031520"/>
                <a:gd name="connsiteY168" fmla="*/ 596651 h 1160647"/>
                <a:gd name="connsiteX169" fmla="*/ 1003212 w 3031520"/>
                <a:gd name="connsiteY169" fmla="*/ 596651 h 1160647"/>
                <a:gd name="connsiteX170" fmla="*/ 1003212 w 3031520"/>
                <a:gd name="connsiteY170" fmla="*/ 514503 h 1160647"/>
                <a:gd name="connsiteX171" fmla="*/ 1004986 w 3031520"/>
                <a:gd name="connsiteY171" fmla="*/ 514503 h 1160647"/>
                <a:gd name="connsiteX172" fmla="*/ 1017399 w 3031520"/>
                <a:gd name="connsiteY172" fmla="*/ 514503 h 1160647"/>
                <a:gd name="connsiteX173" fmla="*/ 1017399 w 3031520"/>
                <a:gd name="connsiteY173" fmla="*/ 512612 h 1160647"/>
                <a:gd name="connsiteX174" fmla="*/ 1017399 w 3031520"/>
                <a:gd name="connsiteY174" fmla="*/ 499371 h 1160647"/>
                <a:gd name="connsiteX175" fmla="*/ 1039693 w 3031520"/>
                <a:gd name="connsiteY175" fmla="*/ 499371 h 1160647"/>
                <a:gd name="connsiteX176" fmla="*/ 1039693 w 3031520"/>
                <a:gd name="connsiteY176" fmla="*/ 498290 h 1160647"/>
                <a:gd name="connsiteX177" fmla="*/ 1039693 w 3031520"/>
                <a:gd name="connsiteY177" fmla="*/ 490724 h 1160647"/>
                <a:gd name="connsiteX178" fmla="*/ 1041466 w 3031520"/>
                <a:gd name="connsiteY178" fmla="*/ 490724 h 1160647"/>
                <a:gd name="connsiteX179" fmla="*/ 1053880 w 3031520"/>
                <a:gd name="connsiteY179" fmla="*/ 490724 h 1160647"/>
                <a:gd name="connsiteX180" fmla="*/ 1053880 w 3031520"/>
                <a:gd name="connsiteY180" fmla="*/ 491805 h 1160647"/>
                <a:gd name="connsiteX181" fmla="*/ 1053880 w 3031520"/>
                <a:gd name="connsiteY181" fmla="*/ 499371 h 1160647"/>
                <a:gd name="connsiteX182" fmla="*/ 1054640 w 3031520"/>
                <a:gd name="connsiteY182" fmla="*/ 499371 h 1160647"/>
                <a:gd name="connsiteX183" fmla="*/ 1059960 w 3031520"/>
                <a:gd name="connsiteY183" fmla="*/ 499371 h 1160647"/>
                <a:gd name="connsiteX184" fmla="*/ 1070093 w 3031520"/>
                <a:gd name="connsiteY184" fmla="*/ 495047 h 1160647"/>
                <a:gd name="connsiteX185" fmla="*/ 1074146 w 3031520"/>
                <a:gd name="connsiteY185" fmla="*/ 498290 h 1160647"/>
                <a:gd name="connsiteX186" fmla="*/ 1074146 w 3031520"/>
                <a:gd name="connsiteY186" fmla="*/ 490724 h 1160647"/>
                <a:gd name="connsiteX187" fmla="*/ 1076426 w 3031520"/>
                <a:gd name="connsiteY187" fmla="*/ 490724 h 1160647"/>
                <a:gd name="connsiteX188" fmla="*/ 1092387 w 3031520"/>
                <a:gd name="connsiteY188" fmla="*/ 490724 h 1160647"/>
                <a:gd name="connsiteX189" fmla="*/ 1092387 w 3031520"/>
                <a:gd name="connsiteY189" fmla="*/ 491805 h 1160647"/>
                <a:gd name="connsiteX190" fmla="*/ 1092387 w 3031520"/>
                <a:gd name="connsiteY190" fmla="*/ 499371 h 1160647"/>
                <a:gd name="connsiteX191" fmla="*/ 1122787 w 3031520"/>
                <a:gd name="connsiteY191" fmla="*/ 499371 h 1160647"/>
                <a:gd name="connsiteX192" fmla="*/ 1122787 w 3031520"/>
                <a:gd name="connsiteY192" fmla="*/ 500992 h 1160647"/>
                <a:gd name="connsiteX193" fmla="*/ 1122787 w 3031520"/>
                <a:gd name="connsiteY193" fmla="*/ 512342 h 1160647"/>
                <a:gd name="connsiteX194" fmla="*/ 1149134 w 3031520"/>
                <a:gd name="connsiteY194" fmla="*/ 512342 h 1160647"/>
                <a:gd name="connsiteX195" fmla="*/ 1149134 w 3031520"/>
                <a:gd name="connsiteY195" fmla="*/ 542606 h 1160647"/>
                <a:gd name="connsiteX196" fmla="*/ 1149894 w 3031520"/>
                <a:gd name="connsiteY196" fmla="*/ 542606 h 1160647"/>
                <a:gd name="connsiteX197" fmla="*/ 1155214 w 3031520"/>
                <a:gd name="connsiteY197" fmla="*/ 542606 h 1160647"/>
                <a:gd name="connsiteX198" fmla="*/ 1155214 w 3031520"/>
                <a:gd name="connsiteY198" fmla="*/ 543687 h 1160647"/>
                <a:gd name="connsiteX199" fmla="*/ 1155214 w 3031520"/>
                <a:gd name="connsiteY199" fmla="*/ 551254 h 1160647"/>
                <a:gd name="connsiteX200" fmla="*/ 1159268 w 3031520"/>
                <a:gd name="connsiteY200" fmla="*/ 581518 h 1160647"/>
                <a:gd name="connsiteX201" fmla="*/ 1160028 w 3031520"/>
                <a:gd name="connsiteY201" fmla="*/ 581518 h 1160647"/>
                <a:gd name="connsiteX202" fmla="*/ 1165348 w 3031520"/>
                <a:gd name="connsiteY202" fmla="*/ 581518 h 1160647"/>
                <a:gd name="connsiteX203" fmla="*/ 1165348 w 3031520"/>
                <a:gd name="connsiteY203" fmla="*/ 582329 h 1160647"/>
                <a:gd name="connsiteX204" fmla="*/ 1165348 w 3031520"/>
                <a:gd name="connsiteY204" fmla="*/ 588004 h 1160647"/>
                <a:gd name="connsiteX205" fmla="*/ 1166361 w 3031520"/>
                <a:gd name="connsiteY205" fmla="*/ 588004 h 1160647"/>
                <a:gd name="connsiteX206" fmla="*/ 1173454 w 3031520"/>
                <a:gd name="connsiteY206" fmla="*/ 588004 h 1160647"/>
                <a:gd name="connsiteX207" fmla="*/ 1173454 w 3031520"/>
                <a:gd name="connsiteY207" fmla="*/ 618269 h 1160647"/>
                <a:gd name="connsiteX208" fmla="*/ 1175481 w 3031520"/>
                <a:gd name="connsiteY208" fmla="*/ 618269 h 1160647"/>
                <a:gd name="connsiteX209" fmla="*/ 1189668 w 3031520"/>
                <a:gd name="connsiteY209" fmla="*/ 618269 h 1160647"/>
                <a:gd name="connsiteX210" fmla="*/ 1189668 w 3031520"/>
                <a:gd name="connsiteY210" fmla="*/ 642048 h 1160647"/>
                <a:gd name="connsiteX211" fmla="*/ 1191695 w 3031520"/>
                <a:gd name="connsiteY211" fmla="*/ 643669 h 1160647"/>
                <a:gd name="connsiteX212" fmla="*/ 1191695 w 3031520"/>
                <a:gd name="connsiteY212" fmla="*/ 655019 h 1160647"/>
                <a:gd name="connsiteX213" fmla="*/ 1192455 w 3031520"/>
                <a:gd name="connsiteY213" fmla="*/ 655019 h 1160647"/>
                <a:gd name="connsiteX214" fmla="*/ 1197775 w 3031520"/>
                <a:gd name="connsiteY214" fmla="*/ 655019 h 1160647"/>
                <a:gd name="connsiteX215" fmla="*/ 1197775 w 3031520"/>
                <a:gd name="connsiteY215" fmla="*/ 678798 h 1160647"/>
                <a:gd name="connsiteX216" fmla="*/ 1199041 w 3031520"/>
                <a:gd name="connsiteY216" fmla="*/ 678798 h 1160647"/>
                <a:gd name="connsiteX217" fmla="*/ 1207908 w 3031520"/>
                <a:gd name="connsiteY217" fmla="*/ 678798 h 1160647"/>
                <a:gd name="connsiteX218" fmla="*/ 1209935 w 3031520"/>
                <a:gd name="connsiteY218" fmla="*/ 682852 h 1160647"/>
                <a:gd name="connsiteX219" fmla="*/ 1209935 w 3031520"/>
                <a:gd name="connsiteY219" fmla="*/ 696093 h 1160647"/>
                <a:gd name="connsiteX220" fmla="*/ 1211455 w 3031520"/>
                <a:gd name="connsiteY220" fmla="*/ 694201 h 1160647"/>
                <a:gd name="connsiteX221" fmla="*/ 1222095 w 3031520"/>
                <a:gd name="connsiteY221" fmla="*/ 680960 h 1160647"/>
                <a:gd name="connsiteX222" fmla="*/ 1250469 w 3031520"/>
                <a:gd name="connsiteY222" fmla="*/ 680960 h 1160647"/>
                <a:gd name="connsiteX223" fmla="*/ 1250469 w 3031520"/>
                <a:gd name="connsiteY223" fmla="*/ 767431 h 1160647"/>
                <a:gd name="connsiteX224" fmla="*/ 1251229 w 3031520"/>
                <a:gd name="connsiteY224" fmla="*/ 767431 h 1160647"/>
                <a:gd name="connsiteX225" fmla="*/ 1256549 w 3031520"/>
                <a:gd name="connsiteY225" fmla="*/ 767431 h 1160647"/>
                <a:gd name="connsiteX226" fmla="*/ 1257309 w 3031520"/>
                <a:gd name="connsiteY226" fmla="*/ 766080 h 1160647"/>
                <a:gd name="connsiteX227" fmla="*/ 1262629 w 3031520"/>
                <a:gd name="connsiteY227" fmla="*/ 756622 h 1160647"/>
                <a:gd name="connsiteX228" fmla="*/ 1262629 w 3031520"/>
                <a:gd name="connsiteY228" fmla="*/ 758514 h 1160647"/>
                <a:gd name="connsiteX229" fmla="*/ 1262629 w 3031520"/>
                <a:gd name="connsiteY229" fmla="*/ 771755 h 1160647"/>
                <a:gd name="connsiteX230" fmla="*/ 1266682 w 3031520"/>
                <a:gd name="connsiteY230" fmla="*/ 726358 h 1160647"/>
                <a:gd name="connsiteX231" fmla="*/ 1267442 w 3031520"/>
                <a:gd name="connsiteY231" fmla="*/ 726358 h 1160647"/>
                <a:gd name="connsiteX232" fmla="*/ 1272762 w 3031520"/>
                <a:gd name="connsiteY232" fmla="*/ 726358 h 1160647"/>
                <a:gd name="connsiteX233" fmla="*/ 1272762 w 3031520"/>
                <a:gd name="connsiteY233" fmla="*/ 661504 h 1160647"/>
                <a:gd name="connsiteX234" fmla="*/ 1273776 w 3031520"/>
                <a:gd name="connsiteY234" fmla="*/ 661504 h 1160647"/>
                <a:gd name="connsiteX235" fmla="*/ 1280869 w 3031520"/>
                <a:gd name="connsiteY235" fmla="*/ 661504 h 1160647"/>
                <a:gd name="connsiteX236" fmla="*/ 1293029 w 3031520"/>
                <a:gd name="connsiteY236" fmla="*/ 618269 h 1160647"/>
                <a:gd name="connsiteX237" fmla="*/ 1294296 w 3031520"/>
                <a:gd name="connsiteY237" fmla="*/ 618269 h 1160647"/>
                <a:gd name="connsiteX238" fmla="*/ 1303163 w 3031520"/>
                <a:gd name="connsiteY238" fmla="*/ 618269 h 1160647"/>
                <a:gd name="connsiteX239" fmla="*/ 1313296 w 3031520"/>
                <a:gd name="connsiteY239" fmla="*/ 661504 h 1160647"/>
                <a:gd name="connsiteX240" fmla="*/ 1314309 w 3031520"/>
                <a:gd name="connsiteY240" fmla="*/ 661504 h 1160647"/>
                <a:gd name="connsiteX241" fmla="*/ 1321403 w 3031520"/>
                <a:gd name="connsiteY241" fmla="*/ 661504 h 1160647"/>
                <a:gd name="connsiteX242" fmla="*/ 1321403 w 3031520"/>
                <a:gd name="connsiteY242" fmla="*/ 700416 h 1160647"/>
                <a:gd name="connsiteX243" fmla="*/ 1323176 w 3031520"/>
                <a:gd name="connsiteY243" fmla="*/ 700416 h 1160647"/>
                <a:gd name="connsiteX244" fmla="*/ 1335590 w 3031520"/>
                <a:gd name="connsiteY244" fmla="*/ 700416 h 1160647"/>
                <a:gd name="connsiteX245" fmla="*/ 1335590 w 3031520"/>
                <a:gd name="connsiteY245" fmla="*/ 702578 h 1160647"/>
                <a:gd name="connsiteX246" fmla="*/ 1335590 w 3031520"/>
                <a:gd name="connsiteY246" fmla="*/ 717710 h 1160647"/>
                <a:gd name="connsiteX247" fmla="*/ 1339643 w 3031520"/>
                <a:gd name="connsiteY247" fmla="*/ 715549 h 1160647"/>
                <a:gd name="connsiteX248" fmla="*/ 1339643 w 3031520"/>
                <a:gd name="connsiteY248" fmla="*/ 700416 h 1160647"/>
                <a:gd name="connsiteX249" fmla="*/ 1341163 w 3031520"/>
                <a:gd name="connsiteY249" fmla="*/ 700416 h 1160647"/>
                <a:gd name="connsiteX250" fmla="*/ 1351803 w 3031520"/>
                <a:gd name="connsiteY250" fmla="*/ 700416 h 1160647"/>
                <a:gd name="connsiteX251" fmla="*/ 1351803 w 3031520"/>
                <a:gd name="connsiteY251" fmla="*/ 702037 h 1160647"/>
                <a:gd name="connsiteX252" fmla="*/ 1351803 w 3031520"/>
                <a:gd name="connsiteY252" fmla="*/ 713387 h 1160647"/>
                <a:gd name="connsiteX253" fmla="*/ 1382204 w 3031520"/>
                <a:gd name="connsiteY253" fmla="*/ 713387 h 1160647"/>
                <a:gd name="connsiteX254" fmla="*/ 1382204 w 3031520"/>
                <a:gd name="connsiteY254" fmla="*/ 676637 h 1160647"/>
                <a:gd name="connsiteX255" fmla="*/ 1383470 w 3031520"/>
                <a:gd name="connsiteY255" fmla="*/ 676637 h 1160647"/>
                <a:gd name="connsiteX256" fmla="*/ 1392337 w 3031520"/>
                <a:gd name="connsiteY256" fmla="*/ 676637 h 1160647"/>
                <a:gd name="connsiteX257" fmla="*/ 1392337 w 3031520"/>
                <a:gd name="connsiteY257" fmla="*/ 698254 h 1160647"/>
                <a:gd name="connsiteX258" fmla="*/ 1394364 w 3031520"/>
                <a:gd name="connsiteY258" fmla="*/ 665828 h 1160647"/>
                <a:gd name="connsiteX259" fmla="*/ 1416657 w 3031520"/>
                <a:gd name="connsiteY259" fmla="*/ 665828 h 1160647"/>
                <a:gd name="connsiteX260" fmla="*/ 1416657 w 3031520"/>
                <a:gd name="connsiteY260" fmla="*/ 664206 h 1160647"/>
                <a:gd name="connsiteX261" fmla="*/ 1416657 w 3031520"/>
                <a:gd name="connsiteY261" fmla="*/ 652857 h 1160647"/>
                <a:gd name="connsiteX262" fmla="*/ 1417417 w 3031520"/>
                <a:gd name="connsiteY262" fmla="*/ 652857 h 1160647"/>
                <a:gd name="connsiteX263" fmla="*/ 1422737 w 3031520"/>
                <a:gd name="connsiteY263" fmla="*/ 652857 h 1160647"/>
                <a:gd name="connsiteX264" fmla="*/ 1422737 w 3031520"/>
                <a:gd name="connsiteY264" fmla="*/ 650966 h 1160647"/>
                <a:gd name="connsiteX265" fmla="*/ 1422737 w 3031520"/>
                <a:gd name="connsiteY265" fmla="*/ 637725 h 1160647"/>
                <a:gd name="connsiteX266" fmla="*/ 1426791 w 3031520"/>
                <a:gd name="connsiteY266" fmla="*/ 644210 h 1160647"/>
                <a:gd name="connsiteX267" fmla="*/ 1429071 w 3031520"/>
                <a:gd name="connsiteY267" fmla="*/ 644210 h 1160647"/>
                <a:gd name="connsiteX268" fmla="*/ 1445031 w 3031520"/>
                <a:gd name="connsiteY268" fmla="*/ 644210 h 1160647"/>
                <a:gd name="connsiteX269" fmla="*/ 1445031 w 3031520"/>
                <a:gd name="connsiteY269" fmla="*/ 643399 h 1160647"/>
                <a:gd name="connsiteX270" fmla="*/ 1445031 w 3031520"/>
                <a:gd name="connsiteY270" fmla="*/ 637725 h 1160647"/>
                <a:gd name="connsiteX271" fmla="*/ 1445791 w 3031520"/>
                <a:gd name="connsiteY271" fmla="*/ 637725 h 1160647"/>
                <a:gd name="connsiteX272" fmla="*/ 1451111 w 3031520"/>
                <a:gd name="connsiteY272" fmla="*/ 637725 h 1160647"/>
                <a:gd name="connsiteX273" fmla="*/ 1451111 w 3031520"/>
                <a:gd name="connsiteY273" fmla="*/ 639076 h 1160647"/>
                <a:gd name="connsiteX274" fmla="*/ 1451111 w 3031520"/>
                <a:gd name="connsiteY274" fmla="*/ 648534 h 1160647"/>
                <a:gd name="connsiteX275" fmla="*/ 1489618 w 3031520"/>
                <a:gd name="connsiteY275" fmla="*/ 648534 h 1160647"/>
                <a:gd name="connsiteX276" fmla="*/ 1489618 w 3031520"/>
                <a:gd name="connsiteY276" fmla="*/ 786887 h 1160647"/>
                <a:gd name="connsiteX277" fmla="*/ 1491138 w 3031520"/>
                <a:gd name="connsiteY277" fmla="*/ 786887 h 1160647"/>
                <a:gd name="connsiteX278" fmla="*/ 1501778 w 3031520"/>
                <a:gd name="connsiteY278" fmla="*/ 786887 h 1160647"/>
                <a:gd name="connsiteX279" fmla="*/ 1501778 w 3031520"/>
                <a:gd name="connsiteY279" fmla="*/ 773917 h 1160647"/>
                <a:gd name="connsiteX280" fmla="*/ 1505832 w 3031520"/>
                <a:gd name="connsiteY280" fmla="*/ 773917 h 1160647"/>
                <a:gd name="connsiteX281" fmla="*/ 1505832 w 3031520"/>
                <a:gd name="connsiteY281" fmla="*/ 786887 h 1160647"/>
                <a:gd name="connsiteX282" fmla="*/ 1536232 w 3031520"/>
                <a:gd name="connsiteY282" fmla="*/ 786887 h 1160647"/>
                <a:gd name="connsiteX283" fmla="*/ 1536232 w 3031520"/>
                <a:gd name="connsiteY283" fmla="*/ 756622 h 1160647"/>
                <a:gd name="connsiteX284" fmla="*/ 1548392 w 3031520"/>
                <a:gd name="connsiteY284" fmla="*/ 756622 h 1160647"/>
                <a:gd name="connsiteX285" fmla="*/ 1560552 w 3031520"/>
                <a:gd name="connsiteY285" fmla="*/ 754461 h 1160647"/>
                <a:gd name="connsiteX286" fmla="*/ 1564606 w 3031520"/>
                <a:gd name="connsiteY286" fmla="*/ 756622 h 1160647"/>
                <a:gd name="connsiteX287" fmla="*/ 1574739 w 3031520"/>
                <a:gd name="connsiteY287" fmla="*/ 756622 h 1160647"/>
                <a:gd name="connsiteX288" fmla="*/ 1574739 w 3031520"/>
                <a:gd name="connsiteY288" fmla="*/ 786887 h 1160647"/>
                <a:gd name="connsiteX289" fmla="*/ 1582846 w 3031520"/>
                <a:gd name="connsiteY289" fmla="*/ 786887 h 1160647"/>
                <a:gd name="connsiteX290" fmla="*/ 1582846 w 3031520"/>
                <a:gd name="connsiteY290" fmla="*/ 804182 h 1160647"/>
                <a:gd name="connsiteX291" fmla="*/ 1592182 w 3031520"/>
                <a:gd name="connsiteY291" fmla="*/ 805087 h 1160647"/>
                <a:gd name="connsiteX292" fmla="*/ 1605140 w 3031520"/>
                <a:gd name="connsiteY292" fmla="*/ 805087 h 1160647"/>
                <a:gd name="connsiteX293" fmla="*/ 1605140 w 3031520"/>
                <a:gd name="connsiteY293" fmla="*/ 789049 h 1160647"/>
                <a:gd name="connsiteX294" fmla="*/ 1673096 w 3031520"/>
                <a:gd name="connsiteY294" fmla="*/ 789049 h 1160647"/>
                <a:gd name="connsiteX295" fmla="*/ 1673096 w 3031520"/>
                <a:gd name="connsiteY295" fmla="*/ 703796 h 1160647"/>
                <a:gd name="connsiteX296" fmla="*/ 1745104 w 3031520"/>
                <a:gd name="connsiteY296" fmla="*/ 703796 h 1160647"/>
                <a:gd name="connsiteX297" fmla="*/ 1745104 w 3031520"/>
                <a:gd name="connsiteY297" fmla="*/ 782564 h 1160647"/>
                <a:gd name="connsiteX298" fmla="*/ 1747008 w 3031520"/>
                <a:gd name="connsiteY298" fmla="*/ 782564 h 1160647"/>
                <a:gd name="connsiteX299" fmla="*/ 1748250 w 3031520"/>
                <a:gd name="connsiteY299" fmla="*/ 805087 h 1160647"/>
                <a:gd name="connsiteX300" fmla="*/ 1757926 w 3031520"/>
                <a:gd name="connsiteY300" fmla="*/ 805087 h 1160647"/>
                <a:gd name="connsiteX301" fmla="*/ 1759168 w 3031520"/>
                <a:gd name="connsiteY301" fmla="*/ 782564 h 1160647"/>
                <a:gd name="connsiteX302" fmla="*/ 1765248 w 3031520"/>
                <a:gd name="connsiteY302" fmla="*/ 782564 h 1160647"/>
                <a:gd name="connsiteX303" fmla="*/ 1766490 w 3031520"/>
                <a:gd name="connsiteY303" fmla="*/ 805087 h 1160647"/>
                <a:gd name="connsiteX304" fmla="*/ 1817112 w 3031520"/>
                <a:gd name="connsiteY304" fmla="*/ 805087 h 1160647"/>
                <a:gd name="connsiteX305" fmla="*/ 1817112 w 3031520"/>
                <a:gd name="connsiteY305" fmla="*/ 642059 h 1160647"/>
                <a:gd name="connsiteX306" fmla="*/ 2014439 w 3031520"/>
                <a:gd name="connsiteY306" fmla="*/ 642059 h 1160647"/>
                <a:gd name="connsiteX307" fmla="*/ 2014439 w 3031520"/>
                <a:gd name="connsiteY307" fmla="*/ 805087 h 1160647"/>
                <a:gd name="connsiteX308" fmla="*/ 2033136 w 3031520"/>
                <a:gd name="connsiteY308" fmla="*/ 805087 h 1160647"/>
                <a:gd name="connsiteX309" fmla="*/ 2033136 w 3031520"/>
                <a:gd name="connsiteY309" fmla="*/ 722394 h 1160647"/>
                <a:gd name="connsiteX310" fmla="*/ 2128256 w 3031520"/>
                <a:gd name="connsiteY310" fmla="*/ 722394 h 1160647"/>
                <a:gd name="connsiteX311" fmla="*/ 2140186 w 3031520"/>
                <a:gd name="connsiteY311" fmla="*/ 404253 h 1160647"/>
                <a:gd name="connsiteX312" fmla="*/ 2128026 w 3031520"/>
                <a:gd name="connsiteY312" fmla="*/ 382635 h 1160647"/>
                <a:gd name="connsiteX313" fmla="*/ 2121946 w 3031520"/>
                <a:gd name="connsiteY313" fmla="*/ 378311 h 1160647"/>
                <a:gd name="connsiteX314" fmla="*/ 2130053 w 3031520"/>
                <a:gd name="connsiteY314" fmla="*/ 354532 h 1160647"/>
                <a:gd name="connsiteX315" fmla="*/ 2130053 w 3031520"/>
                <a:gd name="connsiteY315" fmla="*/ 337238 h 1160647"/>
                <a:gd name="connsiteX316" fmla="*/ 2144240 w 3031520"/>
                <a:gd name="connsiteY316" fmla="*/ 337238 h 1160647"/>
                <a:gd name="connsiteX317" fmla="*/ 2144240 w 3031520"/>
                <a:gd name="connsiteY317" fmla="*/ 315620 h 1160647"/>
                <a:gd name="connsiteX318" fmla="*/ 2146266 w 3031520"/>
                <a:gd name="connsiteY318" fmla="*/ 311296 h 1160647"/>
                <a:gd name="connsiteX319" fmla="*/ 2146266 w 3031520"/>
                <a:gd name="connsiteY319" fmla="*/ 233472 h 1160647"/>
                <a:gd name="connsiteX320" fmla="*/ 2144240 w 3031520"/>
                <a:gd name="connsiteY320" fmla="*/ 226987 h 1160647"/>
                <a:gd name="connsiteX321" fmla="*/ 2150320 w 3031520"/>
                <a:gd name="connsiteY321" fmla="*/ 220501 h 1160647"/>
                <a:gd name="connsiteX322" fmla="*/ 2150320 w 3031520"/>
                <a:gd name="connsiteY322" fmla="*/ 162133 h 1160647"/>
                <a:gd name="connsiteX323" fmla="*/ 2152346 w 3031520"/>
                <a:gd name="connsiteY323" fmla="*/ 157810 h 1160647"/>
                <a:gd name="connsiteX324" fmla="*/ 2152346 w 3031520"/>
                <a:gd name="connsiteY324" fmla="*/ 101604 h 1160647"/>
                <a:gd name="connsiteX325" fmla="*/ 2154373 w 3031520"/>
                <a:gd name="connsiteY325" fmla="*/ 82148 h 1160647"/>
                <a:gd name="connsiteX326" fmla="*/ 2158427 w 3031520"/>
                <a:gd name="connsiteY326" fmla="*/ 99442 h 1160647"/>
                <a:gd name="connsiteX327" fmla="*/ 2160453 w 3031520"/>
                <a:gd name="connsiteY327" fmla="*/ 157810 h 1160647"/>
                <a:gd name="connsiteX328" fmla="*/ 2162480 w 3031520"/>
                <a:gd name="connsiteY328" fmla="*/ 220501 h 1160647"/>
                <a:gd name="connsiteX329" fmla="*/ 2168560 w 3031520"/>
                <a:gd name="connsiteY329" fmla="*/ 226987 h 1160647"/>
                <a:gd name="connsiteX330" fmla="*/ 2166533 w 3031520"/>
                <a:gd name="connsiteY330" fmla="*/ 233472 h 1160647"/>
                <a:gd name="connsiteX331" fmla="*/ 2166533 w 3031520"/>
                <a:gd name="connsiteY331" fmla="*/ 311296 h 1160647"/>
                <a:gd name="connsiteX332" fmla="*/ 2168560 w 3031520"/>
                <a:gd name="connsiteY332" fmla="*/ 315620 h 1160647"/>
                <a:gd name="connsiteX333" fmla="*/ 2168560 w 3031520"/>
                <a:gd name="connsiteY333" fmla="*/ 337238 h 1160647"/>
                <a:gd name="connsiteX334" fmla="*/ 2182747 w 3031520"/>
                <a:gd name="connsiteY334" fmla="*/ 337238 h 1160647"/>
                <a:gd name="connsiteX335" fmla="*/ 2182747 w 3031520"/>
                <a:gd name="connsiteY335" fmla="*/ 354532 h 1160647"/>
                <a:gd name="connsiteX336" fmla="*/ 2190854 w 3031520"/>
                <a:gd name="connsiteY336" fmla="*/ 378311 h 1160647"/>
                <a:gd name="connsiteX337" fmla="*/ 2184774 w 3031520"/>
                <a:gd name="connsiteY337" fmla="*/ 382635 h 1160647"/>
                <a:gd name="connsiteX338" fmla="*/ 2172613 w 3031520"/>
                <a:gd name="connsiteY338" fmla="*/ 404253 h 1160647"/>
                <a:gd name="connsiteX339" fmla="*/ 2180720 w 3031520"/>
                <a:gd name="connsiteY339" fmla="*/ 657181 h 1160647"/>
                <a:gd name="connsiteX340" fmla="*/ 2245574 w 3031520"/>
                <a:gd name="connsiteY340" fmla="*/ 657181 h 1160647"/>
                <a:gd name="connsiteX341" fmla="*/ 2245574 w 3031520"/>
                <a:gd name="connsiteY341" fmla="*/ 732843 h 1160647"/>
                <a:gd name="connsiteX342" fmla="*/ 2253681 w 3031520"/>
                <a:gd name="connsiteY342" fmla="*/ 732843 h 1160647"/>
                <a:gd name="connsiteX343" fmla="*/ 2255708 w 3031520"/>
                <a:gd name="connsiteY343" fmla="*/ 726358 h 1160647"/>
                <a:gd name="connsiteX344" fmla="*/ 2261788 w 3031520"/>
                <a:gd name="connsiteY344" fmla="*/ 726358 h 1160647"/>
                <a:gd name="connsiteX345" fmla="*/ 2263815 w 3031520"/>
                <a:gd name="connsiteY345" fmla="*/ 735005 h 1160647"/>
                <a:gd name="connsiteX346" fmla="*/ 2275975 w 3031520"/>
                <a:gd name="connsiteY346" fmla="*/ 735005 h 1160647"/>
                <a:gd name="connsiteX347" fmla="*/ 2275975 w 3031520"/>
                <a:gd name="connsiteY347" fmla="*/ 728519 h 1160647"/>
                <a:gd name="connsiteX348" fmla="*/ 2298268 w 3031520"/>
                <a:gd name="connsiteY348" fmla="*/ 728519 h 1160647"/>
                <a:gd name="connsiteX349" fmla="*/ 2298268 w 3031520"/>
                <a:gd name="connsiteY349" fmla="*/ 735005 h 1160647"/>
                <a:gd name="connsiteX350" fmla="*/ 2318535 w 3031520"/>
                <a:gd name="connsiteY350" fmla="*/ 735005 h 1160647"/>
                <a:gd name="connsiteX351" fmla="*/ 2318535 w 3031520"/>
                <a:gd name="connsiteY351" fmla="*/ 780402 h 1160647"/>
                <a:gd name="connsiteX352" fmla="*/ 2332722 w 3031520"/>
                <a:gd name="connsiteY352" fmla="*/ 780402 h 1160647"/>
                <a:gd name="connsiteX353" fmla="*/ 2332722 w 3031520"/>
                <a:gd name="connsiteY353" fmla="*/ 767431 h 1160647"/>
                <a:gd name="connsiteX354" fmla="*/ 2348936 w 3031520"/>
                <a:gd name="connsiteY354" fmla="*/ 767431 h 1160647"/>
                <a:gd name="connsiteX355" fmla="*/ 2348936 w 3031520"/>
                <a:gd name="connsiteY355" fmla="*/ 588004 h 1160647"/>
                <a:gd name="connsiteX356" fmla="*/ 2355016 w 3031520"/>
                <a:gd name="connsiteY356" fmla="*/ 581518 h 1160647"/>
                <a:gd name="connsiteX357" fmla="*/ 2427977 w 3031520"/>
                <a:gd name="connsiteY357" fmla="*/ 581518 h 1160647"/>
                <a:gd name="connsiteX358" fmla="*/ 2427977 w 3031520"/>
                <a:gd name="connsiteY358" fmla="*/ 590166 h 1160647"/>
                <a:gd name="connsiteX359" fmla="*/ 2438110 w 3031520"/>
                <a:gd name="connsiteY359" fmla="*/ 590166 h 1160647"/>
                <a:gd name="connsiteX360" fmla="*/ 2438110 w 3031520"/>
                <a:gd name="connsiteY360" fmla="*/ 704740 h 1160647"/>
                <a:gd name="connsiteX361" fmla="*/ 2460404 w 3031520"/>
                <a:gd name="connsiteY361" fmla="*/ 704740 h 1160647"/>
                <a:gd name="connsiteX362" fmla="*/ 2460404 w 3031520"/>
                <a:gd name="connsiteY362" fmla="*/ 637725 h 1160647"/>
                <a:gd name="connsiteX363" fmla="*/ 2486751 w 3031520"/>
                <a:gd name="connsiteY363" fmla="*/ 637725 h 1160647"/>
                <a:gd name="connsiteX364" fmla="*/ 2490804 w 3031520"/>
                <a:gd name="connsiteY364" fmla="*/ 633401 h 1160647"/>
                <a:gd name="connsiteX365" fmla="*/ 2498911 w 3031520"/>
                <a:gd name="connsiteY365" fmla="*/ 633401 h 1160647"/>
                <a:gd name="connsiteX366" fmla="*/ 2502964 w 3031520"/>
                <a:gd name="connsiteY366" fmla="*/ 637725 h 1160647"/>
                <a:gd name="connsiteX367" fmla="*/ 2525258 w 3031520"/>
                <a:gd name="connsiteY367" fmla="*/ 637725 h 1160647"/>
                <a:gd name="connsiteX368" fmla="*/ 2525258 w 3031520"/>
                <a:gd name="connsiteY368" fmla="*/ 520989 h 1160647"/>
                <a:gd name="connsiteX369" fmla="*/ 2582005 w 3031520"/>
                <a:gd name="connsiteY369" fmla="*/ 510180 h 1160647"/>
                <a:gd name="connsiteX370" fmla="*/ 2582005 w 3031520"/>
                <a:gd name="connsiteY370" fmla="*/ 511261 h 1160647"/>
                <a:gd name="connsiteX371" fmla="*/ 2582005 w 3031520"/>
                <a:gd name="connsiteY371" fmla="*/ 518827 h 1160647"/>
                <a:gd name="connsiteX372" fmla="*/ 2608352 w 3031520"/>
                <a:gd name="connsiteY372" fmla="*/ 518827 h 1160647"/>
                <a:gd name="connsiteX373" fmla="*/ 2608352 w 3031520"/>
                <a:gd name="connsiteY373" fmla="*/ 773917 h 1160647"/>
                <a:gd name="connsiteX374" fmla="*/ 2630646 w 3031520"/>
                <a:gd name="connsiteY374" fmla="*/ 773917 h 1160647"/>
                <a:gd name="connsiteX375" fmla="*/ 2630646 w 3031520"/>
                <a:gd name="connsiteY375" fmla="*/ 769593 h 1160647"/>
                <a:gd name="connsiteX376" fmla="*/ 2642806 w 3031520"/>
                <a:gd name="connsiteY376" fmla="*/ 769593 h 1160647"/>
                <a:gd name="connsiteX377" fmla="*/ 2642806 w 3031520"/>
                <a:gd name="connsiteY377" fmla="*/ 773917 h 1160647"/>
                <a:gd name="connsiteX378" fmla="*/ 2667126 w 3031520"/>
                <a:gd name="connsiteY378" fmla="*/ 773917 h 1160647"/>
                <a:gd name="connsiteX379" fmla="*/ 2667126 w 3031520"/>
                <a:gd name="connsiteY379" fmla="*/ 760946 h 1160647"/>
                <a:gd name="connsiteX380" fmla="*/ 2695500 w 3031520"/>
                <a:gd name="connsiteY380" fmla="*/ 760946 h 1160647"/>
                <a:gd name="connsiteX381" fmla="*/ 2707660 w 3031520"/>
                <a:gd name="connsiteY381" fmla="*/ 756622 h 1160647"/>
                <a:gd name="connsiteX382" fmla="*/ 2727927 w 3031520"/>
                <a:gd name="connsiteY382" fmla="*/ 760946 h 1160647"/>
                <a:gd name="connsiteX383" fmla="*/ 2727927 w 3031520"/>
                <a:gd name="connsiteY383" fmla="*/ 743652 h 1160647"/>
                <a:gd name="connsiteX384" fmla="*/ 2736034 w 3031520"/>
                <a:gd name="connsiteY384" fmla="*/ 743652 h 1160647"/>
                <a:gd name="connsiteX385" fmla="*/ 2736034 w 3031520"/>
                <a:gd name="connsiteY385" fmla="*/ 730681 h 1160647"/>
                <a:gd name="connsiteX386" fmla="*/ 2792781 w 3031520"/>
                <a:gd name="connsiteY386" fmla="*/ 730681 h 1160647"/>
                <a:gd name="connsiteX387" fmla="*/ 2792781 w 3031520"/>
                <a:gd name="connsiteY387" fmla="*/ 700416 h 1160647"/>
                <a:gd name="connsiteX388" fmla="*/ 2811021 w 3031520"/>
                <a:gd name="connsiteY388" fmla="*/ 700416 h 1160647"/>
                <a:gd name="connsiteX389" fmla="*/ 2811021 w 3031520"/>
                <a:gd name="connsiteY389" fmla="*/ 693931 h 1160647"/>
                <a:gd name="connsiteX390" fmla="*/ 2823181 w 3031520"/>
                <a:gd name="connsiteY390" fmla="*/ 693931 h 1160647"/>
                <a:gd name="connsiteX391" fmla="*/ 2823181 w 3031520"/>
                <a:gd name="connsiteY391" fmla="*/ 700416 h 1160647"/>
                <a:gd name="connsiteX392" fmla="*/ 2839395 w 3031520"/>
                <a:gd name="connsiteY392" fmla="*/ 700416 h 1160647"/>
                <a:gd name="connsiteX393" fmla="*/ 2839395 w 3031520"/>
                <a:gd name="connsiteY393" fmla="*/ 750137 h 1160647"/>
                <a:gd name="connsiteX394" fmla="*/ 2871822 w 3031520"/>
                <a:gd name="connsiteY394" fmla="*/ 750137 h 1160647"/>
                <a:gd name="connsiteX395" fmla="*/ 2871822 w 3031520"/>
                <a:gd name="connsiteY395" fmla="*/ 724196 h 1160647"/>
                <a:gd name="connsiteX396" fmla="*/ 2910329 w 3031520"/>
                <a:gd name="connsiteY396" fmla="*/ 724196 h 1160647"/>
                <a:gd name="connsiteX397" fmla="*/ 2910329 w 3031520"/>
                <a:gd name="connsiteY397" fmla="*/ 693931 h 1160647"/>
                <a:gd name="connsiteX398" fmla="*/ 2958970 w 3031520"/>
                <a:gd name="connsiteY398" fmla="*/ 693931 h 1160647"/>
                <a:gd name="connsiteX399" fmla="*/ 2958970 w 3031520"/>
                <a:gd name="connsiteY399" fmla="*/ 805087 h 1160647"/>
                <a:gd name="connsiteX400" fmla="*/ 2958970 w 3031520"/>
                <a:gd name="connsiteY400" fmla="*/ 818866 h 1160647"/>
                <a:gd name="connsiteX401" fmla="*/ 3031519 w 3031520"/>
                <a:gd name="connsiteY401" fmla="*/ 818866 h 1160647"/>
                <a:gd name="connsiteX402" fmla="*/ 3031520 w 3031520"/>
                <a:gd name="connsiteY402" fmla="*/ 1160647 h 1160647"/>
                <a:gd name="connsiteX403" fmla="*/ 2054 w 3031520"/>
                <a:gd name="connsiteY403" fmla="*/ 1158314 h 1160647"/>
                <a:gd name="connsiteX404" fmla="*/ 0 w 3031520"/>
                <a:gd name="connsiteY404" fmla="*/ 724196 h 1160647"/>
                <a:gd name="connsiteX405" fmla="*/ 20267 w 3031520"/>
                <a:gd name="connsiteY405" fmla="*/ 724196 h 1160647"/>
                <a:gd name="connsiteX406" fmla="*/ 20774 w 3031520"/>
                <a:gd name="connsiteY406" fmla="*/ 723115 h 1160647"/>
                <a:gd name="connsiteX407" fmla="*/ 24320 w 3031520"/>
                <a:gd name="connsiteY407" fmla="*/ 715549 h 1160647"/>
                <a:gd name="connsiteX408" fmla="*/ 26094 w 3031520"/>
                <a:gd name="connsiteY408" fmla="*/ 715819 h 1160647"/>
                <a:gd name="connsiteX409" fmla="*/ 38507 w 3031520"/>
                <a:gd name="connsiteY409" fmla="*/ 717710 h 1160647"/>
                <a:gd name="connsiteX410" fmla="*/ 39014 w 3031520"/>
                <a:gd name="connsiteY410" fmla="*/ 719062 h 1160647"/>
                <a:gd name="connsiteX411" fmla="*/ 42560 w 3031520"/>
                <a:gd name="connsiteY411" fmla="*/ 728519 h 1160647"/>
                <a:gd name="connsiteX412" fmla="*/ 68907 w 3031520"/>
                <a:gd name="connsiteY412" fmla="*/ 730681 h 1160647"/>
                <a:gd name="connsiteX413" fmla="*/ 68907 w 3031520"/>
                <a:gd name="connsiteY413" fmla="*/ 607460 h 1160647"/>
                <a:gd name="connsiteX414" fmla="*/ 70934 w 3031520"/>
                <a:gd name="connsiteY414" fmla="*/ 607460 h 1160647"/>
                <a:gd name="connsiteX415" fmla="*/ 85121 w 3031520"/>
                <a:gd name="connsiteY415" fmla="*/ 607460 h 1160647"/>
                <a:gd name="connsiteX416" fmla="*/ 85121 w 3031520"/>
                <a:gd name="connsiteY416" fmla="*/ 471268 h 1160647"/>
                <a:gd name="connsiteX417" fmla="*/ 86894 w 3031520"/>
                <a:gd name="connsiteY417" fmla="*/ 471268 h 1160647"/>
                <a:gd name="connsiteX418" fmla="*/ 99308 w 3031520"/>
                <a:gd name="connsiteY418" fmla="*/ 471268 h 1160647"/>
                <a:gd name="connsiteX419" fmla="*/ 99308 w 3031520"/>
                <a:gd name="connsiteY419" fmla="*/ 356694 h 1160647"/>
                <a:gd name="connsiteX420" fmla="*/ 103361 w 3031520"/>
                <a:gd name="connsiteY420" fmla="*/ 328590 h 1160647"/>
                <a:gd name="connsiteX421" fmla="*/ 105388 w 3031520"/>
                <a:gd name="connsiteY421" fmla="*/ 328590 h 1160647"/>
                <a:gd name="connsiteX422" fmla="*/ 119575 w 3031520"/>
                <a:gd name="connsiteY422" fmla="*/ 328590 h 1160647"/>
                <a:gd name="connsiteX423" fmla="*/ 156055 w 3031520"/>
                <a:gd name="connsiteY423" fmla="*/ 246443 h 1160647"/>
                <a:gd name="connsiteX424" fmla="*/ 160109 w 3031520"/>
                <a:gd name="connsiteY424" fmla="*/ 0 h 1160647"/>
                <a:gd name="connsiteX0" fmla="*/ 160109 w 3032161"/>
                <a:gd name="connsiteY0" fmla="*/ 0 h 1160647"/>
                <a:gd name="connsiteX1" fmla="*/ 162135 w 3032161"/>
                <a:gd name="connsiteY1" fmla="*/ 246443 h 1160647"/>
                <a:gd name="connsiteX2" fmla="*/ 200642 w 3032161"/>
                <a:gd name="connsiteY2" fmla="*/ 326429 h 1160647"/>
                <a:gd name="connsiteX3" fmla="*/ 202669 w 3032161"/>
                <a:gd name="connsiteY3" fmla="*/ 326429 h 1160647"/>
                <a:gd name="connsiteX4" fmla="*/ 216856 w 3032161"/>
                <a:gd name="connsiteY4" fmla="*/ 326429 h 1160647"/>
                <a:gd name="connsiteX5" fmla="*/ 216856 w 3032161"/>
                <a:gd name="connsiteY5" fmla="*/ 350208 h 1160647"/>
                <a:gd name="connsiteX6" fmla="*/ 217363 w 3032161"/>
                <a:gd name="connsiteY6" fmla="*/ 351019 h 1160647"/>
                <a:gd name="connsiteX7" fmla="*/ 220909 w 3032161"/>
                <a:gd name="connsiteY7" fmla="*/ 356694 h 1160647"/>
                <a:gd name="connsiteX8" fmla="*/ 220909 w 3032161"/>
                <a:gd name="connsiteY8" fmla="*/ 471268 h 1160647"/>
                <a:gd name="connsiteX9" fmla="*/ 223189 w 3032161"/>
                <a:gd name="connsiteY9" fmla="*/ 471268 h 1160647"/>
                <a:gd name="connsiteX10" fmla="*/ 239150 w 3032161"/>
                <a:gd name="connsiteY10" fmla="*/ 471268 h 1160647"/>
                <a:gd name="connsiteX11" fmla="*/ 239150 w 3032161"/>
                <a:gd name="connsiteY11" fmla="*/ 611783 h 1160647"/>
                <a:gd name="connsiteX12" fmla="*/ 240670 w 3032161"/>
                <a:gd name="connsiteY12" fmla="*/ 611513 h 1160647"/>
                <a:gd name="connsiteX13" fmla="*/ 251310 w 3032161"/>
                <a:gd name="connsiteY13" fmla="*/ 609622 h 1160647"/>
                <a:gd name="connsiteX14" fmla="*/ 249283 w 3032161"/>
                <a:gd name="connsiteY14" fmla="*/ 698254 h 1160647"/>
                <a:gd name="connsiteX15" fmla="*/ 250803 w 3032161"/>
                <a:gd name="connsiteY15" fmla="*/ 698525 h 1160647"/>
                <a:gd name="connsiteX16" fmla="*/ 261443 w 3032161"/>
                <a:gd name="connsiteY16" fmla="*/ 700416 h 1160647"/>
                <a:gd name="connsiteX17" fmla="*/ 261696 w 3032161"/>
                <a:gd name="connsiteY17" fmla="*/ 701227 h 1160647"/>
                <a:gd name="connsiteX18" fmla="*/ 263470 w 3032161"/>
                <a:gd name="connsiteY18" fmla="*/ 706902 h 1160647"/>
                <a:gd name="connsiteX19" fmla="*/ 264230 w 3032161"/>
                <a:gd name="connsiteY19" fmla="*/ 704470 h 1160647"/>
                <a:gd name="connsiteX20" fmla="*/ 269550 w 3032161"/>
                <a:gd name="connsiteY20" fmla="*/ 687446 h 1160647"/>
                <a:gd name="connsiteX21" fmla="*/ 271323 w 3032161"/>
                <a:gd name="connsiteY21" fmla="*/ 687446 h 1160647"/>
                <a:gd name="connsiteX22" fmla="*/ 283737 w 3032161"/>
                <a:gd name="connsiteY22" fmla="*/ 687446 h 1160647"/>
                <a:gd name="connsiteX23" fmla="*/ 283737 w 3032161"/>
                <a:gd name="connsiteY23" fmla="*/ 719872 h 1160647"/>
                <a:gd name="connsiteX24" fmla="*/ 284750 w 3032161"/>
                <a:gd name="connsiteY24" fmla="*/ 720413 h 1160647"/>
                <a:gd name="connsiteX25" fmla="*/ 291844 w 3032161"/>
                <a:gd name="connsiteY25" fmla="*/ 724196 h 1160647"/>
                <a:gd name="connsiteX26" fmla="*/ 291844 w 3032161"/>
                <a:gd name="connsiteY26" fmla="*/ 725547 h 1160647"/>
                <a:gd name="connsiteX27" fmla="*/ 291844 w 3032161"/>
                <a:gd name="connsiteY27" fmla="*/ 735005 h 1160647"/>
                <a:gd name="connsiteX28" fmla="*/ 336431 w 3032161"/>
                <a:gd name="connsiteY28" fmla="*/ 735005 h 1160647"/>
                <a:gd name="connsiteX29" fmla="*/ 336431 w 3032161"/>
                <a:gd name="connsiteY29" fmla="*/ 736086 h 1160647"/>
                <a:gd name="connsiteX30" fmla="*/ 336431 w 3032161"/>
                <a:gd name="connsiteY30" fmla="*/ 743652 h 1160647"/>
                <a:gd name="connsiteX31" fmla="*/ 338457 w 3032161"/>
                <a:gd name="connsiteY31" fmla="*/ 743652 h 1160647"/>
                <a:gd name="connsiteX32" fmla="*/ 352644 w 3032161"/>
                <a:gd name="connsiteY32" fmla="*/ 743652 h 1160647"/>
                <a:gd name="connsiteX33" fmla="*/ 352644 w 3032161"/>
                <a:gd name="connsiteY33" fmla="*/ 713387 h 1160647"/>
                <a:gd name="connsiteX34" fmla="*/ 397231 w 3032161"/>
                <a:gd name="connsiteY34" fmla="*/ 713387 h 1160647"/>
                <a:gd name="connsiteX35" fmla="*/ 397231 w 3032161"/>
                <a:gd name="connsiteY35" fmla="*/ 712036 h 1160647"/>
                <a:gd name="connsiteX36" fmla="*/ 397231 w 3032161"/>
                <a:gd name="connsiteY36" fmla="*/ 702578 h 1160647"/>
                <a:gd name="connsiteX37" fmla="*/ 398245 w 3032161"/>
                <a:gd name="connsiteY37" fmla="*/ 702578 h 1160647"/>
                <a:gd name="connsiteX38" fmla="*/ 405338 w 3032161"/>
                <a:gd name="connsiteY38" fmla="*/ 702578 h 1160647"/>
                <a:gd name="connsiteX39" fmla="*/ 405338 w 3032161"/>
                <a:gd name="connsiteY39" fmla="*/ 700687 h 1160647"/>
                <a:gd name="connsiteX40" fmla="*/ 405338 w 3032161"/>
                <a:gd name="connsiteY40" fmla="*/ 687446 h 1160647"/>
                <a:gd name="connsiteX41" fmla="*/ 406098 w 3032161"/>
                <a:gd name="connsiteY41" fmla="*/ 687446 h 1160647"/>
                <a:gd name="connsiteX42" fmla="*/ 411418 w 3032161"/>
                <a:gd name="connsiteY42" fmla="*/ 687446 h 1160647"/>
                <a:gd name="connsiteX43" fmla="*/ 411418 w 3032161"/>
                <a:gd name="connsiteY43" fmla="*/ 686365 h 1160647"/>
                <a:gd name="connsiteX44" fmla="*/ 411418 w 3032161"/>
                <a:gd name="connsiteY44" fmla="*/ 678798 h 1160647"/>
                <a:gd name="connsiteX45" fmla="*/ 413445 w 3032161"/>
                <a:gd name="connsiteY45" fmla="*/ 678798 h 1160647"/>
                <a:gd name="connsiteX46" fmla="*/ 427632 w 3032161"/>
                <a:gd name="connsiteY46" fmla="*/ 678798 h 1160647"/>
                <a:gd name="connsiteX47" fmla="*/ 427632 w 3032161"/>
                <a:gd name="connsiteY47" fmla="*/ 679879 h 1160647"/>
                <a:gd name="connsiteX48" fmla="*/ 427632 w 3032161"/>
                <a:gd name="connsiteY48" fmla="*/ 687446 h 1160647"/>
                <a:gd name="connsiteX49" fmla="*/ 449925 w 3032161"/>
                <a:gd name="connsiteY49" fmla="*/ 687446 h 1160647"/>
                <a:gd name="connsiteX50" fmla="*/ 449925 w 3032161"/>
                <a:gd name="connsiteY50" fmla="*/ 685554 h 1160647"/>
                <a:gd name="connsiteX51" fmla="*/ 449925 w 3032161"/>
                <a:gd name="connsiteY51" fmla="*/ 672313 h 1160647"/>
                <a:gd name="connsiteX52" fmla="*/ 451699 w 3032161"/>
                <a:gd name="connsiteY52" fmla="*/ 672313 h 1160647"/>
                <a:gd name="connsiteX53" fmla="*/ 464112 w 3032161"/>
                <a:gd name="connsiteY53" fmla="*/ 672313 h 1160647"/>
                <a:gd name="connsiteX54" fmla="*/ 464112 w 3032161"/>
                <a:gd name="connsiteY54" fmla="*/ 696093 h 1160647"/>
                <a:gd name="connsiteX55" fmla="*/ 465126 w 3032161"/>
                <a:gd name="connsiteY55" fmla="*/ 696093 h 1160647"/>
                <a:gd name="connsiteX56" fmla="*/ 472219 w 3032161"/>
                <a:gd name="connsiteY56" fmla="*/ 696093 h 1160647"/>
                <a:gd name="connsiteX57" fmla="*/ 472219 w 3032161"/>
                <a:gd name="connsiteY57" fmla="*/ 695012 h 1160647"/>
                <a:gd name="connsiteX58" fmla="*/ 472219 w 3032161"/>
                <a:gd name="connsiteY58" fmla="*/ 687446 h 1160647"/>
                <a:gd name="connsiteX59" fmla="*/ 473992 w 3032161"/>
                <a:gd name="connsiteY59" fmla="*/ 687446 h 1160647"/>
                <a:gd name="connsiteX60" fmla="*/ 486406 w 3032161"/>
                <a:gd name="connsiteY60" fmla="*/ 687446 h 1160647"/>
                <a:gd name="connsiteX61" fmla="*/ 486406 w 3032161"/>
                <a:gd name="connsiteY61" fmla="*/ 713387 h 1160647"/>
                <a:gd name="connsiteX62" fmla="*/ 488433 w 3032161"/>
                <a:gd name="connsiteY62" fmla="*/ 713387 h 1160647"/>
                <a:gd name="connsiteX63" fmla="*/ 502619 w 3032161"/>
                <a:gd name="connsiteY63" fmla="*/ 713387 h 1160647"/>
                <a:gd name="connsiteX64" fmla="*/ 502619 w 3032161"/>
                <a:gd name="connsiteY64" fmla="*/ 715008 h 1160647"/>
                <a:gd name="connsiteX65" fmla="*/ 502619 w 3032161"/>
                <a:gd name="connsiteY65" fmla="*/ 726358 h 1160647"/>
                <a:gd name="connsiteX66" fmla="*/ 503379 w 3032161"/>
                <a:gd name="connsiteY66" fmla="*/ 726358 h 1160647"/>
                <a:gd name="connsiteX67" fmla="*/ 508700 w 3032161"/>
                <a:gd name="connsiteY67" fmla="*/ 726358 h 1160647"/>
                <a:gd name="connsiteX68" fmla="*/ 508700 w 3032161"/>
                <a:gd name="connsiteY68" fmla="*/ 725547 h 1160647"/>
                <a:gd name="connsiteX69" fmla="*/ 508700 w 3032161"/>
                <a:gd name="connsiteY69" fmla="*/ 719872 h 1160647"/>
                <a:gd name="connsiteX70" fmla="*/ 539100 w 3032161"/>
                <a:gd name="connsiteY70" fmla="*/ 719872 h 1160647"/>
                <a:gd name="connsiteX71" fmla="*/ 539100 w 3032161"/>
                <a:gd name="connsiteY71" fmla="*/ 743652 h 1160647"/>
                <a:gd name="connsiteX72" fmla="*/ 540113 w 3032161"/>
                <a:gd name="connsiteY72" fmla="*/ 743652 h 1160647"/>
                <a:gd name="connsiteX73" fmla="*/ 547207 w 3032161"/>
                <a:gd name="connsiteY73" fmla="*/ 743652 h 1160647"/>
                <a:gd name="connsiteX74" fmla="*/ 547207 w 3032161"/>
                <a:gd name="connsiteY74" fmla="*/ 744733 h 1160647"/>
                <a:gd name="connsiteX75" fmla="*/ 547207 w 3032161"/>
                <a:gd name="connsiteY75" fmla="*/ 752299 h 1160647"/>
                <a:gd name="connsiteX76" fmla="*/ 547967 w 3032161"/>
                <a:gd name="connsiteY76" fmla="*/ 752299 h 1160647"/>
                <a:gd name="connsiteX77" fmla="*/ 553287 w 3032161"/>
                <a:gd name="connsiteY77" fmla="*/ 752299 h 1160647"/>
                <a:gd name="connsiteX78" fmla="*/ 553287 w 3032161"/>
                <a:gd name="connsiteY78" fmla="*/ 750137 h 1160647"/>
                <a:gd name="connsiteX79" fmla="*/ 553287 w 3032161"/>
                <a:gd name="connsiteY79" fmla="*/ 735005 h 1160647"/>
                <a:gd name="connsiteX80" fmla="*/ 554300 w 3032161"/>
                <a:gd name="connsiteY80" fmla="*/ 735005 h 1160647"/>
                <a:gd name="connsiteX81" fmla="*/ 561394 w 3032161"/>
                <a:gd name="connsiteY81" fmla="*/ 735005 h 1160647"/>
                <a:gd name="connsiteX82" fmla="*/ 561394 w 3032161"/>
                <a:gd name="connsiteY82" fmla="*/ 736086 h 1160647"/>
                <a:gd name="connsiteX83" fmla="*/ 561394 w 3032161"/>
                <a:gd name="connsiteY83" fmla="*/ 743652 h 1160647"/>
                <a:gd name="connsiteX84" fmla="*/ 566714 w 3032161"/>
                <a:gd name="connsiteY84" fmla="*/ 741659 h 1160647"/>
                <a:gd name="connsiteX85" fmla="*/ 567474 w 3032161"/>
                <a:gd name="connsiteY85" fmla="*/ 740679 h 1160647"/>
                <a:gd name="connsiteX86" fmla="*/ 567474 w 3032161"/>
                <a:gd name="connsiteY86" fmla="*/ 735005 h 1160647"/>
                <a:gd name="connsiteX87" fmla="*/ 605981 w 3032161"/>
                <a:gd name="connsiteY87" fmla="*/ 735005 h 1160647"/>
                <a:gd name="connsiteX88" fmla="*/ 605981 w 3032161"/>
                <a:gd name="connsiteY88" fmla="*/ 758784 h 1160647"/>
                <a:gd name="connsiteX89" fmla="*/ 608007 w 3032161"/>
                <a:gd name="connsiteY89" fmla="*/ 758784 h 1160647"/>
                <a:gd name="connsiteX90" fmla="*/ 622194 w 3032161"/>
                <a:gd name="connsiteY90" fmla="*/ 758784 h 1160647"/>
                <a:gd name="connsiteX91" fmla="*/ 622194 w 3032161"/>
                <a:gd name="connsiteY91" fmla="*/ 759865 h 1160647"/>
                <a:gd name="connsiteX92" fmla="*/ 622194 w 3032161"/>
                <a:gd name="connsiteY92" fmla="*/ 767431 h 1160647"/>
                <a:gd name="connsiteX93" fmla="*/ 623968 w 3032161"/>
                <a:gd name="connsiteY93" fmla="*/ 767431 h 1160647"/>
                <a:gd name="connsiteX94" fmla="*/ 636381 w 3032161"/>
                <a:gd name="connsiteY94" fmla="*/ 767431 h 1160647"/>
                <a:gd name="connsiteX95" fmla="*/ 636381 w 3032161"/>
                <a:gd name="connsiteY95" fmla="*/ 743652 h 1160647"/>
                <a:gd name="connsiteX96" fmla="*/ 637394 w 3032161"/>
                <a:gd name="connsiteY96" fmla="*/ 743652 h 1160647"/>
                <a:gd name="connsiteX97" fmla="*/ 644488 w 3032161"/>
                <a:gd name="connsiteY97" fmla="*/ 743652 h 1160647"/>
                <a:gd name="connsiteX98" fmla="*/ 644488 w 3032161"/>
                <a:gd name="connsiteY98" fmla="*/ 711225 h 1160647"/>
                <a:gd name="connsiteX99" fmla="*/ 645501 w 3032161"/>
                <a:gd name="connsiteY99" fmla="*/ 711225 h 1160647"/>
                <a:gd name="connsiteX100" fmla="*/ 652595 w 3032161"/>
                <a:gd name="connsiteY100" fmla="*/ 711225 h 1160647"/>
                <a:gd name="connsiteX101" fmla="*/ 652595 w 3032161"/>
                <a:gd name="connsiteY101" fmla="*/ 709334 h 1160647"/>
                <a:gd name="connsiteX102" fmla="*/ 652595 w 3032161"/>
                <a:gd name="connsiteY102" fmla="*/ 696093 h 1160647"/>
                <a:gd name="connsiteX103" fmla="*/ 651328 w 3032161"/>
                <a:gd name="connsiteY103" fmla="*/ 694471 h 1160647"/>
                <a:gd name="connsiteX104" fmla="*/ 656648 w 3032161"/>
                <a:gd name="connsiteY104" fmla="*/ 683122 h 1160647"/>
                <a:gd name="connsiteX105" fmla="*/ 664755 w 3032161"/>
                <a:gd name="connsiteY105" fmla="*/ 711225 h 1160647"/>
                <a:gd name="connsiteX106" fmla="*/ 665515 w 3032161"/>
                <a:gd name="connsiteY106" fmla="*/ 711225 h 1160647"/>
                <a:gd name="connsiteX107" fmla="*/ 670835 w 3032161"/>
                <a:gd name="connsiteY107" fmla="*/ 711225 h 1160647"/>
                <a:gd name="connsiteX108" fmla="*/ 670835 w 3032161"/>
                <a:gd name="connsiteY108" fmla="*/ 605298 h 1160647"/>
                <a:gd name="connsiteX109" fmla="*/ 672355 w 3032161"/>
                <a:gd name="connsiteY109" fmla="*/ 605298 h 1160647"/>
                <a:gd name="connsiteX110" fmla="*/ 682995 w 3032161"/>
                <a:gd name="connsiteY110" fmla="*/ 605298 h 1160647"/>
                <a:gd name="connsiteX111" fmla="*/ 682995 w 3032161"/>
                <a:gd name="connsiteY111" fmla="*/ 557739 h 1160647"/>
                <a:gd name="connsiteX112" fmla="*/ 709342 w 3032161"/>
                <a:gd name="connsiteY112" fmla="*/ 557739 h 1160647"/>
                <a:gd name="connsiteX113" fmla="*/ 709342 w 3032161"/>
                <a:gd name="connsiteY113" fmla="*/ 536121 h 1160647"/>
                <a:gd name="connsiteX114" fmla="*/ 743796 w 3032161"/>
                <a:gd name="connsiteY114" fmla="*/ 536121 h 1160647"/>
                <a:gd name="connsiteX115" fmla="*/ 743796 w 3032161"/>
                <a:gd name="connsiteY115" fmla="*/ 538553 h 1160647"/>
                <a:gd name="connsiteX116" fmla="*/ 743796 w 3032161"/>
                <a:gd name="connsiteY116" fmla="*/ 555577 h 1160647"/>
                <a:gd name="connsiteX117" fmla="*/ 746076 w 3032161"/>
                <a:gd name="connsiteY117" fmla="*/ 555577 h 1160647"/>
                <a:gd name="connsiteX118" fmla="*/ 762036 w 3032161"/>
                <a:gd name="connsiteY118" fmla="*/ 555577 h 1160647"/>
                <a:gd name="connsiteX119" fmla="*/ 762036 w 3032161"/>
                <a:gd name="connsiteY119" fmla="*/ 603136 h 1160647"/>
                <a:gd name="connsiteX120" fmla="*/ 763049 w 3032161"/>
                <a:gd name="connsiteY120" fmla="*/ 603136 h 1160647"/>
                <a:gd name="connsiteX121" fmla="*/ 770143 w 3032161"/>
                <a:gd name="connsiteY121" fmla="*/ 603136 h 1160647"/>
                <a:gd name="connsiteX122" fmla="*/ 784330 w 3032161"/>
                <a:gd name="connsiteY122" fmla="*/ 607460 h 1160647"/>
                <a:gd name="connsiteX123" fmla="*/ 784330 w 3032161"/>
                <a:gd name="connsiteY123" fmla="*/ 646372 h 1160647"/>
                <a:gd name="connsiteX124" fmla="*/ 785343 w 3032161"/>
                <a:gd name="connsiteY124" fmla="*/ 646372 h 1160647"/>
                <a:gd name="connsiteX125" fmla="*/ 792436 w 3032161"/>
                <a:gd name="connsiteY125" fmla="*/ 646372 h 1160647"/>
                <a:gd name="connsiteX126" fmla="*/ 792436 w 3032161"/>
                <a:gd name="connsiteY126" fmla="*/ 647993 h 1160647"/>
                <a:gd name="connsiteX127" fmla="*/ 792436 w 3032161"/>
                <a:gd name="connsiteY127" fmla="*/ 659342 h 1160647"/>
                <a:gd name="connsiteX128" fmla="*/ 794463 w 3032161"/>
                <a:gd name="connsiteY128" fmla="*/ 659342 h 1160647"/>
                <a:gd name="connsiteX129" fmla="*/ 808650 w 3032161"/>
                <a:gd name="connsiteY129" fmla="*/ 659342 h 1160647"/>
                <a:gd name="connsiteX130" fmla="*/ 814730 w 3032161"/>
                <a:gd name="connsiteY130" fmla="*/ 665828 h 1160647"/>
                <a:gd name="connsiteX131" fmla="*/ 814730 w 3032161"/>
                <a:gd name="connsiteY131" fmla="*/ 687446 h 1160647"/>
                <a:gd name="connsiteX132" fmla="*/ 817010 w 3032161"/>
                <a:gd name="connsiteY132" fmla="*/ 687446 h 1160647"/>
                <a:gd name="connsiteX133" fmla="*/ 832970 w 3032161"/>
                <a:gd name="connsiteY133" fmla="*/ 687446 h 1160647"/>
                <a:gd name="connsiteX134" fmla="*/ 832970 w 3032161"/>
                <a:gd name="connsiteY134" fmla="*/ 688526 h 1160647"/>
                <a:gd name="connsiteX135" fmla="*/ 832970 w 3032161"/>
                <a:gd name="connsiteY135" fmla="*/ 696093 h 1160647"/>
                <a:gd name="connsiteX136" fmla="*/ 834237 w 3032161"/>
                <a:gd name="connsiteY136" fmla="*/ 696093 h 1160647"/>
                <a:gd name="connsiteX137" fmla="*/ 843104 w 3032161"/>
                <a:gd name="connsiteY137" fmla="*/ 696093 h 1160647"/>
                <a:gd name="connsiteX138" fmla="*/ 843104 w 3032161"/>
                <a:gd name="connsiteY138" fmla="*/ 698254 h 1160647"/>
                <a:gd name="connsiteX139" fmla="*/ 843104 w 3032161"/>
                <a:gd name="connsiteY139" fmla="*/ 713387 h 1160647"/>
                <a:gd name="connsiteX140" fmla="*/ 847157 w 3032161"/>
                <a:gd name="connsiteY140" fmla="*/ 711495 h 1160647"/>
                <a:gd name="connsiteX141" fmla="*/ 847157 w 3032161"/>
                <a:gd name="connsiteY141" fmla="*/ 698254 h 1160647"/>
                <a:gd name="connsiteX142" fmla="*/ 848170 w 3032161"/>
                <a:gd name="connsiteY142" fmla="*/ 698254 h 1160647"/>
                <a:gd name="connsiteX143" fmla="*/ 855264 w 3032161"/>
                <a:gd name="connsiteY143" fmla="*/ 698254 h 1160647"/>
                <a:gd name="connsiteX144" fmla="*/ 855264 w 3032161"/>
                <a:gd name="connsiteY144" fmla="*/ 699876 h 1160647"/>
                <a:gd name="connsiteX145" fmla="*/ 855264 w 3032161"/>
                <a:gd name="connsiteY145" fmla="*/ 711225 h 1160647"/>
                <a:gd name="connsiteX146" fmla="*/ 856024 w 3032161"/>
                <a:gd name="connsiteY146" fmla="*/ 711225 h 1160647"/>
                <a:gd name="connsiteX147" fmla="*/ 861344 w 3032161"/>
                <a:gd name="connsiteY147" fmla="*/ 711225 h 1160647"/>
                <a:gd name="connsiteX148" fmla="*/ 909984 w 3032161"/>
                <a:gd name="connsiteY148" fmla="*/ 706902 h 1160647"/>
                <a:gd name="connsiteX149" fmla="*/ 909984 w 3032161"/>
                <a:gd name="connsiteY149" fmla="*/ 708253 h 1160647"/>
                <a:gd name="connsiteX150" fmla="*/ 909984 w 3032161"/>
                <a:gd name="connsiteY150" fmla="*/ 717710 h 1160647"/>
                <a:gd name="connsiteX151" fmla="*/ 910744 w 3032161"/>
                <a:gd name="connsiteY151" fmla="*/ 717710 h 1160647"/>
                <a:gd name="connsiteX152" fmla="*/ 916065 w 3032161"/>
                <a:gd name="connsiteY152" fmla="*/ 717710 h 1160647"/>
                <a:gd name="connsiteX153" fmla="*/ 916065 w 3032161"/>
                <a:gd name="connsiteY153" fmla="*/ 719872 h 1160647"/>
                <a:gd name="connsiteX154" fmla="*/ 916065 w 3032161"/>
                <a:gd name="connsiteY154" fmla="*/ 735005 h 1160647"/>
                <a:gd name="connsiteX155" fmla="*/ 918091 w 3032161"/>
                <a:gd name="connsiteY155" fmla="*/ 733654 h 1160647"/>
                <a:gd name="connsiteX156" fmla="*/ 932278 w 3032161"/>
                <a:gd name="connsiteY156" fmla="*/ 724196 h 1160647"/>
                <a:gd name="connsiteX157" fmla="*/ 938358 w 3032161"/>
                <a:gd name="connsiteY157" fmla="*/ 683122 h 1160647"/>
                <a:gd name="connsiteX158" fmla="*/ 939118 w 3032161"/>
                <a:gd name="connsiteY158" fmla="*/ 682852 h 1160647"/>
                <a:gd name="connsiteX159" fmla="*/ 944438 w 3032161"/>
                <a:gd name="connsiteY159" fmla="*/ 680960 h 1160647"/>
                <a:gd name="connsiteX160" fmla="*/ 946465 w 3032161"/>
                <a:gd name="connsiteY160" fmla="*/ 611783 h 1160647"/>
                <a:gd name="connsiteX161" fmla="*/ 948492 w 3032161"/>
                <a:gd name="connsiteY161" fmla="*/ 680960 h 1160647"/>
                <a:gd name="connsiteX162" fmla="*/ 949252 w 3032161"/>
                <a:gd name="connsiteY162" fmla="*/ 681230 h 1160647"/>
                <a:gd name="connsiteX163" fmla="*/ 954572 w 3032161"/>
                <a:gd name="connsiteY163" fmla="*/ 683122 h 1160647"/>
                <a:gd name="connsiteX164" fmla="*/ 954572 w 3032161"/>
                <a:gd name="connsiteY164" fmla="*/ 596651 h 1160647"/>
                <a:gd name="connsiteX165" fmla="*/ 958625 w 3032161"/>
                <a:gd name="connsiteY165" fmla="*/ 564224 h 1160647"/>
                <a:gd name="connsiteX166" fmla="*/ 997132 w 3032161"/>
                <a:gd name="connsiteY166" fmla="*/ 564224 h 1160647"/>
                <a:gd name="connsiteX167" fmla="*/ 997132 w 3032161"/>
                <a:gd name="connsiteY167" fmla="*/ 596651 h 1160647"/>
                <a:gd name="connsiteX168" fmla="*/ 997892 w 3032161"/>
                <a:gd name="connsiteY168" fmla="*/ 596651 h 1160647"/>
                <a:gd name="connsiteX169" fmla="*/ 1003212 w 3032161"/>
                <a:gd name="connsiteY169" fmla="*/ 596651 h 1160647"/>
                <a:gd name="connsiteX170" fmla="*/ 1003212 w 3032161"/>
                <a:gd name="connsiteY170" fmla="*/ 514503 h 1160647"/>
                <a:gd name="connsiteX171" fmla="*/ 1004986 w 3032161"/>
                <a:gd name="connsiteY171" fmla="*/ 514503 h 1160647"/>
                <a:gd name="connsiteX172" fmla="*/ 1017399 w 3032161"/>
                <a:gd name="connsiteY172" fmla="*/ 514503 h 1160647"/>
                <a:gd name="connsiteX173" fmla="*/ 1017399 w 3032161"/>
                <a:gd name="connsiteY173" fmla="*/ 512612 h 1160647"/>
                <a:gd name="connsiteX174" fmla="*/ 1017399 w 3032161"/>
                <a:gd name="connsiteY174" fmla="*/ 499371 h 1160647"/>
                <a:gd name="connsiteX175" fmla="*/ 1039693 w 3032161"/>
                <a:gd name="connsiteY175" fmla="*/ 499371 h 1160647"/>
                <a:gd name="connsiteX176" fmla="*/ 1039693 w 3032161"/>
                <a:gd name="connsiteY176" fmla="*/ 498290 h 1160647"/>
                <a:gd name="connsiteX177" fmla="*/ 1039693 w 3032161"/>
                <a:gd name="connsiteY177" fmla="*/ 490724 h 1160647"/>
                <a:gd name="connsiteX178" fmla="*/ 1041466 w 3032161"/>
                <a:gd name="connsiteY178" fmla="*/ 490724 h 1160647"/>
                <a:gd name="connsiteX179" fmla="*/ 1053880 w 3032161"/>
                <a:gd name="connsiteY179" fmla="*/ 490724 h 1160647"/>
                <a:gd name="connsiteX180" fmla="*/ 1053880 w 3032161"/>
                <a:gd name="connsiteY180" fmla="*/ 491805 h 1160647"/>
                <a:gd name="connsiteX181" fmla="*/ 1053880 w 3032161"/>
                <a:gd name="connsiteY181" fmla="*/ 499371 h 1160647"/>
                <a:gd name="connsiteX182" fmla="*/ 1054640 w 3032161"/>
                <a:gd name="connsiteY182" fmla="*/ 499371 h 1160647"/>
                <a:gd name="connsiteX183" fmla="*/ 1059960 w 3032161"/>
                <a:gd name="connsiteY183" fmla="*/ 499371 h 1160647"/>
                <a:gd name="connsiteX184" fmla="*/ 1070093 w 3032161"/>
                <a:gd name="connsiteY184" fmla="*/ 495047 h 1160647"/>
                <a:gd name="connsiteX185" fmla="*/ 1074146 w 3032161"/>
                <a:gd name="connsiteY185" fmla="*/ 498290 h 1160647"/>
                <a:gd name="connsiteX186" fmla="*/ 1074146 w 3032161"/>
                <a:gd name="connsiteY186" fmla="*/ 490724 h 1160647"/>
                <a:gd name="connsiteX187" fmla="*/ 1076426 w 3032161"/>
                <a:gd name="connsiteY187" fmla="*/ 490724 h 1160647"/>
                <a:gd name="connsiteX188" fmla="*/ 1092387 w 3032161"/>
                <a:gd name="connsiteY188" fmla="*/ 490724 h 1160647"/>
                <a:gd name="connsiteX189" fmla="*/ 1092387 w 3032161"/>
                <a:gd name="connsiteY189" fmla="*/ 491805 h 1160647"/>
                <a:gd name="connsiteX190" fmla="*/ 1092387 w 3032161"/>
                <a:gd name="connsiteY190" fmla="*/ 499371 h 1160647"/>
                <a:gd name="connsiteX191" fmla="*/ 1122787 w 3032161"/>
                <a:gd name="connsiteY191" fmla="*/ 499371 h 1160647"/>
                <a:gd name="connsiteX192" fmla="*/ 1122787 w 3032161"/>
                <a:gd name="connsiteY192" fmla="*/ 500992 h 1160647"/>
                <a:gd name="connsiteX193" fmla="*/ 1122787 w 3032161"/>
                <a:gd name="connsiteY193" fmla="*/ 512342 h 1160647"/>
                <a:gd name="connsiteX194" fmla="*/ 1149134 w 3032161"/>
                <a:gd name="connsiteY194" fmla="*/ 512342 h 1160647"/>
                <a:gd name="connsiteX195" fmla="*/ 1149134 w 3032161"/>
                <a:gd name="connsiteY195" fmla="*/ 542606 h 1160647"/>
                <a:gd name="connsiteX196" fmla="*/ 1149894 w 3032161"/>
                <a:gd name="connsiteY196" fmla="*/ 542606 h 1160647"/>
                <a:gd name="connsiteX197" fmla="*/ 1155214 w 3032161"/>
                <a:gd name="connsiteY197" fmla="*/ 542606 h 1160647"/>
                <a:gd name="connsiteX198" fmla="*/ 1155214 w 3032161"/>
                <a:gd name="connsiteY198" fmla="*/ 543687 h 1160647"/>
                <a:gd name="connsiteX199" fmla="*/ 1155214 w 3032161"/>
                <a:gd name="connsiteY199" fmla="*/ 551254 h 1160647"/>
                <a:gd name="connsiteX200" fmla="*/ 1159268 w 3032161"/>
                <a:gd name="connsiteY200" fmla="*/ 581518 h 1160647"/>
                <a:gd name="connsiteX201" fmla="*/ 1160028 w 3032161"/>
                <a:gd name="connsiteY201" fmla="*/ 581518 h 1160647"/>
                <a:gd name="connsiteX202" fmla="*/ 1165348 w 3032161"/>
                <a:gd name="connsiteY202" fmla="*/ 581518 h 1160647"/>
                <a:gd name="connsiteX203" fmla="*/ 1165348 w 3032161"/>
                <a:gd name="connsiteY203" fmla="*/ 582329 h 1160647"/>
                <a:gd name="connsiteX204" fmla="*/ 1165348 w 3032161"/>
                <a:gd name="connsiteY204" fmla="*/ 588004 h 1160647"/>
                <a:gd name="connsiteX205" fmla="*/ 1166361 w 3032161"/>
                <a:gd name="connsiteY205" fmla="*/ 588004 h 1160647"/>
                <a:gd name="connsiteX206" fmla="*/ 1173454 w 3032161"/>
                <a:gd name="connsiteY206" fmla="*/ 588004 h 1160647"/>
                <a:gd name="connsiteX207" fmla="*/ 1173454 w 3032161"/>
                <a:gd name="connsiteY207" fmla="*/ 618269 h 1160647"/>
                <a:gd name="connsiteX208" fmla="*/ 1175481 w 3032161"/>
                <a:gd name="connsiteY208" fmla="*/ 618269 h 1160647"/>
                <a:gd name="connsiteX209" fmla="*/ 1189668 w 3032161"/>
                <a:gd name="connsiteY209" fmla="*/ 618269 h 1160647"/>
                <a:gd name="connsiteX210" fmla="*/ 1189668 w 3032161"/>
                <a:gd name="connsiteY210" fmla="*/ 642048 h 1160647"/>
                <a:gd name="connsiteX211" fmla="*/ 1191695 w 3032161"/>
                <a:gd name="connsiteY211" fmla="*/ 643669 h 1160647"/>
                <a:gd name="connsiteX212" fmla="*/ 1191695 w 3032161"/>
                <a:gd name="connsiteY212" fmla="*/ 655019 h 1160647"/>
                <a:gd name="connsiteX213" fmla="*/ 1192455 w 3032161"/>
                <a:gd name="connsiteY213" fmla="*/ 655019 h 1160647"/>
                <a:gd name="connsiteX214" fmla="*/ 1197775 w 3032161"/>
                <a:gd name="connsiteY214" fmla="*/ 655019 h 1160647"/>
                <a:gd name="connsiteX215" fmla="*/ 1197775 w 3032161"/>
                <a:gd name="connsiteY215" fmla="*/ 678798 h 1160647"/>
                <a:gd name="connsiteX216" fmla="*/ 1199041 w 3032161"/>
                <a:gd name="connsiteY216" fmla="*/ 678798 h 1160647"/>
                <a:gd name="connsiteX217" fmla="*/ 1207908 w 3032161"/>
                <a:gd name="connsiteY217" fmla="*/ 678798 h 1160647"/>
                <a:gd name="connsiteX218" fmla="*/ 1209935 w 3032161"/>
                <a:gd name="connsiteY218" fmla="*/ 682852 h 1160647"/>
                <a:gd name="connsiteX219" fmla="*/ 1209935 w 3032161"/>
                <a:gd name="connsiteY219" fmla="*/ 696093 h 1160647"/>
                <a:gd name="connsiteX220" fmla="*/ 1211455 w 3032161"/>
                <a:gd name="connsiteY220" fmla="*/ 694201 h 1160647"/>
                <a:gd name="connsiteX221" fmla="*/ 1222095 w 3032161"/>
                <a:gd name="connsiteY221" fmla="*/ 680960 h 1160647"/>
                <a:gd name="connsiteX222" fmla="*/ 1250469 w 3032161"/>
                <a:gd name="connsiteY222" fmla="*/ 680960 h 1160647"/>
                <a:gd name="connsiteX223" fmla="*/ 1250469 w 3032161"/>
                <a:gd name="connsiteY223" fmla="*/ 767431 h 1160647"/>
                <a:gd name="connsiteX224" fmla="*/ 1251229 w 3032161"/>
                <a:gd name="connsiteY224" fmla="*/ 767431 h 1160647"/>
                <a:gd name="connsiteX225" fmla="*/ 1256549 w 3032161"/>
                <a:gd name="connsiteY225" fmla="*/ 767431 h 1160647"/>
                <a:gd name="connsiteX226" fmla="*/ 1257309 w 3032161"/>
                <a:gd name="connsiteY226" fmla="*/ 766080 h 1160647"/>
                <a:gd name="connsiteX227" fmla="*/ 1262629 w 3032161"/>
                <a:gd name="connsiteY227" fmla="*/ 756622 h 1160647"/>
                <a:gd name="connsiteX228" fmla="*/ 1262629 w 3032161"/>
                <a:gd name="connsiteY228" fmla="*/ 758514 h 1160647"/>
                <a:gd name="connsiteX229" fmla="*/ 1262629 w 3032161"/>
                <a:gd name="connsiteY229" fmla="*/ 771755 h 1160647"/>
                <a:gd name="connsiteX230" fmla="*/ 1266682 w 3032161"/>
                <a:gd name="connsiteY230" fmla="*/ 726358 h 1160647"/>
                <a:gd name="connsiteX231" fmla="*/ 1267442 w 3032161"/>
                <a:gd name="connsiteY231" fmla="*/ 726358 h 1160647"/>
                <a:gd name="connsiteX232" fmla="*/ 1272762 w 3032161"/>
                <a:gd name="connsiteY232" fmla="*/ 726358 h 1160647"/>
                <a:gd name="connsiteX233" fmla="*/ 1272762 w 3032161"/>
                <a:gd name="connsiteY233" fmla="*/ 661504 h 1160647"/>
                <a:gd name="connsiteX234" fmla="*/ 1273776 w 3032161"/>
                <a:gd name="connsiteY234" fmla="*/ 661504 h 1160647"/>
                <a:gd name="connsiteX235" fmla="*/ 1280869 w 3032161"/>
                <a:gd name="connsiteY235" fmla="*/ 661504 h 1160647"/>
                <a:gd name="connsiteX236" fmla="*/ 1293029 w 3032161"/>
                <a:gd name="connsiteY236" fmla="*/ 618269 h 1160647"/>
                <a:gd name="connsiteX237" fmla="*/ 1294296 w 3032161"/>
                <a:gd name="connsiteY237" fmla="*/ 618269 h 1160647"/>
                <a:gd name="connsiteX238" fmla="*/ 1303163 w 3032161"/>
                <a:gd name="connsiteY238" fmla="*/ 618269 h 1160647"/>
                <a:gd name="connsiteX239" fmla="*/ 1313296 w 3032161"/>
                <a:gd name="connsiteY239" fmla="*/ 661504 h 1160647"/>
                <a:gd name="connsiteX240" fmla="*/ 1314309 w 3032161"/>
                <a:gd name="connsiteY240" fmla="*/ 661504 h 1160647"/>
                <a:gd name="connsiteX241" fmla="*/ 1321403 w 3032161"/>
                <a:gd name="connsiteY241" fmla="*/ 661504 h 1160647"/>
                <a:gd name="connsiteX242" fmla="*/ 1321403 w 3032161"/>
                <a:gd name="connsiteY242" fmla="*/ 700416 h 1160647"/>
                <a:gd name="connsiteX243" fmla="*/ 1323176 w 3032161"/>
                <a:gd name="connsiteY243" fmla="*/ 700416 h 1160647"/>
                <a:gd name="connsiteX244" fmla="*/ 1335590 w 3032161"/>
                <a:gd name="connsiteY244" fmla="*/ 700416 h 1160647"/>
                <a:gd name="connsiteX245" fmla="*/ 1335590 w 3032161"/>
                <a:gd name="connsiteY245" fmla="*/ 702578 h 1160647"/>
                <a:gd name="connsiteX246" fmla="*/ 1335590 w 3032161"/>
                <a:gd name="connsiteY246" fmla="*/ 717710 h 1160647"/>
                <a:gd name="connsiteX247" fmla="*/ 1339643 w 3032161"/>
                <a:gd name="connsiteY247" fmla="*/ 715549 h 1160647"/>
                <a:gd name="connsiteX248" fmla="*/ 1339643 w 3032161"/>
                <a:gd name="connsiteY248" fmla="*/ 700416 h 1160647"/>
                <a:gd name="connsiteX249" fmla="*/ 1341163 w 3032161"/>
                <a:gd name="connsiteY249" fmla="*/ 700416 h 1160647"/>
                <a:gd name="connsiteX250" fmla="*/ 1351803 w 3032161"/>
                <a:gd name="connsiteY250" fmla="*/ 700416 h 1160647"/>
                <a:gd name="connsiteX251" fmla="*/ 1351803 w 3032161"/>
                <a:gd name="connsiteY251" fmla="*/ 702037 h 1160647"/>
                <a:gd name="connsiteX252" fmla="*/ 1351803 w 3032161"/>
                <a:gd name="connsiteY252" fmla="*/ 713387 h 1160647"/>
                <a:gd name="connsiteX253" fmla="*/ 1382204 w 3032161"/>
                <a:gd name="connsiteY253" fmla="*/ 713387 h 1160647"/>
                <a:gd name="connsiteX254" fmla="*/ 1382204 w 3032161"/>
                <a:gd name="connsiteY254" fmla="*/ 676637 h 1160647"/>
                <a:gd name="connsiteX255" fmla="*/ 1383470 w 3032161"/>
                <a:gd name="connsiteY255" fmla="*/ 676637 h 1160647"/>
                <a:gd name="connsiteX256" fmla="*/ 1392337 w 3032161"/>
                <a:gd name="connsiteY256" fmla="*/ 676637 h 1160647"/>
                <a:gd name="connsiteX257" fmla="*/ 1392337 w 3032161"/>
                <a:gd name="connsiteY257" fmla="*/ 698254 h 1160647"/>
                <a:gd name="connsiteX258" fmla="*/ 1394364 w 3032161"/>
                <a:gd name="connsiteY258" fmla="*/ 665828 h 1160647"/>
                <a:gd name="connsiteX259" fmla="*/ 1416657 w 3032161"/>
                <a:gd name="connsiteY259" fmla="*/ 665828 h 1160647"/>
                <a:gd name="connsiteX260" fmla="*/ 1416657 w 3032161"/>
                <a:gd name="connsiteY260" fmla="*/ 664206 h 1160647"/>
                <a:gd name="connsiteX261" fmla="*/ 1416657 w 3032161"/>
                <a:gd name="connsiteY261" fmla="*/ 652857 h 1160647"/>
                <a:gd name="connsiteX262" fmla="*/ 1417417 w 3032161"/>
                <a:gd name="connsiteY262" fmla="*/ 652857 h 1160647"/>
                <a:gd name="connsiteX263" fmla="*/ 1422737 w 3032161"/>
                <a:gd name="connsiteY263" fmla="*/ 652857 h 1160647"/>
                <a:gd name="connsiteX264" fmla="*/ 1422737 w 3032161"/>
                <a:gd name="connsiteY264" fmla="*/ 650966 h 1160647"/>
                <a:gd name="connsiteX265" fmla="*/ 1422737 w 3032161"/>
                <a:gd name="connsiteY265" fmla="*/ 637725 h 1160647"/>
                <a:gd name="connsiteX266" fmla="*/ 1426791 w 3032161"/>
                <a:gd name="connsiteY266" fmla="*/ 644210 h 1160647"/>
                <a:gd name="connsiteX267" fmla="*/ 1429071 w 3032161"/>
                <a:gd name="connsiteY267" fmla="*/ 644210 h 1160647"/>
                <a:gd name="connsiteX268" fmla="*/ 1445031 w 3032161"/>
                <a:gd name="connsiteY268" fmla="*/ 644210 h 1160647"/>
                <a:gd name="connsiteX269" fmla="*/ 1445031 w 3032161"/>
                <a:gd name="connsiteY269" fmla="*/ 643399 h 1160647"/>
                <a:gd name="connsiteX270" fmla="*/ 1445031 w 3032161"/>
                <a:gd name="connsiteY270" fmla="*/ 637725 h 1160647"/>
                <a:gd name="connsiteX271" fmla="*/ 1445791 w 3032161"/>
                <a:gd name="connsiteY271" fmla="*/ 637725 h 1160647"/>
                <a:gd name="connsiteX272" fmla="*/ 1451111 w 3032161"/>
                <a:gd name="connsiteY272" fmla="*/ 637725 h 1160647"/>
                <a:gd name="connsiteX273" fmla="*/ 1451111 w 3032161"/>
                <a:gd name="connsiteY273" fmla="*/ 639076 h 1160647"/>
                <a:gd name="connsiteX274" fmla="*/ 1451111 w 3032161"/>
                <a:gd name="connsiteY274" fmla="*/ 648534 h 1160647"/>
                <a:gd name="connsiteX275" fmla="*/ 1489618 w 3032161"/>
                <a:gd name="connsiteY275" fmla="*/ 648534 h 1160647"/>
                <a:gd name="connsiteX276" fmla="*/ 1489618 w 3032161"/>
                <a:gd name="connsiteY276" fmla="*/ 786887 h 1160647"/>
                <a:gd name="connsiteX277" fmla="*/ 1491138 w 3032161"/>
                <a:gd name="connsiteY277" fmla="*/ 786887 h 1160647"/>
                <a:gd name="connsiteX278" fmla="*/ 1501778 w 3032161"/>
                <a:gd name="connsiteY278" fmla="*/ 786887 h 1160647"/>
                <a:gd name="connsiteX279" fmla="*/ 1501778 w 3032161"/>
                <a:gd name="connsiteY279" fmla="*/ 773917 h 1160647"/>
                <a:gd name="connsiteX280" fmla="*/ 1505832 w 3032161"/>
                <a:gd name="connsiteY280" fmla="*/ 773917 h 1160647"/>
                <a:gd name="connsiteX281" fmla="*/ 1505832 w 3032161"/>
                <a:gd name="connsiteY281" fmla="*/ 786887 h 1160647"/>
                <a:gd name="connsiteX282" fmla="*/ 1536232 w 3032161"/>
                <a:gd name="connsiteY282" fmla="*/ 786887 h 1160647"/>
                <a:gd name="connsiteX283" fmla="*/ 1536232 w 3032161"/>
                <a:gd name="connsiteY283" fmla="*/ 756622 h 1160647"/>
                <a:gd name="connsiteX284" fmla="*/ 1548392 w 3032161"/>
                <a:gd name="connsiteY284" fmla="*/ 756622 h 1160647"/>
                <a:gd name="connsiteX285" fmla="*/ 1560552 w 3032161"/>
                <a:gd name="connsiteY285" fmla="*/ 754461 h 1160647"/>
                <a:gd name="connsiteX286" fmla="*/ 1564606 w 3032161"/>
                <a:gd name="connsiteY286" fmla="*/ 756622 h 1160647"/>
                <a:gd name="connsiteX287" fmla="*/ 1574739 w 3032161"/>
                <a:gd name="connsiteY287" fmla="*/ 756622 h 1160647"/>
                <a:gd name="connsiteX288" fmla="*/ 1574739 w 3032161"/>
                <a:gd name="connsiteY288" fmla="*/ 786887 h 1160647"/>
                <a:gd name="connsiteX289" fmla="*/ 1582846 w 3032161"/>
                <a:gd name="connsiteY289" fmla="*/ 786887 h 1160647"/>
                <a:gd name="connsiteX290" fmla="*/ 1582846 w 3032161"/>
                <a:gd name="connsiteY290" fmla="*/ 804182 h 1160647"/>
                <a:gd name="connsiteX291" fmla="*/ 1592182 w 3032161"/>
                <a:gd name="connsiteY291" fmla="*/ 805087 h 1160647"/>
                <a:gd name="connsiteX292" fmla="*/ 1605140 w 3032161"/>
                <a:gd name="connsiteY292" fmla="*/ 805087 h 1160647"/>
                <a:gd name="connsiteX293" fmla="*/ 1605140 w 3032161"/>
                <a:gd name="connsiteY293" fmla="*/ 789049 h 1160647"/>
                <a:gd name="connsiteX294" fmla="*/ 1673096 w 3032161"/>
                <a:gd name="connsiteY294" fmla="*/ 789049 h 1160647"/>
                <a:gd name="connsiteX295" fmla="*/ 1673096 w 3032161"/>
                <a:gd name="connsiteY295" fmla="*/ 703796 h 1160647"/>
                <a:gd name="connsiteX296" fmla="*/ 1745104 w 3032161"/>
                <a:gd name="connsiteY296" fmla="*/ 703796 h 1160647"/>
                <a:gd name="connsiteX297" fmla="*/ 1745104 w 3032161"/>
                <a:gd name="connsiteY297" fmla="*/ 782564 h 1160647"/>
                <a:gd name="connsiteX298" fmla="*/ 1747008 w 3032161"/>
                <a:gd name="connsiteY298" fmla="*/ 782564 h 1160647"/>
                <a:gd name="connsiteX299" fmla="*/ 1748250 w 3032161"/>
                <a:gd name="connsiteY299" fmla="*/ 805087 h 1160647"/>
                <a:gd name="connsiteX300" fmla="*/ 1757926 w 3032161"/>
                <a:gd name="connsiteY300" fmla="*/ 805087 h 1160647"/>
                <a:gd name="connsiteX301" fmla="*/ 1759168 w 3032161"/>
                <a:gd name="connsiteY301" fmla="*/ 782564 h 1160647"/>
                <a:gd name="connsiteX302" fmla="*/ 1765248 w 3032161"/>
                <a:gd name="connsiteY302" fmla="*/ 782564 h 1160647"/>
                <a:gd name="connsiteX303" fmla="*/ 1766490 w 3032161"/>
                <a:gd name="connsiteY303" fmla="*/ 805087 h 1160647"/>
                <a:gd name="connsiteX304" fmla="*/ 1817112 w 3032161"/>
                <a:gd name="connsiteY304" fmla="*/ 805087 h 1160647"/>
                <a:gd name="connsiteX305" fmla="*/ 1817112 w 3032161"/>
                <a:gd name="connsiteY305" fmla="*/ 642059 h 1160647"/>
                <a:gd name="connsiteX306" fmla="*/ 2014439 w 3032161"/>
                <a:gd name="connsiteY306" fmla="*/ 642059 h 1160647"/>
                <a:gd name="connsiteX307" fmla="*/ 2014439 w 3032161"/>
                <a:gd name="connsiteY307" fmla="*/ 805087 h 1160647"/>
                <a:gd name="connsiteX308" fmla="*/ 2033136 w 3032161"/>
                <a:gd name="connsiteY308" fmla="*/ 805087 h 1160647"/>
                <a:gd name="connsiteX309" fmla="*/ 2033136 w 3032161"/>
                <a:gd name="connsiteY309" fmla="*/ 722394 h 1160647"/>
                <a:gd name="connsiteX310" fmla="*/ 2128256 w 3032161"/>
                <a:gd name="connsiteY310" fmla="*/ 722394 h 1160647"/>
                <a:gd name="connsiteX311" fmla="*/ 2140186 w 3032161"/>
                <a:gd name="connsiteY311" fmla="*/ 404253 h 1160647"/>
                <a:gd name="connsiteX312" fmla="*/ 2128026 w 3032161"/>
                <a:gd name="connsiteY312" fmla="*/ 382635 h 1160647"/>
                <a:gd name="connsiteX313" fmla="*/ 2121946 w 3032161"/>
                <a:gd name="connsiteY313" fmla="*/ 378311 h 1160647"/>
                <a:gd name="connsiteX314" fmla="*/ 2130053 w 3032161"/>
                <a:gd name="connsiteY314" fmla="*/ 354532 h 1160647"/>
                <a:gd name="connsiteX315" fmla="*/ 2130053 w 3032161"/>
                <a:gd name="connsiteY315" fmla="*/ 337238 h 1160647"/>
                <a:gd name="connsiteX316" fmla="*/ 2144240 w 3032161"/>
                <a:gd name="connsiteY316" fmla="*/ 337238 h 1160647"/>
                <a:gd name="connsiteX317" fmla="*/ 2144240 w 3032161"/>
                <a:gd name="connsiteY317" fmla="*/ 315620 h 1160647"/>
                <a:gd name="connsiteX318" fmla="*/ 2146266 w 3032161"/>
                <a:gd name="connsiteY318" fmla="*/ 311296 h 1160647"/>
                <a:gd name="connsiteX319" fmla="*/ 2146266 w 3032161"/>
                <a:gd name="connsiteY319" fmla="*/ 233472 h 1160647"/>
                <a:gd name="connsiteX320" fmla="*/ 2144240 w 3032161"/>
                <a:gd name="connsiteY320" fmla="*/ 226987 h 1160647"/>
                <a:gd name="connsiteX321" fmla="*/ 2150320 w 3032161"/>
                <a:gd name="connsiteY321" fmla="*/ 220501 h 1160647"/>
                <a:gd name="connsiteX322" fmla="*/ 2150320 w 3032161"/>
                <a:gd name="connsiteY322" fmla="*/ 162133 h 1160647"/>
                <a:gd name="connsiteX323" fmla="*/ 2152346 w 3032161"/>
                <a:gd name="connsiteY323" fmla="*/ 157810 h 1160647"/>
                <a:gd name="connsiteX324" fmla="*/ 2152346 w 3032161"/>
                <a:gd name="connsiteY324" fmla="*/ 101604 h 1160647"/>
                <a:gd name="connsiteX325" fmla="*/ 2154373 w 3032161"/>
                <a:gd name="connsiteY325" fmla="*/ 82148 h 1160647"/>
                <a:gd name="connsiteX326" fmla="*/ 2158427 w 3032161"/>
                <a:gd name="connsiteY326" fmla="*/ 99442 h 1160647"/>
                <a:gd name="connsiteX327" fmla="*/ 2160453 w 3032161"/>
                <a:gd name="connsiteY327" fmla="*/ 157810 h 1160647"/>
                <a:gd name="connsiteX328" fmla="*/ 2162480 w 3032161"/>
                <a:gd name="connsiteY328" fmla="*/ 220501 h 1160647"/>
                <a:gd name="connsiteX329" fmla="*/ 2168560 w 3032161"/>
                <a:gd name="connsiteY329" fmla="*/ 226987 h 1160647"/>
                <a:gd name="connsiteX330" fmla="*/ 2166533 w 3032161"/>
                <a:gd name="connsiteY330" fmla="*/ 233472 h 1160647"/>
                <a:gd name="connsiteX331" fmla="*/ 2166533 w 3032161"/>
                <a:gd name="connsiteY331" fmla="*/ 311296 h 1160647"/>
                <a:gd name="connsiteX332" fmla="*/ 2168560 w 3032161"/>
                <a:gd name="connsiteY332" fmla="*/ 315620 h 1160647"/>
                <a:gd name="connsiteX333" fmla="*/ 2168560 w 3032161"/>
                <a:gd name="connsiteY333" fmla="*/ 337238 h 1160647"/>
                <a:gd name="connsiteX334" fmla="*/ 2182747 w 3032161"/>
                <a:gd name="connsiteY334" fmla="*/ 337238 h 1160647"/>
                <a:gd name="connsiteX335" fmla="*/ 2182747 w 3032161"/>
                <a:gd name="connsiteY335" fmla="*/ 354532 h 1160647"/>
                <a:gd name="connsiteX336" fmla="*/ 2190854 w 3032161"/>
                <a:gd name="connsiteY336" fmla="*/ 378311 h 1160647"/>
                <a:gd name="connsiteX337" fmla="*/ 2184774 w 3032161"/>
                <a:gd name="connsiteY337" fmla="*/ 382635 h 1160647"/>
                <a:gd name="connsiteX338" fmla="*/ 2172613 w 3032161"/>
                <a:gd name="connsiteY338" fmla="*/ 404253 h 1160647"/>
                <a:gd name="connsiteX339" fmla="*/ 2180720 w 3032161"/>
                <a:gd name="connsiteY339" fmla="*/ 657181 h 1160647"/>
                <a:gd name="connsiteX340" fmla="*/ 2245574 w 3032161"/>
                <a:gd name="connsiteY340" fmla="*/ 657181 h 1160647"/>
                <a:gd name="connsiteX341" fmla="*/ 2245574 w 3032161"/>
                <a:gd name="connsiteY341" fmla="*/ 732843 h 1160647"/>
                <a:gd name="connsiteX342" fmla="*/ 2253681 w 3032161"/>
                <a:gd name="connsiteY342" fmla="*/ 732843 h 1160647"/>
                <a:gd name="connsiteX343" fmla="*/ 2255708 w 3032161"/>
                <a:gd name="connsiteY343" fmla="*/ 726358 h 1160647"/>
                <a:gd name="connsiteX344" fmla="*/ 2261788 w 3032161"/>
                <a:gd name="connsiteY344" fmla="*/ 726358 h 1160647"/>
                <a:gd name="connsiteX345" fmla="*/ 2263815 w 3032161"/>
                <a:gd name="connsiteY345" fmla="*/ 735005 h 1160647"/>
                <a:gd name="connsiteX346" fmla="*/ 2275975 w 3032161"/>
                <a:gd name="connsiteY346" fmla="*/ 735005 h 1160647"/>
                <a:gd name="connsiteX347" fmla="*/ 2275975 w 3032161"/>
                <a:gd name="connsiteY347" fmla="*/ 728519 h 1160647"/>
                <a:gd name="connsiteX348" fmla="*/ 2298268 w 3032161"/>
                <a:gd name="connsiteY348" fmla="*/ 728519 h 1160647"/>
                <a:gd name="connsiteX349" fmla="*/ 2298268 w 3032161"/>
                <a:gd name="connsiteY349" fmla="*/ 735005 h 1160647"/>
                <a:gd name="connsiteX350" fmla="*/ 2318535 w 3032161"/>
                <a:gd name="connsiteY350" fmla="*/ 735005 h 1160647"/>
                <a:gd name="connsiteX351" fmla="*/ 2318535 w 3032161"/>
                <a:gd name="connsiteY351" fmla="*/ 780402 h 1160647"/>
                <a:gd name="connsiteX352" fmla="*/ 2332722 w 3032161"/>
                <a:gd name="connsiteY352" fmla="*/ 780402 h 1160647"/>
                <a:gd name="connsiteX353" fmla="*/ 2332722 w 3032161"/>
                <a:gd name="connsiteY353" fmla="*/ 767431 h 1160647"/>
                <a:gd name="connsiteX354" fmla="*/ 2348936 w 3032161"/>
                <a:gd name="connsiteY354" fmla="*/ 767431 h 1160647"/>
                <a:gd name="connsiteX355" fmla="*/ 2348936 w 3032161"/>
                <a:gd name="connsiteY355" fmla="*/ 588004 h 1160647"/>
                <a:gd name="connsiteX356" fmla="*/ 2355016 w 3032161"/>
                <a:gd name="connsiteY356" fmla="*/ 581518 h 1160647"/>
                <a:gd name="connsiteX357" fmla="*/ 2427977 w 3032161"/>
                <a:gd name="connsiteY357" fmla="*/ 581518 h 1160647"/>
                <a:gd name="connsiteX358" fmla="*/ 2427977 w 3032161"/>
                <a:gd name="connsiteY358" fmla="*/ 590166 h 1160647"/>
                <a:gd name="connsiteX359" fmla="*/ 2438110 w 3032161"/>
                <a:gd name="connsiteY359" fmla="*/ 590166 h 1160647"/>
                <a:gd name="connsiteX360" fmla="*/ 2438110 w 3032161"/>
                <a:gd name="connsiteY360" fmla="*/ 704740 h 1160647"/>
                <a:gd name="connsiteX361" fmla="*/ 2460404 w 3032161"/>
                <a:gd name="connsiteY361" fmla="*/ 704740 h 1160647"/>
                <a:gd name="connsiteX362" fmla="*/ 2460404 w 3032161"/>
                <a:gd name="connsiteY362" fmla="*/ 637725 h 1160647"/>
                <a:gd name="connsiteX363" fmla="*/ 2486751 w 3032161"/>
                <a:gd name="connsiteY363" fmla="*/ 637725 h 1160647"/>
                <a:gd name="connsiteX364" fmla="*/ 2490804 w 3032161"/>
                <a:gd name="connsiteY364" fmla="*/ 633401 h 1160647"/>
                <a:gd name="connsiteX365" fmla="*/ 2498911 w 3032161"/>
                <a:gd name="connsiteY365" fmla="*/ 633401 h 1160647"/>
                <a:gd name="connsiteX366" fmla="*/ 2502964 w 3032161"/>
                <a:gd name="connsiteY366" fmla="*/ 637725 h 1160647"/>
                <a:gd name="connsiteX367" fmla="*/ 2525258 w 3032161"/>
                <a:gd name="connsiteY367" fmla="*/ 637725 h 1160647"/>
                <a:gd name="connsiteX368" fmla="*/ 2525258 w 3032161"/>
                <a:gd name="connsiteY368" fmla="*/ 520989 h 1160647"/>
                <a:gd name="connsiteX369" fmla="*/ 2582005 w 3032161"/>
                <a:gd name="connsiteY369" fmla="*/ 510180 h 1160647"/>
                <a:gd name="connsiteX370" fmla="*/ 2582005 w 3032161"/>
                <a:gd name="connsiteY370" fmla="*/ 511261 h 1160647"/>
                <a:gd name="connsiteX371" fmla="*/ 2582005 w 3032161"/>
                <a:gd name="connsiteY371" fmla="*/ 518827 h 1160647"/>
                <a:gd name="connsiteX372" fmla="*/ 2608352 w 3032161"/>
                <a:gd name="connsiteY372" fmla="*/ 518827 h 1160647"/>
                <a:gd name="connsiteX373" fmla="*/ 2608352 w 3032161"/>
                <a:gd name="connsiteY373" fmla="*/ 773917 h 1160647"/>
                <a:gd name="connsiteX374" fmla="*/ 2630646 w 3032161"/>
                <a:gd name="connsiteY374" fmla="*/ 773917 h 1160647"/>
                <a:gd name="connsiteX375" fmla="*/ 2630646 w 3032161"/>
                <a:gd name="connsiteY375" fmla="*/ 769593 h 1160647"/>
                <a:gd name="connsiteX376" fmla="*/ 2642806 w 3032161"/>
                <a:gd name="connsiteY376" fmla="*/ 769593 h 1160647"/>
                <a:gd name="connsiteX377" fmla="*/ 2642806 w 3032161"/>
                <a:gd name="connsiteY377" fmla="*/ 773917 h 1160647"/>
                <a:gd name="connsiteX378" fmla="*/ 2667126 w 3032161"/>
                <a:gd name="connsiteY378" fmla="*/ 773917 h 1160647"/>
                <a:gd name="connsiteX379" fmla="*/ 2667126 w 3032161"/>
                <a:gd name="connsiteY379" fmla="*/ 760946 h 1160647"/>
                <a:gd name="connsiteX380" fmla="*/ 2695500 w 3032161"/>
                <a:gd name="connsiteY380" fmla="*/ 760946 h 1160647"/>
                <a:gd name="connsiteX381" fmla="*/ 2707660 w 3032161"/>
                <a:gd name="connsiteY381" fmla="*/ 756622 h 1160647"/>
                <a:gd name="connsiteX382" fmla="*/ 2727927 w 3032161"/>
                <a:gd name="connsiteY382" fmla="*/ 760946 h 1160647"/>
                <a:gd name="connsiteX383" fmla="*/ 2727927 w 3032161"/>
                <a:gd name="connsiteY383" fmla="*/ 743652 h 1160647"/>
                <a:gd name="connsiteX384" fmla="*/ 2736034 w 3032161"/>
                <a:gd name="connsiteY384" fmla="*/ 743652 h 1160647"/>
                <a:gd name="connsiteX385" fmla="*/ 2736034 w 3032161"/>
                <a:gd name="connsiteY385" fmla="*/ 730681 h 1160647"/>
                <a:gd name="connsiteX386" fmla="*/ 2792781 w 3032161"/>
                <a:gd name="connsiteY386" fmla="*/ 730681 h 1160647"/>
                <a:gd name="connsiteX387" fmla="*/ 2792781 w 3032161"/>
                <a:gd name="connsiteY387" fmla="*/ 700416 h 1160647"/>
                <a:gd name="connsiteX388" fmla="*/ 2811021 w 3032161"/>
                <a:gd name="connsiteY388" fmla="*/ 700416 h 1160647"/>
                <a:gd name="connsiteX389" fmla="*/ 2811021 w 3032161"/>
                <a:gd name="connsiteY389" fmla="*/ 693931 h 1160647"/>
                <a:gd name="connsiteX390" fmla="*/ 2823181 w 3032161"/>
                <a:gd name="connsiteY390" fmla="*/ 693931 h 1160647"/>
                <a:gd name="connsiteX391" fmla="*/ 2823181 w 3032161"/>
                <a:gd name="connsiteY391" fmla="*/ 700416 h 1160647"/>
                <a:gd name="connsiteX392" fmla="*/ 2839395 w 3032161"/>
                <a:gd name="connsiteY392" fmla="*/ 700416 h 1160647"/>
                <a:gd name="connsiteX393" fmla="*/ 2839395 w 3032161"/>
                <a:gd name="connsiteY393" fmla="*/ 750137 h 1160647"/>
                <a:gd name="connsiteX394" fmla="*/ 2871822 w 3032161"/>
                <a:gd name="connsiteY394" fmla="*/ 750137 h 1160647"/>
                <a:gd name="connsiteX395" fmla="*/ 2871822 w 3032161"/>
                <a:gd name="connsiteY395" fmla="*/ 724196 h 1160647"/>
                <a:gd name="connsiteX396" fmla="*/ 2910329 w 3032161"/>
                <a:gd name="connsiteY396" fmla="*/ 724196 h 1160647"/>
                <a:gd name="connsiteX397" fmla="*/ 2910329 w 3032161"/>
                <a:gd name="connsiteY397" fmla="*/ 693931 h 1160647"/>
                <a:gd name="connsiteX398" fmla="*/ 2958970 w 3032161"/>
                <a:gd name="connsiteY398" fmla="*/ 693931 h 1160647"/>
                <a:gd name="connsiteX399" fmla="*/ 2958970 w 3032161"/>
                <a:gd name="connsiteY399" fmla="*/ 805087 h 1160647"/>
                <a:gd name="connsiteX400" fmla="*/ 2958970 w 3032161"/>
                <a:gd name="connsiteY400" fmla="*/ 818866 h 1160647"/>
                <a:gd name="connsiteX401" fmla="*/ 3031519 w 3032161"/>
                <a:gd name="connsiteY401" fmla="*/ 818866 h 1160647"/>
                <a:gd name="connsiteX402" fmla="*/ 3031520 w 3032161"/>
                <a:gd name="connsiteY402" fmla="*/ 1160647 h 1160647"/>
                <a:gd name="connsiteX403" fmla="*/ 2054 w 3032161"/>
                <a:gd name="connsiteY403" fmla="*/ 1158314 h 1160647"/>
                <a:gd name="connsiteX404" fmla="*/ 0 w 3032161"/>
                <a:gd name="connsiteY404" fmla="*/ 724196 h 1160647"/>
                <a:gd name="connsiteX405" fmla="*/ 20267 w 3032161"/>
                <a:gd name="connsiteY405" fmla="*/ 724196 h 1160647"/>
                <a:gd name="connsiteX406" fmla="*/ 20774 w 3032161"/>
                <a:gd name="connsiteY406" fmla="*/ 723115 h 1160647"/>
                <a:gd name="connsiteX407" fmla="*/ 24320 w 3032161"/>
                <a:gd name="connsiteY407" fmla="*/ 715549 h 1160647"/>
                <a:gd name="connsiteX408" fmla="*/ 26094 w 3032161"/>
                <a:gd name="connsiteY408" fmla="*/ 715819 h 1160647"/>
                <a:gd name="connsiteX409" fmla="*/ 38507 w 3032161"/>
                <a:gd name="connsiteY409" fmla="*/ 717710 h 1160647"/>
                <a:gd name="connsiteX410" fmla="*/ 39014 w 3032161"/>
                <a:gd name="connsiteY410" fmla="*/ 719062 h 1160647"/>
                <a:gd name="connsiteX411" fmla="*/ 42560 w 3032161"/>
                <a:gd name="connsiteY411" fmla="*/ 728519 h 1160647"/>
                <a:gd name="connsiteX412" fmla="*/ 68907 w 3032161"/>
                <a:gd name="connsiteY412" fmla="*/ 730681 h 1160647"/>
                <a:gd name="connsiteX413" fmla="*/ 68907 w 3032161"/>
                <a:gd name="connsiteY413" fmla="*/ 607460 h 1160647"/>
                <a:gd name="connsiteX414" fmla="*/ 70934 w 3032161"/>
                <a:gd name="connsiteY414" fmla="*/ 607460 h 1160647"/>
                <a:gd name="connsiteX415" fmla="*/ 85121 w 3032161"/>
                <a:gd name="connsiteY415" fmla="*/ 607460 h 1160647"/>
                <a:gd name="connsiteX416" fmla="*/ 85121 w 3032161"/>
                <a:gd name="connsiteY416" fmla="*/ 471268 h 1160647"/>
                <a:gd name="connsiteX417" fmla="*/ 86894 w 3032161"/>
                <a:gd name="connsiteY417" fmla="*/ 471268 h 1160647"/>
                <a:gd name="connsiteX418" fmla="*/ 99308 w 3032161"/>
                <a:gd name="connsiteY418" fmla="*/ 471268 h 1160647"/>
                <a:gd name="connsiteX419" fmla="*/ 99308 w 3032161"/>
                <a:gd name="connsiteY419" fmla="*/ 356694 h 1160647"/>
                <a:gd name="connsiteX420" fmla="*/ 103361 w 3032161"/>
                <a:gd name="connsiteY420" fmla="*/ 328590 h 1160647"/>
                <a:gd name="connsiteX421" fmla="*/ 105388 w 3032161"/>
                <a:gd name="connsiteY421" fmla="*/ 328590 h 1160647"/>
                <a:gd name="connsiteX422" fmla="*/ 119575 w 3032161"/>
                <a:gd name="connsiteY422" fmla="*/ 328590 h 1160647"/>
                <a:gd name="connsiteX423" fmla="*/ 156055 w 3032161"/>
                <a:gd name="connsiteY423" fmla="*/ 246443 h 1160647"/>
                <a:gd name="connsiteX424" fmla="*/ 160109 w 3032161"/>
                <a:gd name="connsiteY424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3032161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3031519" y="818866"/>
                  </a:lnTo>
                  <a:cubicBezTo>
                    <a:pt x="3029295" y="939467"/>
                    <a:pt x="3033744" y="999999"/>
                    <a:pt x="3031520" y="1160647"/>
                  </a:cubicBez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E805F80B-1BB5-45FE-9FCF-5B2C067D3F75}"/>
                </a:ext>
              </a:extLst>
            </p:cNvPr>
            <p:cNvSpPr/>
            <p:nvPr/>
          </p:nvSpPr>
          <p:spPr>
            <a:xfrm>
              <a:off x="3024845" y="1883798"/>
              <a:ext cx="3024845" cy="689379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56055 w 3024845"/>
                <a:gd name="connsiteY0" fmla="*/ 164295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423" fmla="*/ 156055 w 3024845"/>
                <a:gd name="connsiteY423" fmla="*/ 164295 h 1078499"/>
                <a:gd name="connsiteX0" fmla="*/ 119575 w 3024845"/>
                <a:gd name="connsiteY0" fmla="*/ 246442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58427 w 3024845"/>
                <a:gd name="connsiteY325" fmla="*/ 17294 h 1078499"/>
                <a:gd name="connsiteX326" fmla="*/ 2160453 w 3024845"/>
                <a:gd name="connsiteY326" fmla="*/ 75662 h 1078499"/>
                <a:gd name="connsiteX327" fmla="*/ 2162480 w 3024845"/>
                <a:gd name="connsiteY327" fmla="*/ 138353 h 1078499"/>
                <a:gd name="connsiteX328" fmla="*/ 2168560 w 3024845"/>
                <a:gd name="connsiteY328" fmla="*/ 144839 h 1078499"/>
                <a:gd name="connsiteX329" fmla="*/ 2166533 w 3024845"/>
                <a:gd name="connsiteY329" fmla="*/ 151324 h 1078499"/>
                <a:gd name="connsiteX330" fmla="*/ 2166533 w 3024845"/>
                <a:gd name="connsiteY330" fmla="*/ 229148 h 1078499"/>
                <a:gd name="connsiteX331" fmla="*/ 2168560 w 3024845"/>
                <a:gd name="connsiteY331" fmla="*/ 233472 h 1078499"/>
                <a:gd name="connsiteX332" fmla="*/ 2168560 w 3024845"/>
                <a:gd name="connsiteY332" fmla="*/ 255090 h 1078499"/>
                <a:gd name="connsiteX333" fmla="*/ 2182747 w 3024845"/>
                <a:gd name="connsiteY333" fmla="*/ 255090 h 1078499"/>
                <a:gd name="connsiteX334" fmla="*/ 2182747 w 3024845"/>
                <a:gd name="connsiteY334" fmla="*/ 272384 h 1078499"/>
                <a:gd name="connsiteX335" fmla="*/ 2190854 w 3024845"/>
                <a:gd name="connsiteY335" fmla="*/ 296163 h 1078499"/>
                <a:gd name="connsiteX336" fmla="*/ 2184774 w 3024845"/>
                <a:gd name="connsiteY336" fmla="*/ 300487 h 1078499"/>
                <a:gd name="connsiteX337" fmla="*/ 2172613 w 3024845"/>
                <a:gd name="connsiteY337" fmla="*/ 322105 h 1078499"/>
                <a:gd name="connsiteX338" fmla="*/ 2180720 w 3024845"/>
                <a:gd name="connsiteY338" fmla="*/ 575033 h 1078499"/>
                <a:gd name="connsiteX339" fmla="*/ 2245574 w 3024845"/>
                <a:gd name="connsiteY339" fmla="*/ 575033 h 1078499"/>
                <a:gd name="connsiteX340" fmla="*/ 2245574 w 3024845"/>
                <a:gd name="connsiteY340" fmla="*/ 650695 h 1078499"/>
                <a:gd name="connsiteX341" fmla="*/ 2253681 w 3024845"/>
                <a:gd name="connsiteY341" fmla="*/ 650695 h 1078499"/>
                <a:gd name="connsiteX342" fmla="*/ 2255708 w 3024845"/>
                <a:gd name="connsiteY342" fmla="*/ 644210 h 1078499"/>
                <a:gd name="connsiteX343" fmla="*/ 2261788 w 3024845"/>
                <a:gd name="connsiteY343" fmla="*/ 644210 h 1078499"/>
                <a:gd name="connsiteX344" fmla="*/ 2263815 w 3024845"/>
                <a:gd name="connsiteY344" fmla="*/ 652857 h 1078499"/>
                <a:gd name="connsiteX345" fmla="*/ 2275975 w 3024845"/>
                <a:gd name="connsiteY345" fmla="*/ 652857 h 1078499"/>
                <a:gd name="connsiteX346" fmla="*/ 2275975 w 3024845"/>
                <a:gd name="connsiteY346" fmla="*/ 646371 h 1078499"/>
                <a:gd name="connsiteX347" fmla="*/ 2298268 w 3024845"/>
                <a:gd name="connsiteY347" fmla="*/ 646371 h 1078499"/>
                <a:gd name="connsiteX348" fmla="*/ 2298268 w 3024845"/>
                <a:gd name="connsiteY348" fmla="*/ 652857 h 1078499"/>
                <a:gd name="connsiteX349" fmla="*/ 2318535 w 3024845"/>
                <a:gd name="connsiteY349" fmla="*/ 652857 h 1078499"/>
                <a:gd name="connsiteX350" fmla="*/ 2318535 w 3024845"/>
                <a:gd name="connsiteY350" fmla="*/ 698254 h 1078499"/>
                <a:gd name="connsiteX351" fmla="*/ 2332722 w 3024845"/>
                <a:gd name="connsiteY351" fmla="*/ 698254 h 1078499"/>
                <a:gd name="connsiteX352" fmla="*/ 2332722 w 3024845"/>
                <a:gd name="connsiteY352" fmla="*/ 685283 h 1078499"/>
                <a:gd name="connsiteX353" fmla="*/ 2348936 w 3024845"/>
                <a:gd name="connsiteY353" fmla="*/ 685283 h 1078499"/>
                <a:gd name="connsiteX354" fmla="*/ 2348936 w 3024845"/>
                <a:gd name="connsiteY354" fmla="*/ 505856 h 1078499"/>
                <a:gd name="connsiteX355" fmla="*/ 2355016 w 3024845"/>
                <a:gd name="connsiteY355" fmla="*/ 499370 h 1078499"/>
                <a:gd name="connsiteX356" fmla="*/ 2427977 w 3024845"/>
                <a:gd name="connsiteY356" fmla="*/ 499370 h 1078499"/>
                <a:gd name="connsiteX357" fmla="*/ 2427977 w 3024845"/>
                <a:gd name="connsiteY357" fmla="*/ 508018 h 1078499"/>
                <a:gd name="connsiteX358" fmla="*/ 2438110 w 3024845"/>
                <a:gd name="connsiteY358" fmla="*/ 508018 h 1078499"/>
                <a:gd name="connsiteX359" fmla="*/ 2438110 w 3024845"/>
                <a:gd name="connsiteY359" fmla="*/ 622592 h 1078499"/>
                <a:gd name="connsiteX360" fmla="*/ 2460404 w 3024845"/>
                <a:gd name="connsiteY360" fmla="*/ 622592 h 1078499"/>
                <a:gd name="connsiteX361" fmla="*/ 2460404 w 3024845"/>
                <a:gd name="connsiteY361" fmla="*/ 555577 h 1078499"/>
                <a:gd name="connsiteX362" fmla="*/ 2486751 w 3024845"/>
                <a:gd name="connsiteY362" fmla="*/ 555577 h 1078499"/>
                <a:gd name="connsiteX363" fmla="*/ 2490804 w 3024845"/>
                <a:gd name="connsiteY363" fmla="*/ 551253 h 1078499"/>
                <a:gd name="connsiteX364" fmla="*/ 2498911 w 3024845"/>
                <a:gd name="connsiteY364" fmla="*/ 551253 h 1078499"/>
                <a:gd name="connsiteX365" fmla="*/ 2502964 w 3024845"/>
                <a:gd name="connsiteY365" fmla="*/ 555577 h 1078499"/>
                <a:gd name="connsiteX366" fmla="*/ 2525258 w 3024845"/>
                <a:gd name="connsiteY366" fmla="*/ 555577 h 1078499"/>
                <a:gd name="connsiteX367" fmla="*/ 2525258 w 3024845"/>
                <a:gd name="connsiteY367" fmla="*/ 438841 h 1078499"/>
                <a:gd name="connsiteX368" fmla="*/ 2582005 w 3024845"/>
                <a:gd name="connsiteY368" fmla="*/ 428032 h 1078499"/>
                <a:gd name="connsiteX369" fmla="*/ 2582005 w 3024845"/>
                <a:gd name="connsiteY369" fmla="*/ 429113 h 1078499"/>
                <a:gd name="connsiteX370" fmla="*/ 2582005 w 3024845"/>
                <a:gd name="connsiteY370" fmla="*/ 436679 h 1078499"/>
                <a:gd name="connsiteX371" fmla="*/ 2608352 w 3024845"/>
                <a:gd name="connsiteY371" fmla="*/ 436679 h 1078499"/>
                <a:gd name="connsiteX372" fmla="*/ 2608352 w 3024845"/>
                <a:gd name="connsiteY372" fmla="*/ 691769 h 1078499"/>
                <a:gd name="connsiteX373" fmla="*/ 2630646 w 3024845"/>
                <a:gd name="connsiteY373" fmla="*/ 691769 h 1078499"/>
                <a:gd name="connsiteX374" fmla="*/ 2630646 w 3024845"/>
                <a:gd name="connsiteY374" fmla="*/ 687445 h 1078499"/>
                <a:gd name="connsiteX375" fmla="*/ 2642806 w 3024845"/>
                <a:gd name="connsiteY375" fmla="*/ 687445 h 1078499"/>
                <a:gd name="connsiteX376" fmla="*/ 2642806 w 3024845"/>
                <a:gd name="connsiteY376" fmla="*/ 691769 h 1078499"/>
                <a:gd name="connsiteX377" fmla="*/ 2667126 w 3024845"/>
                <a:gd name="connsiteY377" fmla="*/ 691769 h 1078499"/>
                <a:gd name="connsiteX378" fmla="*/ 2667126 w 3024845"/>
                <a:gd name="connsiteY378" fmla="*/ 678798 h 1078499"/>
                <a:gd name="connsiteX379" fmla="*/ 2695500 w 3024845"/>
                <a:gd name="connsiteY379" fmla="*/ 678798 h 1078499"/>
                <a:gd name="connsiteX380" fmla="*/ 2707660 w 3024845"/>
                <a:gd name="connsiteY380" fmla="*/ 674474 h 1078499"/>
                <a:gd name="connsiteX381" fmla="*/ 2727927 w 3024845"/>
                <a:gd name="connsiteY381" fmla="*/ 678798 h 1078499"/>
                <a:gd name="connsiteX382" fmla="*/ 2727927 w 3024845"/>
                <a:gd name="connsiteY382" fmla="*/ 661504 h 1078499"/>
                <a:gd name="connsiteX383" fmla="*/ 2736034 w 3024845"/>
                <a:gd name="connsiteY383" fmla="*/ 661504 h 1078499"/>
                <a:gd name="connsiteX384" fmla="*/ 2736034 w 3024845"/>
                <a:gd name="connsiteY384" fmla="*/ 648533 h 1078499"/>
                <a:gd name="connsiteX385" fmla="*/ 2792781 w 3024845"/>
                <a:gd name="connsiteY385" fmla="*/ 648533 h 1078499"/>
                <a:gd name="connsiteX386" fmla="*/ 2792781 w 3024845"/>
                <a:gd name="connsiteY386" fmla="*/ 618268 h 1078499"/>
                <a:gd name="connsiteX387" fmla="*/ 2811021 w 3024845"/>
                <a:gd name="connsiteY387" fmla="*/ 618268 h 1078499"/>
                <a:gd name="connsiteX388" fmla="*/ 2811021 w 3024845"/>
                <a:gd name="connsiteY388" fmla="*/ 611783 h 1078499"/>
                <a:gd name="connsiteX389" fmla="*/ 2823181 w 3024845"/>
                <a:gd name="connsiteY389" fmla="*/ 611783 h 1078499"/>
                <a:gd name="connsiteX390" fmla="*/ 2823181 w 3024845"/>
                <a:gd name="connsiteY390" fmla="*/ 618268 h 1078499"/>
                <a:gd name="connsiteX391" fmla="*/ 2839395 w 3024845"/>
                <a:gd name="connsiteY391" fmla="*/ 618268 h 1078499"/>
                <a:gd name="connsiteX392" fmla="*/ 2839395 w 3024845"/>
                <a:gd name="connsiteY392" fmla="*/ 667989 h 1078499"/>
                <a:gd name="connsiteX393" fmla="*/ 2871822 w 3024845"/>
                <a:gd name="connsiteY393" fmla="*/ 667989 h 1078499"/>
                <a:gd name="connsiteX394" fmla="*/ 2871822 w 3024845"/>
                <a:gd name="connsiteY394" fmla="*/ 642048 h 1078499"/>
                <a:gd name="connsiteX395" fmla="*/ 2910329 w 3024845"/>
                <a:gd name="connsiteY395" fmla="*/ 642048 h 1078499"/>
                <a:gd name="connsiteX396" fmla="*/ 2910329 w 3024845"/>
                <a:gd name="connsiteY396" fmla="*/ 611783 h 1078499"/>
                <a:gd name="connsiteX397" fmla="*/ 2958970 w 3024845"/>
                <a:gd name="connsiteY397" fmla="*/ 611783 h 1078499"/>
                <a:gd name="connsiteX398" fmla="*/ 2958970 w 3024845"/>
                <a:gd name="connsiteY398" fmla="*/ 722939 h 1078499"/>
                <a:gd name="connsiteX399" fmla="*/ 2958970 w 3024845"/>
                <a:gd name="connsiteY399" fmla="*/ 736718 h 1078499"/>
                <a:gd name="connsiteX400" fmla="*/ 3024845 w 3024845"/>
                <a:gd name="connsiteY400" fmla="*/ 736718 h 1078499"/>
                <a:gd name="connsiteX401" fmla="*/ 3024845 w 3024845"/>
                <a:gd name="connsiteY401" fmla="*/ 1078499 h 1078499"/>
                <a:gd name="connsiteX402" fmla="*/ 2054 w 3024845"/>
                <a:gd name="connsiteY402" fmla="*/ 1076166 h 1078499"/>
                <a:gd name="connsiteX403" fmla="*/ 0 w 3024845"/>
                <a:gd name="connsiteY403" fmla="*/ 642048 h 1078499"/>
                <a:gd name="connsiteX404" fmla="*/ 20267 w 3024845"/>
                <a:gd name="connsiteY404" fmla="*/ 642048 h 1078499"/>
                <a:gd name="connsiteX405" fmla="*/ 20774 w 3024845"/>
                <a:gd name="connsiteY405" fmla="*/ 640967 h 1078499"/>
                <a:gd name="connsiteX406" fmla="*/ 24320 w 3024845"/>
                <a:gd name="connsiteY406" fmla="*/ 633401 h 1078499"/>
                <a:gd name="connsiteX407" fmla="*/ 26094 w 3024845"/>
                <a:gd name="connsiteY407" fmla="*/ 633671 h 1078499"/>
                <a:gd name="connsiteX408" fmla="*/ 38507 w 3024845"/>
                <a:gd name="connsiteY408" fmla="*/ 635562 h 1078499"/>
                <a:gd name="connsiteX409" fmla="*/ 39014 w 3024845"/>
                <a:gd name="connsiteY409" fmla="*/ 636914 h 1078499"/>
                <a:gd name="connsiteX410" fmla="*/ 42560 w 3024845"/>
                <a:gd name="connsiteY410" fmla="*/ 646371 h 1078499"/>
                <a:gd name="connsiteX411" fmla="*/ 68907 w 3024845"/>
                <a:gd name="connsiteY411" fmla="*/ 648533 h 1078499"/>
                <a:gd name="connsiteX412" fmla="*/ 68907 w 3024845"/>
                <a:gd name="connsiteY412" fmla="*/ 525312 h 1078499"/>
                <a:gd name="connsiteX413" fmla="*/ 70934 w 3024845"/>
                <a:gd name="connsiteY413" fmla="*/ 525312 h 1078499"/>
                <a:gd name="connsiteX414" fmla="*/ 85121 w 3024845"/>
                <a:gd name="connsiteY414" fmla="*/ 525312 h 1078499"/>
                <a:gd name="connsiteX415" fmla="*/ 85121 w 3024845"/>
                <a:gd name="connsiteY415" fmla="*/ 389120 h 1078499"/>
                <a:gd name="connsiteX416" fmla="*/ 86894 w 3024845"/>
                <a:gd name="connsiteY416" fmla="*/ 389120 h 1078499"/>
                <a:gd name="connsiteX417" fmla="*/ 99308 w 3024845"/>
                <a:gd name="connsiteY417" fmla="*/ 389120 h 1078499"/>
                <a:gd name="connsiteX418" fmla="*/ 99308 w 3024845"/>
                <a:gd name="connsiteY418" fmla="*/ 274546 h 1078499"/>
                <a:gd name="connsiteX419" fmla="*/ 103361 w 3024845"/>
                <a:gd name="connsiteY419" fmla="*/ 246442 h 1078499"/>
                <a:gd name="connsiteX420" fmla="*/ 105388 w 3024845"/>
                <a:gd name="connsiteY420" fmla="*/ 246442 h 1078499"/>
                <a:gd name="connsiteX421" fmla="*/ 119575 w 3024845"/>
                <a:gd name="connsiteY421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0453 w 3024845"/>
                <a:gd name="connsiteY325" fmla="*/ 75662 h 1078499"/>
                <a:gd name="connsiteX326" fmla="*/ 2162480 w 3024845"/>
                <a:gd name="connsiteY326" fmla="*/ 138353 h 1078499"/>
                <a:gd name="connsiteX327" fmla="*/ 2168560 w 3024845"/>
                <a:gd name="connsiteY327" fmla="*/ 144839 h 1078499"/>
                <a:gd name="connsiteX328" fmla="*/ 2166533 w 3024845"/>
                <a:gd name="connsiteY328" fmla="*/ 151324 h 1078499"/>
                <a:gd name="connsiteX329" fmla="*/ 2166533 w 3024845"/>
                <a:gd name="connsiteY329" fmla="*/ 229148 h 1078499"/>
                <a:gd name="connsiteX330" fmla="*/ 2168560 w 3024845"/>
                <a:gd name="connsiteY330" fmla="*/ 233472 h 1078499"/>
                <a:gd name="connsiteX331" fmla="*/ 2168560 w 3024845"/>
                <a:gd name="connsiteY331" fmla="*/ 255090 h 1078499"/>
                <a:gd name="connsiteX332" fmla="*/ 2182747 w 3024845"/>
                <a:gd name="connsiteY332" fmla="*/ 255090 h 1078499"/>
                <a:gd name="connsiteX333" fmla="*/ 2182747 w 3024845"/>
                <a:gd name="connsiteY333" fmla="*/ 272384 h 1078499"/>
                <a:gd name="connsiteX334" fmla="*/ 2190854 w 3024845"/>
                <a:gd name="connsiteY334" fmla="*/ 296163 h 1078499"/>
                <a:gd name="connsiteX335" fmla="*/ 2184774 w 3024845"/>
                <a:gd name="connsiteY335" fmla="*/ 300487 h 1078499"/>
                <a:gd name="connsiteX336" fmla="*/ 2172613 w 3024845"/>
                <a:gd name="connsiteY336" fmla="*/ 322105 h 1078499"/>
                <a:gd name="connsiteX337" fmla="*/ 2180720 w 3024845"/>
                <a:gd name="connsiteY337" fmla="*/ 575033 h 1078499"/>
                <a:gd name="connsiteX338" fmla="*/ 2245574 w 3024845"/>
                <a:gd name="connsiteY338" fmla="*/ 575033 h 1078499"/>
                <a:gd name="connsiteX339" fmla="*/ 2245574 w 3024845"/>
                <a:gd name="connsiteY339" fmla="*/ 650695 h 1078499"/>
                <a:gd name="connsiteX340" fmla="*/ 2253681 w 3024845"/>
                <a:gd name="connsiteY340" fmla="*/ 650695 h 1078499"/>
                <a:gd name="connsiteX341" fmla="*/ 2255708 w 3024845"/>
                <a:gd name="connsiteY341" fmla="*/ 644210 h 1078499"/>
                <a:gd name="connsiteX342" fmla="*/ 2261788 w 3024845"/>
                <a:gd name="connsiteY342" fmla="*/ 644210 h 1078499"/>
                <a:gd name="connsiteX343" fmla="*/ 2263815 w 3024845"/>
                <a:gd name="connsiteY343" fmla="*/ 652857 h 1078499"/>
                <a:gd name="connsiteX344" fmla="*/ 2275975 w 3024845"/>
                <a:gd name="connsiteY344" fmla="*/ 652857 h 1078499"/>
                <a:gd name="connsiteX345" fmla="*/ 2275975 w 3024845"/>
                <a:gd name="connsiteY345" fmla="*/ 646371 h 1078499"/>
                <a:gd name="connsiteX346" fmla="*/ 2298268 w 3024845"/>
                <a:gd name="connsiteY346" fmla="*/ 646371 h 1078499"/>
                <a:gd name="connsiteX347" fmla="*/ 2298268 w 3024845"/>
                <a:gd name="connsiteY347" fmla="*/ 652857 h 1078499"/>
                <a:gd name="connsiteX348" fmla="*/ 2318535 w 3024845"/>
                <a:gd name="connsiteY348" fmla="*/ 652857 h 1078499"/>
                <a:gd name="connsiteX349" fmla="*/ 2318535 w 3024845"/>
                <a:gd name="connsiteY349" fmla="*/ 698254 h 1078499"/>
                <a:gd name="connsiteX350" fmla="*/ 2332722 w 3024845"/>
                <a:gd name="connsiteY350" fmla="*/ 698254 h 1078499"/>
                <a:gd name="connsiteX351" fmla="*/ 2332722 w 3024845"/>
                <a:gd name="connsiteY351" fmla="*/ 685283 h 1078499"/>
                <a:gd name="connsiteX352" fmla="*/ 2348936 w 3024845"/>
                <a:gd name="connsiteY352" fmla="*/ 685283 h 1078499"/>
                <a:gd name="connsiteX353" fmla="*/ 2348936 w 3024845"/>
                <a:gd name="connsiteY353" fmla="*/ 505856 h 1078499"/>
                <a:gd name="connsiteX354" fmla="*/ 2355016 w 3024845"/>
                <a:gd name="connsiteY354" fmla="*/ 499370 h 1078499"/>
                <a:gd name="connsiteX355" fmla="*/ 2427977 w 3024845"/>
                <a:gd name="connsiteY355" fmla="*/ 499370 h 1078499"/>
                <a:gd name="connsiteX356" fmla="*/ 2427977 w 3024845"/>
                <a:gd name="connsiteY356" fmla="*/ 508018 h 1078499"/>
                <a:gd name="connsiteX357" fmla="*/ 2438110 w 3024845"/>
                <a:gd name="connsiteY357" fmla="*/ 508018 h 1078499"/>
                <a:gd name="connsiteX358" fmla="*/ 2438110 w 3024845"/>
                <a:gd name="connsiteY358" fmla="*/ 622592 h 1078499"/>
                <a:gd name="connsiteX359" fmla="*/ 2460404 w 3024845"/>
                <a:gd name="connsiteY359" fmla="*/ 622592 h 1078499"/>
                <a:gd name="connsiteX360" fmla="*/ 2460404 w 3024845"/>
                <a:gd name="connsiteY360" fmla="*/ 555577 h 1078499"/>
                <a:gd name="connsiteX361" fmla="*/ 2486751 w 3024845"/>
                <a:gd name="connsiteY361" fmla="*/ 555577 h 1078499"/>
                <a:gd name="connsiteX362" fmla="*/ 2490804 w 3024845"/>
                <a:gd name="connsiteY362" fmla="*/ 551253 h 1078499"/>
                <a:gd name="connsiteX363" fmla="*/ 2498911 w 3024845"/>
                <a:gd name="connsiteY363" fmla="*/ 551253 h 1078499"/>
                <a:gd name="connsiteX364" fmla="*/ 2502964 w 3024845"/>
                <a:gd name="connsiteY364" fmla="*/ 555577 h 1078499"/>
                <a:gd name="connsiteX365" fmla="*/ 2525258 w 3024845"/>
                <a:gd name="connsiteY365" fmla="*/ 555577 h 1078499"/>
                <a:gd name="connsiteX366" fmla="*/ 2525258 w 3024845"/>
                <a:gd name="connsiteY366" fmla="*/ 438841 h 1078499"/>
                <a:gd name="connsiteX367" fmla="*/ 2582005 w 3024845"/>
                <a:gd name="connsiteY367" fmla="*/ 428032 h 1078499"/>
                <a:gd name="connsiteX368" fmla="*/ 2582005 w 3024845"/>
                <a:gd name="connsiteY368" fmla="*/ 429113 h 1078499"/>
                <a:gd name="connsiteX369" fmla="*/ 2582005 w 3024845"/>
                <a:gd name="connsiteY369" fmla="*/ 436679 h 1078499"/>
                <a:gd name="connsiteX370" fmla="*/ 2608352 w 3024845"/>
                <a:gd name="connsiteY370" fmla="*/ 436679 h 1078499"/>
                <a:gd name="connsiteX371" fmla="*/ 2608352 w 3024845"/>
                <a:gd name="connsiteY371" fmla="*/ 691769 h 1078499"/>
                <a:gd name="connsiteX372" fmla="*/ 2630646 w 3024845"/>
                <a:gd name="connsiteY372" fmla="*/ 691769 h 1078499"/>
                <a:gd name="connsiteX373" fmla="*/ 2630646 w 3024845"/>
                <a:gd name="connsiteY373" fmla="*/ 687445 h 1078499"/>
                <a:gd name="connsiteX374" fmla="*/ 2642806 w 3024845"/>
                <a:gd name="connsiteY374" fmla="*/ 687445 h 1078499"/>
                <a:gd name="connsiteX375" fmla="*/ 2642806 w 3024845"/>
                <a:gd name="connsiteY375" fmla="*/ 691769 h 1078499"/>
                <a:gd name="connsiteX376" fmla="*/ 2667126 w 3024845"/>
                <a:gd name="connsiteY376" fmla="*/ 691769 h 1078499"/>
                <a:gd name="connsiteX377" fmla="*/ 2667126 w 3024845"/>
                <a:gd name="connsiteY377" fmla="*/ 678798 h 1078499"/>
                <a:gd name="connsiteX378" fmla="*/ 2695500 w 3024845"/>
                <a:gd name="connsiteY378" fmla="*/ 678798 h 1078499"/>
                <a:gd name="connsiteX379" fmla="*/ 2707660 w 3024845"/>
                <a:gd name="connsiteY379" fmla="*/ 674474 h 1078499"/>
                <a:gd name="connsiteX380" fmla="*/ 2727927 w 3024845"/>
                <a:gd name="connsiteY380" fmla="*/ 678798 h 1078499"/>
                <a:gd name="connsiteX381" fmla="*/ 2727927 w 3024845"/>
                <a:gd name="connsiteY381" fmla="*/ 661504 h 1078499"/>
                <a:gd name="connsiteX382" fmla="*/ 2736034 w 3024845"/>
                <a:gd name="connsiteY382" fmla="*/ 661504 h 1078499"/>
                <a:gd name="connsiteX383" fmla="*/ 2736034 w 3024845"/>
                <a:gd name="connsiteY383" fmla="*/ 648533 h 1078499"/>
                <a:gd name="connsiteX384" fmla="*/ 2792781 w 3024845"/>
                <a:gd name="connsiteY384" fmla="*/ 648533 h 1078499"/>
                <a:gd name="connsiteX385" fmla="*/ 2792781 w 3024845"/>
                <a:gd name="connsiteY385" fmla="*/ 618268 h 1078499"/>
                <a:gd name="connsiteX386" fmla="*/ 2811021 w 3024845"/>
                <a:gd name="connsiteY386" fmla="*/ 618268 h 1078499"/>
                <a:gd name="connsiteX387" fmla="*/ 2811021 w 3024845"/>
                <a:gd name="connsiteY387" fmla="*/ 611783 h 1078499"/>
                <a:gd name="connsiteX388" fmla="*/ 2823181 w 3024845"/>
                <a:gd name="connsiteY388" fmla="*/ 611783 h 1078499"/>
                <a:gd name="connsiteX389" fmla="*/ 2823181 w 3024845"/>
                <a:gd name="connsiteY389" fmla="*/ 618268 h 1078499"/>
                <a:gd name="connsiteX390" fmla="*/ 2839395 w 3024845"/>
                <a:gd name="connsiteY390" fmla="*/ 618268 h 1078499"/>
                <a:gd name="connsiteX391" fmla="*/ 2839395 w 3024845"/>
                <a:gd name="connsiteY391" fmla="*/ 667989 h 1078499"/>
                <a:gd name="connsiteX392" fmla="*/ 2871822 w 3024845"/>
                <a:gd name="connsiteY392" fmla="*/ 667989 h 1078499"/>
                <a:gd name="connsiteX393" fmla="*/ 2871822 w 3024845"/>
                <a:gd name="connsiteY393" fmla="*/ 642048 h 1078499"/>
                <a:gd name="connsiteX394" fmla="*/ 2910329 w 3024845"/>
                <a:gd name="connsiteY394" fmla="*/ 642048 h 1078499"/>
                <a:gd name="connsiteX395" fmla="*/ 2910329 w 3024845"/>
                <a:gd name="connsiteY395" fmla="*/ 611783 h 1078499"/>
                <a:gd name="connsiteX396" fmla="*/ 2958970 w 3024845"/>
                <a:gd name="connsiteY396" fmla="*/ 611783 h 1078499"/>
                <a:gd name="connsiteX397" fmla="*/ 2958970 w 3024845"/>
                <a:gd name="connsiteY397" fmla="*/ 722939 h 1078499"/>
                <a:gd name="connsiteX398" fmla="*/ 2958970 w 3024845"/>
                <a:gd name="connsiteY398" fmla="*/ 736718 h 1078499"/>
                <a:gd name="connsiteX399" fmla="*/ 3024845 w 3024845"/>
                <a:gd name="connsiteY399" fmla="*/ 736718 h 1078499"/>
                <a:gd name="connsiteX400" fmla="*/ 3024845 w 3024845"/>
                <a:gd name="connsiteY400" fmla="*/ 1078499 h 1078499"/>
                <a:gd name="connsiteX401" fmla="*/ 2054 w 3024845"/>
                <a:gd name="connsiteY401" fmla="*/ 1076166 h 1078499"/>
                <a:gd name="connsiteX402" fmla="*/ 0 w 3024845"/>
                <a:gd name="connsiteY402" fmla="*/ 642048 h 1078499"/>
                <a:gd name="connsiteX403" fmla="*/ 20267 w 3024845"/>
                <a:gd name="connsiteY403" fmla="*/ 642048 h 1078499"/>
                <a:gd name="connsiteX404" fmla="*/ 20774 w 3024845"/>
                <a:gd name="connsiteY404" fmla="*/ 640967 h 1078499"/>
                <a:gd name="connsiteX405" fmla="*/ 24320 w 3024845"/>
                <a:gd name="connsiteY405" fmla="*/ 633401 h 1078499"/>
                <a:gd name="connsiteX406" fmla="*/ 26094 w 3024845"/>
                <a:gd name="connsiteY406" fmla="*/ 633671 h 1078499"/>
                <a:gd name="connsiteX407" fmla="*/ 38507 w 3024845"/>
                <a:gd name="connsiteY407" fmla="*/ 635562 h 1078499"/>
                <a:gd name="connsiteX408" fmla="*/ 39014 w 3024845"/>
                <a:gd name="connsiteY408" fmla="*/ 636914 h 1078499"/>
                <a:gd name="connsiteX409" fmla="*/ 42560 w 3024845"/>
                <a:gd name="connsiteY409" fmla="*/ 646371 h 1078499"/>
                <a:gd name="connsiteX410" fmla="*/ 68907 w 3024845"/>
                <a:gd name="connsiteY410" fmla="*/ 648533 h 1078499"/>
                <a:gd name="connsiteX411" fmla="*/ 68907 w 3024845"/>
                <a:gd name="connsiteY411" fmla="*/ 525312 h 1078499"/>
                <a:gd name="connsiteX412" fmla="*/ 70934 w 3024845"/>
                <a:gd name="connsiteY412" fmla="*/ 525312 h 1078499"/>
                <a:gd name="connsiteX413" fmla="*/ 85121 w 3024845"/>
                <a:gd name="connsiteY413" fmla="*/ 525312 h 1078499"/>
                <a:gd name="connsiteX414" fmla="*/ 85121 w 3024845"/>
                <a:gd name="connsiteY414" fmla="*/ 389120 h 1078499"/>
                <a:gd name="connsiteX415" fmla="*/ 86894 w 3024845"/>
                <a:gd name="connsiteY415" fmla="*/ 389120 h 1078499"/>
                <a:gd name="connsiteX416" fmla="*/ 99308 w 3024845"/>
                <a:gd name="connsiteY416" fmla="*/ 389120 h 1078499"/>
                <a:gd name="connsiteX417" fmla="*/ 99308 w 3024845"/>
                <a:gd name="connsiteY417" fmla="*/ 274546 h 1078499"/>
                <a:gd name="connsiteX418" fmla="*/ 103361 w 3024845"/>
                <a:gd name="connsiteY418" fmla="*/ 246442 h 1078499"/>
                <a:gd name="connsiteX419" fmla="*/ 105388 w 3024845"/>
                <a:gd name="connsiteY419" fmla="*/ 246442 h 1078499"/>
                <a:gd name="connsiteX420" fmla="*/ 119575 w 3024845"/>
                <a:gd name="connsiteY420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2480 w 3024845"/>
                <a:gd name="connsiteY325" fmla="*/ 138353 h 1078499"/>
                <a:gd name="connsiteX326" fmla="*/ 2168560 w 3024845"/>
                <a:gd name="connsiteY326" fmla="*/ 144839 h 1078499"/>
                <a:gd name="connsiteX327" fmla="*/ 2166533 w 3024845"/>
                <a:gd name="connsiteY327" fmla="*/ 151324 h 1078499"/>
                <a:gd name="connsiteX328" fmla="*/ 2166533 w 3024845"/>
                <a:gd name="connsiteY328" fmla="*/ 229148 h 1078499"/>
                <a:gd name="connsiteX329" fmla="*/ 2168560 w 3024845"/>
                <a:gd name="connsiteY329" fmla="*/ 233472 h 1078499"/>
                <a:gd name="connsiteX330" fmla="*/ 2168560 w 3024845"/>
                <a:gd name="connsiteY330" fmla="*/ 255090 h 1078499"/>
                <a:gd name="connsiteX331" fmla="*/ 2182747 w 3024845"/>
                <a:gd name="connsiteY331" fmla="*/ 255090 h 1078499"/>
                <a:gd name="connsiteX332" fmla="*/ 2182747 w 3024845"/>
                <a:gd name="connsiteY332" fmla="*/ 272384 h 1078499"/>
                <a:gd name="connsiteX333" fmla="*/ 2190854 w 3024845"/>
                <a:gd name="connsiteY333" fmla="*/ 296163 h 1078499"/>
                <a:gd name="connsiteX334" fmla="*/ 2184774 w 3024845"/>
                <a:gd name="connsiteY334" fmla="*/ 300487 h 1078499"/>
                <a:gd name="connsiteX335" fmla="*/ 2172613 w 3024845"/>
                <a:gd name="connsiteY335" fmla="*/ 322105 h 1078499"/>
                <a:gd name="connsiteX336" fmla="*/ 2180720 w 3024845"/>
                <a:gd name="connsiteY336" fmla="*/ 575033 h 1078499"/>
                <a:gd name="connsiteX337" fmla="*/ 2245574 w 3024845"/>
                <a:gd name="connsiteY337" fmla="*/ 575033 h 1078499"/>
                <a:gd name="connsiteX338" fmla="*/ 2245574 w 3024845"/>
                <a:gd name="connsiteY338" fmla="*/ 650695 h 1078499"/>
                <a:gd name="connsiteX339" fmla="*/ 2253681 w 3024845"/>
                <a:gd name="connsiteY339" fmla="*/ 650695 h 1078499"/>
                <a:gd name="connsiteX340" fmla="*/ 2255708 w 3024845"/>
                <a:gd name="connsiteY340" fmla="*/ 644210 h 1078499"/>
                <a:gd name="connsiteX341" fmla="*/ 2261788 w 3024845"/>
                <a:gd name="connsiteY341" fmla="*/ 644210 h 1078499"/>
                <a:gd name="connsiteX342" fmla="*/ 2263815 w 3024845"/>
                <a:gd name="connsiteY342" fmla="*/ 652857 h 1078499"/>
                <a:gd name="connsiteX343" fmla="*/ 2275975 w 3024845"/>
                <a:gd name="connsiteY343" fmla="*/ 652857 h 1078499"/>
                <a:gd name="connsiteX344" fmla="*/ 2275975 w 3024845"/>
                <a:gd name="connsiteY344" fmla="*/ 646371 h 1078499"/>
                <a:gd name="connsiteX345" fmla="*/ 2298268 w 3024845"/>
                <a:gd name="connsiteY345" fmla="*/ 646371 h 1078499"/>
                <a:gd name="connsiteX346" fmla="*/ 2298268 w 3024845"/>
                <a:gd name="connsiteY346" fmla="*/ 652857 h 1078499"/>
                <a:gd name="connsiteX347" fmla="*/ 2318535 w 3024845"/>
                <a:gd name="connsiteY347" fmla="*/ 652857 h 1078499"/>
                <a:gd name="connsiteX348" fmla="*/ 2318535 w 3024845"/>
                <a:gd name="connsiteY348" fmla="*/ 698254 h 1078499"/>
                <a:gd name="connsiteX349" fmla="*/ 2332722 w 3024845"/>
                <a:gd name="connsiteY349" fmla="*/ 698254 h 1078499"/>
                <a:gd name="connsiteX350" fmla="*/ 2332722 w 3024845"/>
                <a:gd name="connsiteY350" fmla="*/ 685283 h 1078499"/>
                <a:gd name="connsiteX351" fmla="*/ 2348936 w 3024845"/>
                <a:gd name="connsiteY351" fmla="*/ 685283 h 1078499"/>
                <a:gd name="connsiteX352" fmla="*/ 2348936 w 3024845"/>
                <a:gd name="connsiteY352" fmla="*/ 505856 h 1078499"/>
                <a:gd name="connsiteX353" fmla="*/ 2355016 w 3024845"/>
                <a:gd name="connsiteY353" fmla="*/ 499370 h 1078499"/>
                <a:gd name="connsiteX354" fmla="*/ 2427977 w 3024845"/>
                <a:gd name="connsiteY354" fmla="*/ 499370 h 1078499"/>
                <a:gd name="connsiteX355" fmla="*/ 2427977 w 3024845"/>
                <a:gd name="connsiteY355" fmla="*/ 508018 h 1078499"/>
                <a:gd name="connsiteX356" fmla="*/ 2438110 w 3024845"/>
                <a:gd name="connsiteY356" fmla="*/ 508018 h 1078499"/>
                <a:gd name="connsiteX357" fmla="*/ 2438110 w 3024845"/>
                <a:gd name="connsiteY357" fmla="*/ 622592 h 1078499"/>
                <a:gd name="connsiteX358" fmla="*/ 2460404 w 3024845"/>
                <a:gd name="connsiteY358" fmla="*/ 622592 h 1078499"/>
                <a:gd name="connsiteX359" fmla="*/ 2460404 w 3024845"/>
                <a:gd name="connsiteY359" fmla="*/ 555577 h 1078499"/>
                <a:gd name="connsiteX360" fmla="*/ 2486751 w 3024845"/>
                <a:gd name="connsiteY360" fmla="*/ 555577 h 1078499"/>
                <a:gd name="connsiteX361" fmla="*/ 2490804 w 3024845"/>
                <a:gd name="connsiteY361" fmla="*/ 551253 h 1078499"/>
                <a:gd name="connsiteX362" fmla="*/ 2498911 w 3024845"/>
                <a:gd name="connsiteY362" fmla="*/ 551253 h 1078499"/>
                <a:gd name="connsiteX363" fmla="*/ 2502964 w 3024845"/>
                <a:gd name="connsiteY363" fmla="*/ 555577 h 1078499"/>
                <a:gd name="connsiteX364" fmla="*/ 2525258 w 3024845"/>
                <a:gd name="connsiteY364" fmla="*/ 555577 h 1078499"/>
                <a:gd name="connsiteX365" fmla="*/ 2525258 w 3024845"/>
                <a:gd name="connsiteY365" fmla="*/ 438841 h 1078499"/>
                <a:gd name="connsiteX366" fmla="*/ 2582005 w 3024845"/>
                <a:gd name="connsiteY366" fmla="*/ 428032 h 1078499"/>
                <a:gd name="connsiteX367" fmla="*/ 2582005 w 3024845"/>
                <a:gd name="connsiteY367" fmla="*/ 429113 h 1078499"/>
                <a:gd name="connsiteX368" fmla="*/ 2582005 w 3024845"/>
                <a:gd name="connsiteY368" fmla="*/ 436679 h 1078499"/>
                <a:gd name="connsiteX369" fmla="*/ 2608352 w 3024845"/>
                <a:gd name="connsiteY369" fmla="*/ 436679 h 1078499"/>
                <a:gd name="connsiteX370" fmla="*/ 2608352 w 3024845"/>
                <a:gd name="connsiteY370" fmla="*/ 691769 h 1078499"/>
                <a:gd name="connsiteX371" fmla="*/ 2630646 w 3024845"/>
                <a:gd name="connsiteY371" fmla="*/ 691769 h 1078499"/>
                <a:gd name="connsiteX372" fmla="*/ 2630646 w 3024845"/>
                <a:gd name="connsiteY372" fmla="*/ 687445 h 1078499"/>
                <a:gd name="connsiteX373" fmla="*/ 2642806 w 3024845"/>
                <a:gd name="connsiteY373" fmla="*/ 687445 h 1078499"/>
                <a:gd name="connsiteX374" fmla="*/ 2642806 w 3024845"/>
                <a:gd name="connsiteY374" fmla="*/ 691769 h 1078499"/>
                <a:gd name="connsiteX375" fmla="*/ 2667126 w 3024845"/>
                <a:gd name="connsiteY375" fmla="*/ 691769 h 1078499"/>
                <a:gd name="connsiteX376" fmla="*/ 2667126 w 3024845"/>
                <a:gd name="connsiteY376" fmla="*/ 678798 h 1078499"/>
                <a:gd name="connsiteX377" fmla="*/ 2695500 w 3024845"/>
                <a:gd name="connsiteY377" fmla="*/ 678798 h 1078499"/>
                <a:gd name="connsiteX378" fmla="*/ 2707660 w 3024845"/>
                <a:gd name="connsiteY378" fmla="*/ 674474 h 1078499"/>
                <a:gd name="connsiteX379" fmla="*/ 2727927 w 3024845"/>
                <a:gd name="connsiteY379" fmla="*/ 678798 h 1078499"/>
                <a:gd name="connsiteX380" fmla="*/ 2727927 w 3024845"/>
                <a:gd name="connsiteY380" fmla="*/ 661504 h 1078499"/>
                <a:gd name="connsiteX381" fmla="*/ 2736034 w 3024845"/>
                <a:gd name="connsiteY381" fmla="*/ 661504 h 1078499"/>
                <a:gd name="connsiteX382" fmla="*/ 2736034 w 3024845"/>
                <a:gd name="connsiteY382" fmla="*/ 648533 h 1078499"/>
                <a:gd name="connsiteX383" fmla="*/ 2792781 w 3024845"/>
                <a:gd name="connsiteY383" fmla="*/ 648533 h 1078499"/>
                <a:gd name="connsiteX384" fmla="*/ 2792781 w 3024845"/>
                <a:gd name="connsiteY384" fmla="*/ 618268 h 1078499"/>
                <a:gd name="connsiteX385" fmla="*/ 2811021 w 3024845"/>
                <a:gd name="connsiteY385" fmla="*/ 618268 h 1078499"/>
                <a:gd name="connsiteX386" fmla="*/ 2811021 w 3024845"/>
                <a:gd name="connsiteY386" fmla="*/ 611783 h 1078499"/>
                <a:gd name="connsiteX387" fmla="*/ 2823181 w 3024845"/>
                <a:gd name="connsiteY387" fmla="*/ 611783 h 1078499"/>
                <a:gd name="connsiteX388" fmla="*/ 2823181 w 3024845"/>
                <a:gd name="connsiteY388" fmla="*/ 618268 h 1078499"/>
                <a:gd name="connsiteX389" fmla="*/ 2839395 w 3024845"/>
                <a:gd name="connsiteY389" fmla="*/ 618268 h 1078499"/>
                <a:gd name="connsiteX390" fmla="*/ 2839395 w 3024845"/>
                <a:gd name="connsiteY390" fmla="*/ 667989 h 1078499"/>
                <a:gd name="connsiteX391" fmla="*/ 2871822 w 3024845"/>
                <a:gd name="connsiteY391" fmla="*/ 667989 h 1078499"/>
                <a:gd name="connsiteX392" fmla="*/ 2871822 w 3024845"/>
                <a:gd name="connsiteY392" fmla="*/ 642048 h 1078499"/>
                <a:gd name="connsiteX393" fmla="*/ 2910329 w 3024845"/>
                <a:gd name="connsiteY393" fmla="*/ 642048 h 1078499"/>
                <a:gd name="connsiteX394" fmla="*/ 2910329 w 3024845"/>
                <a:gd name="connsiteY394" fmla="*/ 611783 h 1078499"/>
                <a:gd name="connsiteX395" fmla="*/ 2958970 w 3024845"/>
                <a:gd name="connsiteY395" fmla="*/ 611783 h 1078499"/>
                <a:gd name="connsiteX396" fmla="*/ 2958970 w 3024845"/>
                <a:gd name="connsiteY396" fmla="*/ 722939 h 1078499"/>
                <a:gd name="connsiteX397" fmla="*/ 2958970 w 3024845"/>
                <a:gd name="connsiteY397" fmla="*/ 736718 h 1078499"/>
                <a:gd name="connsiteX398" fmla="*/ 3024845 w 3024845"/>
                <a:gd name="connsiteY398" fmla="*/ 736718 h 1078499"/>
                <a:gd name="connsiteX399" fmla="*/ 3024845 w 3024845"/>
                <a:gd name="connsiteY399" fmla="*/ 1078499 h 1078499"/>
                <a:gd name="connsiteX400" fmla="*/ 2054 w 3024845"/>
                <a:gd name="connsiteY400" fmla="*/ 1076166 h 1078499"/>
                <a:gd name="connsiteX401" fmla="*/ 0 w 3024845"/>
                <a:gd name="connsiteY401" fmla="*/ 642048 h 1078499"/>
                <a:gd name="connsiteX402" fmla="*/ 20267 w 3024845"/>
                <a:gd name="connsiteY402" fmla="*/ 642048 h 1078499"/>
                <a:gd name="connsiteX403" fmla="*/ 20774 w 3024845"/>
                <a:gd name="connsiteY403" fmla="*/ 640967 h 1078499"/>
                <a:gd name="connsiteX404" fmla="*/ 24320 w 3024845"/>
                <a:gd name="connsiteY404" fmla="*/ 633401 h 1078499"/>
                <a:gd name="connsiteX405" fmla="*/ 26094 w 3024845"/>
                <a:gd name="connsiteY405" fmla="*/ 633671 h 1078499"/>
                <a:gd name="connsiteX406" fmla="*/ 38507 w 3024845"/>
                <a:gd name="connsiteY406" fmla="*/ 635562 h 1078499"/>
                <a:gd name="connsiteX407" fmla="*/ 39014 w 3024845"/>
                <a:gd name="connsiteY407" fmla="*/ 636914 h 1078499"/>
                <a:gd name="connsiteX408" fmla="*/ 42560 w 3024845"/>
                <a:gd name="connsiteY408" fmla="*/ 646371 h 1078499"/>
                <a:gd name="connsiteX409" fmla="*/ 68907 w 3024845"/>
                <a:gd name="connsiteY409" fmla="*/ 648533 h 1078499"/>
                <a:gd name="connsiteX410" fmla="*/ 68907 w 3024845"/>
                <a:gd name="connsiteY410" fmla="*/ 525312 h 1078499"/>
                <a:gd name="connsiteX411" fmla="*/ 70934 w 3024845"/>
                <a:gd name="connsiteY411" fmla="*/ 525312 h 1078499"/>
                <a:gd name="connsiteX412" fmla="*/ 85121 w 3024845"/>
                <a:gd name="connsiteY412" fmla="*/ 525312 h 1078499"/>
                <a:gd name="connsiteX413" fmla="*/ 85121 w 3024845"/>
                <a:gd name="connsiteY413" fmla="*/ 389120 h 1078499"/>
                <a:gd name="connsiteX414" fmla="*/ 86894 w 3024845"/>
                <a:gd name="connsiteY414" fmla="*/ 389120 h 1078499"/>
                <a:gd name="connsiteX415" fmla="*/ 99308 w 3024845"/>
                <a:gd name="connsiteY415" fmla="*/ 389120 h 1078499"/>
                <a:gd name="connsiteX416" fmla="*/ 99308 w 3024845"/>
                <a:gd name="connsiteY416" fmla="*/ 274546 h 1078499"/>
                <a:gd name="connsiteX417" fmla="*/ 103361 w 3024845"/>
                <a:gd name="connsiteY417" fmla="*/ 246442 h 1078499"/>
                <a:gd name="connsiteX418" fmla="*/ 105388 w 3024845"/>
                <a:gd name="connsiteY418" fmla="*/ 246442 h 1078499"/>
                <a:gd name="connsiteX419" fmla="*/ 119575 w 3024845"/>
                <a:gd name="connsiteY419" fmla="*/ 246442 h 1078499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72613 w 3024845"/>
                <a:gd name="connsiteY334" fmla="*/ 302649 h 1059043"/>
                <a:gd name="connsiteX335" fmla="*/ 2180720 w 3024845"/>
                <a:gd name="connsiteY335" fmla="*/ 555577 h 1059043"/>
                <a:gd name="connsiteX336" fmla="*/ 2245574 w 3024845"/>
                <a:gd name="connsiteY336" fmla="*/ 555577 h 1059043"/>
                <a:gd name="connsiteX337" fmla="*/ 2245574 w 3024845"/>
                <a:gd name="connsiteY337" fmla="*/ 631239 h 1059043"/>
                <a:gd name="connsiteX338" fmla="*/ 2253681 w 3024845"/>
                <a:gd name="connsiteY338" fmla="*/ 631239 h 1059043"/>
                <a:gd name="connsiteX339" fmla="*/ 2255708 w 3024845"/>
                <a:gd name="connsiteY339" fmla="*/ 624754 h 1059043"/>
                <a:gd name="connsiteX340" fmla="*/ 2261788 w 3024845"/>
                <a:gd name="connsiteY340" fmla="*/ 624754 h 1059043"/>
                <a:gd name="connsiteX341" fmla="*/ 2263815 w 3024845"/>
                <a:gd name="connsiteY341" fmla="*/ 633401 h 1059043"/>
                <a:gd name="connsiteX342" fmla="*/ 2275975 w 3024845"/>
                <a:gd name="connsiteY342" fmla="*/ 633401 h 1059043"/>
                <a:gd name="connsiteX343" fmla="*/ 2275975 w 3024845"/>
                <a:gd name="connsiteY343" fmla="*/ 626915 h 1059043"/>
                <a:gd name="connsiteX344" fmla="*/ 2298268 w 3024845"/>
                <a:gd name="connsiteY344" fmla="*/ 626915 h 1059043"/>
                <a:gd name="connsiteX345" fmla="*/ 2298268 w 3024845"/>
                <a:gd name="connsiteY345" fmla="*/ 633401 h 1059043"/>
                <a:gd name="connsiteX346" fmla="*/ 2318535 w 3024845"/>
                <a:gd name="connsiteY346" fmla="*/ 633401 h 1059043"/>
                <a:gd name="connsiteX347" fmla="*/ 2318535 w 3024845"/>
                <a:gd name="connsiteY347" fmla="*/ 678798 h 1059043"/>
                <a:gd name="connsiteX348" fmla="*/ 2332722 w 3024845"/>
                <a:gd name="connsiteY348" fmla="*/ 678798 h 1059043"/>
                <a:gd name="connsiteX349" fmla="*/ 2332722 w 3024845"/>
                <a:gd name="connsiteY349" fmla="*/ 665827 h 1059043"/>
                <a:gd name="connsiteX350" fmla="*/ 2348936 w 3024845"/>
                <a:gd name="connsiteY350" fmla="*/ 665827 h 1059043"/>
                <a:gd name="connsiteX351" fmla="*/ 2348936 w 3024845"/>
                <a:gd name="connsiteY351" fmla="*/ 486400 h 1059043"/>
                <a:gd name="connsiteX352" fmla="*/ 2355016 w 3024845"/>
                <a:gd name="connsiteY352" fmla="*/ 479914 h 1059043"/>
                <a:gd name="connsiteX353" fmla="*/ 2427977 w 3024845"/>
                <a:gd name="connsiteY353" fmla="*/ 479914 h 1059043"/>
                <a:gd name="connsiteX354" fmla="*/ 2427977 w 3024845"/>
                <a:gd name="connsiteY354" fmla="*/ 488562 h 1059043"/>
                <a:gd name="connsiteX355" fmla="*/ 2438110 w 3024845"/>
                <a:gd name="connsiteY355" fmla="*/ 488562 h 1059043"/>
                <a:gd name="connsiteX356" fmla="*/ 2438110 w 3024845"/>
                <a:gd name="connsiteY356" fmla="*/ 603136 h 1059043"/>
                <a:gd name="connsiteX357" fmla="*/ 2460404 w 3024845"/>
                <a:gd name="connsiteY357" fmla="*/ 603136 h 1059043"/>
                <a:gd name="connsiteX358" fmla="*/ 2460404 w 3024845"/>
                <a:gd name="connsiteY358" fmla="*/ 536121 h 1059043"/>
                <a:gd name="connsiteX359" fmla="*/ 2486751 w 3024845"/>
                <a:gd name="connsiteY359" fmla="*/ 536121 h 1059043"/>
                <a:gd name="connsiteX360" fmla="*/ 2490804 w 3024845"/>
                <a:gd name="connsiteY360" fmla="*/ 531797 h 1059043"/>
                <a:gd name="connsiteX361" fmla="*/ 2498911 w 3024845"/>
                <a:gd name="connsiteY361" fmla="*/ 531797 h 1059043"/>
                <a:gd name="connsiteX362" fmla="*/ 2502964 w 3024845"/>
                <a:gd name="connsiteY362" fmla="*/ 536121 h 1059043"/>
                <a:gd name="connsiteX363" fmla="*/ 2525258 w 3024845"/>
                <a:gd name="connsiteY363" fmla="*/ 536121 h 1059043"/>
                <a:gd name="connsiteX364" fmla="*/ 2525258 w 3024845"/>
                <a:gd name="connsiteY364" fmla="*/ 419385 h 1059043"/>
                <a:gd name="connsiteX365" fmla="*/ 2582005 w 3024845"/>
                <a:gd name="connsiteY365" fmla="*/ 408576 h 1059043"/>
                <a:gd name="connsiteX366" fmla="*/ 2582005 w 3024845"/>
                <a:gd name="connsiteY366" fmla="*/ 409657 h 1059043"/>
                <a:gd name="connsiteX367" fmla="*/ 2582005 w 3024845"/>
                <a:gd name="connsiteY367" fmla="*/ 417223 h 1059043"/>
                <a:gd name="connsiteX368" fmla="*/ 2608352 w 3024845"/>
                <a:gd name="connsiteY368" fmla="*/ 417223 h 1059043"/>
                <a:gd name="connsiteX369" fmla="*/ 2608352 w 3024845"/>
                <a:gd name="connsiteY369" fmla="*/ 672313 h 1059043"/>
                <a:gd name="connsiteX370" fmla="*/ 2630646 w 3024845"/>
                <a:gd name="connsiteY370" fmla="*/ 672313 h 1059043"/>
                <a:gd name="connsiteX371" fmla="*/ 2630646 w 3024845"/>
                <a:gd name="connsiteY371" fmla="*/ 667989 h 1059043"/>
                <a:gd name="connsiteX372" fmla="*/ 2642806 w 3024845"/>
                <a:gd name="connsiteY372" fmla="*/ 667989 h 1059043"/>
                <a:gd name="connsiteX373" fmla="*/ 2642806 w 3024845"/>
                <a:gd name="connsiteY373" fmla="*/ 672313 h 1059043"/>
                <a:gd name="connsiteX374" fmla="*/ 2667126 w 3024845"/>
                <a:gd name="connsiteY374" fmla="*/ 672313 h 1059043"/>
                <a:gd name="connsiteX375" fmla="*/ 2667126 w 3024845"/>
                <a:gd name="connsiteY375" fmla="*/ 659342 h 1059043"/>
                <a:gd name="connsiteX376" fmla="*/ 2695500 w 3024845"/>
                <a:gd name="connsiteY376" fmla="*/ 659342 h 1059043"/>
                <a:gd name="connsiteX377" fmla="*/ 2707660 w 3024845"/>
                <a:gd name="connsiteY377" fmla="*/ 655018 h 1059043"/>
                <a:gd name="connsiteX378" fmla="*/ 2727927 w 3024845"/>
                <a:gd name="connsiteY378" fmla="*/ 659342 h 1059043"/>
                <a:gd name="connsiteX379" fmla="*/ 2727927 w 3024845"/>
                <a:gd name="connsiteY379" fmla="*/ 642048 h 1059043"/>
                <a:gd name="connsiteX380" fmla="*/ 2736034 w 3024845"/>
                <a:gd name="connsiteY380" fmla="*/ 642048 h 1059043"/>
                <a:gd name="connsiteX381" fmla="*/ 2736034 w 3024845"/>
                <a:gd name="connsiteY381" fmla="*/ 629077 h 1059043"/>
                <a:gd name="connsiteX382" fmla="*/ 2792781 w 3024845"/>
                <a:gd name="connsiteY382" fmla="*/ 629077 h 1059043"/>
                <a:gd name="connsiteX383" fmla="*/ 2792781 w 3024845"/>
                <a:gd name="connsiteY383" fmla="*/ 598812 h 1059043"/>
                <a:gd name="connsiteX384" fmla="*/ 2811021 w 3024845"/>
                <a:gd name="connsiteY384" fmla="*/ 598812 h 1059043"/>
                <a:gd name="connsiteX385" fmla="*/ 2811021 w 3024845"/>
                <a:gd name="connsiteY385" fmla="*/ 592327 h 1059043"/>
                <a:gd name="connsiteX386" fmla="*/ 2823181 w 3024845"/>
                <a:gd name="connsiteY386" fmla="*/ 592327 h 1059043"/>
                <a:gd name="connsiteX387" fmla="*/ 2823181 w 3024845"/>
                <a:gd name="connsiteY387" fmla="*/ 598812 h 1059043"/>
                <a:gd name="connsiteX388" fmla="*/ 2839395 w 3024845"/>
                <a:gd name="connsiteY388" fmla="*/ 598812 h 1059043"/>
                <a:gd name="connsiteX389" fmla="*/ 2839395 w 3024845"/>
                <a:gd name="connsiteY389" fmla="*/ 648533 h 1059043"/>
                <a:gd name="connsiteX390" fmla="*/ 2871822 w 3024845"/>
                <a:gd name="connsiteY390" fmla="*/ 648533 h 1059043"/>
                <a:gd name="connsiteX391" fmla="*/ 2871822 w 3024845"/>
                <a:gd name="connsiteY391" fmla="*/ 622592 h 1059043"/>
                <a:gd name="connsiteX392" fmla="*/ 2910329 w 3024845"/>
                <a:gd name="connsiteY392" fmla="*/ 622592 h 1059043"/>
                <a:gd name="connsiteX393" fmla="*/ 2910329 w 3024845"/>
                <a:gd name="connsiteY393" fmla="*/ 592327 h 1059043"/>
                <a:gd name="connsiteX394" fmla="*/ 2958970 w 3024845"/>
                <a:gd name="connsiteY394" fmla="*/ 592327 h 1059043"/>
                <a:gd name="connsiteX395" fmla="*/ 2958970 w 3024845"/>
                <a:gd name="connsiteY395" fmla="*/ 703483 h 1059043"/>
                <a:gd name="connsiteX396" fmla="*/ 2958970 w 3024845"/>
                <a:gd name="connsiteY396" fmla="*/ 717262 h 1059043"/>
                <a:gd name="connsiteX397" fmla="*/ 3024845 w 3024845"/>
                <a:gd name="connsiteY397" fmla="*/ 717262 h 1059043"/>
                <a:gd name="connsiteX398" fmla="*/ 3024845 w 3024845"/>
                <a:gd name="connsiteY398" fmla="*/ 1059043 h 1059043"/>
                <a:gd name="connsiteX399" fmla="*/ 2054 w 3024845"/>
                <a:gd name="connsiteY399" fmla="*/ 1056710 h 1059043"/>
                <a:gd name="connsiteX400" fmla="*/ 0 w 3024845"/>
                <a:gd name="connsiteY400" fmla="*/ 622592 h 1059043"/>
                <a:gd name="connsiteX401" fmla="*/ 20267 w 3024845"/>
                <a:gd name="connsiteY401" fmla="*/ 622592 h 1059043"/>
                <a:gd name="connsiteX402" fmla="*/ 20774 w 3024845"/>
                <a:gd name="connsiteY402" fmla="*/ 621511 h 1059043"/>
                <a:gd name="connsiteX403" fmla="*/ 24320 w 3024845"/>
                <a:gd name="connsiteY403" fmla="*/ 613945 h 1059043"/>
                <a:gd name="connsiteX404" fmla="*/ 26094 w 3024845"/>
                <a:gd name="connsiteY404" fmla="*/ 614215 h 1059043"/>
                <a:gd name="connsiteX405" fmla="*/ 38507 w 3024845"/>
                <a:gd name="connsiteY405" fmla="*/ 616106 h 1059043"/>
                <a:gd name="connsiteX406" fmla="*/ 39014 w 3024845"/>
                <a:gd name="connsiteY406" fmla="*/ 617458 h 1059043"/>
                <a:gd name="connsiteX407" fmla="*/ 42560 w 3024845"/>
                <a:gd name="connsiteY407" fmla="*/ 626915 h 1059043"/>
                <a:gd name="connsiteX408" fmla="*/ 68907 w 3024845"/>
                <a:gd name="connsiteY408" fmla="*/ 629077 h 1059043"/>
                <a:gd name="connsiteX409" fmla="*/ 68907 w 3024845"/>
                <a:gd name="connsiteY409" fmla="*/ 505856 h 1059043"/>
                <a:gd name="connsiteX410" fmla="*/ 70934 w 3024845"/>
                <a:gd name="connsiteY410" fmla="*/ 505856 h 1059043"/>
                <a:gd name="connsiteX411" fmla="*/ 85121 w 3024845"/>
                <a:gd name="connsiteY411" fmla="*/ 505856 h 1059043"/>
                <a:gd name="connsiteX412" fmla="*/ 85121 w 3024845"/>
                <a:gd name="connsiteY412" fmla="*/ 369664 h 1059043"/>
                <a:gd name="connsiteX413" fmla="*/ 86894 w 3024845"/>
                <a:gd name="connsiteY413" fmla="*/ 369664 h 1059043"/>
                <a:gd name="connsiteX414" fmla="*/ 99308 w 3024845"/>
                <a:gd name="connsiteY414" fmla="*/ 369664 h 1059043"/>
                <a:gd name="connsiteX415" fmla="*/ 99308 w 3024845"/>
                <a:gd name="connsiteY415" fmla="*/ 255090 h 1059043"/>
                <a:gd name="connsiteX416" fmla="*/ 103361 w 3024845"/>
                <a:gd name="connsiteY416" fmla="*/ 226986 h 1059043"/>
                <a:gd name="connsiteX417" fmla="*/ 105388 w 3024845"/>
                <a:gd name="connsiteY417" fmla="*/ 226986 h 1059043"/>
                <a:gd name="connsiteX418" fmla="*/ 119575 w 3024845"/>
                <a:gd name="connsiteY41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80720 w 3024845"/>
                <a:gd name="connsiteY334" fmla="*/ 555577 h 1059043"/>
                <a:gd name="connsiteX335" fmla="*/ 2245574 w 3024845"/>
                <a:gd name="connsiteY335" fmla="*/ 555577 h 1059043"/>
                <a:gd name="connsiteX336" fmla="*/ 2245574 w 3024845"/>
                <a:gd name="connsiteY336" fmla="*/ 631239 h 1059043"/>
                <a:gd name="connsiteX337" fmla="*/ 2253681 w 3024845"/>
                <a:gd name="connsiteY337" fmla="*/ 631239 h 1059043"/>
                <a:gd name="connsiteX338" fmla="*/ 2255708 w 3024845"/>
                <a:gd name="connsiteY338" fmla="*/ 624754 h 1059043"/>
                <a:gd name="connsiteX339" fmla="*/ 2261788 w 3024845"/>
                <a:gd name="connsiteY339" fmla="*/ 624754 h 1059043"/>
                <a:gd name="connsiteX340" fmla="*/ 2263815 w 3024845"/>
                <a:gd name="connsiteY340" fmla="*/ 633401 h 1059043"/>
                <a:gd name="connsiteX341" fmla="*/ 2275975 w 3024845"/>
                <a:gd name="connsiteY341" fmla="*/ 633401 h 1059043"/>
                <a:gd name="connsiteX342" fmla="*/ 2275975 w 3024845"/>
                <a:gd name="connsiteY342" fmla="*/ 626915 h 1059043"/>
                <a:gd name="connsiteX343" fmla="*/ 2298268 w 3024845"/>
                <a:gd name="connsiteY343" fmla="*/ 626915 h 1059043"/>
                <a:gd name="connsiteX344" fmla="*/ 2298268 w 3024845"/>
                <a:gd name="connsiteY344" fmla="*/ 633401 h 1059043"/>
                <a:gd name="connsiteX345" fmla="*/ 2318535 w 3024845"/>
                <a:gd name="connsiteY345" fmla="*/ 633401 h 1059043"/>
                <a:gd name="connsiteX346" fmla="*/ 2318535 w 3024845"/>
                <a:gd name="connsiteY346" fmla="*/ 678798 h 1059043"/>
                <a:gd name="connsiteX347" fmla="*/ 2332722 w 3024845"/>
                <a:gd name="connsiteY347" fmla="*/ 678798 h 1059043"/>
                <a:gd name="connsiteX348" fmla="*/ 2332722 w 3024845"/>
                <a:gd name="connsiteY348" fmla="*/ 665827 h 1059043"/>
                <a:gd name="connsiteX349" fmla="*/ 2348936 w 3024845"/>
                <a:gd name="connsiteY349" fmla="*/ 665827 h 1059043"/>
                <a:gd name="connsiteX350" fmla="*/ 2348936 w 3024845"/>
                <a:gd name="connsiteY350" fmla="*/ 486400 h 1059043"/>
                <a:gd name="connsiteX351" fmla="*/ 2355016 w 3024845"/>
                <a:gd name="connsiteY351" fmla="*/ 479914 h 1059043"/>
                <a:gd name="connsiteX352" fmla="*/ 2427977 w 3024845"/>
                <a:gd name="connsiteY352" fmla="*/ 479914 h 1059043"/>
                <a:gd name="connsiteX353" fmla="*/ 2427977 w 3024845"/>
                <a:gd name="connsiteY353" fmla="*/ 488562 h 1059043"/>
                <a:gd name="connsiteX354" fmla="*/ 2438110 w 3024845"/>
                <a:gd name="connsiteY354" fmla="*/ 488562 h 1059043"/>
                <a:gd name="connsiteX355" fmla="*/ 2438110 w 3024845"/>
                <a:gd name="connsiteY355" fmla="*/ 603136 h 1059043"/>
                <a:gd name="connsiteX356" fmla="*/ 2460404 w 3024845"/>
                <a:gd name="connsiteY356" fmla="*/ 603136 h 1059043"/>
                <a:gd name="connsiteX357" fmla="*/ 2460404 w 3024845"/>
                <a:gd name="connsiteY357" fmla="*/ 536121 h 1059043"/>
                <a:gd name="connsiteX358" fmla="*/ 2486751 w 3024845"/>
                <a:gd name="connsiteY358" fmla="*/ 536121 h 1059043"/>
                <a:gd name="connsiteX359" fmla="*/ 2490804 w 3024845"/>
                <a:gd name="connsiteY359" fmla="*/ 531797 h 1059043"/>
                <a:gd name="connsiteX360" fmla="*/ 2498911 w 3024845"/>
                <a:gd name="connsiteY360" fmla="*/ 531797 h 1059043"/>
                <a:gd name="connsiteX361" fmla="*/ 2502964 w 3024845"/>
                <a:gd name="connsiteY361" fmla="*/ 536121 h 1059043"/>
                <a:gd name="connsiteX362" fmla="*/ 2525258 w 3024845"/>
                <a:gd name="connsiteY362" fmla="*/ 536121 h 1059043"/>
                <a:gd name="connsiteX363" fmla="*/ 2525258 w 3024845"/>
                <a:gd name="connsiteY363" fmla="*/ 419385 h 1059043"/>
                <a:gd name="connsiteX364" fmla="*/ 2582005 w 3024845"/>
                <a:gd name="connsiteY364" fmla="*/ 408576 h 1059043"/>
                <a:gd name="connsiteX365" fmla="*/ 2582005 w 3024845"/>
                <a:gd name="connsiteY365" fmla="*/ 409657 h 1059043"/>
                <a:gd name="connsiteX366" fmla="*/ 2582005 w 3024845"/>
                <a:gd name="connsiteY366" fmla="*/ 417223 h 1059043"/>
                <a:gd name="connsiteX367" fmla="*/ 2608352 w 3024845"/>
                <a:gd name="connsiteY367" fmla="*/ 417223 h 1059043"/>
                <a:gd name="connsiteX368" fmla="*/ 2608352 w 3024845"/>
                <a:gd name="connsiteY368" fmla="*/ 672313 h 1059043"/>
                <a:gd name="connsiteX369" fmla="*/ 2630646 w 3024845"/>
                <a:gd name="connsiteY369" fmla="*/ 672313 h 1059043"/>
                <a:gd name="connsiteX370" fmla="*/ 2630646 w 3024845"/>
                <a:gd name="connsiteY370" fmla="*/ 667989 h 1059043"/>
                <a:gd name="connsiteX371" fmla="*/ 2642806 w 3024845"/>
                <a:gd name="connsiteY371" fmla="*/ 667989 h 1059043"/>
                <a:gd name="connsiteX372" fmla="*/ 2642806 w 3024845"/>
                <a:gd name="connsiteY372" fmla="*/ 672313 h 1059043"/>
                <a:gd name="connsiteX373" fmla="*/ 2667126 w 3024845"/>
                <a:gd name="connsiteY373" fmla="*/ 672313 h 1059043"/>
                <a:gd name="connsiteX374" fmla="*/ 2667126 w 3024845"/>
                <a:gd name="connsiteY374" fmla="*/ 659342 h 1059043"/>
                <a:gd name="connsiteX375" fmla="*/ 2695500 w 3024845"/>
                <a:gd name="connsiteY375" fmla="*/ 659342 h 1059043"/>
                <a:gd name="connsiteX376" fmla="*/ 2707660 w 3024845"/>
                <a:gd name="connsiteY376" fmla="*/ 655018 h 1059043"/>
                <a:gd name="connsiteX377" fmla="*/ 2727927 w 3024845"/>
                <a:gd name="connsiteY377" fmla="*/ 659342 h 1059043"/>
                <a:gd name="connsiteX378" fmla="*/ 2727927 w 3024845"/>
                <a:gd name="connsiteY378" fmla="*/ 642048 h 1059043"/>
                <a:gd name="connsiteX379" fmla="*/ 2736034 w 3024845"/>
                <a:gd name="connsiteY379" fmla="*/ 642048 h 1059043"/>
                <a:gd name="connsiteX380" fmla="*/ 2736034 w 3024845"/>
                <a:gd name="connsiteY380" fmla="*/ 629077 h 1059043"/>
                <a:gd name="connsiteX381" fmla="*/ 2792781 w 3024845"/>
                <a:gd name="connsiteY381" fmla="*/ 629077 h 1059043"/>
                <a:gd name="connsiteX382" fmla="*/ 2792781 w 3024845"/>
                <a:gd name="connsiteY382" fmla="*/ 598812 h 1059043"/>
                <a:gd name="connsiteX383" fmla="*/ 2811021 w 3024845"/>
                <a:gd name="connsiteY383" fmla="*/ 598812 h 1059043"/>
                <a:gd name="connsiteX384" fmla="*/ 2811021 w 3024845"/>
                <a:gd name="connsiteY384" fmla="*/ 592327 h 1059043"/>
                <a:gd name="connsiteX385" fmla="*/ 2823181 w 3024845"/>
                <a:gd name="connsiteY385" fmla="*/ 592327 h 1059043"/>
                <a:gd name="connsiteX386" fmla="*/ 2823181 w 3024845"/>
                <a:gd name="connsiteY386" fmla="*/ 598812 h 1059043"/>
                <a:gd name="connsiteX387" fmla="*/ 2839395 w 3024845"/>
                <a:gd name="connsiteY387" fmla="*/ 598812 h 1059043"/>
                <a:gd name="connsiteX388" fmla="*/ 2839395 w 3024845"/>
                <a:gd name="connsiteY388" fmla="*/ 648533 h 1059043"/>
                <a:gd name="connsiteX389" fmla="*/ 2871822 w 3024845"/>
                <a:gd name="connsiteY389" fmla="*/ 648533 h 1059043"/>
                <a:gd name="connsiteX390" fmla="*/ 2871822 w 3024845"/>
                <a:gd name="connsiteY390" fmla="*/ 622592 h 1059043"/>
                <a:gd name="connsiteX391" fmla="*/ 2910329 w 3024845"/>
                <a:gd name="connsiteY391" fmla="*/ 622592 h 1059043"/>
                <a:gd name="connsiteX392" fmla="*/ 2910329 w 3024845"/>
                <a:gd name="connsiteY392" fmla="*/ 592327 h 1059043"/>
                <a:gd name="connsiteX393" fmla="*/ 2958970 w 3024845"/>
                <a:gd name="connsiteY393" fmla="*/ 592327 h 1059043"/>
                <a:gd name="connsiteX394" fmla="*/ 2958970 w 3024845"/>
                <a:gd name="connsiteY394" fmla="*/ 703483 h 1059043"/>
                <a:gd name="connsiteX395" fmla="*/ 2958970 w 3024845"/>
                <a:gd name="connsiteY395" fmla="*/ 717262 h 1059043"/>
                <a:gd name="connsiteX396" fmla="*/ 3024845 w 3024845"/>
                <a:gd name="connsiteY396" fmla="*/ 717262 h 1059043"/>
                <a:gd name="connsiteX397" fmla="*/ 3024845 w 3024845"/>
                <a:gd name="connsiteY397" fmla="*/ 1059043 h 1059043"/>
                <a:gd name="connsiteX398" fmla="*/ 2054 w 3024845"/>
                <a:gd name="connsiteY398" fmla="*/ 1056710 h 1059043"/>
                <a:gd name="connsiteX399" fmla="*/ 0 w 3024845"/>
                <a:gd name="connsiteY399" fmla="*/ 622592 h 1059043"/>
                <a:gd name="connsiteX400" fmla="*/ 20267 w 3024845"/>
                <a:gd name="connsiteY400" fmla="*/ 622592 h 1059043"/>
                <a:gd name="connsiteX401" fmla="*/ 20774 w 3024845"/>
                <a:gd name="connsiteY401" fmla="*/ 621511 h 1059043"/>
                <a:gd name="connsiteX402" fmla="*/ 24320 w 3024845"/>
                <a:gd name="connsiteY402" fmla="*/ 613945 h 1059043"/>
                <a:gd name="connsiteX403" fmla="*/ 26094 w 3024845"/>
                <a:gd name="connsiteY403" fmla="*/ 614215 h 1059043"/>
                <a:gd name="connsiteX404" fmla="*/ 38507 w 3024845"/>
                <a:gd name="connsiteY404" fmla="*/ 616106 h 1059043"/>
                <a:gd name="connsiteX405" fmla="*/ 39014 w 3024845"/>
                <a:gd name="connsiteY405" fmla="*/ 617458 h 1059043"/>
                <a:gd name="connsiteX406" fmla="*/ 42560 w 3024845"/>
                <a:gd name="connsiteY406" fmla="*/ 626915 h 1059043"/>
                <a:gd name="connsiteX407" fmla="*/ 68907 w 3024845"/>
                <a:gd name="connsiteY407" fmla="*/ 629077 h 1059043"/>
                <a:gd name="connsiteX408" fmla="*/ 68907 w 3024845"/>
                <a:gd name="connsiteY408" fmla="*/ 505856 h 1059043"/>
                <a:gd name="connsiteX409" fmla="*/ 70934 w 3024845"/>
                <a:gd name="connsiteY409" fmla="*/ 505856 h 1059043"/>
                <a:gd name="connsiteX410" fmla="*/ 85121 w 3024845"/>
                <a:gd name="connsiteY410" fmla="*/ 505856 h 1059043"/>
                <a:gd name="connsiteX411" fmla="*/ 85121 w 3024845"/>
                <a:gd name="connsiteY411" fmla="*/ 369664 h 1059043"/>
                <a:gd name="connsiteX412" fmla="*/ 86894 w 3024845"/>
                <a:gd name="connsiteY412" fmla="*/ 369664 h 1059043"/>
                <a:gd name="connsiteX413" fmla="*/ 99308 w 3024845"/>
                <a:gd name="connsiteY413" fmla="*/ 369664 h 1059043"/>
                <a:gd name="connsiteX414" fmla="*/ 99308 w 3024845"/>
                <a:gd name="connsiteY414" fmla="*/ 255090 h 1059043"/>
                <a:gd name="connsiteX415" fmla="*/ 103361 w 3024845"/>
                <a:gd name="connsiteY415" fmla="*/ 226986 h 1059043"/>
                <a:gd name="connsiteX416" fmla="*/ 105388 w 3024845"/>
                <a:gd name="connsiteY416" fmla="*/ 226986 h 1059043"/>
                <a:gd name="connsiteX417" fmla="*/ 119575 w 3024845"/>
                <a:gd name="connsiteY41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0720 w 3024845"/>
                <a:gd name="connsiteY333" fmla="*/ 555577 h 1059043"/>
                <a:gd name="connsiteX334" fmla="*/ 2245574 w 3024845"/>
                <a:gd name="connsiteY334" fmla="*/ 555577 h 1059043"/>
                <a:gd name="connsiteX335" fmla="*/ 2245574 w 3024845"/>
                <a:gd name="connsiteY335" fmla="*/ 631239 h 1059043"/>
                <a:gd name="connsiteX336" fmla="*/ 2253681 w 3024845"/>
                <a:gd name="connsiteY336" fmla="*/ 631239 h 1059043"/>
                <a:gd name="connsiteX337" fmla="*/ 2255708 w 3024845"/>
                <a:gd name="connsiteY337" fmla="*/ 624754 h 1059043"/>
                <a:gd name="connsiteX338" fmla="*/ 2261788 w 3024845"/>
                <a:gd name="connsiteY338" fmla="*/ 624754 h 1059043"/>
                <a:gd name="connsiteX339" fmla="*/ 2263815 w 3024845"/>
                <a:gd name="connsiteY339" fmla="*/ 633401 h 1059043"/>
                <a:gd name="connsiteX340" fmla="*/ 2275975 w 3024845"/>
                <a:gd name="connsiteY340" fmla="*/ 633401 h 1059043"/>
                <a:gd name="connsiteX341" fmla="*/ 2275975 w 3024845"/>
                <a:gd name="connsiteY341" fmla="*/ 626915 h 1059043"/>
                <a:gd name="connsiteX342" fmla="*/ 2298268 w 3024845"/>
                <a:gd name="connsiteY342" fmla="*/ 626915 h 1059043"/>
                <a:gd name="connsiteX343" fmla="*/ 2298268 w 3024845"/>
                <a:gd name="connsiteY343" fmla="*/ 633401 h 1059043"/>
                <a:gd name="connsiteX344" fmla="*/ 2318535 w 3024845"/>
                <a:gd name="connsiteY344" fmla="*/ 633401 h 1059043"/>
                <a:gd name="connsiteX345" fmla="*/ 2318535 w 3024845"/>
                <a:gd name="connsiteY345" fmla="*/ 678798 h 1059043"/>
                <a:gd name="connsiteX346" fmla="*/ 2332722 w 3024845"/>
                <a:gd name="connsiteY346" fmla="*/ 678798 h 1059043"/>
                <a:gd name="connsiteX347" fmla="*/ 2332722 w 3024845"/>
                <a:gd name="connsiteY347" fmla="*/ 665827 h 1059043"/>
                <a:gd name="connsiteX348" fmla="*/ 2348936 w 3024845"/>
                <a:gd name="connsiteY348" fmla="*/ 665827 h 1059043"/>
                <a:gd name="connsiteX349" fmla="*/ 2348936 w 3024845"/>
                <a:gd name="connsiteY349" fmla="*/ 486400 h 1059043"/>
                <a:gd name="connsiteX350" fmla="*/ 2355016 w 3024845"/>
                <a:gd name="connsiteY350" fmla="*/ 479914 h 1059043"/>
                <a:gd name="connsiteX351" fmla="*/ 2427977 w 3024845"/>
                <a:gd name="connsiteY351" fmla="*/ 479914 h 1059043"/>
                <a:gd name="connsiteX352" fmla="*/ 2427977 w 3024845"/>
                <a:gd name="connsiteY352" fmla="*/ 488562 h 1059043"/>
                <a:gd name="connsiteX353" fmla="*/ 2438110 w 3024845"/>
                <a:gd name="connsiteY353" fmla="*/ 488562 h 1059043"/>
                <a:gd name="connsiteX354" fmla="*/ 2438110 w 3024845"/>
                <a:gd name="connsiteY354" fmla="*/ 603136 h 1059043"/>
                <a:gd name="connsiteX355" fmla="*/ 2460404 w 3024845"/>
                <a:gd name="connsiteY355" fmla="*/ 603136 h 1059043"/>
                <a:gd name="connsiteX356" fmla="*/ 2460404 w 3024845"/>
                <a:gd name="connsiteY356" fmla="*/ 536121 h 1059043"/>
                <a:gd name="connsiteX357" fmla="*/ 2486751 w 3024845"/>
                <a:gd name="connsiteY357" fmla="*/ 536121 h 1059043"/>
                <a:gd name="connsiteX358" fmla="*/ 2490804 w 3024845"/>
                <a:gd name="connsiteY358" fmla="*/ 531797 h 1059043"/>
                <a:gd name="connsiteX359" fmla="*/ 2498911 w 3024845"/>
                <a:gd name="connsiteY359" fmla="*/ 531797 h 1059043"/>
                <a:gd name="connsiteX360" fmla="*/ 2502964 w 3024845"/>
                <a:gd name="connsiteY360" fmla="*/ 536121 h 1059043"/>
                <a:gd name="connsiteX361" fmla="*/ 2525258 w 3024845"/>
                <a:gd name="connsiteY361" fmla="*/ 536121 h 1059043"/>
                <a:gd name="connsiteX362" fmla="*/ 2525258 w 3024845"/>
                <a:gd name="connsiteY362" fmla="*/ 419385 h 1059043"/>
                <a:gd name="connsiteX363" fmla="*/ 2582005 w 3024845"/>
                <a:gd name="connsiteY363" fmla="*/ 408576 h 1059043"/>
                <a:gd name="connsiteX364" fmla="*/ 2582005 w 3024845"/>
                <a:gd name="connsiteY364" fmla="*/ 409657 h 1059043"/>
                <a:gd name="connsiteX365" fmla="*/ 2582005 w 3024845"/>
                <a:gd name="connsiteY365" fmla="*/ 417223 h 1059043"/>
                <a:gd name="connsiteX366" fmla="*/ 2608352 w 3024845"/>
                <a:gd name="connsiteY366" fmla="*/ 417223 h 1059043"/>
                <a:gd name="connsiteX367" fmla="*/ 2608352 w 3024845"/>
                <a:gd name="connsiteY367" fmla="*/ 672313 h 1059043"/>
                <a:gd name="connsiteX368" fmla="*/ 2630646 w 3024845"/>
                <a:gd name="connsiteY368" fmla="*/ 672313 h 1059043"/>
                <a:gd name="connsiteX369" fmla="*/ 2630646 w 3024845"/>
                <a:gd name="connsiteY369" fmla="*/ 667989 h 1059043"/>
                <a:gd name="connsiteX370" fmla="*/ 2642806 w 3024845"/>
                <a:gd name="connsiteY370" fmla="*/ 667989 h 1059043"/>
                <a:gd name="connsiteX371" fmla="*/ 2642806 w 3024845"/>
                <a:gd name="connsiteY371" fmla="*/ 672313 h 1059043"/>
                <a:gd name="connsiteX372" fmla="*/ 2667126 w 3024845"/>
                <a:gd name="connsiteY372" fmla="*/ 672313 h 1059043"/>
                <a:gd name="connsiteX373" fmla="*/ 2667126 w 3024845"/>
                <a:gd name="connsiteY373" fmla="*/ 659342 h 1059043"/>
                <a:gd name="connsiteX374" fmla="*/ 2695500 w 3024845"/>
                <a:gd name="connsiteY374" fmla="*/ 659342 h 1059043"/>
                <a:gd name="connsiteX375" fmla="*/ 2707660 w 3024845"/>
                <a:gd name="connsiteY375" fmla="*/ 655018 h 1059043"/>
                <a:gd name="connsiteX376" fmla="*/ 2727927 w 3024845"/>
                <a:gd name="connsiteY376" fmla="*/ 659342 h 1059043"/>
                <a:gd name="connsiteX377" fmla="*/ 2727927 w 3024845"/>
                <a:gd name="connsiteY377" fmla="*/ 642048 h 1059043"/>
                <a:gd name="connsiteX378" fmla="*/ 2736034 w 3024845"/>
                <a:gd name="connsiteY378" fmla="*/ 642048 h 1059043"/>
                <a:gd name="connsiteX379" fmla="*/ 2736034 w 3024845"/>
                <a:gd name="connsiteY379" fmla="*/ 629077 h 1059043"/>
                <a:gd name="connsiteX380" fmla="*/ 2792781 w 3024845"/>
                <a:gd name="connsiteY380" fmla="*/ 629077 h 1059043"/>
                <a:gd name="connsiteX381" fmla="*/ 2792781 w 3024845"/>
                <a:gd name="connsiteY381" fmla="*/ 598812 h 1059043"/>
                <a:gd name="connsiteX382" fmla="*/ 2811021 w 3024845"/>
                <a:gd name="connsiteY382" fmla="*/ 598812 h 1059043"/>
                <a:gd name="connsiteX383" fmla="*/ 2811021 w 3024845"/>
                <a:gd name="connsiteY383" fmla="*/ 592327 h 1059043"/>
                <a:gd name="connsiteX384" fmla="*/ 2823181 w 3024845"/>
                <a:gd name="connsiteY384" fmla="*/ 592327 h 1059043"/>
                <a:gd name="connsiteX385" fmla="*/ 2823181 w 3024845"/>
                <a:gd name="connsiteY385" fmla="*/ 598812 h 1059043"/>
                <a:gd name="connsiteX386" fmla="*/ 2839395 w 3024845"/>
                <a:gd name="connsiteY386" fmla="*/ 598812 h 1059043"/>
                <a:gd name="connsiteX387" fmla="*/ 2839395 w 3024845"/>
                <a:gd name="connsiteY387" fmla="*/ 648533 h 1059043"/>
                <a:gd name="connsiteX388" fmla="*/ 2871822 w 3024845"/>
                <a:gd name="connsiteY388" fmla="*/ 648533 h 1059043"/>
                <a:gd name="connsiteX389" fmla="*/ 2871822 w 3024845"/>
                <a:gd name="connsiteY389" fmla="*/ 622592 h 1059043"/>
                <a:gd name="connsiteX390" fmla="*/ 2910329 w 3024845"/>
                <a:gd name="connsiteY390" fmla="*/ 622592 h 1059043"/>
                <a:gd name="connsiteX391" fmla="*/ 2910329 w 3024845"/>
                <a:gd name="connsiteY391" fmla="*/ 592327 h 1059043"/>
                <a:gd name="connsiteX392" fmla="*/ 2958970 w 3024845"/>
                <a:gd name="connsiteY392" fmla="*/ 592327 h 1059043"/>
                <a:gd name="connsiteX393" fmla="*/ 2958970 w 3024845"/>
                <a:gd name="connsiteY393" fmla="*/ 703483 h 1059043"/>
                <a:gd name="connsiteX394" fmla="*/ 2958970 w 3024845"/>
                <a:gd name="connsiteY394" fmla="*/ 717262 h 1059043"/>
                <a:gd name="connsiteX395" fmla="*/ 3024845 w 3024845"/>
                <a:gd name="connsiteY395" fmla="*/ 717262 h 1059043"/>
                <a:gd name="connsiteX396" fmla="*/ 3024845 w 3024845"/>
                <a:gd name="connsiteY396" fmla="*/ 1059043 h 1059043"/>
                <a:gd name="connsiteX397" fmla="*/ 2054 w 3024845"/>
                <a:gd name="connsiteY397" fmla="*/ 1056710 h 1059043"/>
                <a:gd name="connsiteX398" fmla="*/ 0 w 3024845"/>
                <a:gd name="connsiteY398" fmla="*/ 622592 h 1059043"/>
                <a:gd name="connsiteX399" fmla="*/ 20267 w 3024845"/>
                <a:gd name="connsiteY399" fmla="*/ 622592 h 1059043"/>
                <a:gd name="connsiteX400" fmla="*/ 20774 w 3024845"/>
                <a:gd name="connsiteY400" fmla="*/ 621511 h 1059043"/>
                <a:gd name="connsiteX401" fmla="*/ 24320 w 3024845"/>
                <a:gd name="connsiteY401" fmla="*/ 613945 h 1059043"/>
                <a:gd name="connsiteX402" fmla="*/ 26094 w 3024845"/>
                <a:gd name="connsiteY402" fmla="*/ 614215 h 1059043"/>
                <a:gd name="connsiteX403" fmla="*/ 38507 w 3024845"/>
                <a:gd name="connsiteY403" fmla="*/ 616106 h 1059043"/>
                <a:gd name="connsiteX404" fmla="*/ 39014 w 3024845"/>
                <a:gd name="connsiteY404" fmla="*/ 617458 h 1059043"/>
                <a:gd name="connsiteX405" fmla="*/ 42560 w 3024845"/>
                <a:gd name="connsiteY405" fmla="*/ 626915 h 1059043"/>
                <a:gd name="connsiteX406" fmla="*/ 68907 w 3024845"/>
                <a:gd name="connsiteY406" fmla="*/ 629077 h 1059043"/>
                <a:gd name="connsiteX407" fmla="*/ 68907 w 3024845"/>
                <a:gd name="connsiteY407" fmla="*/ 505856 h 1059043"/>
                <a:gd name="connsiteX408" fmla="*/ 70934 w 3024845"/>
                <a:gd name="connsiteY408" fmla="*/ 505856 h 1059043"/>
                <a:gd name="connsiteX409" fmla="*/ 85121 w 3024845"/>
                <a:gd name="connsiteY409" fmla="*/ 505856 h 1059043"/>
                <a:gd name="connsiteX410" fmla="*/ 85121 w 3024845"/>
                <a:gd name="connsiteY410" fmla="*/ 369664 h 1059043"/>
                <a:gd name="connsiteX411" fmla="*/ 86894 w 3024845"/>
                <a:gd name="connsiteY411" fmla="*/ 369664 h 1059043"/>
                <a:gd name="connsiteX412" fmla="*/ 99308 w 3024845"/>
                <a:gd name="connsiteY412" fmla="*/ 369664 h 1059043"/>
                <a:gd name="connsiteX413" fmla="*/ 99308 w 3024845"/>
                <a:gd name="connsiteY413" fmla="*/ 255090 h 1059043"/>
                <a:gd name="connsiteX414" fmla="*/ 103361 w 3024845"/>
                <a:gd name="connsiteY414" fmla="*/ 226986 h 1059043"/>
                <a:gd name="connsiteX415" fmla="*/ 105388 w 3024845"/>
                <a:gd name="connsiteY415" fmla="*/ 226986 h 1059043"/>
                <a:gd name="connsiteX416" fmla="*/ 119575 w 3024845"/>
                <a:gd name="connsiteY41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35634 h 1059043"/>
                <a:gd name="connsiteX330" fmla="*/ 2182747 w 3024845"/>
                <a:gd name="connsiteY330" fmla="*/ 252928 h 1059043"/>
                <a:gd name="connsiteX331" fmla="*/ 2190854 w 3024845"/>
                <a:gd name="connsiteY331" fmla="*/ 276707 h 1059043"/>
                <a:gd name="connsiteX332" fmla="*/ 2180720 w 3024845"/>
                <a:gd name="connsiteY332" fmla="*/ 555577 h 1059043"/>
                <a:gd name="connsiteX333" fmla="*/ 2245574 w 3024845"/>
                <a:gd name="connsiteY333" fmla="*/ 555577 h 1059043"/>
                <a:gd name="connsiteX334" fmla="*/ 2245574 w 3024845"/>
                <a:gd name="connsiteY334" fmla="*/ 631239 h 1059043"/>
                <a:gd name="connsiteX335" fmla="*/ 2253681 w 3024845"/>
                <a:gd name="connsiteY335" fmla="*/ 631239 h 1059043"/>
                <a:gd name="connsiteX336" fmla="*/ 2255708 w 3024845"/>
                <a:gd name="connsiteY336" fmla="*/ 624754 h 1059043"/>
                <a:gd name="connsiteX337" fmla="*/ 2261788 w 3024845"/>
                <a:gd name="connsiteY337" fmla="*/ 624754 h 1059043"/>
                <a:gd name="connsiteX338" fmla="*/ 2263815 w 3024845"/>
                <a:gd name="connsiteY338" fmla="*/ 633401 h 1059043"/>
                <a:gd name="connsiteX339" fmla="*/ 2275975 w 3024845"/>
                <a:gd name="connsiteY339" fmla="*/ 633401 h 1059043"/>
                <a:gd name="connsiteX340" fmla="*/ 2275975 w 3024845"/>
                <a:gd name="connsiteY340" fmla="*/ 626915 h 1059043"/>
                <a:gd name="connsiteX341" fmla="*/ 2298268 w 3024845"/>
                <a:gd name="connsiteY341" fmla="*/ 626915 h 1059043"/>
                <a:gd name="connsiteX342" fmla="*/ 2298268 w 3024845"/>
                <a:gd name="connsiteY342" fmla="*/ 633401 h 1059043"/>
                <a:gd name="connsiteX343" fmla="*/ 2318535 w 3024845"/>
                <a:gd name="connsiteY343" fmla="*/ 633401 h 1059043"/>
                <a:gd name="connsiteX344" fmla="*/ 2318535 w 3024845"/>
                <a:gd name="connsiteY344" fmla="*/ 678798 h 1059043"/>
                <a:gd name="connsiteX345" fmla="*/ 2332722 w 3024845"/>
                <a:gd name="connsiteY345" fmla="*/ 678798 h 1059043"/>
                <a:gd name="connsiteX346" fmla="*/ 2332722 w 3024845"/>
                <a:gd name="connsiteY346" fmla="*/ 665827 h 1059043"/>
                <a:gd name="connsiteX347" fmla="*/ 2348936 w 3024845"/>
                <a:gd name="connsiteY347" fmla="*/ 665827 h 1059043"/>
                <a:gd name="connsiteX348" fmla="*/ 2348936 w 3024845"/>
                <a:gd name="connsiteY348" fmla="*/ 486400 h 1059043"/>
                <a:gd name="connsiteX349" fmla="*/ 2355016 w 3024845"/>
                <a:gd name="connsiteY349" fmla="*/ 479914 h 1059043"/>
                <a:gd name="connsiteX350" fmla="*/ 2427977 w 3024845"/>
                <a:gd name="connsiteY350" fmla="*/ 479914 h 1059043"/>
                <a:gd name="connsiteX351" fmla="*/ 2427977 w 3024845"/>
                <a:gd name="connsiteY351" fmla="*/ 488562 h 1059043"/>
                <a:gd name="connsiteX352" fmla="*/ 2438110 w 3024845"/>
                <a:gd name="connsiteY352" fmla="*/ 488562 h 1059043"/>
                <a:gd name="connsiteX353" fmla="*/ 2438110 w 3024845"/>
                <a:gd name="connsiteY353" fmla="*/ 603136 h 1059043"/>
                <a:gd name="connsiteX354" fmla="*/ 2460404 w 3024845"/>
                <a:gd name="connsiteY354" fmla="*/ 603136 h 1059043"/>
                <a:gd name="connsiteX355" fmla="*/ 2460404 w 3024845"/>
                <a:gd name="connsiteY355" fmla="*/ 536121 h 1059043"/>
                <a:gd name="connsiteX356" fmla="*/ 2486751 w 3024845"/>
                <a:gd name="connsiteY356" fmla="*/ 536121 h 1059043"/>
                <a:gd name="connsiteX357" fmla="*/ 2490804 w 3024845"/>
                <a:gd name="connsiteY357" fmla="*/ 531797 h 1059043"/>
                <a:gd name="connsiteX358" fmla="*/ 2498911 w 3024845"/>
                <a:gd name="connsiteY358" fmla="*/ 531797 h 1059043"/>
                <a:gd name="connsiteX359" fmla="*/ 2502964 w 3024845"/>
                <a:gd name="connsiteY359" fmla="*/ 536121 h 1059043"/>
                <a:gd name="connsiteX360" fmla="*/ 2525258 w 3024845"/>
                <a:gd name="connsiteY360" fmla="*/ 536121 h 1059043"/>
                <a:gd name="connsiteX361" fmla="*/ 2525258 w 3024845"/>
                <a:gd name="connsiteY361" fmla="*/ 419385 h 1059043"/>
                <a:gd name="connsiteX362" fmla="*/ 2582005 w 3024845"/>
                <a:gd name="connsiteY362" fmla="*/ 408576 h 1059043"/>
                <a:gd name="connsiteX363" fmla="*/ 2582005 w 3024845"/>
                <a:gd name="connsiteY363" fmla="*/ 409657 h 1059043"/>
                <a:gd name="connsiteX364" fmla="*/ 2582005 w 3024845"/>
                <a:gd name="connsiteY364" fmla="*/ 417223 h 1059043"/>
                <a:gd name="connsiteX365" fmla="*/ 2608352 w 3024845"/>
                <a:gd name="connsiteY365" fmla="*/ 417223 h 1059043"/>
                <a:gd name="connsiteX366" fmla="*/ 2608352 w 3024845"/>
                <a:gd name="connsiteY366" fmla="*/ 672313 h 1059043"/>
                <a:gd name="connsiteX367" fmla="*/ 2630646 w 3024845"/>
                <a:gd name="connsiteY367" fmla="*/ 672313 h 1059043"/>
                <a:gd name="connsiteX368" fmla="*/ 2630646 w 3024845"/>
                <a:gd name="connsiteY368" fmla="*/ 667989 h 1059043"/>
                <a:gd name="connsiteX369" fmla="*/ 2642806 w 3024845"/>
                <a:gd name="connsiteY369" fmla="*/ 667989 h 1059043"/>
                <a:gd name="connsiteX370" fmla="*/ 2642806 w 3024845"/>
                <a:gd name="connsiteY370" fmla="*/ 672313 h 1059043"/>
                <a:gd name="connsiteX371" fmla="*/ 2667126 w 3024845"/>
                <a:gd name="connsiteY371" fmla="*/ 672313 h 1059043"/>
                <a:gd name="connsiteX372" fmla="*/ 2667126 w 3024845"/>
                <a:gd name="connsiteY372" fmla="*/ 659342 h 1059043"/>
                <a:gd name="connsiteX373" fmla="*/ 2695500 w 3024845"/>
                <a:gd name="connsiteY373" fmla="*/ 659342 h 1059043"/>
                <a:gd name="connsiteX374" fmla="*/ 2707660 w 3024845"/>
                <a:gd name="connsiteY374" fmla="*/ 655018 h 1059043"/>
                <a:gd name="connsiteX375" fmla="*/ 2727927 w 3024845"/>
                <a:gd name="connsiteY375" fmla="*/ 659342 h 1059043"/>
                <a:gd name="connsiteX376" fmla="*/ 2727927 w 3024845"/>
                <a:gd name="connsiteY376" fmla="*/ 642048 h 1059043"/>
                <a:gd name="connsiteX377" fmla="*/ 2736034 w 3024845"/>
                <a:gd name="connsiteY377" fmla="*/ 642048 h 1059043"/>
                <a:gd name="connsiteX378" fmla="*/ 2736034 w 3024845"/>
                <a:gd name="connsiteY378" fmla="*/ 629077 h 1059043"/>
                <a:gd name="connsiteX379" fmla="*/ 2792781 w 3024845"/>
                <a:gd name="connsiteY379" fmla="*/ 629077 h 1059043"/>
                <a:gd name="connsiteX380" fmla="*/ 2792781 w 3024845"/>
                <a:gd name="connsiteY380" fmla="*/ 598812 h 1059043"/>
                <a:gd name="connsiteX381" fmla="*/ 2811021 w 3024845"/>
                <a:gd name="connsiteY381" fmla="*/ 598812 h 1059043"/>
                <a:gd name="connsiteX382" fmla="*/ 2811021 w 3024845"/>
                <a:gd name="connsiteY382" fmla="*/ 592327 h 1059043"/>
                <a:gd name="connsiteX383" fmla="*/ 2823181 w 3024845"/>
                <a:gd name="connsiteY383" fmla="*/ 592327 h 1059043"/>
                <a:gd name="connsiteX384" fmla="*/ 2823181 w 3024845"/>
                <a:gd name="connsiteY384" fmla="*/ 598812 h 1059043"/>
                <a:gd name="connsiteX385" fmla="*/ 2839395 w 3024845"/>
                <a:gd name="connsiteY385" fmla="*/ 598812 h 1059043"/>
                <a:gd name="connsiteX386" fmla="*/ 2839395 w 3024845"/>
                <a:gd name="connsiteY386" fmla="*/ 648533 h 1059043"/>
                <a:gd name="connsiteX387" fmla="*/ 2871822 w 3024845"/>
                <a:gd name="connsiteY387" fmla="*/ 648533 h 1059043"/>
                <a:gd name="connsiteX388" fmla="*/ 2871822 w 3024845"/>
                <a:gd name="connsiteY388" fmla="*/ 622592 h 1059043"/>
                <a:gd name="connsiteX389" fmla="*/ 2910329 w 3024845"/>
                <a:gd name="connsiteY389" fmla="*/ 622592 h 1059043"/>
                <a:gd name="connsiteX390" fmla="*/ 2910329 w 3024845"/>
                <a:gd name="connsiteY390" fmla="*/ 592327 h 1059043"/>
                <a:gd name="connsiteX391" fmla="*/ 2958970 w 3024845"/>
                <a:gd name="connsiteY391" fmla="*/ 592327 h 1059043"/>
                <a:gd name="connsiteX392" fmla="*/ 2958970 w 3024845"/>
                <a:gd name="connsiteY392" fmla="*/ 703483 h 1059043"/>
                <a:gd name="connsiteX393" fmla="*/ 2958970 w 3024845"/>
                <a:gd name="connsiteY393" fmla="*/ 717262 h 1059043"/>
                <a:gd name="connsiteX394" fmla="*/ 3024845 w 3024845"/>
                <a:gd name="connsiteY394" fmla="*/ 717262 h 1059043"/>
                <a:gd name="connsiteX395" fmla="*/ 3024845 w 3024845"/>
                <a:gd name="connsiteY395" fmla="*/ 1059043 h 1059043"/>
                <a:gd name="connsiteX396" fmla="*/ 2054 w 3024845"/>
                <a:gd name="connsiteY396" fmla="*/ 1056710 h 1059043"/>
                <a:gd name="connsiteX397" fmla="*/ 0 w 3024845"/>
                <a:gd name="connsiteY397" fmla="*/ 622592 h 1059043"/>
                <a:gd name="connsiteX398" fmla="*/ 20267 w 3024845"/>
                <a:gd name="connsiteY398" fmla="*/ 622592 h 1059043"/>
                <a:gd name="connsiteX399" fmla="*/ 20774 w 3024845"/>
                <a:gd name="connsiteY399" fmla="*/ 621511 h 1059043"/>
                <a:gd name="connsiteX400" fmla="*/ 24320 w 3024845"/>
                <a:gd name="connsiteY400" fmla="*/ 613945 h 1059043"/>
                <a:gd name="connsiteX401" fmla="*/ 26094 w 3024845"/>
                <a:gd name="connsiteY401" fmla="*/ 614215 h 1059043"/>
                <a:gd name="connsiteX402" fmla="*/ 38507 w 3024845"/>
                <a:gd name="connsiteY402" fmla="*/ 616106 h 1059043"/>
                <a:gd name="connsiteX403" fmla="*/ 39014 w 3024845"/>
                <a:gd name="connsiteY403" fmla="*/ 617458 h 1059043"/>
                <a:gd name="connsiteX404" fmla="*/ 42560 w 3024845"/>
                <a:gd name="connsiteY404" fmla="*/ 626915 h 1059043"/>
                <a:gd name="connsiteX405" fmla="*/ 68907 w 3024845"/>
                <a:gd name="connsiteY405" fmla="*/ 629077 h 1059043"/>
                <a:gd name="connsiteX406" fmla="*/ 68907 w 3024845"/>
                <a:gd name="connsiteY406" fmla="*/ 505856 h 1059043"/>
                <a:gd name="connsiteX407" fmla="*/ 70934 w 3024845"/>
                <a:gd name="connsiteY407" fmla="*/ 505856 h 1059043"/>
                <a:gd name="connsiteX408" fmla="*/ 85121 w 3024845"/>
                <a:gd name="connsiteY408" fmla="*/ 505856 h 1059043"/>
                <a:gd name="connsiteX409" fmla="*/ 85121 w 3024845"/>
                <a:gd name="connsiteY409" fmla="*/ 369664 h 1059043"/>
                <a:gd name="connsiteX410" fmla="*/ 86894 w 3024845"/>
                <a:gd name="connsiteY410" fmla="*/ 369664 h 1059043"/>
                <a:gd name="connsiteX411" fmla="*/ 99308 w 3024845"/>
                <a:gd name="connsiteY411" fmla="*/ 369664 h 1059043"/>
                <a:gd name="connsiteX412" fmla="*/ 99308 w 3024845"/>
                <a:gd name="connsiteY412" fmla="*/ 255090 h 1059043"/>
                <a:gd name="connsiteX413" fmla="*/ 103361 w 3024845"/>
                <a:gd name="connsiteY413" fmla="*/ 226986 h 1059043"/>
                <a:gd name="connsiteX414" fmla="*/ 105388 w 3024845"/>
                <a:gd name="connsiteY414" fmla="*/ 226986 h 1059043"/>
                <a:gd name="connsiteX415" fmla="*/ 119575 w 3024845"/>
                <a:gd name="connsiteY41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90854 w 3024845"/>
                <a:gd name="connsiteY330" fmla="*/ 276707 h 1059043"/>
                <a:gd name="connsiteX331" fmla="*/ 2180720 w 3024845"/>
                <a:gd name="connsiteY331" fmla="*/ 555577 h 1059043"/>
                <a:gd name="connsiteX332" fmla="*/ 2245574 w 3024845"/>
                <a:gd name="connsiteY332" fmla="*/ 555577 h 1059043"/>
                <a:gd name="connsiteX333" fmla="*/ 2245574 w 3024845"/>
                <a:gd name="connsiteY333" fmla="*/ 631239 h 1059043"/>
                <a:gd name="connsiteX334" fmla="*/ 2253681 w 3024845"/>
                <a:gd name="connsiteY334" fmla="*/ 631239 h 1059043"/>
                <a:gd name="connsiteX335" fmla="*/ 2255708 w 3024845"/>
                <a:gd name="connsiteY335" fmla="*/ 624754 h 1059043"/>
                <a:gd name="connsiteX336" fmla="*/ 2261788 w 3024845"/>
                <a:gd name="connsiteY336" fmla="*/ 624754 h 1059043"/>
                <a:gd name="connsiteX337" fmla="*/ 2263815 w 3024845"/>
                <a:gd name="connsiteY337" fmla="*/ 633401 h 1059043"/>
                <a:gd name="connsiteX338" fmla="*/ 2275975 w 3024845"/>
                <a:gd name="connsiteY338" fmla="*/ 633401 h 1059043"/>
                <a:gd name="connsiteX339" fmla="*/ 2275975 w 3024845"/>
                <a:gd name="connsiteY339" fmla="*/ 626915 h 1059043"/>
                <a:gd name="connsiteX340" fmla="*/ 2298268 w 3024845"/>
                <a:gd name="connsiteY340" fmla="*/ 626915 h 1059043"/>
                <a:gd name="connsiteX341" fmla="*/ 2298268 w 3024845"/>
                <a:gd name="connsiteY341" fmla="*/ 633401 h 1059043"/>
                <a:gd name="connsiteX342" fmla="*/ 2318535 w 3024845"/>
                <a:gd name="connsiteY342" fmla="*/ 633401 h 1059043"/>
                <a:gd name="connsiteX343" fmla="*/ 2318535 w 3024845"/>
                <a:gd name="connsiteY343" fmla="*/ 678798 h 1059043"/>
                <a:gd name="connsiteX344" fmla="*/ 2332722 w 3024845"/>
                <a:gd name="connsiteY344" fmla="*/ 678798 h 1059043"/>
                <a:gd name="connsiteX345" fmla="*/ 2332722 w 3024845"/>
                <a:gd name="connsiteY345" fmla="*/ 665827 h 1059043"/>
                <a:gd name="connsiteX346" fmla="*/ 2348936 w 3024845"/>
                <a:gd name="connsiteY346" fmla="*/ 665827 h 1059043"/>
                <a:gd name="connsiteX347" fmla="*/ 2348936 w 3024845"/>
                <a:gd name="connsiteY347" fmla="*/ 486400 h 1059043"/>
                <a:gd name="connsiteX348" fmla="*/ 2355016 w 3024845"/>
                <a:gd name="connsiteY348" fmla="*/ 479914 h 1059043"/>
                <a:gd name="connsiteX349" fmla="*/ 2427977 w 3024845"/>
                <a:gd name="connsiteY349" fmla="*/ 479914 h 1059043"/>
                <a:gd name="connsiteX350" fmla="*/ 2427977 w 3024845"/>
                <a:gd name="connsiteY350" fmla="*/ 488562 h 1059043"/>
                <a:gd name="connsiteX351" fmla="*/ 2438110 w 3024845"/>
                <a:gd name="connsiteY351" fmla="*/ 488562 h 1059043"/>
                <a:gd name="connsiteX352" fmla="*/ 2438110 w 3024845"/>
                <a:gd name="connsiteY352" fmla="*/ 603136 h 1059043"/>
                <a:gd name="connsiteX353" fmla="*/ 2460404 w 3024845"/>
                <a:gd name="connsiteY353" fmla="*/ 603136 h 1059043"/>
                <a:gd name="connsiteX354" fmla="*/ 2460404 w 3024845"/>
                <a:gd name="connsiteY354" fmla="*/ 536121 h 1059043"/>
                <a:gd name="connsiteX355" fmla="*/ 2486751 w 3024845"/>
                <a:gd name="connsiteY355" fmla="*/ 536121 h 1059043"/>
                <a:gd name="connsiteX356" fmla="*/ 2490804 w 3024845"/>
                <a:gd name="connsiteY356" fmla="*/ 531797 h 1059043"/>
                <a:gd name="connsiteX357" fmla="*/ 2498911 w 3024845"/>
                <a:gd name="connsiteY357" fmla="*/ 531797 h 1059043"/>
                <a:gd name="connsiteX358" fmla="*/ 2502964 w 3024845"/>
                <a:gd name="connsiteY358" fmla="*/ 536121 h 1059043"/>
                <a:gd name="connsiteX359" fmla="*/ 2525258 w 3024845"/>
                <a:gd name="connsiteY359" fmla="*/ 536121 h 1059043"/>
                <a:gd name="connsiteX360" fmla="*/ 2525258 w 3024845"/>
                <a:gd name="connsiteY360" fmla="*/ 419385 h 1059043"/>
                <a:gd name="connsiteX361" fmla="*/ 2582005 w 3024845"/>
                <a:gd name="connsiteY361" fmla="*/ 408576 h 1059043"/>
                <a:gd name="connsiteX362" fmla="*/ 2582005 w 3024845"/>
                <a:gd name="connsiteY362" fmla="*/ 409657 h 1059043"/>
                <a:gd name="connsiteX363" fmla="*/ 2582005 w 3024845"/>
                <a:gd name="connsiteY363" fmla="*/ 417223 h 1059043"/>
                <a:gd name="connsiteX364" fmla="*/ 2608352 w 3024845"/>
                <a:gd name="connsiteY364" fmla="*/ 417223 h 1059043"/>
                <a:gd name="connsiteX365" fmla="*/ 2608352 w 3024845"/>
                <a:gd name="connsiteY365" fmla="*/ 672313 h 1059043"/>
                <a:gd name="connsiteX366" fmla="*/ 2630646 w 3024845"/>
                <a:gd name="connsiteY366" fmla="*/ 672313 h 1059043"/>
                <a:gd name="connsiteX367" fmla="*/ 2630646 w 3024845"/>
                <a:gd name="connsiteY367" fmla="*/ 667989 h 1059043"/>
                <a:gd name="connsiteX368" fmla="*/ 2642806 w 3024845"/>
                <a:gd name="connsiteY368" fmla="*/ 667989 h 1059043"/>
                <a:gd name="connsiteX369" fmla="*/ 2642806 w 3024845"/>
                <a:gd name="connsiteY369" fmla="*/ 672313 h 1059043"/>
                <a:gd name="connsiteX370" fmla="*/ 2667126 w 3024845"/>
                <a:gd name="connsiteY370" fmla="*/ 672313 h 1059043"/>
                <a:gd name="connsiteX371" fmla="*/ 2667126 w 3024845"/>
                <a:gd name="connsiteY371" fmla="*/ 659342 h 1059043"/>
                <a:gd name="connsiteX372" fmla="*/ 2695500 w 3024845"/>
                <a:gd name="connsiteY372" fmla="*/ 659342 h 1059043"/>
                <a:gd name="connsiteX373" fmla="*/ 2707660 w 3024845"/>
                <a:gd name="connsiteY373" fmla="*/ 655018 h 1059043"/>
                <a:gd name="connsiteX374" fmla="*/ 2727927 w 3024845"/>
                <a:gd name="connsiteY374" fmla="*/ 659342 h 1059043"/>
                <a:gd name="connsiteX375" fmla="*/ 2727927 w 3024845"/>
                <a:gd name="connsiteY375" fmla="*/ 642048 h 1059043"/>
                <a:gd name="connsiteX376" fmla="*/ 2736034 w 3024845"/>
                <a:gd name="connsiteY376" fmla="*/ 642048 h 1059043"/>
                <a:gd name="connsiteX377" fmla="*/ 2736034 w 3024845"/>
                <a:gd name="connsiteY377" fmla="*/ 629077 h 1059043"/>
                <a:gd name="connsiteX378" fmla="*/ 2792781 w 3024845"/>
                <a:gd name="connsiteY378" fmla="*/ 629077 h 1059043"/>
                <a:gd name="connsiteX379" fmla="*/ 2792781 w 3024845"/>
                <a:gd name="connsiteY379" fmla="*/ 598812 h 1059043"/>
                <a:gd name="connsiteX380" fmla="*/ 2811021 w 3024845"/>
                <a:gd name="connsiteY380" fmla="*/ 598812 h 1059043"/>
                <a:gd name="connsiteX381" fmla="*/ 2811021 w 3024845"/>
                <a:gd name="connsiteY381" fmla="*/ 592327 h 1059043"/>
                <a:gd name="connsiteX382" fmla="*/ 2823181 w 3024845"/>
                <a:gd name="connsiteY382" fmla="*/ 592327 h 1059043"/>
                <a:gd name="connsiteX383" fmla="*/ 2823181 w 3024845"/>
                <a:gd name="connsiteY383" fmla="*/ 598812 h 1059043"/>
                <a:gd name="connsiteX384" fmla="*/ 2839395 w 3024845"/>
                <a:gd name="connsiteY384" fmla="*/ 598812 h 1059043"/>
                <a:gd name="connsiteX385" fmla="*/ 2839395 w 3024845"/>
                <a:gd name="connsiteY385" fmla="*/ 648533 h 1059043"/>
                <a:gd name="connsiteX386" fmla="*/ 2871822 w 3024845"/>
                <a:gd name="connsiteY386" fmla="*/ 648533 h 1059043"/>
                <a:gd name="connsiteX387" fmla="*/ 2871822 w 3024845"/>
                <a:gd name="connsiteY387" fmla="*/ 622592 h 1059043"/>
                <a:gd name="connsiteX388" fmla="*/ 2910329 w 3024845"/>
                <a:gd name="connsiteY388" fmla="*/ 622592 h 1059043"/>
                <a:gd name="connsiteX389" fmla="*/ 2910329 w 3024845"/>
                <a:gd name="connsiteY389" fmla="*/ 592327 h 1059043"/>
                <a:gd name="connsiteX390" fmla="*/ 2958970 w 3024845"/>
                <a:gd name="connsiteY390" fmla="*/ 592327 h 1059043"/>
                <a:gd name="connsiteX391" fmla="*/ 2958970 w 3024845"/>
                <a:gd name="connsiteY391" fmla="*/ 703483 h 1059043"/>
                <a:gd name="connsiteX392" fmla="*/ 2958970 w 3024845"/>
                <a:gd name="connsiteY392" fmla="*/ 717262 h 1059043"/>
                <a:gd name="connsiteX393" fmla="*/ 3024845 w 3024845"/>
                <a:gd name="connsiteY393" fmla="*/ 717262 h 1059043"/>
                <a:gd name="connsiteX394" fmla="*/ 3024845 w 3024845"/>
                <a:gd name="connsiteY394" fmla="*/ 1059043 h 1059043"/>
                <a:gd name="connsiteX395" fmla="*/ 2054 w 3024845"/>
                <a:gd name="connsiteY395" fmla="*/ 1056710 h 1059043"/>
                <a:gd name="connsiteX396" fmla="*/ 0 w 3024845"/>
                <a:gd name="connsiteY396" fmla="*/ 622592 h 1059043"/>
                <a:gd name="connsiteX397" fmla="*/ 20267 w 3024845"/>
                <a:gd name="connsiteY397" fmla="*/ 622592 h 1059043"/>
                <a:gd name="connsiteX398" fmla="*/ 20774 w 3024845"/>
                <a:gd name="connsiteY398" fmla="*/ 621511 h 1059043"/>
                <a:gd name="connsiteX399" fmla="*/ 24320 w 3024845"/>
                <a:gd name="connsiteY399" fmla="*/ 613945 h 1059043"/>
                <a:gd name="connsiteX400" fmla="*/ 26094 w 3024845"/>
                <a:gd name="connsiteY400" fmla="*/ 614215 h 1059043"/>
                <a:gd name="connsiteX401" fmla="*/ 38507 w 3024845"/>
                <a:gd name="connsiteY401" fmla="*/ 616106 h 1059043"/>
                <a:gd name="connsiteX402" fmla="*/ 39014 w 3024845"/>
                <a:gd name="connsiteY402" fmla="*/ 617458 h 1059043"/>
                <a:gd name="connsiteX403" fmla="*/ 42560 w 3024845"/>
                <a:gd name="connsiteY403" fmla="*/ 626915 h 1059043"/>
                <a:gd name="connsiteX404" fmla="*/ 68907 w 3024845"/>
                <a:gd name="connsiteY404" fmla="*/ 629077 h 1059043"/>
                <a:gd name="connsiteX405" fmla="*/ 68907 w 3024845"/>
                <a:gd name="connsiteY405" fmla="*/ 505856 h 1059043"/>
                <a:gd name="connsiteX406" fmla="*/ 70934 w 3024845"/>
                <a:gd name="connsiteY406" fmla="*/ 505856 h 1059043"/>
                <a:gd name="connsiteX407" fmla="*/ 85121 w 3024845"/>
                <a:gd name="connsiteY407" fmla="*/ 505856 h 1059043"/>
                <a:gd name="connsiteX408" fmla="*/ 85121 w 3024845"/>
                <a:gd name="connsiteY408" fmla="*/ 369664 h 1059043"/>
                <a:gd name="connsiteX409" fmla="*/ 86894 w 3024845"/>
                <a:gd name="connsiteY409" fmla="*/ 369664 h 1059043"/>
                <a:gd name="connsiteX410" fmla="*/ 99308 w 3024845"/>
                <a:gd name="connsiteY410" fmla="*/ 369664 h 1059043"/>
                <a:gd name="connsiteX411" fmla="*/ 99308 w 3024845"/>
                <a:gd name="connsiteY411" fmla="*/ 255090 h 1059043"/>
                <a:gd name="connsiteX412" fmla="*/ 103361 w 3024845"/>
                <a:gd name="connsiteY412" fmla="*/ 226986 h 1059043"/>
                <a:gd name="connsiteX413" fmla="*/ 105388 w 3024845"/>
                <a:gd name="connsiteY413" fmla="*/ 226986 h 1059043"/>
                <a:gd name="connsiteX414" fmla="*/ 119575 w 3024845"/>
                <a:gd name="connsiteY41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80720 w 3024845"/>
                <a:gd name="connsiteY330" fmla="*/ 555577 h 1059043"/>
                <a:gd name="connsiteX331" fmla="*/ 2245574 w 3024845"/>
                <a:gd name="connsiteY331" fmla="*/ 555577 h 1059043"/>
                <a:gd name="connsiteX332" fmla="*/ 2245574 w 3024845"/>
                <a:gd name="connsiteY332" fmla="*/ 631239 h 1059043"/>
                <a:gd name="connsiteX333" fmla="*/ 2253681 w 3024845"/>
                <a:gd name="connsiteY333" fmla="*/ 631239 h 1059043"/>
                <a:gd name="connsiteX334" fmla="*/ 2255708 w 3024845"/>
                <a:gd name="connsiteY334" fmla="*/ 624754 h 1059043"/>
                <a:gd name="connsiteX335" fmla="*/ 2261788 w 3024845"/>
                <a:gd name="connsiteY335" fmla="*/ 624754 h 1059043"/>
                <a:gd name="connsiteX336" fmla="*/ 2263815 w 3024845"/>
                <a:gd name="connsiteY336" fmla="*/ 633401 h 1059043"/>
                <a:gd name="connsiteX337" fmla="*/ 2275975 w 3024845"/>
                <a:gd name="connsiteY337" fmla="*/ 633401 h 1059043"/>
                <a:gd name="connsiteX338" fmla="*/ 2275975 w 3024845"/>
                <a:gd name="connsiteY338" fmla="*/ 626915 h 1059043"/>
                <a:gd name="connsiteX339" fmla="*/ 2298268 w 3024845"/>
                <a:gd name="connsiteY339" fmla="*/ 626915 h 1059043"/>
                <a:gd name="connsiteX340" fmla="*/ 2298268 w 3024845"/>
                <a:gd name="connsiteY340" fmla="*/ 633401 h 1059043"/>
                <a:gd name="connsiteX341" fmla="*/ 2318535 w 3024845"/>
                <a:gd name="connsiteY341" fmla="*/ 633401 h 1059043"/>
                <a:gd name="connsiteX342" fmla="*/ 2318535 w 3024845"/>
                <a:gd name="connsiteY342" fmla="*/ 678798 h 1059043"/>
                <a:gd name="connsiteX343" fmla="*/ 2332722 w 3024845"/>
                <a:gd name="connsiteY343" fmla="*/ 678798 h 1059043"/>
                <a:gd name="connsiteX344" fmla="*/ 2332722 w 3024845"/>
                <a:gd name="connsiteY344" fmla="*/ 665827 h 1059043"/>
                <a:gd name="connsiteX345" fmla="*/ 2348936 w 3024845"/>
                <a:gd name="connsiteY345" fmla="*/ 665827 h 1059043"/>
                <a:gd name="connsiteX346" fmla="*/ 2348936 w 3024845"/>
                <a:gd name="connsiteY346" fmla="*/ 486400 h 1059043"/>
                <a:gd name="connsiteX347" fmla="*/ 2355016 w 3024845"/>
                <a:gd name="connsiteY347" fmla="*/ 479914 h 1059043"/>
                <a:gd name="connsiteX348" fmla="*/ 2427977 w 3024845"/>
                <a:gd name="connsiteY348" fmla="*/ 479914 h 1059043"/>
                <a:gd name="connsiteX349" fmla="*/ 2427977 w 3024845"/>
                <a:gd name="connsiteY349" fmla="*/ 488562 h 1059043"/>
                <a:gd name="connsiteX350" fmla="*/ 2438110 w 3024845"/>
                <a:gd name="connsiteY350" fmla="*/ 488562 h 1059043"/>
                <a:gd name="connsiteX351" fmla="*/ 2438110 w 3024845"/>
                <a:gd name="connsiteY351" fmla="*/ 603136 h 1059043"/>
                <a:gd name="connsiteX352" fmla="*/ 2460404 w 3024845"/>
                <a:gd name="connsiteY352" fmla="*/ 603136 h 1059043"/>
                <a:gd name="connsiteX353" fmla="*/ 2460404 w 3024845"/>
                <a:gd name="connsiteY353" fmla="*/ 536121 h 1059043"/>
                <a:gd name="connsiteX354" fmla="*/ 2486751 w 3024845"/>
                <a:gd name="connsiteY354" fmla="*/ 536121 h 1059043"/>
                <a:gd name="connsiteX355" fmla="*/ 2490804 w 3024845"/>
                <a:gd name="connsiteY355" fmla="*/ 531797 h 1059043"/>
                <a:gd name="connsiteX356" fmla="*/ 2498911 w 3024845"/>
                <a:gd name="connsiteY356" fmla="*/ 531797 h 1059043"/>
                <a:gd name="connsiteX357" fmla="*/ 2502964 w 3024845"/>
                <a:gd name="connsiteY357" fmla="*/ 536121 h 1059043"/>
                <a:gd name="connsiteX358" fmla="*/ 2525258 w 3024845"/>
                <a:gd name="connsiteY358" fmla="*/ 536121 h 1059043"/>
                <a:gd name="connsiteX359" fmla="*/ 2525258 w 3024845"/>
                <a:gd name="connsiteY359" fmla="*/ 419385 h 1059043"/>
                <a:gd name="connsiteX360" fmla="*/ 2582005 w 3024845"/>
                <a:gd name="connsiteY360" fmla="*/ 408576 h 1059043"/>
                <a:gd name="connsiteX361" fmla="*/ 2582005 w 3024845"/>
                <a:gd name="connsiteY361" fmla="*/ 409657 h 1059043"/>
                <a:gd name="connsiteX362" fmla="*/ 2582005 w 3024845"/>
                <a:gd name="connsiteY362" fmla="*/ 417223 h 1059043"/>
                <a:gd name="connsiteX363" fmla="*/ 2608352 w 3024845"/>
                <a:gd name="connsiteY363" fmla="*/ 417223 h 1059043"/>
                <a:gd name="connsiteX364" fmla="*/ 2608352 w 3024845"/>
                <a:gd name="connsiteY364" fmla="*/ 672313 h 1059043"/>
                <a:gd name="connsiteX365" fmla="*/ 2630646 w 3024845"/>
                <a:gd name="connsiteY365" fmla="*/ 672313 h 1059043"/>
                <a:gd name="connsiteX366" fmla="*/ 2630646 w 3024845"/>
                <a:gd name="connsiteY366" fmla="*/ 667989 h 1059043"/>
                <a:gd name="connsiteX367" fmla="*/ 2642806 w 3024845"/>
                <a:gd name="connsiteY367" fmla="*/ 667989 h 1059043"/>
                <a:gd name="connsiteX368" fmla="*/ 2642806 w 3024845"/>
                <a:gd name="connsiteY368" fmla="*/ 672313 h 1059043"/>
                <a:gd name="connsiteX369" fmla="*/ 2667126 w 3024845"/>
                <a:gd name="connsiteY369" fmla="*/ 672313 h 1059043"/>
                <a:gd name="connsiteX370" fmla="*/ 2667126 w 3024845"/>
                <a:gd name="connsiteY370" fmla="*/ 659342 h 1059043"/>
                <a:gd name="connsiteX371" fmla="*/ 2695500 w 3024845"/>
                <a:gd name="connsiteY371" fmla="*/ 659342 h 1059043"/>
                <a:gd name="connsiteX372" fmla="*/ 2707660 w 3024845"/>
                <a:gd name="connsiteY372" fmla="*/ 655018 h 1059043"/>
                <a:gd name="connsiteX373" fmla="*/ 2727927 w 3024845"/>
                <a:gd name="connsiteY373" fmla="*/ 659342 h 1059043"/>
                <a:gd name="connsiteX374" fmla="*/ 2727927 w 3024845"/>
                <a:gd name="connsiteY374" fmla="*/ 642048 h 1059043"/>
                <a:gd name="connsiteX375" fmla="*/ 2736034 w 3024845"/>
                <a:gd name="connsiteY375" fmla="*/ 642048 h 1059043"/>
                <a:gd name="connsiteX376" fmla="*/ 2736034 w 3024845"/>
                <a:gd name="connsiteY376" fmla="*/ 629077 h 1059043"/>
                <a:gd name="connsiteX377" fmla="*/ 2792781 w 3024845"/>
                <a:gd name="connsiteY377" fmla="*/ 629077 h 1059043"/>
                <a:gd name="connsiteX378" fmla="*/ 2792781 w 3024845"/>
                <a:gd name="connsiteY378" fmla="*/ 598812 h 1059043"/>
                <a:gd name="connsiteX379" fmla="*/ 2811021 w 3024845"/>
                <a:gd name="connsiteY379" fmla="*/ 598812 h 1059043"/>
                <a:gd name="connsiteX380" fmla="*/ 2811021 w 3024845"/>
                <a:gd name="connsiteY380" fmla="*/ 592327 h 1059043"/>
                <a:gd name="connsiteX381" fmla="*/ 2823181 w 3024845"/>
                <a:gd name="connsiteY381" fmla="*/ 592327 h 1059043"/>
                <a:gd name="connsiteX382" fmla="*/ 2823181 w 3024845"/>
                <a:gd name="connsiteY382" fmla="*/ 598812 h 1059043"/>
                <a:gd name="connsiteX383" fmla="*/ 2839395 w 3024845"/>
                <a:gd name="connsiteY383" fmla="*/ 598812 h 1059043"/>
                <a:gd name="connsiteX384" fmla="*/ 2839395 w 3024845"/>
                <a:gd name="connsiteY384" fmla="*/ 648533 h 1059043"/>
                <a:gd name="connsiteX385" fmla="*/ 2871822 w 3024845"/>
                <a:gd name="connsiteY385" fmla="*/ 648533 h 1059043"/>
                <a:gd name="connsiteX386" fmla="*/ 2871822 w 3024845"/>
                <a:gd name="connsiteY386" fmla="*/ 622592 h 1059043"/>
                <a:gd name="connsiteX387" fmla="*/ 2910329 w 3024845"/>
                <a:gd name="connsiteY387" fmla="*/ 622592 h 1059043"/>
                <a:gd name="connsiteX388" fmla="*/ 2910329 w 3024845"/>
                <a:gd name="connsiteY388" fmla="*/ 592327 h 1059043"/>
                <a:gd name="connsiteX389" fmla="*/ 2958970 w 3024845"/>
                <a:gd name="connsiteY389" fmla="*/ 592327 h 1059043"/>
                <a:gd name="connsiteX390" fmla="*/ 2958970 w 3024845"/>
                <a:gd name="connsiteY390" fmla="*/ 703483 h 1059043"/>
                <a:gd name="connsiteX391" fmla="*/ 2958970 w 3024845"/>
                <a:gd name="connsiteY391" fmla="*/ 717262 h 1059043"/>
                <a:gd name="connsiteX392" fmla="*/ 3024845 w 3024845"/>
                <a:gd name="connsiteY392" fmla="*/ 717262 h 1059043"/>
                <a:gd name="connsiteX393" fmla="*/ 3024845 w 3024845"/>
                <a:gd name="connsiteY393" fmla="*/ 1059043 h 1059043"/>
                <a:gd name="connsiteX394" fmla="*/ 2054 w 3024845"/>
                <a:gd name="connsiteY394" fmla="*/ 1056710 h 1059043"/>
                <a:gd name="connsiteX395" fmla="*/ 0 w 3024845"/>
                <a:gd name="connsiteY395" fmla="*/ 622592 h 1059043"/>
                <a:gd name="connsiteX396" fmla="*/ 20267 w 3024845"/>
                <a:gd name="connsiteY396" fmla="*/ 622592 h 1059043"/>
                <a:gd name="connsiteX397" fmla="*/ 20774 w 3024845"/>
                <a:gd name="connsiteY397" fmla="*/ 621511 h 1059043"/>
                <a:gd name="connsiteX398" fmla="*/ 24320 w 3024845"/>
                <a:gd name="connsiteY398" fmla="*/ 613945 h 1059043"/>
                <a:gd name="connsiteX399" fmla="*/ 26094 w 3024845"/>
                <a:gd name="connsiteY399" fmla="*/ 614215 h 1059043"/>
                <a:gd name="connsiteX400" fmla="*/ 38507 w 3024845"/>
                <a:gd name="connsiteY400" fmla="*/ 616106 h 1059043"/>
                <a:gd name="connsiteX401" fmla="*/ 39014 w 3024845"/>
                <a:gd name="connsiteY401" fmla="*/ 617458 h 1059043"/>
                <a:gd name="connsiteX402" fmla="*/ 42560 w 3024845"/>
                <a:gd name="connsiteY402" fmla="*/ 626915 h 1059043"/>
                <a:gd name="connsiteX403" fmla="*/ 68907 w 3024845"/>
                <a:gd name="connsiteY403" fmla="*/ 629077 h 1059043"/>
                <a:gd name="connsiteX404" fmla="*/ 68907 w 3024845"/>
                <a:gd name="connsiteY404" fmla="*/ 505856 h 1059043"/>
                <a:gd name="connsiteX405" fmla="*/ 70934 w 3024845"/>
                <a:gd name="connsiteY405" fmla="*/ 505856 h 1059043"/>
                <a:gd name="connsiteX406" fmla="*/ 85121 w 3024845"/>
                <a:gd name="connsiteY406" fmla="*/ 505856 h 1059043"/>
                <a:gd name="connsiteX407" fmla="*/ 85121 w 3024845"/>
                <a:gd name="connsiteY407" fmla="*/ 369664 h 1059043"/>
                <a:gd name="connsiteX408" fmla="*/ 86894 w 3024845"/>
                <a:gd name="connsiteY408" fmla="*/ 369664 h 1059043"/>
                <a:gd name="connsiteX409" fmla="*/ 99308 w 3024845"/>
                <a:gd name="connsiteY409" fmla="*/ 369664 h 1059043"/>
                <a:gd name="connsiteX410" fmla="*/ 99308 w 3024845"/>
                <a:gd name="connsiteY410" fmla="*/ 255090 h 1059043"/>
                <a:gd name="connsiteX411" fmla="*/ 103361 w 3024845"/>
                <a:gd name="connsiteY411" fmla="*/ 226986 h 1059043"/>
                <a:gd name="connsiteX412" fmla="*/ 105388 w 3024845"/>
                <a:gd name="connsiteY412" fmla="*/ 226986 h 1059043"/>
                <a:gd name="connsiteX413" fmla="*/ 119575 w 3024845"/>
                <a:gd name="connsiteY41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0720 w 3024845"/>
                <a:gd name="connsiteY329" fmla="*/ 555577 h 1059043"/>
                <a:gd name="connsiteX330" fmla="*/ 2245574 w 3024845"/>
                <a:gd name="connsiteY330" fmla="*/ 555577 h 1059043"/>
                <a:gd name="connsiteX331" fmla="*/ 2245574 w 3024845"/>
                <a:gd name="connsiteY331" fmla="*/ 631239 h 1059043"/>
                <a:gd name="connsiteX332" fmla="*/ 2253681 w 3024845"/>
                <a:gd name="connsiteY332" fmla="*/ 631239 h 1059043"/>
                <a:gd name="connsiteX333" fmla="*/ 2255708 w 3024845"/>
                <a:gd name="connsiteY333" fmla="*/ 624754 h 1059043"/>
                <a:gd name="connsiteX334" fmla="*/ 2261788 w 3024845"/>
                <a:gd name="connsiteY334" fmla="*/ 624754 h 1059043"/>
                <a:gd name="connsiteX335" fmla="*/ 2263815 w 3024845"/>
                <a:gd name="connsiteY335" fmla="*/ 633401 h 1059043"/>
                <a:gd name="connsiteX336" fmla="*/ 2275975 w 3024845"/>
                <a:gd name="connsiteY336" fmla="*/ 633401 h 1059043"/>
                <a:gd name="connsiteX337" fmla="*/ 2275975 w 3024845"/>
                <a:gd name="connsiteY337" fmla="*/ 626915 h 1059043"/>
                <a:gd name="connsiteX338" fmla="*/ 2298268 w 3024845"/>
                <a:gd name="connsiteY338" fmla="*/ 626915 h 1059043"/>
                <a:gd name="connsiteX339" fmla="*/ 2298268 w 3024845"/>
                <a:gd name="connsiteY339" fmla="*/ 633401 h 1059043"/>
                <a:gd name="connsiteX340" fmla="*/ 2318535 w 3024845"/>
                <a:gd name="connsiteY340" fmla="*/ 633401 h 1059043"/>
                <a:gd name="connsiteX341" fmla="*/ 2318535 w 3024845"/>
                <a:gd name="connsiteY341" fmla="*/ 678798 h 1059043"/>
                <a:gd name="connsiteX342" fmla="*/ 2332722 w 3024845"/>
                <a:gd name="connsiteY342" fmla="*/ 678798 h 1059043"/>
                <a:gd name="connsiteX343" fmla="*/ 2332722 w 3024845"/>
                <a:gd name="connsiteY343" fmla="*/ 665827 h 1059043"/>
                <a:gd name="connsiteX344" fmla="*/ 2348936 w 3024845"/>
                <a:gd name="connsiteY344" fmla="*/ 665827 h 1059043"/>
                <a:gd name="connsiteX345" fmla="*/ 2348936 w 3024845"/>
                <a:gd name="connsiteY345" fmla="*/ 486400 h 1059043"/>
                <a:gd name="connsiteX346" fmla="*/ 2355016 w 3024845"/>
                <a:gd name="connsiteY346" fmla="*/ 479914 h 1059043"/>
                <a:gd name="connsiteX347" fmla="*/ 2427977 w 3024845"/>
                <a:gd name="connsiteY347" fmla="*/ 479914 h 1059043"/>
                <a:gd name="connsiteX348" fmla="*/ 2427977 w 3024845"/>
                <a:gd name="connsiteY348" fmla="*/ 488562 h 1059043"/>
                <a:gd name="connsiteX349" fmla="*/ 2438110 w 3024845"/>
                <a:gd name="connsiteY349" fmla="*/ 488562 h 1059043"/>
                <a:gd name="connsiteX350" fmla="*/ 2438110 w 3024845"/>
                <a:gd name="connsiteY350" fmla="*/ 603136 h 1059043"/>
                <a:gd name="connsiteX351" fmla="*/ 2460404 w 3024845"/>
                <a:gd name="connsiteY351" fmla="*/ 603136 h 1059043"/>
                <a:gd name="connsiteX352" fmla="*/ 2460404 w 3024845"/>
                <a:gd name="connsiteY352" fmla="*/ 536121 h 1059043"/>
                <a:gd name="connsiteX353" fmla="*/ 2486751 w 3024845"/>
                <a:gd name="connsiteY353" fmla="*/ 536121 h 1059043"/>
                <a:gd name="connsiteX354" fmla="*/ 2490804 w 3024845"/>
                <a:gd name="connsiteY354" fmla="*/ 531797 h 1059043"/>
                <a:gd name="connsiteX355" fmla="*/ 2498911 w 3024845"/>
                <a:gd name="connsiteY355" fmla="*/ 531797 h 1059043"/>
                <a:gd name="connsiteX356" fmla="*/ 2502964 w 3024845"/>
                <a:gd name="connsiteY356" fmla="*/ 536121 h 1059043"/>
                <a:gd name="connsiteX357" fmla="*/ 2525258 w 3024845"/>
                <a:gd name="connsiteY357" fmla="*/ 536121 h 1059043"/>
                <a:gd name="connsiteX358" fmla="*/ 2525258 w 3024845"/>
                <a:gd name="connsiteY358" fmla="*/ 419385 h 1059043"/>
                <a:gd name="connsiteX359" fmla="*/ 2582005 w 3024845"/>
                <a:gd name="connsiteY359" fmla="*/ 408576 h 1059043"/>
                <a:gd name="connsiteX360" fmla="*/ 2582005 w 3024845"/>
                <a:gd name="connsiteY360" fmla="*/ 409657 h 1059043"/>
                <a:gd name="connsiteX361" fmla="*/ 2582005 w 3024845"/>
                <a:gd name="connsiteY361" fmla="*/ 417223 h 1059043"/>
                <a:gd name="connsiteX362" fmla="*/ 2608352 w 3024845"/>
                <a:gd name="connsiteY362" fmla="*/ 417223 h 1059043"/>
                <a:gd name="connsiteX363" fmla="*/ 2608352 w 3024845"/>
                <a:gd name="connsiteY363" fmla="*/ 672313 h 1059043"/>
                <a:gd name="connsiteX364" fmla="*/ 2630646 w 3024845"/>
                <a:gd name="connsiteY364" fmla="*/ 672313 h 1059043"/>
                <a:gd name="connsiteX365" fmla="*/ 2630646 w 3024845"/>
                <a:gd name="connsiteY365" fmla="*/ 667989 h 1059043"/>
                <a:gd name="connsiteX366" fmla="*/ 2642806 w 3024845"/>
                <a:gd name="connsiteY366" fmla="*/ 667989 h 1059043"/>
                <a:gd name="connsiteX367" fmla="*/ 2642806 w 3024845"/>
                <a:gd name="connsiteY367" fmla="*/ 672313 h 1059043"/>
                <a:gd name="connsiteX368" fmla="*/ 2667126 w 3024845"/>
                <a:gd name="connsiteY368" fmla="*/ 672313 h 1059043"/>
                <a:gd name="connsiteX369" fmla="*/ 2667126 w 3024845"/>
                <a:gd name="connsiteY369" fmla="*/ 659342 h 1059043"/>
                <a:gd name="connsiteX370" fmla="*/ 2695500 w 3024845"/>
                <a:gd name="connsiteY370" fmla="*/ 659342 h 1059043"/>
                <a:gd name="connsiteX371" fmla="*/ 2707660 w 3024845"/>
                <a:gd name="connsiteY371" fmla="*/ 655018 h 1059043"/>
                <a:gd name="connsiteX372" fmla="*/ 2727927 w 3024845"/>
                <a:gd name="connsiteY372" fmla="*/ 659342 h 1059043"/>
                <a:gd name="connsiteX373" fmla="*/ 2727927 w 3024845"/>
                <a:gd name="connsiteY373" fmla="*/ 642048 h 1059043"/>
                <a:gd name="connsiteX374" fmla="*/ 2736034 w 3024845"/>
                <a:gd name="connsiteY374" fmla="*/ 642048 h 1059043"/>
                <a:gd name="connsiteX375" fmla="*/ 2736034 w 3024845"/>
                <a:gd name="connsiteY375" fmla="*/ 629077 h 1059043"/>
                <a:gd name="connsiteX376" fmla="*/ 2792781 w 3024845"/>
                <a:gd name="connsiteY376" fmla="*/ 629077 h 1059043"/>
                <a:gd name="connsiteX377" fmla="*/ 2792781 w 3024845"/>
                <a:gd name="connsiteY377" fmla="*/ 598812 h 1059043"/>
                <a:gd name="connsiteX378" fmla="*/ 2811021 w 3024845"/>
                <a:gd name="connsiteY378" fmla="*/ 598812 h 1059043"/>
                <a:gd name="connsiteX379" fmla="*/ 2811021 w 3024845"/>
                <a:gd name="connsiteY379" fmla="*/ 592327 h 1059043"/>
                <a:gd name="connsiteX380" fmla="*/ 2823181 w 3024845"/>
                <a:gd name="connsiteY380" fmla="*/ 592327 h 1059043"/>
                <a:gd name="connsiteX381" fmla="*/ 2823181 w 3024845"/>
                <a:gd name="connsiteY381" fmla="*/ 598812 h 1059043"/>
                <a:gd name="connsiteX382" fmla="*/ 2839395 w 3024845"/>
                <a:gd name="connsiteY382" fmla="*/ 598812 h 1059043"/>
                <a:gd name="connsiteX383" fmla="*/ 2839395 w 3024845"/>
                <a:gd name="connsiteY383" fmla="*/ 648533 h 1059043"/>
                <a:gd name="connsiteX384" fmla="*/ 2871822 w 3024845"/>
                <a:gd name="connsiteY384" fmla="*/ 648533 h 1059043"/>
                <a:gd name="connsiteX385" fmla="*/ 2871822 w 3024845"/>
                <a:gd name="connsiteY385" fmla="*/ 622592 h 1059043"/>
                <a:gd name="connsiteX386" fmla="*/ 2910329 w 3024845"/>
                <a:gd name="connsiteY386" fmla="*/ 622592 h 1059043"/>
                <a:gd name="connsiteX387" fmla="*/ 2910329 w 3024845"/>
                <a:gd name="connsiteY387" fmla="*/ 592327 h 1059043"/>
                <a:gd name="connsiteX388" fmla="*/ 2958970 w 3024845"/>
                <a:gd name="connsiteY388" fmla="*/ 592327 h 1059043"/>
                <a:gd name="connsiteX389" fmla="*/ 2958970 w 3024845"/>
                <a:gd name="connsiteY389" fmla="*/ 703483 h 1059043"/>
                <a:gd name="connsiteX390" fmla="*/ 2958970 w 3024845"/>
                <a:gd name="connsiteY390" fmla="*/ 717262 h 1059043"/>
                <a:gd name="connsiteX391" fmla="*/ 3024845 w 3024845"/>
                <a:gd name="connsiteY391" fmla="*/ 717262 h 1059043"/>
                <a:gd name="connsiteX392" fmla="*/ 3024845 w 3024845"/>
                <a:gd name="connsiteY392" fmla="*/ 1059043 h 1059043"/>
                <a:gd name="connsiteX393" fmla="*/ 2054 w 3024845"/>
                <a:gd name="connsiteY393" fmla="*/ 1056710 h 1059043"/>
                <a:gd name="connsiteX394" fmla="*/ 0 w 3024845"/>
                <a:gd name="connsiteY394" fmla="*/ 622592 h 1059043"/>
                <a:gd name="connsiteX395" fmla="*/ 20267 w 3024845"/>
                <a:gd name="connsiteY395" fmla="*/ 622592 h 1059043"/>
                <a:gd name="connsiteX396" fmla="*/ 20774 w 3024845"/>
                <a:gd name="connsiteY396" fmla="*/ 621511 h 1059043"/>
                <a:gd name="connsiteX397" fmla="*/ 24320 w 3024845"/>
                <a:gd name="connsiteY397" fmla="*/ 613945 h 1059043"/>
                <a:gd name="connsiteX398" fmla="*/ 26094 w 3024845"/>
                <a:gd name="connsiteY398" fmla="*/ 614215 h 1059043"/>
                <a:gd name="connsiteX399" fmla="*/ 38507 w 3024845"/>
                <a:gd name="connsiteY399" fmla="*/ 616106 h 1059043"/>
                <a:gd name="connsiteX400" fmla="*/ 39014 w 3024845"/>
                <a:gd name="connsiteY400" fmla="*/ 617458 h 1059043"/>
                <a:gd name="connsiteX401" fmla="*/ 42560 w 3024845"/>
                <a:gd name="connsiteY401" fmla="*/ 626915 h 1059043"/>
                <a:gd name="connsiteX402" fmla="*/ 68907 w 3024845"/>
                <a:gd name="connsiteY402" fmla="*/ 629077 h 1059043"/>
                <a:gd name="connsiteX403" fmla="*/ 68907 w 3024845"/>
                <a:gd name="connsiteY403" fmla="*/ 505856 h 1059043"/>
                <a:gd name="connsiteX404" fmla="*/ 70934 w 3024845"/>
                <a:gd name="connsiteY404" fmla="*/ 505856 h 1059043"/>
                <a:gd name="connsiteX405" fmla="*/ 85121 w 3024845"/>
                <a:gd name="connsiteY405" fmla="*/ 505856 h 1059043"/>
                <a:gd name="connsiteX406" fmla="*/ 85121 w 3024845"/>
                <a:gd name="connsiteY406" fmla="*/ 369664 h 1059043"/>
                <a:gd name="connsiteX407" fmla="*/ 86894 w 3024845"/>
                <a:gd name="connsiteY407" fmla="*/ 369664 h 1059043"/>
                <a:gd name="connsiteX408" fmla="*/ 99308 w 3024845"/>
                <a:gd name="connsiteY408" fmla="*/ 369664 h 1059043"/>
                <a:gd name="connsiteX409" fmla="*/ 99308 w 3024845"/>
                <a:gd name="connsiteY409" fmla="*/ 255090 h 1059043"/>
                <a:gd name="connsiteX410" fmla="*/ 103361 w 3024845"/>
                <a:gd name="connsiteY410" fmla="*/ 226986 h 1059043"/>
                <a:gd name="connsiteX411" fmla="*/ 105388 w 3024845"/>
                <a:gd name="connsiteY411" fmla="*/ 226986 h 1059043"/>
                <a:gd name="connsiteX412" fmla="*/ 119575 w 3024845"/>
                <a:gd name="connsiteY41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35634 h 1059043"/>
                <a:gd name="connsiteX328" fmla="*/ 2180720 w 3024845"/>
                <a:gd name="connsiteY328" fmla="*/ 555577 h 1059043"/>
                <a:gd name="connsiteX329" fmla="*/ 2245574 w 3024845"/>
                <a:gd name="connsiteY329" fmla="*/ 555577 h 1059043"/>
                <a:gd name="connsiteX330" fmla="*/ 2245574 w 3024845"/>
                <a:gd name="connsiteY330" fmla="*/ 631239 h 1059043"/>
                <a:gd name="connsiteX331" fmla="*/ 2253681 w 3024845"/>
                <a:gd name="connsiteY331" fmla="*/ 631239 h 1059043"/>
                <a:gd name="connsiteX332" fmla="*/ 2255708 w 3024845"/>
                <a:gd name="connsiteY332" fmla="*/ 624754 h 1059043"/>
                <a:gd name="connsiteX333" fmla="*/ 2261788 w 3024845"/>
                <a:gd name="connsiteY333" fmla="*/ 624754 h 1059043"/>
                <a:gd name="connsiteX334" fmla="*/ 2263815 w 3024845"/>
                <a:gd name="connsiteY334" fmla="*/ 633401 h 1059043"/>
                <a:gd name="connsiteX335" fmla="*/ 2275975 w 3024845"/>
                <a:gd name="connsiteY335" fmla="*/ 633401 h 1059043"/>
                <a:gd name="connsiteX336" fmla="*/ 2275975 w 3024845"/>
                <a:gd name="connsiteY336" fmla="*/ 626915 h 1059043"/>
                <a:gd name="connsiteX337" fmla="*/ 2298268 w 3024845"/>
                <a:gd name="connsiteY337" fmla="*/ 626915 h 1059043"/>
                <a:gd name="connsiteX338" fmla="*/ 2298268 w 3024845"/>
                <a:gd name="connsiteY338" fmla="*/ 633401 h 1059043"/>
                <a:gd name="connsiteX339" fmla="*/ 2318535 w 3024845"/>
                <a:gd name="connsiteY339" fmla="*/ 633401 h 1059043"/>
                <a:gd name="connsiteX340" fmla="*/ 2318535 w 3024845"/>
                <a:gd name="connsiteY340" fmla="*/ 678798 h 1059043"/>
                <a:gd name="connsiteX341" fmla="*/ 2332722 w 3024845"/>
                <a:gd name="connsiteY341" fmla="*/ 678798 h 1059043"/>
                <a:gd name="connsiteX342" fmla="*/ 2332722 w 3024845"/>
                <a:gd name="connsiteY342" fmla="*/ 665827 h 1059043"/>
                <a:gd name="connsiteX343" fmla="*/ 2348936 w 3024845"/>
                <a:gd name="connsiteY343" fmla="*/ 665827 h 1059043"/>
                <a:gd name="connsiteX344" fmla="*/ 2348936 w 3024845"/>
                <a:gd name="connsiteY344" fmla="*/ 486400 h 1059043"/>
                <a:gd name="connsiteX345" fmla="*/ 2355016 w 3024845"/>
                <a:gd name="connsiteY345" fmla="*/ 479914 h 1059043"/>
                <a:gd name="connsiteX346" fmla="*/ 2427977 w 3024845"/>
                <a:gd name="connsiteY346" fmla="*/ 479914 h 1059043"/>
                <a:gd name="connsiteX347" fmla="*/ 2427977 w 3024845"/>
                <a:gd name="connsiteY347" fmla="*/ 488562 h 1059043"/>
                <a:gd name="connsiteX348" fmla="*/ 2438110 w 3024845"/>
                <a:gd name="connsiteY348" fmla="*/ 488562 h 1059043"/>
                <a:gd name="connsiteX349" fmla="*/ 2438110 w 3024845"/>
                <a:gd name="connsiteY349" fmla="*/ 603136 h 1059043"/>
                <a:gd name="connsiteX350" fmla="*/ 2460404 w 3024845"/>
                <a:gd name="connsiteY350" fmla="*/ 603136 h 1059043"/>
                <a:gd name="connsiteX351" fmla="*/ 2460404 w 3024845"/>
                <a:gd name="connsiteY351" fmla="*/ 536121 h 1059043"/>
                <a:gd name="connsiteX352" fmla="*/ 2486751 w 3024845"/>
                <a:gd name="connsiteY352" fmla="*/ 536121 h 1059043"/>
                <a:gd name="connsiteX353" fmla="*/ 2490804 w 3024845"/>
                <a:gd name="connsiteY353" fmla="*/ 531797 h 1059043"/>
                <a:gd name="connsiteX354" fmla="*/ 2498911 w 3024845"/>
                <a:gd name="connsiteY354" fmla="*/ 531797 h 1059043"/>
                <a:gd name="connsiteX355" fmla="*/ 2502964 w 3024845"/>
                <a:gd name="connsiteY355" fmla="*/ 536121 h 1059043"/>
                <a:gd name="connsiteX356" fmla="*/ 2525258 w 3024845"/>
                <a:gd name="connsiteY356" fmla="*/ 536121 h 1059043"/>
                <a:gd name="connsiteX357" fmla="*/ 2525258 w 3024845"/>
                <a:gd name="connsiteY357" fmla="*/ 419385 h 1059043"/>
                <a:gd name="connsiteX358" fmla="*/ 2582005 w 3024845"/>
                <a:gd name="connsiteY358" fmla="*/ 408576 h 1059043"/>
                <a:gd name="connsiteX359" fmla="*/ 2582005 w 3024845"/>
                <a:gd name="connsiteY359" fmla="*/ 409657 h 1059043"/>
                <a:gd name="connsiteX360" fmla="*/ 2582005 w 3024845"/>
                <a:gd name="connsiteY360" fmla="*/ 417223 h 1059043"/>
                <a:gd name="connsiteX361" fmla="*/ 2608352 w 3024845"/>
                <a:gd name="connsiteY361" fmla="*/ 417223 h 1059043"/>
                <a:gd name="connsiteX362" fmla="*/ 2608352 w 3024845"/>
                <a:gd name="connsiteY362" fmla="*/ 672313 h 1059043"/>
                <a:gd name="connsiteX363" fmla="*/ 2630646 w 3024845"/>
                <a:gd name="connsiteY363" fmla="*/ 672313 h 1059043"/>
                <a:gd name="connsiteX364" fmla="*/ 2630646 w 3024845"/>
                <a:gd name="connsiteY364" fmla="*/ 667989 h 1059043"/>
                <a:gd name="connsiteX365" fmla="*/ 2642806 w 3024845"/>
                <a:gd name="connsiteY365" fmla="*/ 667989 h 1059043"/>
                <a:gd name="connsiteX366" fmla="*/ 2642806 w 3024845"/>
                <a:gd name="connsiteY366" fmla="*/ 672313 h 1059043"/>
                <a:gd name="connsiteX367" fmla="*/ 2667126 w 3024845"/>
                <a:gd name="connsiteY367" fmla="*/ 672313 h 1059043"/>
                <a:gd name="connsiteX368" fmla="*/ 2667126 w 3024845"/>
                <a:gd name="connsiteY368" fmla="*/ 659342 h 1059043"/>
                <a:gd name="connsiteX369" fmla="*/ 2695500 w 3024845"/>
                <a:gd name="connsiteY369" fmla="*/ 659342 h 1059043"/>
                <a:gd name="connsiteX370" fmla="*/ 2707660 w 3024845"/>
                <a:gd name="connsiteY370" fmla="*/ 655018 h 1059043"/>
                <a:gd name="connsiteX371" fmla="*/ 2727927 w 3024845"/>
                <a:gd name="connsiteY371" fmla="*/ 659342 h 1059043"/>
                <a:gd name="connsiteX372" fmla="*/ 2727927 w 3024845"/>
                <a:gd name="connsiteY372" fmla="*/ 642048 h 1059043"/>
                <a:gd name="connsiteX373" fmla="*/ 2736034 w 3024845"/>
                <a:gd name="connsiteY373" fmla="*/ 642048 h 1059043"/>
                <a:gd name="connsiteX374" fmla="*/ 2736034 w 3024845"/>
                <a:gd name="connsiteY374" fmla="*/ 629077 h 1059043"/>
                <a:gd name="connsiteX375" fmla="*/ 2792781 w 3024845"/>
                <a:gd name="connsiteY375" fmla="*/ 629077 h 1059043"/>
                <a:gd name="connsiteX376" fmla="*/ 2792781 w 3024845"/>
                <a:gd name="connsiteY376" fmla="*/ 598812 h 1059043"/>
                <a:gd name="connsiteX377" fmla="*/ 2811021 w 3024845"/>
                <a:gd name="connsiteY377" fmla="*/ 598812 h 1059043"/>
                <a:gd name="connsiteX378" fmla="*/ 2811021 w 3024845"/>
                <a:gd name="connsiteY378" fmla="*/ 592327 h 1059043"/>
                <a:gd name="connsiteX379" fmla="*/ 2823181 w 3024845"/>
                <a:gd name="connsiteY379" fmla="*/ 592327 h 1059043"/>
                <a:gd name="connsiteX380" fmla="*/ 2823181 w 3024845"/>
                <a:gd name="connsiteY380" fmla="*/ 598812 h 1059043"/>
                <a:gd name="connsiteX381" fmla="*/ 2839395 w 3024845"/>
                <a:gd name="connsiteY381" fmla="*/ 598812 h 1059043"/>
                <a:gd name="connsiteX382" fmla="*/ 2839395 w 3024845"/>
                <a:gd name="connsiteY382" fmla="*/ 648533 h 1059043"/>
                <a:gd name="connsiteX383" fmla="*/ 2871822 w 3024845"/>
                <a:gd name="connsiteY383" fmla="*/ 648533 h 1059043"/>
                <a:gd name="connsiteX384" fmla="*/ 2871822 w 3024845"/>
                <a:gd name="connsiteY384" fmla="*/ 622592 h 1059043"/>
                <a:gd name="connsiteX385" fmla="*/ 2910329 w 3024845"/>
                <a:gd name="connsiteY385" fmla="*/ 622592 h 1059043"/>
                <a:gd name="connsiteX386" fmla="*/ 2910329 w 3024845"/>
                <a:gd name="connsiteY386" fmla="*/ 592327 h 1059043"/>
                <a:gd name="connsiteX387" fmla="*/ 2958970 w 3024845"/>
                <a:gd name="connsiteY387" fmla="*/ 592327 h 1059043"/>
                <a:gd name="connsiteX388" fmla="*/ 2958970 w 3024845"/>
                <a:gd name="connsiteY388" fmla="*/ 703483 h 1059043"/>
                <a:gd name="connsiteX389" fmla="*/ 2958970 w 3024845"/>
                <a:gd name="connsiteY389" fmla="*/ 717262 h 1059043"/>
                <a:gd name="connsiteX390" fmla="*/ 3024845 w 3024845"/>
                <a:gd name="connsiteY390" fmla="*/ 717262 h 1059043"/>
                <a:gd name="connsiteX391" fmla="*/ 3024845 w 3024845"/>
                <a:gd name="connsiteY391" fmla="*/ 1059043 h 1059043"/>
                <a:gd name="connsiteX392" fmla="*/ 2054 w 3024845"/>
                <a:gd name="connsiteY392" fmla="*/ 1056710 h 1059043"/>
                <a:gd name="connsiteX393" fmla="*/ 0 w 3024845"/>
                <a:gd name="connsiteY393" fmla="*/ 622592 h 1059043"/>
                <a:gd name="connsiteX394" fmla="*/ 20267 w 3024845"/>
                <a:gd name="connsiteY394" fmla="*/ 622592 h 1059043"/>
                <a:gd name="connsiteX395" fmla="*/ 20774 w 3024845"/>
                <a:gd name="connsiteY395" fmla="*/ 621511 h 1059043"/>
                <a:gd name="connsiteX396" fmla="*/ 24320 w 3024845"/>
                <a:gd name="connsiteY396" fmla="*/ 613945 h 1059043"/>
                <a:gd name="connsiteX397" fmla="*/ 26094 w 3024845"/>
                <a:gd name="connsiteY397" fmla="*/ 614215 h 1059043"/>
                <a:gd name="connsiteX398" fmla="*/ 38507 w 3024845"/>
                <a:gd name="connsiteY398" fmla="*/ 616106 h 1059043"/>
                <a:gd name="connsiteX399" fmla="*/ 39014 w 3024845"/>
                <a:gd name="connsiteY399" fmla="*/ 617458 h 1059043"/>
                <a:gd name="connsiteX400" fmla="*/ 42560 w 3024845"/>
                <a:gd name="connsiteY400" fmla="*/ 626915 h 1059043"/>
                <a:gd name="connsiteX401" fmla="*/ 68907 w 3024845"/>
                <a:gd name="connsiteY401" fmla="*/ 629077 h 1059043"/>
                <a:gd name="connsiteX402" fmla="*/ 68907 w 3024845"/>
                <a:gd name="connsiteY402" fmla="*/ 505856 h 1059043"/>
                <a:gd name="connsiteX403" fmla="*/ 70934 w 3024845"/>
                <a:gd name="connsiteY403" fmla="*/ 505856 h 1059043"/>
                <a:gd name="connsiteX404" fmla="*/ 85121 w 3024845"/>
                <a:gd name="connsiteY404" fmla="*/ 505856 h 1059043"/>
                <a:gd name="connsiteX405" fmla="*/ 85121 w 3024845"/>
                <a:gd name="connsiteY405" fmla="*/ 369664 h 1059043"/>
                <a:gd name="connsiteX406" fmla="*/ 86894 w 3024845"/>
                <a:gd name="connsiteY406" fmla="*/ 369664 h 1059043"/>
                <a:gd name="connsiteX407" fmla="*/ 99308 w 3024845"/>
                <a:gd name="connsiteY407" fmla="*/ 369664 h 1059043"/>
                <a:gd name="connsiteX408" fmla="*/ 99308 w 3024845"/>
                <a:gd name="connsiteY408" fmla="*/ 255090 h 1059043"/>
                <a:gd name="connsiteX409" fmla="*/ 103361 w 3024845"/>
                <a:gd name="connsiteY409" fmla="*/ 226986 h 1059043"/>
                <a:gd name="connsiteX410" fmla="*/ 105388 w 3024845"/>
                <a:gd name="connsiteY410" fmla="*/ 226986 h 1059043"/>
                <a:gd name="connsiteX411" fmla="*/ 119575 w 3024845"/>
                <a:gd name="connsiteY41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80720 w 3024845"/>
                <a:gd name="connsiteY327" fmla="*/ 555577 h 1059043"/>
                <a:gd name="connsiteX328" fmla="*/ 2245574 w 3024845"/>
                <a:gd name="connsiteY328" fmla="*/ 555577 h 1059043"/>
                <a:gd name="connsiteX329" fmla="*/ 2245574 w 3024845"/>
                <a:gd name="connsiteY329" fmla="*/ 631239 h 1059043"/>
                <a:gd name="connsiteX330" fmla="*/ 2253681 w 3024845"/>
                <a:gd name="connsiteY330" fmla="*/ 631239 h 1059043"/>
                <a:gd name="connsiteX331" fmla="*/ 2255708 w 3024845"/>
                <a:gd name="connsiteY331" fmla="*/ 624754 h 1059043"/>
                <a:gd name="connsiteX332" fmla="*/ 2261788 w 3024845"/>
                <a:gd name="connsiteY332" fmla="*/ 624754 h 1059043"/>
                <a:gd name="connsiteX333" fmla="*/ 2263815 w 3024845"/>
                <a:gd name="connsiteY333" fmla="*/ 633401 h 1059043"/>
                <a:gd name="connsiteX334" fmla="*/ 2275975 w 3024845"/>
                <a:gd name="connsiteY334" fmla="*/ 633401 h 1059043"/>
                <a:gd name="connsiteX335" fmla="*/ 2275975 w 3024845"/>
                <a:gd name="connsiteY335" fmla="*/ 626915 h 1059043"/>
                <a:gd name="connsiteX336" fmla="*/ 2298268 w 3024845"/>
                <a:gd name="connsiteY336" fmla="*/ 626915 h 1059043"/>
                <a:gd name="connsiteX337" fmla="*/ 2298268 w 3024845"/>
                <a:gd name="connsiteY337" fmla="*/ 633401 h 1059043"/>
                <a:gd name="connsiteX338" fmla="*/ 2318535 w 3024845"/>
                <a:gd name="connsiteY338" fmla="*/ 633401 h 1059043"/>
                <a:gd name="connsiteX339" fmla="*/ 2318535 w 3024845"/>
                <a:gd name="connsiteY339" fmla="*/ 678798 h 1059043"/>
                <a:gd name="connsiteX340" fmla="*/ 2332722 w 3024845"/>
                <a:gd name="connsiteY340" fmla="*/ 678798 h 1059043"/>
                <a:gd name="connsiteX341" fmla="*/ 2332722 w 3024845"/>
                <a:gd name="connsiteY341" fmla="*/ 665827 h 1059043"/>
                <a:gd name="connsiteX342" fmla="*/ 2348936 w 3024845"/>
                <a:gd name="connsiteY342" fmla="*/ 665827 h 1059043"/>
                <a:gd name="connsiteX343" fmla="*/ 2348936 w 3024845"/>
                <a:gd name="connsiteY343" fmla="*/ 486400 h 1059043"/>
                <a:gd name="connsiteX344" fmla="*/ 2355016 w 3024845"/>
                <a:gd name="connsiteY344" fmla="*/ 479914 h 1059043"/>
                <a:gd name="connsiteX345" fmla="*/ 2427977 w 3024845"/>
                <a:gd name="connsiteY345" fmla="*/ 479914 h 1059043"/>
                <a:gd name="connsiteX346" fmla="*/ 2427977 w 3024845"/>
                <a:gd name="connsiteY346" fmla="*/ 488562 h 1059043"/>
                <a:gd name="connsiteX347" fmla="*/ 2438110 w 3024845"/>
                <a:gd name="connsiteY347" fmla="*/ 488562 h 1059043"/>
                <a:gd name="connsiteX348" fmla="*/ 2438110 w 3024845"/>
                <a:gd name="connsiteY348" fmla="*/ 603136 h 1059043"/>
                <a:gd name="connsiteX349" fmla="*/ 2460404 w 3024845"/>
                <a:gd name="connsiteY349" fmla="*/ 603136 h 1059043"/>
                <a:gd name="connsiteX350" fmla="*/ 2460404 w 3024845"/>
                <a:gd name="connsiteY350" fmla="*/ 536121 h 1059043"/>
                <a:gd name="connsiteX351" fmla="*/ 2486751 w 3024845"/>
                <a:gd name="connsiteY351" fmla="*/ 536121 h 1059043"/>
                <a:gd name="connsiteX352" fmla="*/ 2490804 w 3024845"/>
                <a:gd name="connsiteY352" fmla="*/ 531797 h 1059043"/>
                <a:gd name="connsiteX353" fmla="*/ 2498911 w 3024845"/>
                <a:gd name="connsiteY353" fmla="*/ 531797 h 1059043"/>
                <a:gd name="connsiteX354" fmla="*/ 2502964 w 3024845"/>
                <a:gd name="connsiteY354" fmla="*/ 536121 h 1059043"/>
                <a:gd name="connsiteX355" fmla="*/ 2525258 w 3024845"/>
                <a:gd name="connsiteY355" fmla="*/ 536121 h 1059043"/>
                <a:gd name="connsiteX356" fmla="*/ 2525258 w 3024845"/>
                <a:gd name="connsiteY356" fmla="*/ 419385 h 1059043"/>
                <a:gd name="connsiteX357" fmla="*/ 2582005 w 3024845"/>
                <a:gd name="connsiteY357" fmla="*/ 408576 h 1059043"/>
                <a:gd name="connsiteX358" fmla="*/ 2582005 w 3024845"/>
                <a:gd name="connsiteY358" fmla="*/ 409657 h 1059043"/>
                <a:gd name="connsiteX359" fmla="*/ 2582005 w 3024845"/>
                <a:gd name="connsiteY359" fmla="*/ 417223 h 1059043"/>
                <a:gd name="connsiteX360" fmla="*/ 2608352 w 3024845"/>
                <a:gd name="connsiteY360" fmla="*/ 417223 h 1059043"/>
                <a:gd name="connsiteX361" fmla="*/ 2608352 w 3024845"/>
                <a:gd name="connsiteY361" fmla="*/ 672313 h 1059043"/>
                <a:gd name="connsiteX362" fmla="*/ 2630646 w 3024845"/>
                <a:gd name="connsiteY362" fmla="*/ 672313 h 1059043"/>
                <a:gd name="connsiteX363" fmla="*/ 2630646 w 3024845"/>
                <a:gd name="connsiteY363" fmla="*/ 667989 h 1059043"/>
                <a:gd name="connsiteX364" fmla="*/ 2642806 w 3024845"/>
                <a:gd name="connsiteY364" fmla="*/ 667989 h 1059043"/>
                <a:gd name="connsiteX365" fmla="*/ 2642806 w 3024845"/>
                <a:gd name="connsiteY365" fmla="*/ 672313 h 1059043"/>
                <a:gd name="connsiteX366" fmla="*/ 2667126 w 3024845"/>
                <a:gd name="connsiteY366" fmla="*/ 672313 h 1059043"/>
                <a:gd name="connsiteX367" fmla="*/ 2667126 w 3024845"/>
                <a:gd name="connsiteY367" fmla="*/ 659342 h 1059043"/>
                <a:gd name="connsiteX368" fmla="*/ 2695500 w 3024845"/>
                <a:gd name="connsiteY368" fmla="*/ 659342 h 1059043"/>
                <a:gd name="connsiteX369" fmla="*/ 2707660 w 3024845"/>
                <a:gd name="connsiteY369" fmla="*/ 655018 h 1059043"/>
                <a:gd name="connsiteX370" fmla="*/ 2727927 w 3024845"/>
                <a:gd name="connsiteY370" fmla="*/ 659342 h 1059043"/>
                <a:gd name="connsiteX371" fmla="*/ 2727927 w 3024845"/>
                <a:gd name="connsiteY371" fmla="*/ 642048 h 1059043"/>
                <a:gd name="connsiteX372" fmla="*/ 2736034 w 3024845"/>
                <a:gd name="connsiteY372" fmla="*/ 642048 h 1059043"/>
                <a:gd name="connsiteX373" fmla="*/ 2736034 w 3024845"/>
                <a:gd name="connsiteY373" fmla="*/ 629077 h 1059043"/>
                <a:gd name="connsiteX374" fmla="*/ 2792781 w 3024845"/>
                <a:gd name="connsiteY374" fmla="*/ 629077 h 1059043"/>
                <a:gd name="connsiteX375" fmla="*/ 2792781 w 3024845"/>
                <a:gd name="connsiteY375" fmla="*/ 598812 h 1059043"/>
                <a:gd name="connsiteX376" fmla="*/ 2811021 w 3024845"/>
                <a:gd name="connsiteY376" fmla="*/ 598812 h 1059043"/>
                <a:gd name="connsiteX377" fmla="*/ 2811021 w 3024845"/>
                <a:gd name="connsiteY377" fmla="*/ 592327 h 1059043"/>
                <a:gd name="connsiteX378" fmla="*/ 2823181 w 3024845"/>
                <a:gd name="connsiteY378" fmla="*/ 592327 h 1059043"/>
                <a:gd name="connsiteX379" fmla="*/ 2823181 w 3024845"/>
                <a:gd name="connsiteY379" fmla="*/ 598812 h 1059043"/>
                <a:gd name="connsiteX380" fmla="*/ 2839395 w 3024845"/>
                <a:gd name="connsiteY380" fmla="*/ 598812 h 1059043"/>
                <a:gd name="connsiteX381" fmla="*/ 2839395 w 3024845"/>
                <a:gd name="connsiteY381" fmla="*/ 648533 h 1059043"/>
                <a:gd name="connsiteX382" fmla="*/ 2871822 w 3024845"/>
                <a:gd name="connsiteY382" fmla="*/ 648533 h 1059043"/>
                <a:gd name="connsiteX383" fmla="*/ 2871822 w 3024845"/>
                <a:gd name="connsiteY383" fmla="*/ 622592 h 1059043"/>
                <a:gd name="connsiteX384" fmla="*/ 2910329 w 3024845"/>
                <a:gd name="connsiteY384" fmla="*/ 622592 h 1059043"/>
                <a:gd name="connsiteX385" fmla="*/ 2910329 w 3024845"/>
                <a:gd name="connsiteY385" fmla="*/ 592327 h 1059043"/>
                <a:gd name="connsiteX386" fmla="*/ 2958970 w 3024845"/>
                <a:gd name="connsiteY386" fmla="*/ 592327 h 1059043"/>
                <a:gd name="connsiteX387" fmla="*/ 2958970 w 3024845"/>
                <a:gd name="connsiteY387" fmla="*/ 703483 h 1059043"/>
                <a:gd name="connsiteX388" fmla="*/ 2958970 w 3024845"/>
                <a:gd name="connsiteY388" fmla="*/ 717262 h 1059043"/>
                <a:gd name="connsiteX389" fmla="*/ 3024845 w 3024845"/>
                <a:gd name="connsiteY389" fmla="*/ 717262 h 1059043"/>
                <a:gd name="connsiteX390" fmla="*/ 3024845 w 3024845"/>
                <a:gd name="connsiteY390" fmla="*/ 1059043 h 1059043"/>
                <a:gd name="connsiteX391" fmla="*/ 2054 w 3024845"/>
                <a:gd name="connsiteY391" fmla="*/ 1056710 h 1059043"/>
                <a:gd name="connsiteX392" fmla="*/ 0 w 3024845"/>
                <a:gd name="connsiteY392" fmla="*/ 622592 h 1059043"/>
                <a:gd name="connsiteX393" fmla="*/ 20267 w 3024845"/>
                <a:gd name="connsiteY393" fmla="*/ 622592 h 1059043"/>
                <a:gd name="connsiteX394" fmla="*/ 20774 w 3024845"/>
                <a:gd name="connsiteY394" fmla="*/ 621511 h 1059043"/>
                <a:gd name="connsiteX395" fmla="*/ 24320 w 3024845"/>
                <a:gd name="connsiteY395" fmla="*/ 613945 h 1059043"/>
                <a:gd name="connsiteX396" fmla="*/ 26094 w 3024845"/>
                <a:gd name="connsiteY396" fmla="*/ 614215 h 1059043"/>
                <a:gd name="connsiteX397" fmla="*/ 38507 w 3024845"/>
                <a:gd name="connsiteY397" fmla="*/ 616106 h 1059043"/>
                <a:gd name="connsiteX398" fmla="*/ 39014 w 3024845"/>
                <a:gd name="connsiteY398" fmla="*/ 617458 h 1059043"/>
                <a:gd name="connsiteX399" fmla="*/ 42560 w 3024845"/>
                <a:gd name="connsiteY399" fmla="*/ 626915 h 1059043"/>
                <a:gd name="connsiteX400" fmla="*/ 68907 w 3024845"/>
                <a:gd name="connsiteY400" fmla="*/ 629077 h 1059043"/>
                <a:gd name="connsiteX401" fmla="*/ 68907 w 3024845"/>
                <a:gd name="connsiteY401" fmla="*/ 505856 h 1059043"/>
                <a:gd name="connsiteX402" fmla="*/ 70934 w 3024845"/>
                <a:gd name="connsiteY402" fmla="*/ 505856 h 1059043"/>
                <a:gd name="connsiteX403" fmla="*/ 85121 w 3024845"/>
                <a:gd name="connsiteY403" fmla="*/ 505856 h 1059043"/>
                <a:gd name="connsiteX404" fmla="*/ 85121 w 3024845"/>
                <a:gd name="connsiteY404" fmla="*/ 369664 h 1059043"/>
                <a:gd name="connsiteX405" fmla="*/ 86894 w 3024845"/>
                <a:gd name="connsiteY405" fmla="*/ 369664 h 1059043"/>
                <a:gd name="connsiteX406" fmla="*/ 99308 w 3024845"/>
                <a:gd name="connsiteY406" fmla="*/ 369664 h 1059043"/>
                <a:gd name="connsiteX407" fmla="*/ 99308 w 3024845"/>
                <a:gd name="connsiteY407" fmla="*/ 255090 h 1059043"/>
                <a:gd name="connsiteX408" fmla="*/ 103361 w 3024845"/>
                <a:gd name="connsiteY408" fmla="*/ 226986 h 1059043"/>
                <a:gd name="connsiteX409" fmla="*/ 105388 w 3024845"/>
                <a:gd name="connsiteY409" fmla="*/ 226986 h 1059043"/>
                <a:gd name="connsiteX410" fmla="*/ 119575 w 3024845"/>
                <a:gd name="connsiteY41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80720 w 3024845"/>
                <a:gd name="connsiteY326" fmla="*/ 555577 h 1059043"/>
                <a:gd name="connsiteX327" fmla="*/ 2245574 w 3024845"/>
                <a:gd name="connsiteY327" fmla="*/ 555577 h 1059043"/>
                <a:gd name="connsiteX328" fmla="*/ 2245574 w 3024845"/>
                <a:gd name="connsiteY328" fmla="*/ 631239 h 1059043"/>
                <a:gd name="connsiteX329" fmla="*/ 2253681 w 3024845"/>
                <a:gd name="connsiteY329" fmla="*/ 631239 h 1059043"/>
                <a:gd name="connsiteX330" fmla="*/ 2255708 w 3024845"/>
                <a:gd name="connsiteY330" fmla="*/ 624754 h 1059043"/>
                <a:gd name="connsiteX331" fmla="*/ 2261788 w 3024845"/>
                <a:gd name="connsiteY331" fmla="*/ 624754 h 1059043"/>
                <a:gd name="connsiteX332" fmla="*/ 2263815 w 3024845"/>
                <a:gd name="connsiteY332" fmla="*/ 633401 h 1059043"/>
                <a:gd name="connsiteX333" fmla="*/ 2275975 w 3024845"/>
                <a:gd name="connsiteY333" fmla="*/ 633401 h 1059043"/>
                <a:gd name="connsiteX334" fmla="*/ 2275975 w 3024845"/>
                <a:gd name="connsiteY334" fmla="*/ 626915 h 1059043"/>
                <a:gd name="connsiteX335" fmla="*/ 2298268 w 3024845"/>
                <a:gd name="connsiteY335" fmla="*/ 626915 h 1059043"/>
                <a:gd name="connsiteX336" fmla="*/ 2298268 w 3024845"/>
                <a:gd name="connsiteY336" fmla="*/ 633401 h 1059043"/>
                <a:gd name="connsiteX337" fmla="*/ 2318535 w 3024845"/>
                <a:gd name="connsiteY337" fmla="*/ 633401 h 1059043"/>
                <a:gd name="connsiteX338" fmla="*/ 2318535 w 3024845"/>
                <a:gd name="connsiteY338" fmla="*/ 678798 h 1059043"/>
                <a:gd name="connsiteX339" fmla="*/ 2332722 w 3024845"/>
                <a:gd name="connsiteY339" fmla="*/ 678798 h 1059043"/>
                <a:gd name="connsiteX340" fmla="*/ 2332722 w 3024845"/>
                <a:gd name="connsiteY340" fmla="*/ 665827 h 1059043"/>
                <a:gd name="connsiteX341" fmla="*/ 2348936 w 3024845"/>
                <a:gd name="connsiteY341" fmla="*/ 665827 h 1059043"/>
                <a:gd name="connsiteX342" fmla="*/ 2348936 w 3024845"/>
                <a:gd name="connsiteY342" fmla="*/ 486400 h 1059043"/>
                <a:gd name="connsiteX343" fmla="*/ 2355016 w 3024845"/>
                <a:gd name="connsiteY343" fmla="*/ 479914 h 1059043"/>
                <a:gd name="connsiteX344" fmla="*/ 2427977 w 3024845"/>
                <a:gd name="connsiteY344" fmla="*/ 479914 h 1059043"/>
                <a:gd name="connsiteX345" fmla="*/ 2427977 w 3024845"/>
                <a:gd name="connsiteY345" fmla="*/ 488562 h 1059043"/>
                <a:gd name="connsiteX346" fmla="*/ 2438110 w 3024845"/>
                <a:gd name="connsiteY346" fmla="*/ 488562 h 1059043"/>
                <a:gd name="connsiteX347" fmla="*/ 2438110 w 3024845"/>
                <a:gd name="connsiteY347" fmla="*/ 603136 h 1059043"/>
                <a:gd name="connsiteX348" fmla="*/ 2460404 w 3024845"/>
                <a:gd name="connsiteY348" fmla="*/ 603136 h 1059043"/>
                <a:gd name="connsiteX349" fmla="*/ 2460404 w 3024845"/>
                <a:gd name="connsiteY349" fmla="*/ 536121 h 1059043"/>
                <a:gd name="connsiteX350" fmla="*/ 2486751 w 3024845"/>
                <a:gd name="connsiteY350" fmla="*/ 536121 h 1059043"/>
                <a:gd name="connsiteX351" fmla="*/ 2490804 w 3024845"/>
                <a:gd name="connsiteY351" fmla="*/ 531797 h 1059043"/>
                <a:gd name="connsiteX352" fmla="*/ 2498911 w 3024845"/>
                <a:gd name="connsiteY352" fmla="*/ 531797 h 1059043"/>
                <a:gd name="connsiteX353" fmla="*/ 2502964 w 3024845"/>
                <a:gd name="connsiteY353" fmla="*/ 536121 h 1059043"/>
                <a:gd name="connsiteX354" fmla="*/ 2525258 w 3024845"/>
                <a:gd name="connsiteY354" fmla="*/ 536121 h 1059043"/>
                <a:gd name="connsiteX355" fmla="*/ 2525258 w 3024845"/>
                <a:gd name="connsiteY355" fmla="*/ 419385 h 1059043"/>
                <a:gd name="connsiteX356" fmla="*/ 2582005 w 3024845"/>
                <a:gd name="connsiteY356" fmla="*/ 408576 h 1059043"/>
                <a:gd name="connsiteX357" fmla="*/ 2582005 w 3024845"/>
                <a:gd name="connsiteY357" fmla="*/ 409657 h 1059043"/>
                <a:gd name="connsiteX358" fmla="*/ 2582005 w 3024845"/>
                <a:gd name="connsiteY358" fmla="*/ 417223 h 1059043"/>
                <a:gd name="connsiteX359" fmla="*/ 2608352 w 3024845"/>
                <a:gd name="connsiteY359" fmla="*/ 417223 h 1059043"/>
                <a:gd name="connsiteX360" fmla="*/ 2608352 w 3024845"/>
                <a:gd name="connsiteY360" fmla="*/ 672313 h 1059043"/>
                <a:gd name="connsiteX361" fmla="*/ 2630646 w 3024845"/>
                <a:gd name="connsiteY361" fmla="*/ 672313 h 1059043"/>
                <a:gd name="connsiteX362" fmla="*/ 2630646 w 3024845"/>
                <a:gd name="connsiteY362" fmla="*/ 667989 h 1059043"/>
                <a:gd name="connsiteX363" fmla="*/ 2642806 w 3024845"/>
                <a:gd name="connsiteY363" fmla="*/ 667989 h 1059043"/>
                <a:gd name="connsiteX364" fmla="*/ 2642806 w 3024845"/>
                <a:gd name="connsiteY364" fmla="*/ 672313 h 1059043"/>
                <a:gd name="connsiteX365" fmla="*/ 2667126 w 3024845"/>
                <a:gd name="connsiteY365" fmla="*/ 672313 h 1059043"/>
                <a:gd name="connsiteX366" fmla="*/ 2667126 w 3024845"/>
                <a:gd name="connsiteY366" fmla="*/ 659342 h 1059043"/>
                <a:gd name="connsiteX367" fmla="*/ 2695500 w 3024845"/>
                <a:gd name="connsiteY367" fmla="*/ 659342 h 1059043"/>
                <a:gd name="connsiteX368" fmla="*/ 2707660 w 3024845"/>
                <a:gd name="connsiteY368" fmla="*/ 655018 h 1059043"/>
                <a:gd name="connsiteX369" fmla="*/ 2727927 w 3024845"/>
                <a:gd name="connsiteY369" fmla="*/ 659342 h 1059043"/>
                <a:gd name="connsiteX370" fmla="*/ 2727927 w 3024845"/>
                <a:gd name="connsiteY370" fmla="*/ 642048 h 1059043"/>
                <a:gd name="connsiteX371" fmla="*/ 2736034 w 3024845"/>
                <a:gd name="connsiteY371" fmla="*/ 642048 h 1059043"/>
                <a:gd name="connsiteX372" fmla="*/ 2736034 w 3024845"/>
                <a:gd name="connsiteY372" fmla="*/ 629077 h 1059043"/>
                <a:gd name="connsiteX373" fmla="*/ 2792781 w 3024845"/>
                <a:gd name="connsiteY373" fmla="*/ 629077 h 1059043"/>
                <a:gd name="connsiteX374" fmla="*/ 2792781 w 3024845"/>
                <a:gd name="connsiteY374" fmla="*/ 598812 h 1059043"/>
                <a:gd name="connsiteX375" fmla="*/ 2811021 w 3024845"/>
                <a:gd name="connsiteY375" fmla="*/ 598812 h 1059043"/>
                <a:gd name="connsiteX376" fmla="*/ 2811021 w 3024845"/>
                <a:gd name="connsiteY376" fmla="*/ 592327 h 1059043"/>
                <a:gd name="connsiteX377" fmla="*/ 2823181 w 3024845"/>
                <a:gd name="connsiteY377" fmla="*/ 592327 h 1059043"/>
                <a:gd name="connsiteX378" fmla="*/ 2823181 w 3024845"/>
                <a:gd name="connsiteY378" fmla="*/ 598812 h 1059043"/>
                <a:gd name="connsiteX379" fmla="*/ 2839395 w 3024845"/>
                <a:gd name="connsiteY379" fmla="*/ 598812 h 1059043"/>
                <a:gd name="connsiteX380" fmla="*/ 2839395 w 3024845"/>
                <a:gd name="connsiteY380" fmla="*/ 648533 h 1059043"/>
                <a:gd name="connsiteX381" fmla="*/ 2871822 w 3024845"/>
                <a:gd name="connsiteY381" fmla="*/ 648533 h 1059043"/>
                <a:gd name="connsiteX382" fmla="*/ 2871822 w 3024845"/>
                <a:gd name="connsiteY382" fmla="*/ 622592 h 1059043"/>
                <a:gd name="connsiteX383" fmla="*/ 2910329 w 3024845"/>
                <a:gd name="connsiteY383" fmla="*/ 622592 h 1059043"/>
                <a:gd name="connsiteX384" fmla="*/ 2910329 w 3024845"/>
                <a:gd name="connsiteY384" fmla="*/ 592327 h 1059043"/>
                <a:gd name="connsiteX385" fmla="*/ 2958970 w 3024845"/>
                <a:gd name="connsiteY385" fmla="*/ 592327 h 1059043"/>
                <a:gd name="connsiteX386" fmla="*/ 2958970 w 3024845"/>
                <a:gd name="connsiteY386" fmla="*/ 703483 h 1059043"/>
                <a:gd name="connsiteX387" fmla="*/ 2958970 w 3024845"/>
                <a:gd name="connsiteY387" fmla="*/ 717262 h 1059043"/>
                <a:gd name="connsiteX388" fmla="*/ 3024845 w 3024845"/>
                <a:gd name="connsiteY388" fmla="*/ 717262 h 1059043"/>
                <a:gd name="connsiteX389" fmla="*/ 3024845 w 3024845"/>
                <a:gd name="connsiteY389" fmla="*/ 1059043 h 1059043"/>
                <a:gd name="connsiteX390" fmla="*/ 2054 w 3024845"/>
                <a:gd name="connsiteY390" fmla="*/ 1056710 h 1059043"/>
                <a:gd name="connsiteX391" fmla="*/ 0 w 3024845"/>
                <a:gd name="connsiteY391" fmla="*/ 622592 h 1059043"/>
                <a:gd name="connsiteX392" fmla="*/ 20267 w 3024845"/>
                <a:gd name="connsiteY392" fmla="*/ 622592 h 1059043"/>
                <a:gd name="connsiteX393" fmla="*/ 20774 w 3024845"/>
                <a:gd name="connsiteY393" fmla="*/ 621511 h 1059043"/>
                <a:gd name="connsiteX394" fmla="*/ 24320 w 3024845"/>
                <a:gd name="connsiteY394" fmla="*/ 613945 h 1059043"/>
                <a:gd name="connsiteX395" fmla="*/ 26094 w 3024845"/>
                <a:gd name="connsiteY395" fmla="*/ 614215 h 1059043"/>
                <a:gd name="connsiteX396" fmla="*/ 38507 w 3024845"/>
                <a:gd name="connsiteY396" fmla="*/ 616106 h 1059043"/>
                <a:gd name="connsiteX397" fmla="*/ 39014 w 3024845"/>
                <a:gd name="connsiteY397" fmla="*/ 617458 h 1059043"/>
                <a:gd name="connsiteX398" fmla="*/ 42560 w 3024845"/>
                <a:gd name="connsiteY398" fmla="*/ 626915 h 1059043"/>
                <a:gd name="connsiteX399" fmla="*/ 68907 w 3024845"/>
                <a:gd name="connsiteY399" fmla="*/ 629077 h 1059043"/>
                <a:gd name="connsiteX400" fmla="*/ 68907 w 3024845"/>
                <a:gd name="connsiteY400" fmla="*/ 505856 h 1059043"/>
                <a:gd name="connsiteX401" fmla="*/ 70934 w 3024845"/>
                <a:gd name="connsiteY401" fmla="*/ 505856 h 1059043"/>
                <a:gd name="connsiteX402" fmla="*/ 85121 w 3024845"/>
                <a:gd name="connsiteY402" fmla="*/ 505856 h 1059043"/>
                <a:gd name="connsiteX403" fmla="*/ 85121 w 3024845"/>
                <a:gd name="connsiteY403" fmla="*/ 369664 h 1059043"/>
                <a:gd name="connsiteX404" fmla="*/ 86894 w 3024845"/>
                <a:gd name="connsiteY404" fmla="*/ 369664 h 1059043"/>
                <a:gd name="connsiteX405" fmla="*/ 99308 w 3024845"/>
                <a:gd name="connsiteY405" fmla="*/ 369664 h 1059043"/>
                <a:gd name="connsiteX406" fmla="*/ 99308 w 3024845"/>
                <a:gd name="connsiteY406" fmla="*/ 255090 h 1059043"/>
                <a:gd name="connsiteX407" fmla="*/ 103361 w 3024845"/>
                <a:gd name="connsiteY407" fmla="*/ 226986 h 1059043"/>
                <a:gd name="connsiteX408" fmla="*/ 105388 w 3024845"/>
                <a:gd name="connsiteY408" fmla="*/ 226986 h 1059043"/>
                <a:gd name="connsiteX409" fmla="*/ 119575 w 3024845"/>
                <a:gd name="connsiteY40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131868 h 1059043"/>
                <a:gd name="connsiteX317" fmla="*/ 2144240 w 3024845"/>
                <a:gd name="connsiteY317" fmla="*/ 125383 h 1059043"/>
                <a:gd name="connsiteX318" fmla="*/ 2150320 w 3024845"/>
                <a:gd name="connsiteY318" fmla="*/ 118897 h 1059043"/>
                <a:gd name="connsiteX319" fmla="*/ 2150320 w 3024845"/>
                <a:gd name="connsiteY319" fmla="*/ 60529 h 1059043"/>
                <a:gd name="connsiteX320" fmla="*/ 2152346 w 3024845"/>
                <a:gd name="connsiteY320" fmla="*/ 56206 h 1059043"/>
                <a:gd name="connsiteX321" fmla="*/ 2152346 w 3024845"/>
                <a:gd name="connsiteY321" fmla="*/ 0 h 1059043"/>
                <a:gd name="connsiteX322" fmla="*/ 2162480 w 3024845"/>
                <a:gd name="connsiteY322" fmla="*/ 118897 h 1059043"/>
                <a:gd name="connsiteX323" fmla="*/ 2168560 w 3024845"/>
                <a:gd name="connsiteY323" fmla="*/ 125383 h 1059043"/>
                <a:gd name="connsiteX324" fmla="*/ 2166533 w 3024845"/>
                <a:gd name="connsiteY324" fmla="*/ 131868 h 1059043"/>
                <a:gd name="connsiteX325" fmla="*/ 2180720 w 3024845"/>
                <a:gd name="connsiteY325" fmla="*/ 555577 h 1059043"/>
                <a:gd name="connsiteX326" fmla="*/ 2245574 w 3024845"/>
                <a:gd name="connsiteY326" fmla="*/ 555577 h 1059043"/>
                <a:gd name="connsiteX327" fmla="*/ 2245574 w 3024845"/>
                <a:gd name="connsiteY327" fmla="*/ 631239 h 1059043"/>
                <a:gd name="connsiteX328" fmla="*/ 2253681 w 3024845"/>
                <a:gd name="connsiteY328" fmla="*/ 631239 h 1059043"/>
                <a:gd name="connsiteX329" fmla="*/ 2255708 w 3024845"/>
                <a:gd name="connsiteY329" fmla="*/ 624754 h 1059043"/>
                <a:gd name="connsiteX330" fmla="*/ 2261788 w 3024845"/>
                <a:gd name="connsiteY330" fmla="*/ 624754 h 1059043"/>
                <a:gd name="connsiteX331" fmla="*/ 2263815 w 3024845"/>
                <a:gd name="connsiteY331" fmla="*/ 633401 h 1059043"/>
                <a:gd name="connsiteX332" fmla="*/ 2275975 w 3024845"/>
                <a:gd name="connsiteY332" fmla="*/ 633401 h 1059043"/>
                <a:gd name="connsiteX333" fmla="*/ 2275975 w 3024845"/>
                <a:gd name="connsiteY333" fmla="*/ 626915 h 1059043"/>
                <a:gd name="connsiteX334" fmla="*/ 2298268 w 3024845"/>
                <a:gd name="connsiteY334" fmla="*/ 626915 h 1059043"/>
                <a:gd name="connsiteX335" fmla="*/ 2298268 w 3024845"/>
                <a:gd name="connsiteY335" fmla="*/ 633401 h 1059043"/>
                <a:gd name="connsiteX336" fmla="*/ 2318535 w 3024845"/>
                <a:gd name="connsiteY336" fmla="*/ 633401 h 1059043"/>
                <a:gd name="connsiteX337" fmla="*/ 2318535 w 3024845"/>
                <a:gd name="connsiteY337" fmla="*/ 678798 h 1059043"/>
                <a:gd name="connsiteX338" fmla="*/ 2332722 w 3024845"/>
                <a:gd name="connsiteY338" fmla="*/ 678798 h 1059043"/>
                <a:gd name="connsiteX339" fmla="*/ 2332722 w 3024845"/>
                <a:gd name="connsiteY339" fmla="*/ 665827 h 1059043"/>
                <a:gd name="connsiteX340" fmla="*/ 2348936 w 3024845"/>
                <a:gd name="connsiteY340" fmla="*/ 665827 h 1059043"/>
                <a:gd name="connsiteX341" fmla="*/ 2348936 w 3024845"/>
                <a:gd name="connsiteY341" fmla="*/ 486400 h 1059043"/>
                <a:gd name="connsiteX342" fmla="*/ 2355016 w 3024845"/>
                <a:gd name="connsiteY342" fmla="*/ 479914 h 1059043"/>
                <a:gd name="connsiteX343" fmla="*/ 2427977 w 3024845"/>
                <a:gd name="connsiteY343" fmla="*/ 479914 h 1059043"/>
                <a:gd name="connsiteX344" fmla="*/ 2427977 w 3024845"/>
                <a:gd name="connsiteY344" fmla="*/ 488562 h 1059043"/>
                <a:gd name="connsiteX345" fmla="*/ 2438110 w 3024845"/>
                <a:gd name="connsiteY345" fmla="*/ 488562 h 1059043"/>
                <a:gd name="connsiteX346" fmla="*/ 2438110 w 3024845"/>
                <a:gd name="connsiteY346" fmla="*/ 603136 h 1059043"/>
                <a:gd name="connsiteX347" fmla="*/ 2460404 w 3024845"/>
                <a:gd name="connsiteY347" fmla="*/ 603136 h 1059043"/>
                <a:gd name="connsiteX348" fmla="*/ 2460404 w 3024845"/>
                <a:gd name="connsiteY348" fmla="*/ 536121 h 1059043"/>
                <a:gd name="connsiteX349" fmla="*/ 2486751 w 3024845"/>
                <a:gd name="connsiteY349" fmla="*/ 536121 h 1059043"/>
                <a:gd name="connsiteX350" fmla="*/ 2490804 w 3024845"/>
                <a:gd name="connsiteY350" fmla="*/ 531797 h 1059043"/>
                <a:gd name="connsiteX351" fmla="*/ 2498911 w 3024845"/>
                <a:gd name="connsiteY351" fmla="*/ 531797 h 1059043"/>
                <a:gd name="connsiteX352" fmla="*/ 2502964 w 3024845"/>
                <a:gd name="connsiteY352" fmla="*/ 536121 h 1059043"/>
                <a:gd name="connsiteX353" fmla="*/ 2525258 w 3024845"/>
                <a:gd name="connsiteY353" fmla="*/ 536121 h 1059043"/>
                <a:gd name="connsiteX354" fmla="*/ 2525258 w 3024845"/>
                <a:gd name="connsiteY354" fmla="*/ 419385 h 1059043"/>
                <a:gd name="connsiteX355" fmla="*/ 2582005 w 3024845"/>
                <a:gd name="connsiteY355" fmla="*/ 408576 h 1059043"/>
                <a:gd name="connsiteX356" fmla="*/ 2582005 w 3024845"/>
                <a:gd name="connsiteY356" fmla="*/ 409657 h 1059043"/>
                <a:gd name="connsiteX357" fmla="*/ 2582005 w 3024845"/>
                <a:gd name="connsiteY357" fmla="*/ 417223 h 1059043"/>
                <a:gd name="connsiteX358" fmla="*/ 2608352 w 3024845"/>
                <a:gd name="connsiteY358" fmla="*/ 417223 h 1059043"/>
                <a:gd name="connsiteX359" fmla="*/ 2608352 w 3024845"/>
                <a:gd name="connsiteY359" fmla="*/ 672313 h 1059043"/>
                <a:gd name="connsiteX360" fmla="*/ 2630646 w 3024845"/>
                <a:gd name="connsiteY360" fmla="*/ 672313 h 1059043"/>
                <a:gd name="connsiteX361" fmla="*/ 2630646 w 3024845"/>
                <a:gd name="connsiteY361" fmla="*/ 667989 h 1059043"/>
                <a:gd name="connsiteX362" fmla="*/ 2642806 w 3024845"/>
                <a:gd name="connsiteY362" fmla="*/ 667989 h 1059043"/>
                <a:gd name="connsiteX363" fmla="*/ 2642806 w 3024845"/>
                <a:gd name="connsiteY363" fmla="*/ 672313 h 1059043"/>
                <a:gd name="connsiteX364" fmla="*/ 2667126 w 3024845"/>
                <a:gd name="connsiteY364" fmla="*/ 672313 h 1059043"/>
                <a:gd name="connsiteX365" fmla="*/ 2667126 w 3024845"/>
                <a:gd name="connsiteY365" fmla="*/ 659342 h 1059043"/>
                <a:gd name="connsiteX366" fmla="*/ 2695500 w 3024845"/>
                <a:gd name="connsiteY366" fmla="*/ 659342 h 1059043"/>
                <a:gd name="connsiteX367" fmla="*/ 2707660 w 3024845"/>
                <a:gd name="connsiteY367" fmla="*/ 655018 h 1059043"/>
                <a:gd name="connsiteX368" fmla="*/ 2727927 w 3024845"/>
                <a:gd name="connsiteY368" fmla="*/ 659342 h 1059043"/>
                <a:gd name="connsiteX369" fmla="*/ 2727927 w 3024845"/>
                <a:gd name="connsiteY369" fmla="*/ 642048 h 1059043"/>
                <a:gd name="connsiteX370" fmla="*/ 2736034 w 3024845"/>
                <a:gd name="connsiteY370" fmla="*/ 642048 h 1059043"/>
                <a:gd name="connsiteX371" fmla="*/ 2736034 w 3024845"/>
                <a:gd name="connsiteY371" fmla="*/ 629077 h 1059043"/>
                <a:gd name="connsiteX372" fmla="*/ 2792781 w 3024845"/>
                <a:gd name="connsiteY372" fmla="*/ 629077 h 1059043"/>
                <a:gd name="connsiteX373" fmla="*/ 2792781 w 3024845"/>
                <a:gd name="connsiteY373" fmla="*/ 598812 h 1059043"/>
                <a:gd name="connsiteX374" fmla="*/ 2811021 w 3024845"/>
                <a:gd name="connsiteY374" fmla="*/ 598812 h 1059043"/>
                <a:gd name="connsiteX375" fmla="*/ 2811021 w 3024845"/>
                <a:gd name="connsiteY375" fmla="*/ 592327 h 1059043"/>
                <a:gd name="connsiteX376" fmla="*/ 2823181 w 3024845"/>
                <a:gd name="connsiteY376" fmla="*/ 592327 h 1059043"/>
                <a:gd name="connsiteX377" fmla="*/ 2823181 w 3024845"/>
                <a:gd name="connsiteY377" fmla="*/ 598812 h 1059043"/>
                <a:gd name="connsiteX378" fmla="*/ 2839395 w 3024845"/>
                <a:gd name="connsiteY378" fmla="*/ 598812 h 1059043"/>
                <a:gd name="connsiteX379" fmla="*/ 2839395 w 3024845"/>
                <a:gd name="connsiteY379" fmla="*/ 648533 h 1059043"/>
                <a:gd name="connsiteX380" fmla="*/ 2871822 w 3024845"/>
                <a:gd name="connsiteY380" fmla="*/ 648533 h 1059043"/>
                <a:gd name="connsiteX381" fmla="*/ 2871822 w 3024845"/>
                <a:gd name="connsiteY381" fmla="*/ 622592 h 1059043"/>
                <a:gd name="connsiteX382" fmla="*/ 2910329 w 3024845"/>
                <a:gd name="connsiteY382" fmla="*/ 622592 h 1059043"/>
                <a:gd name="connsiteX383" fmla="*/ 2910329 w 3024845"/>
                <a:gd name="connsiteY383" fmla="*/ 592327 h 1059043"/>
                <a:gd name="connsiteX384" fmla="*/ 2958970 w 3024845"/>
                <a:gd name="connsiteY384" fmla="*/ 592327 h 1059043"/>
                <a:gd name="connsiteX385" fmla="*/ 2958970 w 3024845"/>
                <a:gd name="connsiteY385" fmla="*/ 703483 h 1059043"/>
                <a:gd name="connsiteX386" fmla="*/ 2958970 w 3024845"/>
                <a:gd name="connsiteY386" fmla="*/ 717262 h 1059043"/>
                <a:gd name="connsiteX387" fmla="*/ 3024845 w 3024845"/>
                <a:gd name="connsiteY387" fmla="*/ 717262 h 1059043"/>
                <a:gd name="connsiteX388" fmla="*/ 3024845 w 3024845"/>
                <a:gd name="connsiteY388" fmla="*/ 1059043 h 1059043"/>
                <a:gd name="connsiteX389" fmla="*/ 2054 w 3024845"/>
                <a:gd name="connsiteY389" fmla="*/ 1056710 h 1059043"/>
                <a:gd name="connsiteX390" fmla="*/ 0 w 3024845"/>
                <a:gd name="connsiteY390" fmla="*/ 622592 h 1059043"/>
                <a:gd name="connsiteX391" fmla="*/ 20267 w 3024845"/>
                <a:gd name="connsiteY391" fmla="*/ 622592 h 1059043"/>
                <a:gd name="connsiteX392" fmla="*/ 20774 w 3024845"/>
                <a:gd name="connsiteY392" fmla="*/ 621511 h 1059043"/>
                <a:gd name="connsiteX393" fmla="*/ 24320 w 3024845"/>
                <a:gd name="connsiteY393" fmla="*/ 613945 h 1059043"/>
                <a:gd name="connsiteX394" fmla="*/ 26094 w 3024845"/>
                <a:gd name="connsiteY394" fmla="*/ 614215 h 1059043"/>
                <a:gd name="connsiteX395" fmla="*/ 38507 w 3024845"/>
                <a:gd name="connsiteY395" fmla="*/ 616106 h 1059043"/>
                <a:gd name="connsiteX396" fmla="*/ 39014 w 3024845"/>
                <a:gd name="connsiteY396" fmla="*/ 617458 h 1059043"/>
                <a:gd name="connsiteX397" fmla="*/ 42560 w 3024845"/>
                <a:gd name="connsiteY397" fmla="*/ 626915 h 1059043"/>
                <a:gd name="connsiteX398" fmla="*/ 68907 w 3024845"/>
                <a:gd name="connsiteY398" fmla="*/ 629077 h 1059043"/>
                <a:gd name="connsiteX399" fmla="*/ 68907 w 3024845"/>
                <a:gd name="connsiteY399" fmla="*/ 505856 h 1059043"/>
                <a:gd name="connsiteX400" fmla="*/ 70934 w 3024845"/>
                <a:gd name="connsiteY400" fmla="*/ 505856 h 1059043"/>
                <a:gd name="connsiteX401" fmla="*/ 85121 w 3024845"/>
                <a:gd name="connsiteY401" fmla="*/ 505856 h 1059043"/>
                <a:gd name="connsiteX402" fmla="*/ 85121 w 3024845"/>
                <a:gd name="connsiteY402" fmla="*/ 369664 h 1059043"/>
                <a:gd name="connsiteX403" fmla="*/ 86894 w 3024845"/>
                <a:gd name="connsiteY403" fmla="*/ 369664 h 1059043"/>
                <a:gd name="connsiteX404" fmla="*/ 99308 w 3024845"/>
                <a:gd name="connsiteY404" fmla="*/ 369664 h 1059043"/>
                <a:gd name="connsiteX405" fmla="*/ 99308 w 3024845"/>
                <a:gd name="connsiteY405" fmla="*/ 255090 h 1059043"/>
                <a:gd name="connsiteX406" fmla="*/ 103361 w 3024845"/>
                <a:gd name="connsiteY406" fmla="*/ 226986 h 1059043"/>
                <a:gd name="connsiteX407" fmla="*/ 105388 w 3024845"/>
                <a:gd name="connsiteY407" fmla="*/ 226986 h 1059043"/>
                <a:gd name="connsiteX408" fmla="*/ 119575 w 3024845"/>
                <a:gd name="connsiteY40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14016 h 1059043"/>
                <a:gd name="connsiteX315" fmla="*/ 2146266 w 3024845"/>
                <a:gd name="connsiteY315" fmla="*/ 131868 h 1059043"/>
                <a:gd name="connsiteX316" fmla="*/ 2144240 w 3024845"/>
                <a:gd name="connsiteY316" fmla="*/ 125383 h 1059043"/>
                <a:gd name="connsiteX317" fmla="*/ 2150320 w 3024845"/>
                <a:gd name="connsiteY317" fmla="*/ 118897 h 1059043"/>
                <a:gd name="connsiteX318" fmla="*/ 2150320 w 3024845"/>
                <a:gd name="connsiteY318" fmla="*/ 60529 h 1059043"/>
                <a:gd name="connsiteX319" fmla="*/ 2152346 w 3024845"/>
                <a:gd name="connsiteY319" fmla="*/ 56206 h 1059043"/>
                <a:gd name="connsiteX320" fmla="*/ 2152346 w 3024845"/>
                <a:gd name="connsiteY320" fmla="*/ 0 h 1059043"/>
                <a:gd name="connsiteX321" fmla="*/ 2162480 w 3024845"/>
                <a:gd name="connsiteY321" fmla="*/ 118897 h 1059043"/>
                <a:gd name="connsiteX322" fmla="*/ 2168560 w 3024845"/>
                <a:gd name="connsiteY322" fmla="*/ 125383 h 1059043"/>
                <a:gd name="connsiteX323" fmla="*/ 2166533 w 3024845"/>
                <a:gd name="connsiteY323" fmla="*/ 131868 h 1059043"/>
                <a:gd name="connsiteX324" fmla="*/ 2180720 w 3024845"/>
                <a:gd name="connsiteY324" fmla="*/ 555577 h 1059043"/>
                <a:gd name="connsiteX325" fmla="*/ 2245574 w 3024845"/>
                <a:gd name="connsiteY325" fmla="*/ 555577 h 1059043"/>
                <a:gd name="connsiteX326" fmla="*/ 2245574 w 3024845"/>
                <a:gd name="connsiteY326" fmla="*/ 631239 h 1059043"/>
                <a:gd name="connsiteX327" fmla="*/ 2253681 w 3024845"/>
                <a:gd name="connsiteY327" fmla="*/ 631239 h 1059043"/>
                <a:gd name="connsiteX328" fmla="*/ 2255708 w 3024845"/>
                <a:gd name="connsiteY328" fmla="*/ 624754 h 1059043"/>
                <a:gd name="connsiteX329" fmla="*/ 2261788 w 3024845"/>
                <a:gd name="connsiteY329" fmla="*/ 624754 h 1059043"/>
                <a:gd name="connsiteX330" fmla="*/ 2263815 w 3024845"/>
                <a:gd name="connsiteY330" fmla="*/ 633401 h 1059043"/>
                <a:gd name="connsiteX331" fmla="*/ 2275975 w 3024845"/>
                <a:gd name="connsiteY331" fmla="*/ 633401 h 1059043"/>
                <a:gd name="connsiteX332" fmla="*/ 2275975 w 3024845"/>
                <a:gd name="connsiteY332" fmla="*/ 626915 h 1059043"/>
                <a:gd name="connsiteX333" fmla="*/ 2298268 w 3024845"/>
                <a:gd name="connsiteY333" fmla="*/ 626915 h 1059043"/>
                <a:gd name="connsiteX334" fmla="*/ 2298268 w 3024845"/>
                <a:gd name="connsiteY334" fmla="*/ 633401 h 1059043"/>
                <a:gd name="connsiteX335" fmla="*/ 2318535 w 3024845"/>
                <a:gd name="connsiteY335" fmla="*/ 633401 h 1059043"/>
                <a:gd name="connsiteX336" fmla="*/ 2318535 w 3024845"/>
                <a:gd name="connsiteY336" fmla="*/ 678798 h 1059043"/>
                <a:gd name="connsiteX337" fmla="*/ 2332722 w 3024845"/>
                <a:gd name="connsiteY337" fmla="*/ 678798 h 1059043"/>
                <a:gd name="connsiteX338" fmla="*/ 2332722 w 3024845"/>
                <a:gd name="connsiteY338" fmla="*/ 665827 h 1059043"/>
                <a:gd name="connsiteX339" fmla="*/ 2348936 w 3024845"/>
                <a:gd name="connsiteY339" fmla="*/ 665827 h 1059043"/>
                <a:gd name="connsiteX340" fmla="*/ 2348936 w 3024845"/>
                <a:gd name="connsiteY340" fmla="*/ 486400 h 1059043"/>
                <a:gd name="connsiteX341" fmla="*/ 2355016 w 3024845"/>
                <a:gd name="connsiteY341" fmla="*/ 479914 h 1059043"/>
                <a:gd name="connsiteX342" fmla="*/ 2427977 w 3024845"/>
                <a:gd name="connsiteY342" fmla="*/ 479914 h 1059043"/>
                <a:gd name="connsiteX343" fmla="*/ 2427977 w 3024845"/>
                <a:gd name="connsiteY343" fmla="*/ 488562 h 1059043"/>
                <a:gd name="connsiteX344" fmla="*/ 2438110 w 3024845"/>
                <a:gd name="connsiteY344" fmla="*/ 488562 h 1059043"/>
                <a:gd name="connsiteX345" fmla="*/ 2438110 w 3024845"/>
                <a:gd name="connsiteY345" fmla="*/ 603136 h 1059043"/>
                <a:gd name="connsiteX346" fmla="*/ 2460404 w 3024845"/>
                <a:gd name="connsiteY346" fmla="*/ 603136 h 1059043"/>
                <a:gd name="connsiteX347" fmla="*/ 2460404 w 3024845"/>
                <a:gd name="connsiteY347" fmla="*/ 536121 h 1059043"/>
                <a:gd name="connsiteX348" fmla="*/ 2486751 w 3024845"/>
                <a:gd name="connsiteY348" fmla="*/ 536121 h 1059043"/>
                <a:gd name="connsiteX349" fmla="*/ 2490804 w 3024845"/>
                <a:gd name="connsiteY349" fmla="*/ 531797 h 1059043"/>
                <a:gd name="connsiteX350" fmla="*/ 2498911 w 3024845"/>
                <a:gd name="connsiteY350" fmla="*/ 531797 h 1059043"/>
                <a:gd name="connsiteX351" fmla="*/ 2502964 w 3024845"/>
                <a:gd name="connsiteY351" fmla="*/ 536121 h 1059043"/>
                <a:gd name="connsiteX352" fmla="*/ 2525258 w 3024845"/>
                <a:gd name="connsiteY352" fmla="*/ 536121 h 1059043"/>
                <a:gd name="connsiteX353" fmla="*/ 2525258 w 3024845"/>
                <a:gd name="connsiteY353" fmla="*/ 419385 h 1059043"/>
                <a:gd name="connsiteX354" fmla="*/ 2582005 w 3024845"/>
                <a:gd name="connsiteY354" fmla="*/ 408576 h 1059043"/>
                <a:gd name="connsiteX355" fmla="*/ 2582005 w 3024845"/>
                <a:gd name="connsiteY355" fmla="*/ 409657 h 1059043"/>
                <a:gd name="connsiteX356" fmla="*/ 2582005 w 3024845"/>
                <a:gd name="connsiteY356" fmla="*/ 417223 h 1059043"/>
                <a:gd name="connsiteX357" fmla="*/ 2608352 w 3024845"/>
                <a:gd name="connsiteY357" fmla="*/ 417223 h 1059043"/>
                <a:gd name="connsiteX358" fmla="*/ 2608352 w 3024845"/>
                <a:gd name="connsiteY358" fmla="*/ 672313 h 1059043"/>
                <a:gd name="connsiteX359" fmla="*/ 2630646 w 3024845"/>
                <a:gd name="connsiteY359" fmla="*/ 672313 h 1059043"/>
                <a:gd name="connsiteX360" fmla="*/ 2630646 w 3024845"/>
                <a:gd name="connsiteY360" fmla="*/ 667989 h 1059043"/>
                <a:gd name="connsiteX361" fmla="*/ 2642806 w 3024845"/>
                <a:gd name="connsiteY361" fmla="*/ 667989 h 1059043"/>
                <a:gd name="connsiteX362" fmla="*/ 2642806 w 3024845"/>
                <a:gd name="connsiteY362" fmla="*/ 672313 h 1059043"/>
                <a:gd name="connsiteX363" fmla="*/ 2667126 w 3024845"/>
                <a:gd name="connsiteY363" fmla="*/ 672313 h 1059043"/>
                <a:gd name="connsiteX364" fmla="*/ 2667126 w 3024845"/>
                <a:gd name="connsiteY364" fmla="*/ 659342 h 1059043"/>
                <a:gd name="connsiteX365" fmla="*/ 2695500 w 3024845"/>
                <a:gd name="connsiteY365" fmla="*/ 659342 h 1059043"/>
                <a:gd name="connsiteX366" fmla="*/ 2707660 w 3024845"/>
                <a:gd name="connsiteY366" fmla="*/ 655018 h 1059043"/>
                <a:gd name="connsiteX367" fmla="*/ 2727927 w 3024845"/>
                <a:gd name="connsiteY367" fmla="*/ 659342 h 1059043"/>
                <a:gd name="connsiteX368" fmla="*/ 2727927 w 3024845"/>
                <a:gd name="connsiteY368" fmla="*/ 642048 h 1059043"/>
                <a:gd name="connsiteX369" fmla="*/ 2736034 w 3024845"/>
                <a:gd name="connsiteY369" fmla="*/ 642048 h 1059043"/>
                <a:gd name="connsiteX370" fmla="*/ 2736034 w 3024845"/>
                <a:gd name="connsiteY370" fmla="*/ 629077 h 1059043"/>
                <a:gd name="connsiteX371" fmla="*/ 2792781 w 3024845"/>
                <a:gd name="connsiteY371" fmla="*/ 629077 h 1059043"/>
                <a:gd name="connsiteX372" fmla="*/ 2792781 w 3024845"/>
                <a:gd name="connsiteY372" fmla="*/ 598812 h 1059043"/>
                <a:gd name="connsiteX373" fmla="*/ 2811021 w 3024845"/>
                <a:gd name="connsiteY373" fmla="*/ 598812 h 1059043"/>
                <a:gd name="connsiteX374" fmla="*/ 2811021 w 3024845"/>
                <a:gd name="connsiteY374" fmla="*/ 592327 h 1059043"/>
                <a:gd name="connsiteX375" fmla="*/ 2823181 w 3024845"/>
                <a:gd name="connsiteY375" fmla="*/ 592327 h 1059043"/>
                <a:gd name="connsiteX376" fmla="*/ 2823181 w 3024845"/>
                <a:gd name="connsiteY376" fmla="*/ 598812 h 1059043"/>
                <a:gd name="connsiteX377" fmla="*/ 2839395 w 3024845"/>
                <a:gd name="connsiteY377" fmla="*/ 598812 h 1059043"/>
                <a:gd name="connsiteX378" fmla="*/ 2839395 w 3024845"/>
                <a:gd name="connsiteY378" fmla="*/ 648533 h 1059043"/>
                <a:gd name="connsiteX379" fmla="*/ 2871822 w 3024845"/>
                <a:gd name="connsiteY379" fmla="*/ 648533 h 1059043"/>
                <a:gd name="connsiteX380" fmla="*/ 2871822 w 3024845"/>
                <a:gd name="connsiteY380" fmla="*/ 622592 h 1059043"/>
                <a:gd name="connsiteX381" fmla="*/ 2910329 w 3024845"/>
                <a:gd name="connsiteY381" fmla="*/ 622592 h 1059043"/>
                <a:gd name="connsiteX382" fmla="*/ 2910329 w 3024845"/>
                <a:gd name="connsiteY382" fmla="*/ 592327 h 1059043"/>
                <a:gd name="connsiteX383" fmla="*/ 2958970 w 3024845"/>
                <a:gd name="connsiteY383" fmla="*/ 592327 h 1059043"/>
                <a:gd name="connsiteX384" fmla="*/ 2958970 w 3024845"/>
                <a:gd name="connsiteY384" fmla="*/ 703483 h 1059043"/>
                <a:gd name="connsiteX385" fmla="*/ 2958970 w 3024845"/>
                <a:gd name="connsiteY385" fmla="*/ 717262 h 1059043"/>
                <a:gd name="connsiteX386" fmla="*/ 3024845 w 3024845"/>
                <a:gd name="connsiteY386" fmla="*/ 717262 h 1059043"/>
                <a:gd name="connsiteX387" fmla="*/ 3024845 w 3024845"/>
                <a:gd name="connsiteY387" fmla="*/ 1059043 h 1059043"/>
                <a:gd name="connsiteX388" fmla="*/ 2054 w 3024845"/>
                <a:gd name="connsiteY388" fmla="*/ 1056710 h 1059043"/>
                <a:gd name="connsiteX389" fmla="*/ 0 w 3024845"/>
                <a:gd name="connsiteY389" fmla="*/ 622592 h 1059043"/>
                <a:gd name="connsiteX390" fmla="*/ 20267 w 3024845"/>
                <a:gd name="connsiteY390" fmla="*/ 622592 h 1059043"/>
                <a:gd name="connsiteX391" fmla="*/ 20774 w 3024845"/>
                <a:gd name="connsiteY391" fmla="*/ 621511 h 1059043"/>
                <a:gd name="connsiteX392" fmla="*/ 24320 w 3024845"/>
                <a:gd name="connsiteY392" fmla="*/ 613945 h 1059043"/>
                <a:gd name="connsiteX393" fmla="*/ 26094 w 3024845"/>
                <a:gd name="connsiteY393" fmla="*/ 614215 h 1059043"/>
                <a:gd name="connsiteX394" fmla="*/ 38507 w 3024845"/>
                <a:gd name="connsiteY394" fmla="*/ 616106 h 1059043"/>
                <a:gd name="connsiteX395" fmla="*/ 39014 w 3024845"/>
                <a:gd name="connsiteY395" fmla="*/ 617458 h 1059043"/>
                <a:gd name="connsiteX396" fmla="*/ 42560 w 3024845"/>
                <a:gd name="connsiteY396" fmla="*/ 626915 h 1059043"/>
                <a:gd name="connsiteX397" fmla="*/ 68907 w 3024845"/>
                <a:gd name="connsiteY397" fmla="*/ 629077 h 1059043"/>
                <a:gd name="connsiteX398" fmla="*/ 68907 w 3024845"/>
                <a:gd name="connsiteY398" fmla="*/ 505856 h 1059043"/>
                <a:gd name="connsiteX399" fmla="*/ 70934 w 3024845"/>
                <a:gd name="connsiteY399" fmla="*/ 505856 h 1059043"/>
                <a:gd name="connsiteX400" fmla="*/ 85121 w 3024845"/>
                <a:gd name="connsiteY400" fmla="*/ 505856 h 1059043"/>
                <a:gd name="connsiteX401" fmla="*/ 85121 w 3024845"/>
                <a:gd name="connsiteY401" fmla="*/ 369664 h 1059043"/>
                <a:gd name="connsiteX402" fmla="*/ 86894 w 3024845"/>
                <a:gd name="connsiteY402" fmla="*/ 369664 h 1059043"/>
                <a:gd name="connsiteX403" fmla="*/ 99308 w 3024845"/>
                <a:gd name="connsiteY403" fmla="*/ 369664 h 1059043"/>
                <a:gd name="connsiteX404" fmla="*/ 99308 w 3024845"/>
                <a:gd name="connsiteY404" fmla="*/ 255090 h 1059043"/>
                <a:gd name="connsiteX405" fmla="*/ 103361 w 3024845"/>
                <a:gd name="connsiteY405" fmla="*/ 226986 h 1059043"/>
                <a:gd name="connsiteX406" fmla="*/ 105388 w 3024845"/>
                <a:gd name="connsiteY406" fmla="*/ 226986 h 1059043"/>
                <a:gd name="connsiteX407" fmla="*/ 119575 w 3024845"/>
                <a:gd name="connsiteY40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44240 w 3024845"/>
                <a:gd name="connsiteY313" fmla="*/ 214016 h 1059043"/>
                <a:gd name="connsiteX314" fmla="*/ 2146266 w 3024845"/>
                <a:gd name="connsiteY314" fmla="*/ 131868 h 1059043"/>
                <a:gd name="connsiteX315" fmla="*/ 2144240 w 3024845"/>
                <a:gd name="connsiteY315" fmla="*/ 125383 h 1059043"/>
                <a:gd name="connsiteX316" fmla="*/ 2150320 w 3024845"/>
                <a:gd name="connsiteY316" fmla="*/ 118897 h 1059043"/>
                <a:gd name="connsiteX317" fmla="*/ 2150320 w 3024845"/>
                <a:gd name="connsiteY317" fmla="*/ 60529 h 1059043"/>
                <a:gd name="connsiteX318" fmla="*/ 2152346 w 3024845"/>
                <a:gd name="connsiteY318" fmla="*/ 56206 h 1059043"/>
                <a:gd name="connsiteX319" fmla="*/ 2152346 w 3024845"/>
                <a:gd name="connsiteY319" fmla="*/ 0 h 1059043"/>
                <a:gd name="connsiteX320" fmla="*/ 2162480 w 3024845"/>
                <a:gd name="connsiteY320" fmla="*/ 118897 h 1059043"/>
                <a:gd name="connsiteX321" fmla="*/ 2168560 w 3024845"/>
                <a:gd name="connsiteY321" fmla="*/ 125383 h 1059043"/>
                <a:gd name="connsiteX322" fmla="*/ 2166533 w 3024845"/>
                <a:gd name="connsiteY322" fmla="*/ 131868 h 1059043"/>
                <a:gd name="connsiteX323" fmla="*/ 2180720 w 3024845"/>
                <a:gd name="connsiteY323" fmla="*/ 555577 h 1059043"/>
                <a:gd name="connsiteX324" fmla="*/ 2245574 w 3024845"/>
                <a:gd name="connsiteY324" fmla="*/ 555577 h 1059043"/>
                <a:gd name="connsiteX325" fmla="*/ 2245574 w 3024845"/>
                <a:gd name="connsiteY325" fmla="*/ 631239 h 1059043"/>
                <a:gd name="connsiteX326" fmla="*/ 2253681 w 3024845"/>
                <a:gd name="connsiteY326" fmla="*/ 631239 h 1059043"/>
                <a:gd name="connsiteX327" fmla="*/ 2255708 w 3024845"/>
                <a:gd name="connsiteY327" fmla="*/ 624754 h 1059043"/>
                <a:gd name="connsiteX328" fmla="*/ 2261788 w 3024845"/>
                <a:gd name="connsiteY328" fmla="*/ 624754 h 1059043"/>
                <a:gd name="connsiteX329" fmla="*/ 2263815 w 3024845"/>
                <a:gd name="connsiteY329" fmla="*/ 633401 h 1059043"/>
                <a:gd name="connsiteX330" fmla="*/ 2275975 w 3024845"/>
                <a:gd name="connsiteY330" fmla="*/ 633401 h 1059043"/>
                <a:gd name="connsiteX331" fmla="*/ 2275975 w 3024845"/>
                <a:gd name="connsiteY331" fmla="*/ 626915 h 1059043"/>
                <a:gd name="connsiteX332" fmla="*/ 2298268 w 3024845"/>
                <a:gd name="connsiteY332" fmla="*/ 626915 h 1059043"/>
                <a:gd name="connsiteX333" fmla="*/ 2298268 w 3024845"/>
                <a:gd name="connsiteY333" fmla="*/ 633401 h 1059043"/>
                <a:gd name="connsiteX334" fmla="*/ 2318535 w 3024845"/>
                <a:gd name="connsiteY334" fmla="*/ 633401 h 1059043"/>
                <a:gd name="connsiteX335" fmla="*/ 2318535 w 3024845"/>
                <a:gd name="connsiteY335" fmla="*/ 678798 h 1059043"/>
                <a:gd name="connsiteX336" fmla="*/ 2332722 w 3024845"/>
                <a:gd name="connsiteY336" fmla="*/ 678798 h 1059043"/>
                <a:gd name="connsiteX337" fmla="*/ 2332722 w 3024845"/>
                <a:gd name="connsiteY337" fmla="*/ 665827 h 1059043"/>
                <a:gd name="connsiteX338" fmla="*/ 2348936 w 3024845"/>
                <a:gd name="connsiteY338" fmla="*/ 665827 h 1059043"/>
                <a:gd name="connsiteX339" fmla="*/ 2348936 w 3024845"/>
                <a:gd name="connsiteY339" fmla="*/ 486400 h 1059043"/>
                <a:gd name="connsiteX340" fmla="*/ 2355016 w 3024845"/>
                <a:gd name="connsiteY340" fmla="*/ 479914 h 1059043"/>
                <a:gd name="connsiteX341" fmla="*/ 2427977 w 3024845"/>
                <a:gd name="connsiteY341" fmla="*/ 479914 h 1059043"/>
                <a:gd name="connsiteX342" fmla="*/ 2427977 w 3024845"/>
                <a:gd name="connsiteY342" fmla="*/ 488562 h 1059043"/>
                <a:gd name="connsiteX343" fmla="*/ 2438110 w 3024845"/>
                <a:gd name="connsiteY343" fmla="*/ 488562 h 1059043"/>
                <a:gd name="connsiteX344" fmla="*/ 2438110 w 3024845"/>
                <a:gd name="connsiteY344" fmla="*/ 603136 h 1059043"/>
                <a:gd name="connsiteX345" fmla="*/ 2460404 w 3024845"/>
                <a:gd name="connsiteY345" fmla="*/ 603136 h 1059043"/>
                <a:gd name="connsiteX346" fmla="*/ 2460404 w 3024845"/>
                <a:gd name="connsiteY346" fmla="*/ 536121 h 1059043"/>
                <a:gd name="connsiteX347" fmla="*/ 2486751 w 3024845"/>
                <a:gd name="connsiteY347" fmla="*/ 536121 h 1059043"/>
                <a:gd name="connsiteX348" fmla="*/ 2490804 w 3024845"/>
                <a:gd name="connsiteY348" fmla="*/ 531797 h 1059043"/>
                <a:gd name="connsiteX349" fmla="*/ 2498911 w 3024845"/>
                <a:gd name="connsiteY349" fmla="*/ 531797 h 1059043"/>
                <a:gd name="connsiteX350" fmla="*/ 2502964 w 3024845"/>
                <a:gd name="connsiteY350" fmla="*/ 536121 h 1059043"/>
                <a:gd name="connsiteX351" fmla="*/ 2525258 w 3024845"/>
                <a:gd name="connsiteY351" fmla="*/ 536121 h 1059043"/>
                <a:gd name="connsiteX352" fmla="*/ 2525258 w 3024845"/>
                <a:gd name="connsiteY352" fmla="*/ 419385 h 1059043"/>
                <a:gd name="connsiteX353" fmla="*/ 2582005 w 3024845"/>
                <a:gd name="connsiteY353" fmla="*/ 408576 h 1059043"/>
                <a:gd name="connsiteX354" fmla="*/ 2582005 w 3024845"/>
                <a:gd name="connsiteY354" fmla="*/ 409657 h 1059043"/>
                <a:gd name="connsiteX355" fmla="*/ 2582005 w 3024845"/>
                <a:gd name="connsiteY355" fmla="*/ 417223 h 1059043"/>
                <a:gd name="connsiteX356" fmla="*/ 2608352 w 3024845"/>
                <a:gd name="connsiteY356" fmla="*/ 417223 h 1059043"/>
                <a:gd name="connsiteX357" fmla="*/ 2608352 w 3024845"/>
                <a:gd name="connsiteY357" fmla="*/ 672313 h 1059043"/>
                <a:gd name="connsiteX358" fmla="*/ 2630646 w 3024845"/>
                <a:gd name="connsiteY358" fmla="*/ 672313 h 1059043"/>
                <a:gd name="connsiteX359" fmla="*/ 2630646 w 3024845"/>
                <a:gd name="connsiteY359" fmla="*/ 667989 h 1059043"/>
                <a:gd name="connsiteX360" fmla="*/ 2642806 w 3024845"/>
                <a:gd name="connsiteY360" fmla="*/ 667989 h 1059043"/>
                <a:gd name="connsiteX361" fmla="*/ 2642806 w 3024845"/>
                <a:gd name="connsiteY361" fmla="*/ 672313 h 1059043"/>
                <a:gd name="connsiteX362" fmla="*/ 2667126 w 3024845"/>
                <a:gd name="connsiteY362" fmla="*/ 672313 h 1059043"/>
                <a:gd name="connsiteX363" fmla="*/ 2667126 w 3024845"/>
                <a:gd name="connsiteY363" fmla="*/ 659342 h 1059043"/>
                <a:gd name="connsiteX364" fmla="*/ 2695500 w 3024845"/>
                <a:gd name="connsiteY364" fmla="*/ 659342 h 1059043"/>
                <a:gd name="connsiteX365" fmla="*/ 2707660 w 3024845"/>
                <a:gd name="connsiteY365" fmla="*/ 655018 h 1059043"/>
                <a:gd name="connsiteX366" fmla="*/ 2727927 w 3024845"/>
                <a:gd name="connsiteY366" fmla="*/ 659342 h 1059043"/>
                <a:gd name="connsiteX367" fmla="*/ 2727927 w 3024845"/>
                <a:gd name="connsiteY367" fmla="*/ 642048 h 1059043"/>
                <a:gd name="connsiteX368" fmla="*/ 2736034 w 3024845"/>
                <a:gd name="connsiteY368" fmla="*/ 642048 h 1059043"/>
                <a:gd name="connsiteX369" fmla="*/ 2736034 w 3024845"/>
                <a:gd name="connsiteY369" fmla="*/ 629077 h 1059043"/>
                <a:gd name="connsiteX370" fmla="*/ 2792781 w 3024845"/>
                <a:gd name="connsiteY370" fmla="*/ 629077 h 1059043"/>
                <a:gd name="connsiteX371" fmla="*/ 2792781 w 3024845"/>
                <a:gd name="connsiteY371" fmla="*/ 598812 h 1059043"/>
                <a:gd name="connsiteX372" fmla="*/ 2811021 w 3024845"/>
                <a:gd name="connsiteY372" fmla="*/ 598812 h 1059043"/>
                <a:gd name="connsiteX373" fmla="*/ 2811021 w 3024845"/>
                <a:gd name="connsiteY373" fmla="*/ 592327 h 1059043"/>
                <a:gd name="connsiteX374" fmla="*/ 2823181 w 3024845"/>
                <a:gd name="connsiteY374" fmla="*/ 592327 h 1059043"/>
                <a:gd name="connsiteX375" fmla="*/ 2823181 w 3024845"/>
                <a:gd name="connsiteY375" fmla="*/ 598812 h 1059043"/>
                <a:gd name="connsiteX376" fmla="*/ 2839395 w 3024845"/>
                <a:gd name="connsiteY376" fmla="*/ 598812 h 1059043"/>
                <a:gd name="connsiteX377" fmla="*/ 2839395 w 3024845"/>
                <a:gd name="connsiteY377" fmla="*/ 648533 h 1059043"/>
                <a:gd name="connsiteX378" fmla="*/ 2871822 w 3024845"/>
                <a:gd name="connsiteY378" fmla="*/ 648533 h 1059043"/>
                <a:gd name="connsiteX379" fmla="*/ 2871822 w 3024845"/>
                <a:gd name="connsiteY379" fmla="*/ 622592 h 1059043"/>
                <a:gd name="connsiteX380" fmla="*/ 2910329 w 3024845"/>
                <a:gd name="connsiteY380" fmla="*/ 622592 h 1059043"/>
                <a:gd name="connsiteX381" fmla="*/ 2910329 w 3024845"/>
                <a:gd name="connsiteY381" fmla="*/ 592327 h 1059043"/>
                <a:gd name="connsiteX382" fmla="*/ 2958970 w 3024845"/>
                <a:gd name="connsiteY382" fmla="*/ 592327 h 1059043"/>
                <a:gd name="connsiteX383" fmla="*/ 2958970 w 3024845"/>
                <a:gd name="connsiteY383" fmla="*/ 703483 h 1059043"/>
                <a:gd name="connsiteX384" fmla="*/ 2958970 w 3024845"/>
                <a:gd name="connsiteY384" fmla="*/ 717262 h 1059043"/>
                <a:gd name="connsiteX385" fmla="*/ 3024845 w 3024845"/>
                <a:gd name="connsiteY385" fmla="*/ 717262 h 1059043"/>
                <a:gd name="connsiteX386" fmla="*/ 3024845 w 3024845"/>
                <a:gd name="connsiteY386" fmla="*/ 1059043 h 1059043"/>
                <a:gd name="connsiteX387" fmla="*/ 2054 w 3024845"/>
                <a:gd name="connsiteY387" fmla="*/ 1056710 h 1059043"/>
                <a:gd name="connsiteX388" fmla="*/ 0 w 3024845"/>
                <a:gd name="connsiteY388" fmla="*/ 622592 h 1059043"/>
                <a:gd name="connsiteX389" fmla="*/ 20267 w 3024845"/>
                <a:gd name="connsiteY389" fmla="*/ 622592 h 1059043"/>
                <a:gd name="connsiteX390" fmla="*/ 20774 w 3024845"/>
                <a:gd name="connsiteY390" fmla="*/ 621511 h 1059043"/>
                <a:gd name="connsiteX391" fmla="*/ 24320 w 3024845"/>
                <a:gd name="connsiteY391" fmla="*/ 613945 h 1059043"/>
                <a:gd name="connsiteX392" fmla="*/ 26094 w 3024845"/>
                <a:gd name="connsiteY392" fmla="*/ 614215 h 1059043"/>
                <a:gd name="connsiteX393" fmla="*/ 38507 w 3024845"/>
                <a:gd name="connsiteY393" fmla="*/ 616106 h 1059043"/>
                <a:gd name="connsiteX394" fmla="*/ 39014 w 3024845"/>
                <a:gd name="connsiteY394" fmla="*/ 617458 h 1059043"/>
                <a:gd name="connsiteX395" fmla="*/ 42560 w 3024845"/>
                <a:gd name="connsiteY395" fmla="*/ 626915 h 1059043"/>
                <a:gd name="connsiteX396" fmla="*/ 68907 w 3024845"/>
                <a:gd name="connsiteY396" fmla="*/ 629077 h 1059043"/>
                <a:gd name="connsiteX397" fmla="*/ 68907 w 3024845"/>
                <a:gd name="connsiteY397" fmla="*/ 505856 h 1059043"/>
                <a:gd name="connsiteX398" fmla="*/ 70934 w 3024845"/>
                <a:gd name="connsiteY398" fmla="*/ 505856 h 1059043"/>
                <a:gd name="connsiteX399" fmla="*/ 85121 w 3024845"/>
                <a:gd name="connsiteY399" fmla="*/ 505856 h 1059043"/>
                <a:gd name="connsiteX400" fmla="*/ 85121 w 3024845"/>
                <a:gd name="connsiteY400" fmla="*/ 369664 h 1059043"/>
                <a:gd name="connsiteX401" fmla="*/ 86894 w 3024845"/>
                <a:gd name="connsiteY401" fmla="*/ 369664 h 1059043"/>
                <a:gd name="connsiteX402" fmla="*/ 99308 w 3024845"/>
                <a:gd name="connsiteY402" fmla="*/ 369664 h 1059043"/>
                <a:gd name="connsiteX403" fmla="*/ 99308 w 3024845"/>
                <a:gd name="connsiteY403" fmla="*/ 255090 h 1059043"/>
                <a:gd name="connsiteX404" fmla="*/ 103361 w 3024845"/>
                <a:gd name="connsiteY404" fmla="*/ 226986 h 1059043"/>
                <a:gd name="connsiteX405" fmla="*/ 105388 w 3024845"/>
                <a:gd name="connsiteY405" fmla="*/ 226986 h 1059043"/>
                <a:gd name="connsiteX406" fmla="*/ 119575 w 3024845"/>
                <a:gd name="connsiteY40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44240 w 3024845"/>
                <a:gd name="connsiteY312" fmla="*/ 214016 h 1059043"/>
                <a:gd name="connsiteX313" fmla="*/ 2146266 w 3024845"/>
                <a:gd name="connsiteY313" fmla="*/ 131868 h 1059043"/>
                <a:gd name="connsiteX314" fmla="*/ 2144240 w 3024845"/>
                <a:gd name="connsiteY314" fmla="*/ 125383 h 1059043"/>
                <a:gd name="connsiteX315" fmla="*/ 2150320 w 3024845"/>
                <a:gd name="connsiteY315" fmla="*/ 118897 h 1059043"/>
                <a:gd name="connsiteX316" fmla="*/ 2150320 w 3024845"/>
                <a:gd name="connsiteY316" fmla="*/ 60529 h 1059043"/>
                <a:gd name="connsiteX317" fmla="*/ 2152346 w 3024845"/>
                <a:gd name="connsiteY317" fmla="*/ 56206 h 1059043"/>
                <a:gd name="connsiteX318" fmla="*/ 2152346 w 3024845"/>
                <a:gd name="connsiteY318" fmla="*/ 0 h 1059043"/>
                <a:gd name="connsiteX319" fmla="*/ 2162480 w 3024845"/>
                <a:gd name="connsiteY319" fmla="*/ 118897 h 1059043"/>
                <a:gd name="connsiteX320" fmla="*/ 2168560 w 3024845"/>
                <a:gd name="connsiteY320" fmla="*/ 125383 h 1059043"/>
                <a:gd name="connsiteX321" fmla="*/ 2166533 w 3024845"/>
                <a:gd name="connsiteY321" fmla="*/ 131868 h 1059043"/>
                <a:gd name="connsiteX322" fmla="*/ 2180720 w 3024845"/>
                <a:gd name="connsiteY322" fmla="*/ 555577 h 1059043"/>
                <a:gd name="connsiteX323" fmla="*/ 2245574 w 3024845"/>
                <a:gd name="connsiteY323" fmla="*/ 555577 h 1059043"/>
                <a:gd name="connsiteX324" fmla="*/ 2245574 w 3024845"/>
                <a:gd name="connsiteY324" fmla="*/ 631239 h 1059043"/>
                <a:gd name="connsiteX325" fmla="*/ 2253681 w 3024845"/>
                <a:gd name="connsiteY325" fmla="*/ 631239 h 1059043"/>
                <a:gd name="connsiteX326" fmla="*/ 2255708 w 3024845"/>
                <a:gd name="connsiteY326" fmla="*/ 624754 h 1059043"/>
                <a:gd name="connsiteX327" fmla="*/ 2261788 w 3024845"/>
                <a:gd name="connsiteY327" fmla="*/ 624754 h 1059043"/>
                <a:gd name="connsiteX328" fmla="*/ 2263815 w 3024845"/>
                <a:gd name="connsiteY328" fmla="*/ 633401 h 1059043"/>
                <a:gd name="connsiteX329" fmla="*/ 2275975 w 3024845"/>
                <a:gd name="connsiteY329" fmla="*/ 633401 h 1059043"/>
                <a:gd name="connsiteX330" fmla="*/ 2275975 w 3024845"/>
                <a:gd name="connsiteY330" fmla="*/ 626915 h 1059043"/>
                <a:gd name="connsiteX331" fmla="*/ 2298268 w 3024845"/>
                <a:gd name="connsiteY331" fmla="*/ 626915 h 1059043"/>
                <a:gd name="connsiteX332" fmla="*/ 2298268 w 3024845"/>
                <a:gd name="connsiteY332" fmla="*/ 633401 h 1059043"/>
                <a:gd name="connsiteX333" fmla="*/ 2318535 w 3024845"/>
                <a:gd name="connsiteY333" fmla="*/ 633401 h 1059043"/>
                <a:gd name="connsiteX334" fmla="*/ 2318535 w 3024845"/>
                <a:gd name="connsiteY334" fmla="*/ 678798 h 1059043"/>
                <a:gd name="connsiteX335" fmla="*/ 2332722 w 3024845"/>
                <a:gd name="connsiteY335" fmla="*/ 678798 h 1059043"/>
                <a:gd name="connsiteX336" fmla="*/ 2332722 w 3024845"/>
                <a:gd name="connsiteY336" fmla="*/ 665827 h 1059043"/>
                <a:gd name="connsiteX337" fmla="*/ 2348936 w 3024845"/>
                <a:gd name="connsiteY337" fmla="*/ 665827 h 1059043"/>
                <a:gd name="connsiteX338" fmla="*/ 2348936 w 3024845"/>
                <a:gd name="connsiteY338" fmla="*/ 486400 h 1059043"/>
                <a:gd name="connsiteX339" fmla="*/ 2355016 w 3024845"/>
                <a:gd name="connsiteY339" fmla="*/ 479914 h 1059043"/>
                <a:gd name="connsiteX340" fmla="*/ 2427977 w 3024845"/>
                <a:gd name="connsiteY340" fmla="*/ 479914 h 1059043"/>
                <a:gd name="connsiteX341" fmla="*/ 2427977 w 3024845"/>
                <a:gd name="connsiteY341" fmla="*/ 488562 h 1059043"/>
                <a:gd name="connsiteX342" fmla="*/ 2438110 w 3024845"/>
                <a:gd name="connsiteY342" fmla="*/ 488562 h 1059043"/>
                <a:gd name="connsiteX343" fmla="*/ 2438110 w 3024845"/>
                <a:gd name="connsiteY343" fmla="*/ 603136 h 1059043"/>
                <a:gd name="connsiteX344" fmla="*/ 2460404 w 3024845"/>
                <a:gd name="connsiteY344" fmla="*/ 603136 h 1059043"/>
                <a:gd name="connsiteX345" fmla="*/ 2460404 w 3024845"/>
                <a:gd name="connsiteY345" fmla="*/ 536121 h 1059043"/>
                <a:gd name="connsiteX346" fmla="*/ 2486751 w 3024845"/>
                <a:gd name="connsiteY346" fmla="*/ 536121 h 1059043"/>
                <a:gd name="connsiteX347" fmla="*/ 2490804 w 3024845"/>
                <a:gd name="connsiteY347" fmla="*/ 531797 h 1059043"/>
                <a:gd name="connsiteX348" fmla="*/ 2498911 w 3024845"/>
                <a:gd name="connsiteY348" fmla="*/ 531797 h 1059043"/>
                <a:gd name="connsiteX349" fmla="*/ 2502964 w 3024845"/>
                <a:gd name="connsiteY349" fmla="*/ 536121 h 1059043"/>
                <a:gd name="connsiteX350" fmla="*/ 2525258 w 3024845"/>
                <a:gd name="connsiteY350" fmla="*/ 536121 h 1059043"/>
                <a:gd name="connsiteX351" fmla="*/ 2525258 w 3024845"/>
                <a:gd name="connsiteY351" fmla="*/ 419385 h 1059043"/>
                <a:gd name="connsiteX352" fmla="*/ 2582005 w 3024845"/>
                <a:gd name="connsiteY352" fmla="*/ 408576 h 1059043"/>
                <a:gd name="connsiteX353" fmla="*/ 2582005 w 3024845"/>
                <a:gd name="connsiteY353" fmla="*/ 409657 h 1059043"/>
                <a:gd name="connsiteX354" fmla="*/ 2582005 w 3024845"/>
                <a:gd name="connsiteY354" fmla="*/ 417223 h 1059043"/>
                <a:gd name="connsiteX355" fmla="*/ 2608352 w 3024845"/>
                <a:gd name="connsiteY355" fmla="*/ 417223 h 1059043"/>
                <a:gd name="connsiteX356" fmla="*/ 2608352 w 3024845"/>
                <a:gd name="connsiteY356" fmla="*/ 672313 h 1059043"/>
                <a:gd name="connsiteX357" fmla="*/ 2630646 w 3024845"/>
                <a:gd name="connsiteY357" fmla="*/ 672313 h 1059043"/>
                <a:gd name="connsiteX358" fmla="*/ 2630646 w 3024845"/>
                <a:gd name="connsiteY358" fmla="*/ 667989 h 1059043"/>
                <a:gd name="connsiteX359" fmla="*/ 2642806 w 3024845"/>
                <a:gd name="connsiteY359" fmla="*/ 667989 h 1059043"/>
                <a:gd name="connsiteX360" fmla="*/ 2642806 w 3024845"/>
                <a:gd name="connsiteY360" fmla="*/ 672313 h 1059043"/>
                <a:gd name="connsiteX361" fmla="*/ 2667126 w 3024845"/>
                <a:gd name="connsiteY361" fmla="*/ 672313 h 1059043"/>
                <a:gd name="connsiteX362" fmla="*/ 2667126 w 3024845"/>
                <a:gd name="connsiteY362" fmla="*/ 659342 h 1059043"/>
                <a:gd name="connsiteX363" fmla="*/ 2695500 w 3024845"/>
                <a:gd name="connsiteY363" fmla="*/ 659342 h 1059043"/>
                <a:gd name="connsiteX364" fmla="*/ 2707660 w 3024845"/>
                <a:gd name="connsiteY364" fmla="*/ 655018 h 1059043"/>
                <a:gd name="connsiteX365" fmla="*/ 2727927 w 3024845"/>
                <a:gd name="connsiteY365" fmla="*/ 659342 h 1059043"/>
                <a:gd name="connsiteX366" fmla="*/ 2727927 w 3024845"/>
                <a:gd name="connsiteY366" fmla="*/ 642048 h 1059043"/>
                <a:gd name="connsiteX367" fmla="*/ 2736034 w 3024845"/>
                <a:gd name="connsiteY367" fmla="*/ 642048 h 1059043"/>
                <a:gd name="connsiteX368" fmla="*/ 2736034 w 3024845"/>
                <a:gd name="connsiteY368" fmla="*/ 629077 h 1059043"/>
                <a:gd name="connsiteX369" fmla="*/ 2792781 w 3024845"/>
                <a:gd name="connsiteY369" fmla="*/ 629077 h 1059043"/>
                <a:gd name="connsiteX370" fmla="*/ 2792781 w 3024845"/>
                <a:gd name="connsiteY370" fmla="*/ 598812 h 1059043"/>
                <a:gd name="connsiteX371" fmla="*/ 2811021 w 3024845"/>
                <a:gd name="connsiteY371" fmla="*/ 598812 h 1059043"/>
                <a:gd name="connsiteX372" fmla="*/ 2811021 w 3024845"/>
                <a:gd name="connsiteY372" fmla="*/ 592327 h 1059043"/>
                <a:gd name="connsiteX373" fmla="*/ 2823181 w 3024845"/>
                <a:gd name="connsiteY373" fmla="*/ 592327 h 1059043"/>
                <a:gd name="connsiteX374" fmla="*/ 2823181 w 3024845"/>
                <a:gd name="connsiteY374" fmla="*/ 598812 h 1059043"/>
                <a:gd name="connsiteX375" fmla="*/ 2839395 w 3024845"/>
                <a:gd name="connsiteY375" fmla="*/ 598812 h 1059043"/>
                <a:gd name="connsiteX376" fmla="*/ 2839395 w 3024845"/>
                <a:gd name="connsiteY376" fmla="*/ 648533 h 1059043"/>
                <a:gd name="connsiteX377" fmla="*/ 2871822 w 3024845"/>
                <a:gd name="connsiteY377" fmla="*/ 648533 h 1059043"/>
                <a:gd name="connsiteX378" fmla="*/ 2871822 w 3024845"/>
                <a:gd name="connsiteY378" fmla="*/ 622592 h 1059043"/>
                <a:gd name="connsiteX379" fmla="*/ 2910329 w 3024845"/>
                <a:gd name="connsiteY379" fmla="*/ 622592 h 1059043"/>
                <a:gd name="connsiteX380" fmla="*/ 2910329 w 3024845"/>
                <a:gd name="connsiteY380" fmla="*/ 592327 h 1059043"/>
                <a:gd name="connsiteX381" fmla="*/ 2958970 w 3024845"/>
                <a:gd name="connsiteY381" fmla="*/ 592327 h 1059043"/>
                <a:gd name="connsiteX382" fmla="*/ 2958970 w 3024845"/>
                <a:gd name="connsiteY382" fmla="*/ 703483 h 1059043"/>
                <a:gd name="connsiteX383" fmla="*/ 2958970 w 3024845"/>
                <a:gd name="connsiteY383" fmla="*/ 717262 h 1059043"/>
                <a:gd name="connsiteX384" fmla="*/ 3024845 w 3024845"/>
                <a:gd name="connsiteY384" fmla="*/ 717262 h 1059043"/>
                <a:gd name="connsiteX385" fmla="*/ 3024845 w 3024845"/>
                <a:gd name="connsiteY385" fmla="*/ 1059043 h 1059043"/>
                <a:gd name="connsiteX386" fmla="*/ 2054 w 3024845"/>
                <a:gd name="connsiteY386" fmla="*/ 1056710 h 1059043"/>
                <a:gd name="connsiteX387" fmla="*/ 0 w 3024845"/>
                <a:gd name="connsiteY387" fmla="*/ 622592 h 1059043"/>
                <a:gd name="connsiteX388" fmla="*/ 20267 w 3024845"/>
                <a:gd name="connsiteY388" fmla="*/ 622592 h 1059043"/>
                <a:gd name="connsiteX389" fmla="*/ 20774 w 3024845"/>
                <a:gd name="connsiteY389" fmla="*/ 621511 h 1059043"/>
                <a:gd name="connsiteX390" fmla="*/ 24320 w 3024845"/>
                <a:gd name="connsiteY390" fmla="*/ 613945 h 1059043"/>
                <a:gd name="connsiteX391" fmla="*/ 26094 w 3024845"/>
                <a:gd name="connsiteY391" fmla="*/ 614215 h 1059043"/>
                <a:gd name="connsiteX392" fmla="*/ 38507 w 3024845"/>
                <a:gd name="connsiteY392" fmla="*/ 616106 h 1059043"/>
                <a:gd name="connsiteX393" fmla="*/ 39014 w 3024845"/>
                <a:gd name="connsiteY393" fmla="*/ 617458 h 1059043"/>
                <a:gd name="connsiteX394" fmla="*/ 42560 w 3024845"/>
                <a:gd name="connsiteY394" fmla="*/ 626915 h 1059043"/>
                <a:gd name="connsiteX395" fmla="*/ 68907 w 3024845"/>
                <a:gd name="connsiteY395" fmla="*/ 629077 h 1059043"/>
                <a:gd name="connsiteX396" fmla="*/ 68907 w 3024845"/>
                <a:gd name="connsiteY396" fmla="*/ 505856 h 1059043"/>
                <a:gd name="connsiteX397" fmla="*/ 70934 w 3024845"/>
                <a:gd name="connsiteY397" fmla="*/ 505856 h 1059043"/>
                <a:gd name="connsiteX398" fmla="*/ 85121 w 3024845"/>
                <a:gd name="connsiteY398" fmla="*/ 505856 h 1059043"/>
                <a:gd name="connsiteX399" fmla="*/ 85121 w 3024845"/>
                <a:gd name="connsiteY399" fmla="*/ 369664 h 1059043"/>
                <a:gd name="connsiteX400" fmla="*/ 86894 w 3024845"/>
                <a:gd name="connsiteY400" fmla="*/ 369664 h 1059043"/>
                <a:gd name="connsiteX401" fmla="*/ 99308 w 3024845"/>
                <a:gd name="connsiteY401" fmla="*/ 369664 h 1059043"/>
                <a:gd name="connsiteX402" fmla="*/ 99308 w 3024845"/>
                <a:gd name="connsiteY402" fmla="*/ 255090 h 1059043"/>
                <a:gd name="connsiteX403" fmla="*/ 103361 w 3024845"/>
                <a:gd name="connsiteY403" fmla="*/ 226986 h 1059043"/>
                <a:gd name="connsiteX404" fmla="*/ 105388 w 3024845"/>
                <a:gd name="connsiteY404" fmla="*/ 226986 h 1059043"/>
                <a:gd name="connsiteX405" fmla="*/ 119575 w 3024845"/>
                <a:gd name="connsiteY40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44240 w 3024845"/>
                <a:gd name="connsiteY311" fmla="*/ 214016 h 1059043"/>
                <a:gd name="connsiteX312" fmla="*/ 2146266 w 3024845"/>
                <a:gd name="connsiteY312" fmla="*/ 131868 h 1059043"/>
                <a:gd name="connsiteX313" fmla="*/ 2144240 w 3024845"/>
                <a:gd name="connsiteY313" fmla="*/ 125383 h 1059043"/>
                <a:gd name="connsiteX314" fmla="*/ 2150320 w 3024845"/>
                <a:gd name="connsiteY314" fmla="*/ 118897 h 1059043"/>
                <a:gd name="connsiteX315" fmla="*/ 2150320 w 3024845"/>
                <a:gd name="connsiteY315" fmla="*/ 60529 h 1059043"/>
                <a:gd name="connsiteX316" fmla="*/ 2152346 w 3024845"/>
                <a:gd name="connsiteY316" fmla="*/ 56206 h 1059043"/>
                <a:gd name="connsiteX317" fmla="*/ 2152346 w 3024845"/>
                <a:gd name="connsiteY317" fmla="*/ 0 h 1059043"/>
                <a:gd name="connsiteX318" fmla="*/ 2162480 w 3024845"/>
                <a:gd name="connsiteY318" fmla="*/ 118897 h 1059043"/>
                <a:gd name="connsiteX319" fmla="*/ 2168560 w 3024845"/>
                <a:gd name="connsiteY319" fmla="*/ 125383 h 1059043"/>
                <a:gd name="connsiteX320" fmla="*/ 2166533 w 3024845"/>
                <a:gd name="connsiteY320" fmla="*/ 131868 h 1059043"/>
                <a:gd name="connsiteX321" fmla="*/ 2180720 w 3024845"/>
                <a:gd name="connsiteY321" fmla="*/ 555577 h 1059043"/>
                <a:gd name="connsiteX322" fmla="*/ 2245574 w 3024845"/>
                <a:gd name="connsiteY322" fmla="*/ 555577 h 1059043"/>
                <a:gd name="connsiteX323" fmla="*/ 2245574 w 3024845"/>
                <a:gd name="connsiteY323" fmla="*/ 631239 h 1059043"/>
                <a:gd name="connsiteX324" fmla="*/ 2253681 w 3024845"/>
                <a:gd name="connsiteY324" fmla="*/ 631239 h 1059043"/>
                <a:gd name="connsiteX325" fmla="*/ 2255708 w 3024845"/>
                <a:gd name="connsiteY325" fmla="*/ 624754 h 1059043"/>
                <a:gd name="connsiteX326" fmla="*/ 2261788 w 3024845"/>
                <a:gd name="connsiteY326" fmla="*/ 624754 h 1059043"/>
                <a:gd name="connsiteX327" fmla="*/ 2263815 w 3024845"/>
                <a:gd name="connsiteY327" fmla="*/ 633401 h 1059043"/>
                <a:gd name="connsiteX328" fmla="*/ 2275975 w 3024845"/>
                <a:gd name="connsiteY328" fmla="*/ 633401 h 1059043"/>
                <a:gd name="connsiteX329" fmla="*/ 2275975 w 3024845"/>
                <a:gd name="connsiteY329" fmla="*/ 626915 h 1059043"/>
                <a:gd name="connsiteX330" fmla="*/ 2298268 w 3024845"/>
                <a:gd name="connsiteY330" fmla="*/ 626915 h 1059043"/>
                <a:gd name="connsiteX331" fmla="*/ 2298268 w 3024845"/>
                <a:gd name="connsiteY331" fmla="*/ 633401 h 1059043"/>
                <a:gd name="connsiteX332" fmla="*/ 2318535 w 3024845"/>
                <a:gd name="connsiteY332" fmla="*/ 633401 h 1059043"/>
                <a:gd name="connsiteX333" fmla="*/ 2318535 w 3024845"/>
                <a:gd name="connsiteY333" fmla="*/ 678798 h 1059043"/>
                <a:gd name="connsiteX334" fmla="*/ 2332722 w 3024845"/>
                <a:gd name="connsiteY334" fmla="*/ 678798 h 1059043"/>
                <a:gd name="connsiteX335" fmla="*/ 2332722 w 3024845"/>
                <a:gd name="connsiteY335" fmla="*/ 665827 h 1059043"/>
                <a:gd name="connsiteX336" fmla="*/ 2348936 w 3024845"/>
                <a:gd name="connsiteY336" fmla="*/ 665827 h 1059043"/>
                <a:gd name="connsiteX337" fmla="*/ 2348936 w 3024845"/>
                <a:gd name="connsiteY337" fmla="*/ 486400 h 1059043"/>
                <a:gd name="connsiteX338" fmla="*/ 2355016 w 3024845"/>
                <a:gd name="connsiteY338" fmla="*/ 479914 h 1059043"/>
                <a:gd name="connsiteX339" fmla="*/ 2427977 w 3024845"/>
                <a:gd name="connsiteY339" fmla="*/ 479914 h 1059043"/>
                <a:gd name="connsiteX340" fmla="*/ 2427977 w 3024845"/>
                <a:gd name="connsiteY340" fmla="*/ 488562 h 1059043"/>
                <a:gd name="connsiteX341" fmla="*/ 2438110 w 3024845"/>
                <a:gd name="connsiteY341" fmla="*/ 488562 h 1059043"/>
                <a:gd name="connsiteX342" fmla="*/ 2438110 w 3024845"/>
                <a:gd name="connsiteY342" fmla="*/ 603136 h 1059043"/>
                <a:gd name="connsiteX343" fmla="*/ 2460404 w 3024845"/>
                <a:gd name="connsiteY343" fmla="*/ 603136 h 1059043"/>
                <a:gd name="connsiteX344" fmla="*/ 2460404 w 3024845"/>
                <a:gd name="connsiteY344" fmla="*/ 536121 h 1059043"/>
                <a:gd name="connsiteX345" fmla="*/ 2486751 w 3024845"/>
                <a:gd name="connsiteY345" fmla="*/ 536121 h 1059043"/>
                <a:gd name="connsiteX346" fmla="*/ 2490804 w 3024845"/>
                <a:gd name="connsiteY346" fmla="*/ 531797 h 1059043"/>
                <a:gd name="connsiteX347" fmla="*/ 2498911 w 3024845"/>
                <a:gd name="connsiteY347" fmla="*/ 531797 h 1059043"/>
                <a:gd name="connsiteX348" fmla="*/ 2502964 w 3024845"/>
                <a:gd name="connsiteY348" fmla="*/ 536121 h 1059043"/>
                <a:gd name="connsiteX349" fmla="*/ 2525258 w 3024845"/>
                <a:gd name="connsiteY349" fmla="*/ 536121 h 1059043"/>
                <a:gd name="connsiteX350" fmla="*/ 2525258 w 3024845"/>
                <a:gd name="connsiteY350" fmla="*/ 419385 h 1059043"/>
                <a:gd name="connsiteX351" fmla="*/ 2582005 w 3024845"/>
                <a:gd name="connsiteY351" fmla="*/ 408576 h 1059043"/>
                <a:gd name="connsiteX352" fmla="*/ 2582005 w 3024845"/>
                <a:gd name="connsiteY352" fmla="*/ 409657 h 1059043"/>
                <a:gd name="connsiteX353" fmla="*/ 2582005 w 3024845"/>
                <a:gd name="connsiteY353" fmla="*/ 417223 h 1059043"/>
                <a:gd name="connsiteX354" fmla="*/ 2608352 w 3024845"/>
                <a:gd name="connsiteY354" fmla="*/ 417223 h 1059043"/>
                <a:gd name="connsiteX355" fmla="*/ 2608352 w 3024845"/>
                <a:gd name="connsiteY355" fmla="*/ 672313 h 1059043"/>
                <a:gd name="connsiteX356" fmla="*/ 2630646 w 3024845"/>
                <a:gd name="connsiteY356" fmla="*/ 672313 h 1059043"/>
                <a:gd name="connsiteX357" fmla="*/ 2630646 w 3024845"/>
                <a:gd name="connsiteY357" fmla="*/ 667989 h 1059043"/>
                <a:gd name="connsiteX358" fmla="*/ 2642806 w 3024845"/>
                <a:gd name="connsiteY358" fmla="*/ 667989 h 1059043"/>
                <a:gd name="connsiteX359" fmla="*/ 2642806 w 3024845"/>
                <a:gd name="connsiteY359" fmla="*/ 672313 h 1059043"/>
                <a:gd name="connsiteX360" fmla="*/ 2667126 w 3024845"/>
                <a:gd name="connsiteY360" fmla="*/ 672313 h 1059043"/>
                <a:gd name="connsiteX361" fmla="*/ 2667126 w 3024845"/>
                <a:gd name="connsiteY361" fmla="*/ 659342 h 1059043"/>
                <a:gd name="connsiteX362" fmla="*/ 2695500 w 3024845"/>
                <a:gd name="connsiteY362" fmla="*/ 659342 h 1059043"/>
                <a:gd name="connsiteX363" fmla="*/ 2707660 w 3024845"/>
                <a:gd name="connsiteY363" fmla="*/ 655018 h 1059043"/>
                <a:gd name="connsiteX364" fmla="*/ 2727927 w 3024845"/>
                <a:gd name="connsiteY364" fmla="*/ 659342 h 1059043"/>
                <a:gd name="connsiteX365" fmla="*/ 2727927 w 3024845"/>
                <a:gd name="connsiteY365" fmla="*/ 642048 h 1059043"/>
                <a:gd name="connsiteX366" fmla="*/ 2736034 w 3024845"/>
                <a:gd name="connsiteY366" fmla="*/ 642048 h 1059043"/>
                <a:gd name="connsiteX367" fmla="*/ 2736034 w 3024845"/>
                <a:gd name="connsiteY367" fmla="*/ 629077 h 1059043"/>
                <a:gd name="connsiteX368" fmla="*/ 2792781 w 3024845"/>
                <a:gd name="connsiteY368" fmla="*/ 629077 h 1059043"/>
                <a:gd name="connsiteX369" fmla="*/ 2792781 w 3024845"/>
                <a:gd name="connsiteY369" fmla="*/ 598812 h 1059043"/>
                <a:gd name="connsiteX370" fmla="*/ 2811021 w 3024845"/>
                <a:gd name="connsiteY370" fmla="*/ 598812 h 1059043"/>
                <a:gd name="connsiteX371" fmla="*/ 2811021 w 3024845"/>
                <a:gd name="connsiteY371" fmla="*/ 592327 h 1059043"/>
                <a:gd name="connsiteX372" fmla="*/ 2823181 w 3024845"/>
                <a:gd name="connsiteY372" fmla="*/ 592327 h 1059043"/>
                <a:gd name="connsiteX373" fmla="*/ 2823181 w 3024845"/>
                <a:gd name="connsiteY373" fmla="*/ 598812 h 1059043"/>
                <a:gd name="connsiteX374" fmla="*/ 2839395 w 3024845"/>
                <a:gd name="connsiteY374" fmla="*/ 598812 h 1059043"/>
                <a:gd name="connsiteX375" fmla="*/ 2839395 w 3024845"/>
                <a:gd name="connsiteY375" fmla="*/ 648533 h 1059043"/>
                <a:gd name="connsiteX376" fmla="*/ 2871822 w 3024845"/>
                <a:gd name="connsiteY376" fmla="*/ 648533 h 1059043"/>
                <a:gd name="connsiteX377" fmla="*/ 2871822 w 3024845"/>
                <a:gd name="connsiteY377" fmla="*/ 622592 h 1059043"/>
                <a:gd name="connsiteX378" fmla="*/ 2910329 w 3024845"/>
                <a:gd name="connsiteY378" fmla="*/ 622592 h 1059043"/>
                <a:gd name="connsiteX379" fmla="*/ 2910329 w 3024845"/>
                <a:gd name="connsiteY379" fmla="*/ 592327 h 1059043"/>
                <a:gd name="connsiteX380" fmla="*/ 2958970 w 3024845"/>
                <a:gd name="connsiteY380" fmla="*/ 592327 h 1059043"/>
                <a:gd name="connsiteX381" fmla="*/ 2958970 w 3024845"/>
                <a:gd name="connsiteY381" fmla="*/ 703483 h 1059043"/>
                <a:gd name="connsiteX382" fmla="*/ 2958970 w 3024845"/>
                <a:gd name="connsiteY382" fmla="*/ 717262 h 1059043"/>
                <a:gd name="connsiteX383" fmla="*/ 3024845 w 3024845"/>
                <a:gd name="connsiteY383" fmla="*/ 717262 h 1059043"/>
                <a:gd name="connsiteX384" fmla="*/ 3024845 w 3024845"/>
                <a:gd name="connsiteY384" fmla="*/ 1059043 h 1059043"/>
                <a:gd name="connsiteX385" fmla="*/ 2054 w 3024845"/>
                <a:gd name="connsiteY385" fmla="*/ 1056710 h 1059043"/>
                <a:gd name="connsiteX386" fmla="*/ 0 w 3024845"/>
                <a:gd name="connsiteY386" fmla="*/ 622592 h 1059043"/>
                <a:gd name="connsiteX387" fmla="*/ 20267 w 3024845"/>
                <a:gd name="connsiteY387" fmla="*/ 622592 h 1059043"/>
                <a:gd name="connsiteX388" fmla="*/ 20774 w 3024845"/>
                <a:gd name="connsiteY388" fmla="*/ 621511 h 1059043"/>
                <a:gd name="connsiteX389" fmla="*/ 24320 w 3024845"/>
                <a:gd name="connsiteY389" fmla="*/ 613945 h 1059043"/>
                <a:gd name="connsiteX390" fmla="*/ 26094 w 3024845"/>
                <a:gd name="connsiteY390" fmla="*/ 614215 h 1059043"/>
                <a:gd name="connsiteX391" fmla="*/ 38507 w 3024845"/>
                <a:gd name="connsiteY391" fmla="*/ 616106 h 1059043"/>
                <a:gd name="connsiteX392" fmla="*/ 39014 w 3024845"/>
                <a:gd name="connsiteY392" fmla="*/ 617458 h 1059043"/>
                <a:gd name="connsiteX393" fmla="*/ 42560 w 3024845"/>
                <a:gd name="connsiteY393" fmla="*/ 626915 h 1059043"/>
                <a:gd name="connsiteX394" fmla="*/ 68907 w 3024845"/>
                <a:gd name="connsiteY394" fmla="*/ 629077 h 1059043"/>
                <a:gd name="connsiteX395" fmla="*/ 68907 w 3024845"/>
                <a:gd name="connsiteY395" fmla="*/ 505856 h 1059043"/>
                <a:gd name="connsiteX396" fmla="*/ 70934 w 3024845"/>
                <a:gd name="connsiteY396" fmla="*/ 505856 h 1059043"/>
                <a:gd name="connsiteX397" fmla="*/ 85121 w 3024845"/>
                <a:gd name="connsiteY397" fmla="*/ 505856 h 1059043"/>
                <a:gd name="connsiteX398" fmla="*/ 85121 w 3024845"/>
                <a:gd name="connsiteY398" fmla="*/ 369664 h 1059043"/>
                <a:gd name="connsiteX399" fmla="*/ 86894 w 3024845"/>
                <a:gd name="connsiteY399" fmla="*/ 369664 h 1059043"/>
                <a:gd name="connsiteX400" fmla="*/ 99308 w 3024845"/>
                <a:gd name="connsiteY400" fmla="*/ 369664 h 1059043"/>
                <a:gd name="connsiteX401" fmla="*/ 99308 w 3024845"/>
                <a:gd name="connsiteY401" fmla="*/ 255090 h 1059043"/>
                <a:gd name="connsiteX402" fmla="*/ 103361 w 3024845"/>
                <a:gd name="connsiteY402" fmla="*/ 226986 h 1059043"/>
                <a:gd name="connsiteX403" fmla="*/ 105388 w 3024845"/>
                <a:gd name="connsiteY403" fmla="*/ 226986 h 1059043"/>
                <a:gd name="connsiteX404" fmla="*/ 119575 w 3024845"/>
                <a:gd name="connsiteY40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4240 w 3024845"/>
                <a:gd name="connsiteY310" fmla="*/ 214016 h 1059043"/>
                <a:gd name="connsiteX311" fmla="*/ 2146266 w 3024845"/>
                <a:gd name="connsiteY311" fmla="*/ 131868 h 1059043"/>
                <a:gd name="connsiteX312" fmla="*/ 2144240 w 3024845"/>
                <a:gd name="connsiteY312" fmla="*/ 125383 h 1059043"/>
                <a:gd name="connsiteX313" fmla="*/ 2150320 w 3024845"/>
                <a:gd name="connsiteY313" fmla="*/ 118897 h 1059043"/>
                <a:gd name="connsiteX314" fmla="*/ 2150320 w 3024845"/>
                <a:gd name="connsiteY314" fmla="*/ 60529 h 1059043"/>
                <a:gd name="connsiteX315" fmla="*/ 2152346 w 3024845"/>
                <a:gd name="connsiteY315" fmla="*/ 56206 h 1059043"/>
                <a:gd name="connsiteX316" fmla="*/ 2152346 w 3024845"/>
                <a:gd name="connsiteY316" fmla="*/ 0 h 1059043"/>
                <a:gd name="connsiteX317" fmla="*/ 2162480 w 3024845"/>
                <a:gd name="connsiteY317" fmla="*/ 118897 h 1059043"/>
                <a:gd name="connsiteX318" fmla="*/ 2168560 w 3024845"/>
                <a:gd name="connsiteY318" fmla="*/ 125383 h 1059043"/>
                <a:gd name="connsiteX319" fmla="*/ 2166533 w 3024845"/>
                <a:gd name="connsiteY319" fmla="*/ 131868 h 1059043"/>
                <a:gd name="connsiteX320" fmla="*/ 2180720 w 3024845"/>
                <a:gd name="connsiteY320" fmla="*/ 555577 h 1059043"/>
                <a:gd name="connsiteX321" fmla="*/ 2245574 w 3024845"/>
                <a:gd name="connsiteY321" fmla="*/ 555577 h 1059043"/>
                <a:gd name="connsiteX322" fmla="*/ 2245574 w 3024845"/>
                <a:gd name="connsiteY322" fmla="*/ 631239 h 1059043"/>
                <a:gd name="connsiteX323" fmla="*/ 2253681 w 3024845"/>
                <a:gd name="connsiteY323" fmla="*/ 631239 h 1059043"/>
                <a:gd name="connsiteX324" fmla="*/ 2255708 w 3024845"/>
                <a:gd name="connsiteY324" fmla="*/ 624754 h 1059043"/>
                <a:gd name="connsiteX325" fmla="*/ 2261788 w 3024845"/>
                <a:gd name="connsiteY325" fmla="*/ 624754 h 1059043"/>
                <a:gd name="connsiteX326" fmla="*/ 2263815 w 3024845"/>
                <a:gd name="connsiteY326" fmla="*/ 633401 h 1059043"/>
                <a:gd name="connsiteX327" fmla="*/ 2275975 w 3024845"/>
                <a:gd name="connsiteY327" fmla="*/ 633401 h 1059043"/>
                <a:gd name="connsiteX328" fmla="*/ 2275975 w 3024845"/>
                <a:gd name="connsiteY328" fmla="*/ 626915 h 1059043"/>
                <a:gd name="connsiteX329" fmla="*/ 2298268 w 3024845"/>
                <a:gd name="connsiteY329" fmla="*/ 626915 h 1059043"/>
                <a:gd name="connsiteX330" fmla="*/ 2298268 w 3024845"/>
                <a:gd name="connsiteY330" fmla="*/ 633401 h 1059043"/>
                <a:gd name="connsiteX331" fmla="*/ 2318535 w 3024845"/>
                <a:gd name="connsiteY331" fmla="*/ 633401 h 1059043"/>
                <a:gd name="connsiteX332" fmla="*/ 2318535 w 3024845"/>
                <a:gd name="connsiteY332" fmla="*/ 678798 h 1059043"/>
                <a:gd name="connsiteX333" fmla="*/ 2332722 w 3024845"/>
                <a:gd name="connsiteY333" fmla="*/ 678798 h 1059043"/>
                <a:gd name="connsiteX334" fmla="*/ 2332722 w 3024845"/>
                <a:gd name="connsiteY334" fmla="*/ 665827 h 1059043"/>
                <a:gd name="connsiteX335" fmla="*/ 2348936 w 3024845"/>
                <a:gd name="connsiteY335" fmla="*/ 665827 h 1059043"/>
                <a:gd name="connsiteX336" fmla="*/ 2348936 w 3024845"/>
                <a:gd name="connsiteY336" fmla="*/ 486400 h 1059043"/>
                <a:gd name="connsiteX337" fmla="*/ 2355016 w 3024845"/>
                <a:gd name="connsiteY337" fmla="*/ 479914 h 1059043"/>
                <a:gd name="connsiteX338" fmla="*/ 2427977 w 3024845"/>
                <a:gd name="connsiteY338" fmla="*/ 479914 h 1059043"/>
                <a:gd name="connsiteX339" fmla="*/ 2427977 w 3024845"/>
                <a:gd name="connsiteY339" fmla="*/ 488562 h 1059043"/>
                <a:gd name="connsiteX340" fmla="*/ 2438110 w 3024845"/>
                <a:gd name="connsiteY340" fmla="*/ 488562 h 1059043"/>
                <a:gd name="connsiteX341" fmla="*/ 2438110 w 3024845"/>
                <a:gd name="connsiteY341" fmla="*/ 603136 h 1059043"/>
                <a:gd name="connsiteX342" fmla="*/ 2460404 w 3024845"/>
                <a:gd name="connsiteY342" fmla="*/ 603136 h 1059043"/>
                <a:gd name="connsiteX343" fmla="*/ 2460404 w 3024845"/>
                <a:gd name="connsiteY343" fmla="*/ 536121 h 1059043"/>
                <a:gd name="connsiteX344" fmla="*/ 2486751 w 3024845"/>
                <a:gd name="connsiteY344" fmla="*/ 536121 h 1059043"/>
                <a:gd name="connsiteX345" fmla="*/ 2490804 w 3024845"/>
                <a:gd name="connsiteY345" fmla="*/ 531797 h 1059043"/>
                <a:gd name="connsiteX346" fmla="*/ 2498911 w 3024845"/>
                <a:gd name="connsiteY346" fmla="*/ 531797 h 1059043"/>
                <a:gd name="connsiteX347" fmla="*/ 2502964 w 3024845"/>
                <a:gd name="connsiteY347" fmla="*/ 536121 h 1059043"/>
                <a:gd name="connsiteX348" fmla="*/ 2525258 w 3024845"/>
                <a:gd name="connsiteY348" fmla="*/ 536121 h 1059043"/>
                <a:gd name="connsiteX349" fmla="*/ 2525258 w 3024845"/>
                <a:gd name="connsiteY349" fmla="*/ 419385 h 1059043"/>
                <a:gd name="connsiteX350" fmla="*/ 2582005 w 3024845"/>
                <a:gd name="connsiteY350" fmla="*/ 408576 h 1059043"/>
                <a:gd name="connsiteX351" fmla="*/ 2582005 w 3024845"/>
                <a:gd name="connsiteY351" fmla="*/ 409657 h 1059043"/>
                <a:gd name="connsiteX352" fmla="*/ 2582005 w 3024845"/>
                <a:gd name="connsiteY352" fmla="*/ 417223 h 1059043"/>
                <a:gd name="connsiteX353" fmla="*/ 2608352 w 3024845"/>
                <a:gd name="connsiteY353" fmla="*/ 417223 h 1059043"/>
                <a:gd name="connsiteX354" fmla="*/ 2608352 w 3024845"/>
                <a:gd name="connsiteY354" fmla="*/ 672313 h 1059043"/>
                <a:gd name="connsiteX355" fmla="*/ 2630646 w 3024845"/>
                <a:gd name="connsiteY355" fmla="*/ 672313 h 1059043"/>
                <a:gd name="connsiteX356" fmla="*/ 2630646 w 3024845"/>
                <a:gd name="connsiteY356" fmla="*/ 667989 h 1059043"/>
                <a:gd name="connsiteX357" fmla="*/ 2642806 w 3024845"/>
                <a:gd name="connsiteY357" fmla="*/ 667989 h 1059043"/>
                <a:gd name="connsiteX358" fmla="*/ 2642806 w 3024845"/>
                <a:gd name="connsiteY358" fmla="*/ 672313 h 1059043"/>
                <a:gd name="connsiteX359" fmla="*/ 2667126 w 3024845"/>
                <a:gd name="connsiteY359" fmla="*/ 672313 h 1059043"/>
                <a:gd name="connsiteX360" fmla="*/ 2667126 w 3024845"/>
                <a:gd name="connsiteY360" fmla="*/ 659342 h 1059043"/>
                <a:gd name="connsiteX361" fmla="*/ 2695500 w 3024845"/>
                <a:gd name="connsiteY361" fmla="*/ 659342 h 1059043"/>
                <a:gd name="connsiteX362" fmla="*/ 2707660 w 3024845"/>
                <a:gd name="connsiteY362" fmla="*/ 655018 h 1059043"/>
                <a:gd name="connsiteX363" fmla="*/ 2727927 w 3024845"/>
                <a:gd name="connsiteY363" fmla="*/ 659342 h 1059043"/>
                <a:gd name="connsiteX364" fmla="*/ 2727927 w 3024845"/>
                <a:gd name="connsiteY364" fmla="*/ 642048 h 1059043"/>
                <a:gd name="connsiteX365" fmla="*/ 2736034 w 3024845"/>
                <a:gd name="connsiteY365" fmla="*/ 642048 h 1059043"/>
                <a:gd name="connsiteX366" fmla="*/ 2736034 w 3024845"/>
                <a:gd name="connsiteY366" fmla="*/ 629077 h 1059043"/>
                <a:gd name="connsiteX367" fmla="*/ 2792781 w 3024845"/>
                <a:gd name="connsiteY367" fmla="*/ 629077 h 1059043"/>
                <a:gd name="connsiteX368" fmla="*/ 2792781 w 3024845"/>
                <a:gd name="connsiteY368" fmla="*/ 598812 h 1059043"/>
                <a:gd name="connsiteX369" fmla="*/ 2811021 w 3024845"/>
                <a:gd name="connsiteY369" fmla="*/ 598812 h 1059043"/>
                <a:gd name="connsiteX370" fmla="*/ 2811021 w 3024845"/>
                <a:gd name="connsiteY370" fmla="*/ 592327 h 1059043"/>
                <a:gd name="connsiteX371" fmla="*/ 2823181 w 3024845"/>
                <a:gd name="connsiteY371" fmla="*/ 592327 h 1059043"/>
                <a:gd name="connsiteX372" fmla="*/ 2823181 w 3024845"/>
                <a:gd name="connsiteY372" fmla="*/ 598812 h 1059043"/>
                <a:gd name="connsiteX373" fmla="*/ 2839395 w 3024845"/>
                <a:gd name="connsiteY373" fmla="*/ 598812 h 1059043"/>
                <a:gd name="connsiteX374" fmla="*/ 2839395 w 3024845"/>
                <a:gd name="connsiteY374" fmla="*/ 648533 h 1059043"/>
                <a:gd name="connsiteX375" fmla="*/ 2871822 w 3024845"/>
                <a:gd name="connsiteY375" fmla="*/ 648533 h 1059043"/>
                <a:gd name="connsiteX376" fmla="*/ 2871822 w 3024845"/>
                <a:gd name="connsiteY376" fmla="*/ 622592 h 1059043"/>
                <a:gd name="connsiteX377" fmla="*/ 2910329 w 3024845"/>
                <a:gd name="connsiteY377" fmla="*/ 622592 h 1059043"/>
                <a:gd name="connsiteX378" fmla="*/ 2910329 w 3024845"/>
                <a:gd name="connsiteY378" fmla="*/ 592327 h 1059043"/>
                <a:gd name="connsiteX379" fmla="*/ 2958970 w 3024845"/>
                <a:gd name="connsiteY379" fmla="*/ 592327 h 1059043"/>
                <a:gd name="connsiteX380" fmla="*/ 2958970 w 3024845"/>
                <a:gd name="connsiteY380" fmla="*/ 703483 h 1059043"/>
                <a:gd name="connsiteX381" fmla="*/ 2958970 w 3024845"/>
                <a:gd name="connsiteY381" fmla="*/ 717262 h 1059043"/>
                <a:gd name="connsiteX382" fmla="*/ 3024845 w 3024845"/>
                <a:gd name="connsiteY382" fmla="*/ 717262 h 1059043"/>
                <a:gd name="connsiteX383" fmla="*/ 3024845 w 3024845"/>
                <a:gd name="connsiteY383" fmla="*/ 1059043 h 1059043"/>
                <a:gd name="connsiteX384" fmla="*/ 2054 w 3024845"/>
                <a:gd name="connsiteY384" fmla="*/ 1056710 h 1059043"/>
                <a:gd name="connsiteX385" fmla="*/ 0 w 3024845"/>
                <a:gd name="connsiteY385" fmla="*/ 622592 h 1059043"/>
                <a:gd name="connsiteX386" fmla="*/ 20267 w 3024845"/>
                <a:gd name="connsiteY386" fmla="*/ 622592 h 1059043"/>
                <a:gd name="connsiteX387" fmla="*/ 20774 w 3024845"/>
                <a:gd name="connsiteY387" fmla="*/ 621511 h 1059043"/>
                <a:gd name="connsiteX388" fmla="*/ 24320 w 3024845"/>
                <a:gd name="connsiteY388" fmla="*/ 613945 h 1059043"/>
                <a:gd name="connsiteX389" fmla="*/ 26094 w 3024845"/>
                <a:gd name="connsiteY389" fmla="*/ 614215 h 1059043"/>
                <a:gd name="connsiteX390" fmla="*/ 38507 w 3024845"/>
                <a:gd name="connsiteY390" fmla="*/ 616106 h 1059043"/>
                <a:gd name="connsiteX391" fmla="*/ 39014 w 3024845"/>
                <a:gd name="connsiteY391" fmla="*/ 617458 h 1059043"/>
                <a:gd name="connsiteX392" fmla="*/ 42560 w 3024845"/>
                <a:gd name="connsiteY392" fmla="*/ 626915 h 1059043"/>
                <a:gd name="connsiteX393" fmla="*/ 68907 w 3024845"/>
                <a:gd name="connsiteY393" fmla="*/ 629077 h 1059043"/>
                <a:gd name="connsiteX394" fmla="*/ 68907 w 3024845"/>
                <a:gd name="connsiteY394" fmla="*/ 505856 h 1059043"/>
                <a:gd name="connsiteX395" fmla="*/ 70934 w 3024845"/>
                <a:gd name="connsiteY395" fmla="*/ 505856 h 1059043"/>
                <a:gd name="connsiteX396" fmla="*/ 85121 w 3024845"/>
                <a:gd name="connsiteY396" fmla="*/ 505856 h 1059043"/>
                <a:gd name="connsiteX397" fmla="*/ 85121 w 3024845"/>
                <a:gd name="connsiteY397" fmla="*/ 369664 h 1059043"/>
                <a:gd name="connsiteX398" fmla="*/ 86894 w 3024845"/>
                <a:gd name="connsiteY398" fmla="*/ 369664 h 1059043"/>
                <a:gd name="connsiteX399" fmla="*/ 99308 w 3024845"/>
                <a:gd name="connsiteY399" fmla="*/ 369664 h 1059043"/>
                <a:gd name="connsiteX400" fmla="*/ 99308 w 3024845"/>
                <a:gd name="connsiteY400" fmla="*/ 255090 h 1059043"/>
                <a:gd name="connsiteX401" fmla="*/ 103361 w 3024845"/>
                <a:gd name="connsiteY401" fmla="*/ 226986 h 1059043"/>
                <a:gd name="connsiteX402" fmla="*/ 105388 w 3024845"/>
                <a:gd name="connsiteY402" fmla="*/ 226986 h 1059043"/>
                <a:gd name="connsiteX403" fmla="*/ 119575 w 3024845"/>
                <a:gd name="connsiteY40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66533 w 3024845"/>
                <a:gd name="connsiteY318" fmla="*/ 131868 h 1059043"/>
                <a:gd name="connsiteX319" fmla="*/ 2180720 w 3024845"/>
                <a:gd name="connsiteY319" fmla="*/ 555577 h 1059043"/>
                <a:gd name="connsiteX320" fmla="*/ 2245574 w 3024845"/>
                <a:gd name="connsiteY320" fmla="*/ 555577 h 1059043"/>
                <a:gd name="connsiteX321" fmla="*/ 2245574 w 3024845"/>
                <a:gd name="connsiteY321" fmla="*/ 631239 h 1059043"/>
                <a:gd name="connsiteX322" fmla="*/ 2253681 w 3024845"/>
                <a:gd name="connsiteY322" fmla="*/ 631239 h 1059043"/>
                <a:gd name="connsiteX323" fmla="*/ 2255708 w 3024845"/>
                <a:gd name="connsiteY323" fmla="*/ 624754 h 1059043"/>
                <a:gd name="connsiteX324" fmla="*/ 2261788 w 3024845"/>
                <a:gd name="connsiteY324" fmla="*/ 624754 h 1059043"/>
                <a:gd name="connsiteX325" fmla="*/ 2263815 w 3024845"/>
                <a:gd name="connsiteY325" fmla="*/ 633401 h 1059043"/>
                <a:gd name="connsiteX326" fmla="*/ 2275975 w 3024845"/>
                <a:gd name="connsiteY326" fmla="*/ 633401 h 1059043"/>
                <a:gd name="connsiteX327" fmla="*/ 2275975 w 3024845"/>
                <a:gd name="connsiteY327" fmla="*/ 626915 h 1059043"/>
                <a:gd name="connsiteX328" fmla="*/ 2298268 w 3024845"/>
                <a:gd name="connsiteY328" fmla="*/ 626915 h 1059043"/>
                <a:gd name="connsiteX329" fmla="*/ 2298268 w 3024845"/>
                <a:gd name="connsiteY329" fmla="*/ 633401 h 1059043"/>
                <a:gd name="connsiteX330" fmla="*/ 2318535 w 3024845"/>
                <a:gd name="connsiteY330" fmla="*/ 633401 h 1059043"/>
                <a:gd name="connsiteX331" fmla="*/ 2318535 w 3024845"/>
                <a:gd name="connsiteY331" fmla="*/ 678798 h 1059043"/>
                <a:gd name="connsiteX332" fmla="*/ 2332722 w 3024845"/>
                <a:gd name="connsiteY332" fmla="*/ 678798 h 1059043"/>
                <a:gd name="connsiteX333" fmla="*/ 2332722 w 3024845"/>
                <a:gd name="connsiteY333" fmla="*/ 665827 h 1059043"/>
                <a:gd name="connsiteX334" fmla="*/ 2348936 w 3024845"/>
                <a:gd name="connsiteY334" fmla="*/ 665827 h 1059043"/>
                <a:gd name="connsiteX335" fmla="*/ 2348936 w 3024845"/>
                <a:gd name="connsiteY335" fmla="*/ 486400 h 1059043"/>
                <a:gd name="connsiteX336" fmla="*/ 2355016 w 3024845"/>
                <a:gd name="connsiteY336" fmla="*/ 479914 h 1059043"/>
                <a:gd name="connsiteX337" fmla="*/ 2427977 w 3024845"/>
                <a:gd name="connsiteY337" fmla="*/ 479914 h 1059043"/>
                <a:gd name="connsiteX338" fmla="*/ 2427977 w 3024845"/>
                <a:gd name="connsiteY338" fmla="*/ 488562 h 1059043"/>
                <a:gd name="connsiteX339" fmla="*/ 2438110 w 3024845"/>
                <a:gd name="connsiteY339" fmla="*/ 488562 h 1059043"/>
                <a:gd name="connsiteX340" fmla="*/ 2438110 w 3024845"/>
                <a:gd name="connsiteY340" fmla="*/ 603136 h 1059043"/>
                <a:gd name="connsiteX341" fmla="*/ 2460404 w 3024845"/>
                <a:gd name="connsiteY341" fmla="*/ 603136 h 1059043"/>
                <a:gd name="connsiteX342" fmla="*/ 2460404 w 3024845"/>
                <a:gd name="connsiteY342" fmla="*/ 536121 h 1059043"/>
                <a:gd name="connsiteX343" fmla="*/ 2486751 w 3024845"/>
                <a:gd name="connsiteY343" fmla="*/ 536121 h 1059043"/>
                <a:gd name="connsiteX344" fmla="*/ 2490804 w 3024845"/>
                <a:gd name="connsiteY344" fmla="*/ 531797 h 1059043"/>
                <a:gd name="connsiteX345" fmla="*/ 2498911 w 3024845"/>
                <a:gd name="connsiteY345" fmla="*/ 531797 h 1059043"/>
                <a:gd name="connsiteX346" fmla="*/ 2502964 w 3024845"/>
                <a:gd name="connsiteY346" fmla="*/ 536121 h 1059043"/>
                <a:gd name="connsiteX347" fmla="*/ 2525258 w 3024845"/>
                <a:gd name="connsiteY347" fmla="*/ 536121 h 1059043"/>
                <a:gd name="connsiteX348" fmla="*/ 2525258 w 3024845"/>
                <a:gd name="connsiteY348" fmla="*/ 419385 h 1059043"/>
                <a:gd name="connsiteX349" fmla="*/ 2582005 w 3024845"/>
                <a:gd name="connsiteY349" fmla="*/ 408576 h 1059043"/>
                <a:gd name="connsiteX350" fmla="*/ 2582005 w 3024845"/>
                <a:gd name="connsiteY350" fmla="*/ 409657 h 1059043"/>
                <a:gd name="connsiteX351" fmla="*/ 2582005 w 3024845"/>
                <a:gd name="connsiteY351" fmla="*/ 417223 h 1059043"/>
                <a:gd name="connsiteX352" fmla="*/ 2608352 w 3024845"/>
                <a:gd name="connsiteY352" fmla="*/ 417223 h 1059043"/>
                <a:gd name="connsiteX353" fmla="*/ 2608352 w 3024845"/>
                <a:gd name="connsiteY353" fmla="*/ 672313 h 1059043"/>
                <a:gd name="connsiteX354" fmla="*/ 2630646 w 3024845"/>
                <a:gd name="connsiteY354" fmla="*/ 672313 h 1059043"/>
                <a:gd name="connsiteX355" fmla="*/ 2630646 w 3024845"/>
                <a:gd name="connsiteY355" fmla="*/ 667989 h 1059043"/>
                <a:gd name="connsiteX356" fmla="*/ 2642806 w 3024845"/>
                <a:gd name="connsiteY356" fmla="*/ 667989 h 1059043"/>
                <a:gd name="connsiteX357" fmla="*/ 2642806 w 3024845"/>
                <a:gd name="connsiteY357" fmla="*/ 672313 h 1059043"/>
                <a:gd name="connsiteX358" fmla="*/ 2667126 w 3024845"/>
                <a:gd name="connsiteY358" fmla="*/ 672313 h 1059043"/>
                <a:gd name="connsiteX359" fmla="*/ 2667126 w 3024845"/>
                <a:gd name="connsiteY359" fmla="*/ 659342 h 1059043"/>
                <a:gd name="connsiteX360" fmla="*/ 2695500 w 3024845"/>
                <a:gd name="connsiteY360" fmla="*/ 659342 h 1059043"/>
                <a:gd name="connsiteX361" fmla="*/ 2707660 w 3024845"/>
                <a:gd name="connsiteY361" fmla="*/ 655018 h 1059043"/>
                <a:gd name="connsiteX362" fmla="*/ 2727927 w 3024845"/>
                <a:gd name="connsiteY362" fmla="*/ 659342 h 1059043"/>
                <a:gd name="connsiteX363" fmla="*/ 2727927 w 3024845"/>
                <a:gd name="connsiteY363" fmla="*/ 642048 h 1059043"/>
                <a:gd name="connsiteX364" fmla="*/ 2736034 w 3024845"/>
                <a:gd name="connsiteY364" fmla="*/ 642048 h 1059043"/>
                <a:gd name="connsiteX365" fmla="*/ 2736034 w 3024845"/>
                <a:gd name="connsiteY365" fmla="*/ 629077 h 1059043"/>
                <a:gd name="connsiteX366" fmla="*/ 2792781 w 3024845"/>
                <a:gd name="connsiteY366" fmla="*/ 629077 h 1059043"/>
                <a:gd name="connsiteX367" fmla="*/ 2792781 w 3024845"/>
                <a:gd name="connsiteY367" fmla="*/ 598812 h 1059043"/>
                <a:gd name="connsiteX368" fmla="*/ 2811021 w 3024845"/>
                <a:gd name="connsiteY368" fmla="*/ 598812 h 1059043"/>
                <a:gd name="connsiteX369" fmla="*/ 2811021 w 3024845"/>
                <a:gd name="connsiteY369" fmla="*/ 592327 h 1059043"/>
                <a:gd name="connsiteX370" fmla="*/ 2823181 w 3024845"/>
                <a:gd name="connsiteY370" fmla="*/ 592327 h 1059043"/>
                <a:gd name="connsiteX371" fmla="*/ 2823181 w 3024845"/>
                <a:gd name="connsiteY371" fmla="*/ 598812 h 1059043"/>
                <a:gd name="connsiteX372" fmla="*/ 2839395 w 3024845"/>
                <a:gd name="connsiteY372" fmla="*/ 598812 h 1059043"/>
                <a:gd name="connsiteX373" fmla="*/ 2839395 w 3024845"/>
                <a:gd name="connsiteY373" fmla="*/ 648533 h 1059043"/>
                <a:gd name="connsiteX374" fmla="*/ 2871822 w 3024845"/>
                <a:gd name="connsiteY374" fmla="*/ 648533 h 1059043"/>
                <a:gd name="connsiteX375" fmla="*/ 2871822 w 3024845"/>
                <a:gd name="connsiteY375" fmla="*/ 622592 h 1059043"/>
                <a:gd name="connsiteX376" fmla="*/ 2910329 w 3024845"/>
                <a:gd name="connsiteY376" fmla="*/ 622592 h 1059043"/>
                <a:gd name="connsiteX377" fmla="*/ 2910329 w 3024845"/>
                <a:gd name="connsiteY377" fmla="*/ 592327 h 1059043"/>
                <a:gd name="connsiteX378" fmla="*/ 2958970 w 3024845"/>
                <a:gd name="connsiteY378" fmla="*/ 592327 h 1059043"/>
                <a:gd name="connsiteX379" fmla="*/ 2958970 w 3024845"/>
                <a:gd name="connsiteY379" fmla="*/ 703483 h 1059043"/>
                <a:gd name="connsiteX380" fmla="*/ 2958970 w 3024845"/>
                <a:gd name="connsiteY380" fmla="*/ 717262 h 1059043"/>
                <a:gd name="connsiteX381" fmla="*/ 3024845 w 3024845"/>
                <a:gd name="connsiteY381" fmla="*/ 717262 h 1059043"/>
                <a:gd name="connsiteX382" fmla="*/ 3024845 w 3024845"/>
                <a:gd name="connsiteY382" fmla="*/ 1059043 h 1059043"/>
                <a:gd name="connsiteX383" fmla="*/ 2054 w 3024845"/>
                <a:gd name="connsiteY383" fmla="*/ 1056710 h 1059043"/>
                <a:gd name="connsiteX384" fmla="*/ 0 w 3024845"/>
                <a:gd name="connsiteY384" fmla="*/ 622592 h 1059043"/>
                <a:gd name="connsiteX385" fmla="*/ 20267 w 3024845"/>
                <a:gd name="connsiteY385" fmla="*/ 622592 h 1059043"/>
                <a:gd name="connsiteX386" fmla="*/ 20774 w 3024845"/>
                <a:gd name="connsiteY386" fmla="*/ 621511 h 1059043"/>
                <a:gd name="connsiteX387" fmla="*/ 24320 w 3024845"/>
                <a:gd name="connsiteY387" fmla="*/ 613945 h 1059043"/>
                <a:gd name="connsiteX388" fmla="*/ 26094 w 3024845"/>
                <a:gd name="connsiteY388" fmla="*/ 614215 h 1059043"/>
                <a:gd name="connsiteX389" fmla="*/ 38507 w 3024845"/>
                <a:gd name="connsiteY389" fmla="*/ 616106 h 1059043"/>
                <a:gd name="connsiteX390" fmla="*/ 39014 w 3024845"/>
                <a:gd name="connsiteY390" fmla="*/ 617458 h 1059043"/>
                <a:gd name="connsiteX391" fmla="*/ 42560 w 3024845"/>
                <a:gd name="connsiteY391" fmla="*/ 626915 h 1059043"/>
                <a:gd name="connsiteX392" fmla="*/ 68907 w 3024845"/>
                <a:gd name="connsiteY392" fmla="*/ 629077 h 1059043"/>
                <a:gd name="connsiteX393" fmla="*/ 68907 w 3024845"/>
                <a:gd name="connsiteY393" fmla="*/ 505856 h 1059043"/>
                <a:gd name="connsiteX394" fmla="*/ 70934 w 3024845"/>
                <a:gd name="connsiteY394" fmla="*/ 505856 h 1059043"/>
                <a:gd name="connsiteX395" fmla="*/ 85121 w 3024845"/>
                <a:gd name="connsiteY395" fmla="*/ 505856 h 1059043"/>
                <a:gd name="connsiteX396" fmla="*/ 85121 w 3024845"/>
                <a:gd name="connsiteY396" fmla="*/ 369664 h 1059043"/>
                <a:gd name="connsiteX397" fmla="*/ 86894 w 3024845"/>
                <a:gd name="connsiteY397" fmla="*/ 369664 h 1059043"/>
                <a:gd name="connsiteX398" fmla="*/ 99308 w 3024845"/>
                <a:gd name="connsiteY398" fmla="*/ 369664 h 1059043"/>
                <a:gd name="connsiteX399" fmla="*/ 99308 w 3024845"/>
                <a:gd name="connsiteY399" fmla="*/ 255090 h 1059043"/>
                <a:gd name="connsiteX400" fmla="*/ 103361 w 3024845"/>
                <a:gd name="connsiteY400" fmla="*/ 226986 h 1059043"/>
                <a:gd name="connsiteX401" fmla="*/ 105388 w 3024845"/>
                <a:gd name="connsiteY401" fmla="*/ 226986 h 1059043"/>
                <a:gd name="connsiteX402" fmla="*/ 119575 w 3024845"/>
                <a:gd name="connsiteY40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80720 w 3024845"/>
                <a:gd name="connsiteY318" fmla="*/ 555577 h 1059043"/>
                <a:gd name="connsiteX319" fmla="*/ 2245574 w 3024845"/>
                <a:gd name="connsiteY319" fmla="*/ 555577 h 1059043"/>
                <a:gd name="connsiteX320" fmla="*/ 2245574 w 3024845"/>
                <a:gd name="connsiteY320" fmla="*/ 631239 h 1059043"/>
                <a:gd name="connsiteX321" fmla="*/ 2253681 w 3024845"/>
                <a:gd name="connsiteY321" fmla="*/ 631239 h 1059043"/>
                <a:gd name="connsiteX322" fmla="*/ 2255708 w 3024845"/>
                <a:gd name="connsiteY322" fmla="*/ 624754 h 1059043"/>
                <a:gd name="connsiteX323" fmla="*/ 2261788 w 3024845"/>
                <a:gd name="connsiteY323" fmla="*/ 624754 h 1059043"/>
                <a:gd name="connsiteX324" fmla="*/ 2263815 w 3024845"/>
                <a:gd name="connsiteY324" fmla="*/ 633401 h 1059043"/>
                <a:gd name="connsiteX325" fmla="*/ 2275975 w 3024845"/>
                <a:gd name="connsiteY325" fmla="*/ 633401 h 1059043"/>
                <a:gd name="connsiteX326" fmla="*/ 2275975 w 3024845"/>
                <a:gd name="connsiteY326" fmla="*/ 626915 h 1059043"/>
                <a:gd name="connsiteX327" fmla="*/ 2298268 w 3024845"/>
                <a:gd name="connsiteY327" fmla="*/ 626915 h 1059043"/>
                <a:gd name="connsiteX328" fmla="*/ 2298268 w 3024845"/>
                <a:gd name="connsiteY328" fmla="*/ 633401 h 1059043"/>
                <a:gd name="connsiteX329" fmla="*/ 2318535 w 3024845"/>
                <a:gd name="connsiteY329" fmla="*/ 633401 h 1059043"/>
                <a:gd name="connsiteX330" fmla="*/ 2318535 w 3024845"/>
                <a:gd name="connsiteY330" fmla="*/ 678798 h 1059043"/>
                <a:gd name="connsiteX331" fmla="*/ 2332722 w 3024845"/>
                <a:gd name="connsiteY331" fmla="*/ 678798 h 1059043"/>
                <a:gd name="connsiteX332" fmla="*/ 2332722 w 3024845"/>
                <a:gd name="connsiteY332" fmla="*/ 665827 h 1059043"/>
                <a:gd name="connsiteX333" fmla="*/ 2348936 w 3024845"/>
                <a:gd name="connsiteY333" fmla="*/ 665827 h 1059043"/>
                <a:gd name="connsiteX334" fmla="*/ 2348936 w 3024845"/>
                <a:gd name="connsiteY334" fmla="*/ 486400 h 1059043"/>
                <a:gd name="connsiteX335" fmla="*/ 2355016 w 3024845"/>
                <a:gd name="connsiteY335" fmla="*/ 479914 h 1059043"/>
                <a:gd name="connsiteX336" fmla="*/ 2427977 w 3024845"/>
                <a:gd name="connsiteY336" fmla="*/ 479914 h 1059043"/>
                <a:gd name="connsiteX337" fmla="*/ 2427977 w 3024845"/>
                <a:gd name="connsiteY337" fmla="*/ 488562 h 1059043"/>
                <a:gd name="connsiteX338" fmla="*/ 2438110 w 3024845"/>
                <a:gd name="connsiteY338" fmla="*/ 488562 h 1059043"/>
                <a:gd name="connsiteX339" fmla="*/ 2438110 w 3024845"/>
                <a:gd name="connsiteY339" fmla="*/ 603136 h 1059043"/>
                <a:gd name="connsiteX340" fmla="*/ 2460404 w 3024845"/>
                <a:gd name="connsiteY340" fmla="*/ 603136 h 1059043"/>
                <a:gd name="connsiteX341" fmla="*/ 2460404 w 3024845"/>
                <a:gd name="connsiteY341" fmla="*/ 536121 h 1059043"/>
                <a:gd name="connsiteX342" fmla="*/ 2486751 w 3024845"/>
                <a:gd name="connsiteY342" fmla="*/ 536121 h 1059043"/>
                <a:gd name="connsiteX343" fmla="*/ 2490804 w 3024845"/>
                <a:gd name="connsiteY343" fmla="*/ 531797 h 1059043"/>
                <a:gd name="connsiteX344" fmla="*/ 2498911 w 3024845"/>
                <a:gd name="connsiteY344" fmla="*/ 531797 h 1059043"/>
                <a:gd name="connsiteX345" fmla="*/ 2502964 w 3024845"/>
                <a:gd name="connsiteY345" fmla="*/ 536121 h 1059043"/>
                <a:gd name="connsiteX346" fmla="*/ 2525258 w 3024845"/>
                <a:gd name="connsiteY346" fmla="*/ 536121 h 1059043"/>
                <a:gd name="connsiteX347" fmla="*/ 2525258 w 3024845"/>
                <a:gd name="connsiteY347" fmla="*/ 419385 h 1059043"/>
                <a:gd name="connsiteX348" fmla="*/ 2582005 w 3024845"/>
                <a:gd name="connsiteY348" fmla="*/ 408576 h 1059043"/>
                <a:gd name="connsiteX349" fmla="*/ 2582005 w 3024845"/>
                <a:gd name="connsiteY349" fmla="*/ 409657 h 1059043"/>
                <a:gd name="connsiteX350" fmla="*/ 2582005 w 3024845"/>
                <a:gd name="connsiteY350" fmla="*/ 417223 h 1059043"/>
                <a:gd name="connsiteX351" fmla="*/ 2608352 w 3024845"/>
                <a:gd name="connsiteY351" fmla="*/ 417223 h 1059043"/>
                <a:gd name="connsiteX352" fmla="*/ 2608352 w 3024845"/>
                <a:gd name="connsiteY352" fmla="*/ 672313 h 1059043"/>
                <a:gd name="connsiteX353" fmla="*/ 2630646 w 3024845"/>
                <a:gd name="connsiteY353" fmla="*/ 672313 h 1059043"/>
                <a:gd name="connsiteX354" fmla="*/ 2630646 w 3024845"/>
                <a:gd name="connsiteY354" fmla="*/ 667989 h 1059043"/>
                <a:gd name="connsiteX355" fmla="*/ 2642806 w 3024845"/>
                <a:gd name="connsiteY355" fmla="*/ 667989 h 1059043"/>
                <a:gd name="connsiteX356" fmla="*/ 2642806 w 3024845"/>
                <a:gd name="connsiteY356" fmla="*/ 672313 h 1059043"/>
                <a:gd name="connsiteX357" fmla="*/ 2667126 w 3024845"/>
                <a:gd name="connsiteY357" fmla="*/ 672313 h 1059043"/>
                <a:gd name="connsiteX358" fmla="*/ 2667126 w 3024845"/>
                <a:gd name="connsiteY358" fmla="*/ 659342 h 1059043"/>
                <a:gd name="connsiteX359" fmla="*/ 2695500 w 3024845"/>
                <a:gd name="connsiteY359" fmla="*/ 659342 h 1059043"/>
                <a:gd name="connsiteX360" fmla="*/ 2707660 w 3024845"/>
                <a:gd name="connsiteY360" fmla="*/ 655018 h 1059043"/>
                <a:gd name="connsiteX361" fmla="*/ 2727927 w 3024845"/>
                <a:gd name="connsiteY361" fmla="*/ 659342 h 1059043"/>
                <a:gd name="connsiteX362" fmla="*/ 2727927 w 3024845"/>
                <a:gd name="connsiteY362" fmla="*/ 642048 h 1059043"/>
                <a:gd name="connsiteX363" fmla="*/ 2736034 w 3024845"/>
                <a:gd name="connsiteY363" fmla="*/ 642048 h 1059043"/>
                <a:gd name="connsiteX364" fmla="*/ 2736034 w 3024845"/>
                <a:gd name="connsiteY364" fmla="*/ 629077 h 1059043"/>
                <a:gd name="connsiteX365" fmla="*/ 2792781 w 3024845"/>
                <a:gd name="connsiteY365" fmla="*/ 629077 h 1059043"/>
                <a:gd name="connsiteX366" fmla="*/ 2792781 w 3024845"/>
                <a:gd name="connsiteY366" fmla="*/ 598812 h 1059043"/>
                <a:gd name="connsiteX367" fmla="*/ 2811021 w 3024845"/>
                <a:gd name="connsiteY367" fmla="*/ 598812 h 1059043"/>
                <a:gd name="connsiteX368" fmla="*/ 2811021 w 3024845"/>
                <a:gd name="connsiteY368" fmla="*/ 592327 h 1059043"/>
                <a:gd name="connsiteX369" fmla="*/ 2823181 w 3024845"/>
                <a:gd name="connsiteY369" fmla="*/ 592327 h 1059043"/>
                <a:gd name="connsiteX370" fmla="*/ 2823181 w 3024845"/>
                <a:gd name="connsiteY370" fmla="*/ 598812 h 1059043"/>
                <a:gd name="connsiteX371" fmla="*/ 2839395 w 3024845"/>
                <a:gd name="connsiteY371" fmla="*/ 598812 h 1059043"/>
                <a:gd name="connsiteX372" fmla="*/ 2839395 w 3024845"/>
                <a:gd name="connsiteY372" fmla="*/ 648533 h 1059043"/>
                <a:gd name="connsiteX373" fmla="*/ 2871822 w 3024845"/>
                <a:gd name="connsiteY373" fmla="*/ 648533 h 1059043"/>
                <a:gd name="connsiteX374" fmla="*/ 2871822 w 3024845"/>
                <a:gd name="connsiteY374" fmla="*/ 622592 h 1059043"/>
                <a:gd name="connsiteX375" fmla="*/ 2910329 w 3024845"/>
                <a:gd name="connsiteY375" fmla="*/ 622592 h 1059043"/>
                <a:gd name="connsiteX376" fmla="*/ 2910329 w 3024845"/>
                <a:gd name="connsiteY376" fmla="*/ 592327 h 1059043"/>
                <a:gd name="connsiteX377" fmla="*/ 2958970 w 3024845"/>
                <a:gd name="connsiteY377" fmla="*/ 592327 h 1059043"/>
                <a:gd name="connsiteX378" fmla="*/ 2958970 w 3024845"/>
                <a:gd name="connsiteY378" fmla="*/ 703483 h 1059043"/>
                <a:gd name="connsiteX379" fmla="*/ 2958970 w 3024845"/>
                <a:gd name="connsiteY379" fmla="*/ 717262 h 1059043"/>
                <a:gd name="connsiteX380" fmla="*/ 3024845 w 3024845"/>
                <a:gd name="connsiteY380" fmla="*/ 717262 h 1059043"/>
                <a:gd name="connsiteX381" fmla="*/ 3024845 w 3024845"/>
                <a:gd name="connsiteY381" fmla="*/ 1059043 h 1059043"/>
                <a:gd name="connsiteX382" fmla="*/ 2054 w 3024845"/>
                <a:gd name="connsiteY382" fmla="*/ 1056710 h 1059043"/>
                <a:gd name="connsiteX383" fmla="*/ 0 w 3024845"/>
                <a:gd name="connsiteY383" fmla="*/ 622592 h 1059043"/>
                <a:gd name="connsiteX384" fmla="*/ 20267 w 3024845"/>
                <a:gd name="connsiteY384" fmla="*/ 622592 h 1059043"/>
                <a:gd name="connsiteX385" fmla="*/ 20774 w 3024845"/>
                <a:gd name="connsiteY385" fmla="*/ 621511 h 1059043"/>
                <a:gd name="connsiteX386" fmla="*/ 24320 w 3024845"/>
                <a:gd name="connsiteY386" fmla="*/ 613945 h 1059043"/>
                <a:gd name="connsiteX387" fmla="*/ 26094 w 3024845"/>
                <a:gd name="connsiteY387" fmla="*/ 614215 h 1059043"/>
                <a:gd name="connsiteX388" fmla="*/ 38507 w 3024845"/>
                <a:gd name="connsiteY388" fmla="*/ 616106 h 1059043"/>
                <a:gd name="connsiteX389" fmla="*/ 39014 w 3024845"/>
                <a:gd name="connsiteY389" fmla="*/ 617458 h 1059043"/>
                <a:gd name="connsiteX390" fmla="*/ 42560 w 3024845"/>
                <a:gd name="connsiteY390" fmla="*/ 626915 h 1059043"/>
                <a:gd name="connsiteX391" fmla="*/ 68907 w 3024845"/>
                <a:gd name="connsiteY391" fmla="*/ 629077 h 1059043"/>
                <a:gd name="connsiteX392" fmla="*/ 68907 w 3024845"/>
                <a:gd name="connsiteY392" fmla="*/ 505856 h 1059043"/>
                <a:gd name="connsiteX393" fmla="*/ 70934 w 3024845"/>
                <a:gd name="connsiteY393" fmla="*/ 505856 h 1059043"/>
                <a:gd name="connsiteX394" fmla="*/ 85121 w 3024845"/>
                <a:gd name="connsiteY394" fmla="*/ 505856 h 1059043"/>
                <a:gd name="connsiteX395" fmla="*/ 85121 w 3024845"/>
                <a:gd name="connsiteY395" fmla="*/ 369664 h 1059043"/>
                <a:gd name="connsiteX396" fmla="*/ 86894 w 3024845"/>
                <a:gd name="connsiteY396" fmla="*/ 369664 h 1059043"/>
                <a:gd name="connsiteX397" fmla="*/ 99308 w 3024845"/>
                <a:gd name="connsiteY397" fmla="*/ 369664 h 1059043"/>
                <a:gd name="connsiteX398" fmla="*/ 99308 w 3024845"/>
                <a:gd name="connsiteY398" fmla="*/ 255090 h 1059043"/>
                <a:gd name="connsiteX399" fmla="*/ 103361 w 3024845"/>
                <a:gd name="connsiteY399" fmla="*/ 226986 h 1059043"/>
                <a:gd name="connsiteX400" fmla="*/ 105388 w 3024845"/>
                <a:gd name="connsiteY400" fmla="*/ 226986 h 1059043"/>
                <a:gd name="connsiteX401" fmla="*/ 119575 w 3024845"/>
                <a:gd name="connsiteY40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8560 w 3024845"/>
                <a:gd name="connsiteY316" fmla="*/ 125383 h 1059043"/>
                <a:gd name="connsiteX317" fmla="*/ 2180720 w 3024845"/>
                <a:gd name="connsiteY317" fmla="*/ 555577 h 1059043"/>
                <a:gd name="connsiteX318" fmla="*/ 2245574 w 3024845"/>
                <a:gd name="connsiteY318" fmla="*/ 555577 h 1059043"/>
                <a:gd name="connsiteX319" fmla="*/ 2245574 w 3024845"/>
                <a:gd name="connsiteY319" fmla="*/ 631239 h 1059043"/>
                <a:gd name="connsiteX320" fmla="*/ 2253681 w 3024845"/>
                <a:gd name="connsiteY320" fmla="*/ 631239 h 1059043"/>
                <a:gd name="connsiteX321" fmla="*/ 2255708 w 3024845"/>
                <a:gd name="connsiteY321" fmla="*/ 624754 h 1059043"/>
                <a:gd name="connsiteX322" fmla="*/ 2261788 w 3024845"/>
                <a:gd name="connsiteY322" fmla="*/ 624754 h 1059043"/>
                <a:gd name="connsiteX323" fmla="*/ 2263815 w 3024845"/>
                <a:gd name="connsiteY323" fmla="*/ 633401 h 1059043"/>
                <a:gd name="connsiteX324" fmla="*/ 2275975 w 3024845"/>
                <a:gd name="connsiteY324" fmla="*/ 633401 h 1059043"/>
                <a:gd name="connsiteX325" fmla="*/ 2275975 w 3024845"/>
                <a:gd name="connsiteY325" fmla="*/ 626915 h 1059043"/>
                <a:gd name="connsiteX326" fmla="*/ 2298268 w 3024845"/>
                <a:gd name="connsiteY326" fmla="*/ 626915 h 1059043"/>
                <a:gd name="connsiteX327" fmla="*/ 2298268 w 3024845"/>
                <a:gd name="connsiteY327" fmla="*/ 633401 h 1059043"/>
                <a:gd name="connsiteX328" fmla="*/ 2318535 w 3024845"/>
                <a:gd name="connsiteY328" fmla="*/ 633401 h 1059043"/>
                <a:gd name="connsiteX329" fmla="*/ 2318535 w 3024845"/>
                <a:gd name="connsiteY329" fmla="*/ 678798 h 1059043"/>
                <a:gd name="connsiteX330" fmla="*/ 2332722 w 3024845"/>
                <a:gd name="connsiteY330" fmla="*/ 678798 h 1059043"/>
                <a:gd name="connsiteX331" fmla="*/ 2332722 w 3024845"/>
                <a:gd name="connsiteY331" fmla="*/ 665827 h 1059043"/>
                <a:gd name="connsiteX332" fmla="*/ 2348936 w 3024845"/>
                <a:gd name="connsiteY332" fmla="*/ 665827 h 1059043"/>
                <a:gd name="connsiteX333" fmla="*/ 2348936 w 3024845"/>
                <a:gd name="connsiteY333" fmla="*/ 486400 h 1059043"/>
                <a:gd name="connsiteX334" fmla="*/ 2355016 w 3024845"/>
                <a:gd name="connsiteY334" fmla="*/ 479914 h 1059043"/>
                <a:gd name="connsiteX335" fmla="*/ 2427977 w 3024845"/>
                <a:gd name="connsiteY335" fmla="*/ 479914 h 1059043"/>
                <a:gd name="connsiteX336" fmla="*/ 2427977 w 3024845"/>
                <a:gd name="connsiteY336" fmla="*/ 488562 h 1059043"/>
                <a:gd name="connsiteX337" fmla="*/ 2438110 w 3024845"/>
                <a:gd name="connsiteY337" fmla="*/ 488562 h 1059043"/>
                <a:gd name="connsiteX338" fmla="*/ 2438110 w 3024845"/>
                <a:gd name="connsiteY338" fmla="*/ 603136 h 1059043"/>
                <a:gd name="connsiteX339" fmla="*/ 2460404 w 3024845"/>
                <a:gd name="connsiteY339" fmla="*/ 603136 h 1059043"/>
                <a:gd name="connsiteX340" fmla="*/ 2460404 w 3024845"/>
                <a:gd name="connsiteY340" fmla="*/ 536121 h 1059043"/>
                <a:gd name="connsiteX341" fmla="*/ 2486751 w 3024845"/>
                <a:gd name="connsiteY341" fmla="*/ 536121 h 1059043"/>
                <a:gd name="connsiteX342" fmla="*/ 2490804 w 3024845"/>
                <a:gd name="connsiteY342" fmla="*/ 531797 h 1059043"/>
                <a:gd name="connsiteX343" fmla="*/ 2498911 w 3024845"/>
                <a:gd name="connsiteY343" fmla="*/ 531797 h 1059043"/>
                <a:gd name="connsiteX344" fmla="*/ 2502964 w 3024845"/>
                <a:gd name="connsiteY344" fmla="*/ 536121 h 1059043"/>
                <a:gd name="connsiteX345" fmla="*/ 2525258 w 3024845"/>
                <a:gd name="connsiteY345" fmla="*/ 536121 h 1059043"/>
                <a:gd name="connsiteX346" fmla="*/ 2525258 w 3024845"/>
                <a:gd name="connsiteY346" fmla="*/ 419385 h 1059043"/>
                <a:gd name="connsiteX347" fmla="*/ 2582005 w 3024845"/>
                <a:gd name="connsiteY347" fmla="*/ 408576 h 1059043"/>
                <a:gd name="connsiteX348" fmla="*/ 2582005 w 3024845"/>
                <a:gd name="connsiteY348" fmla="*/ 409657 h 1059043"/>
                <a:gd name="connsiteX349" fmla="*/ 2582005 w 3024845"/>
                <a:gd name="connsiteY349" fmla="*/ 417223 h 1059043"/>
                <a:gd name="connsiteX350" fmla="*/ 2608352 w 3024845"/>
                <a:gd name="connsiteY350" fmla="*/ 417223 h 1059043"/>
                <a:gd name="connsiteX351" fmla="*/ 2608352 w 3024845"/>
                <a:gd name="connsiteY351" fmla="*/ 672313 h 1059043"/>
                <a:gd name="connsiteX352" fmla="*/ 2630646 w 3024845"/>
                <a:gd name="connsiteY352" fmla="*/ 672313 h 1059043"/>
                <a:gd name="connsiteX353" fmla="*/ 2630646 w 3024845"/>
                <a:gd name="connsiteY353" fmla="*/ 667989 h 1059043"/>
                <a:gd name="connsiteX354" fmla="*/ 2642806 w 3024845"/>
                <a:gd name="connsiteY354" fmla="*/ 667989 h 1059043"/>
                <a:gd name="connsiteX355" fmla="*/ 2642806 w 3024845"/>
                <a:gd name="connsiteY355" fmla="*/ 672313 h 1059043"/>
                <a:gd name="connsiteX356" fmla="*/ 2667126 w 3024845"/>
                <a:gd name="connsiteY356" fmla="*/ 672313 h 1059043"/>
                <a:gd name="connsiteX357" fmla="*/ 2667126 w 3024845"/>
                <a:gd name="connsiteY357" fmla="*/ 659342 h 1059043"/>
                <a:gd name="connsiteX358" fmla="*/ 2695500 w 3024845"/>
                <a:gd name="connsiteY358" fmla="*/ 659342 h 1059043"/>
                <a:gd name="connsiteX359" fmla="*/ 2707660 w 3024845"/>
                <a:gd name="connsiteY359" fmla="*/ 655018 h 1059043"/>
                <a:gd name="connsiteX360" fmla="*/ 2727927 w 3024845"/>
                <a:gd name="connsiteY360" fmla="*/ 659342 h 1059043"/>
                <a:gd name="connsiteX361" fmla="*/ 2727927 w 3024845"/>
                <a:gd name="connsiteY361" fmla="*/ 642048 h 1059043"/>
                <a:gd name="connsiteX362" fmla="*/ 2736034 w 3024845"/>
                <a:gd name="connsiteY362" fmla="*/ 642048 h 1059043"/>
                <a:gd name="connsiteX363" fmla="*/ 2736034 w 3024845"/>
                <a:gd name="connsiteY363" fmla="*/ 629077 h 1059043"/>
                <a:gd name="connsiteX364" fmla="*/ 2792781 w 3024845"/>
                <a:gd name="connsiteY364" fmla="*/ 629077 h 1059043"/>
                <a:gd name="connsiteX365" fmla="*/ 2792781 w 3024845"/>
                <a:gd name="connsiteY365" fmla="*/ 598812 h 1059043"/>
                <a:gd name="connsiteX366" fmla="*/ 2811021 w 3024845"/>
                <a:gd name="connsiteY366" fmla="*/ 598812 h 1059043"/>
                <a:gd name="connsiteX367" fmla="*/ 2811021 w 3024845"/>
                <a:gd name="connsiteY367" fmla="*/ 592327 h 1059043"/>
                <a:gd name="connsiteX368" fmla="*/ 2823181 w 3024845"/>
                <a:gd name="connsiteY368" fmla="*/ 592327 h 1059043"/>
                <a:gd name="connsiteX369" fmla="*/ 2823181 w 3024845"/>
                <a:gd name="connsiteY369" fmla="*/ 598812 h 1059043"/>
                <a:gd name="connsiteX370" fmla="*/ 2839395 w 3024845"/>
                <a:gd name="connsiteY370" fmla="*/ 598812 h 1059043"/>
                <a:gd name="connsiteX371" fmla="*/ 2839395 w 3024845"/>
                <a:gd name="connsiteY371" fmla="*/ 648533 h 1059043"/>
                <a:gd name="connsiteX372" fmla="*/ 2871822 w 3024845"/>
                <a:gd name="connsiteY372" fmla="*/ 648533 h 1059043"/>
                <a:gd name="connsiteX373" fmla="*/ 2871822 w 3024845"/>
                <a:gd name="connsiteY373" fmla="*/ 622592 h 1059043"/>
                <a:gd name="connsiteX374" fmla="*/ 2910329 w 3024845"/>
                <a:gd name="connsiteY374" fmla="*/ 622592 h 1059043"/>
                <a:gd name="connsiteX375" fmla="*/ 2910329 w 3024845"/>
                <a:gd name="connsiteY375" fmla="*/ 592327 h 1059043"/>
                <a:gd name="connsiteX376" fmla="*/ 2958970 w 3024845"/>
                <a:gd name="connsiteY376" fmla="*/ 592327 h 1059043"/>
                <a:gd name="connsiteX377" fmla="*/ 2958970 w 3024845"/>
                <a:gd name="connsiteY377" fmla="*/ 703483 h 1059043"/>
                <a:gd name="connsiteX378" fmla="*/ 2958970 w 3024845"/>
                <a:gd name="connsiteY378" fmla="*/ 717262 h 1059043"/>
                <a:gd name="connsiteX379" fmla="*/ 3024845 w 3024845"/>
                <a:gd name="connsiteY379" fmla="*/ 717262 h 1059043"/>
                <a:gd name="connsiteX380" fmla="*/ 3024845 w 3024845"/>
                <a:gd name="connsiteY380" fmla="*/ 1059043 h 1059043"/>
                <a:gd name="connsiteX381" fmla="*/ 2054 w 3024845"/>
                <a:gd name="connsiteY381" fmla="*/ 1056710 h 1059043"/>
                <a:gd name="connsiteX382" fmla="*/ 0 w 3024845"/>
                <a:gd name="connsiteY382" fmla="*/ 622592 h 1059043"/>
                <a:gd name="connsiteX383" fmla="*/ 20267 w 3024845"/>
                <a:gd name="connsiteY383" fmla="*/ 622592 h 1059043"/>
                <a:gd name="connsiteX384" fmla="*/ 20774 w 3024845"/>
                <a:gd name="connsiteY384" fmla="*/ 621511 h 1059043"/>
                <a:gd name="connsiteX385" fmla="*/ 24320 w 3024845"/>
                <a:gd name="connsiteY385" fmla="*/ 613945 h 1059043"/>
                <a:gd name="connsiteX386" fmla="*/ 26094 w 3024845"/>
                <a:gd name="connsiteY386" fmla="*/ 614215 h 1059043"/>
                <a:gd name="connsiteX387" fmla="*/ 38507 w 3024845"/>
                <a:gd name="connsiteY387" fmla="*/ 616106 h 1059043"/>
                <a:gd name="connsiteX388" fmla="*/ 39014 w 3024845"/>
                <a:gd name="connsiteY388" fmla="*/ 617458 h 1059043"/>
                <a:gd name="connsiteX389" fmla="*/ 42560 w 3024845"/>
                <a:gd name="connsiteY389" fmla="*/ 626915 h 1059043"/>
                <a:gd name="connsiteX390" fmla="*/ 68907 w 3024845"/>
                <a:gd name="connsiteY390" fmla="*/ 629077 h 1059043"/>
                <a:gd name="connsiteX391" fmla="*/ 68907 w 3024845"/>
                <a:gd name="connsiteY391" fmla="*/ 505856 h 1059043"/>
                <a:gd name="connsiteX392" fmla="*/ 70934 w 3024845"/>
                <a:gd name="connsiteY392" fmla="*/ 505856 h 1059043"/>
                <a:gd name="connsiteX393" fmla="*/ 85121 w 3024845"/>
                <a:gd name="connsiteY393" fmla="*/ 505856 h 1059043"/>
                <a:gd name="connsiteX394" fmla="*/ 85121 w 3024845"/>
                <a:gd name="connsiteY394" fmla="*/ 369664 h 1059043"/>
                <a:gd name="connsiteX395" fmla="*/ 86894 w 3024845"/>
                <a:gd name="connsiteY395" fmla="*/ 369664 h 1059043"/>
                <a:gd name="connsiteX396" fmla="*/ 99308 w 3024845"/>
                <a:gd name="connsiteY396" fmla="*/ 369664 h 1059043"/>
                <a:gd name="connsiteX397" fmla="*/ 99308 w 3024845"/>
                <a:gd name="connsiteY397" fmla="*/ 255090 h 1059043"/>
                <a:gd name="connsiteX398" fmla="*/ 103361 w 3024845"/>
                <a:gd name="connsiteY398" fmla="*/ 226986 h 1059043"/>
                <a:gd name="connsiteX399" fmla="*/ 105388 w 3024845"/>
                <a:gd name="connsiteY399" fmla="*/ 226986 h 1059043"/>
                <a:gd name="connsiteX400" fmla="*/ 119575 w 3024845"/>
                <a:gd name="connsiteY40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80720 w 3024845"/>
                <a:gd name="connsiteY316" fmla="*/ 555577 h 1059043"/>
                <a:gd name="connsiteX317" fmla="*/ 2245574 w 3024845"/>
                <a:gd name="connsiteY317" fmla="*/ 555577 h 1059043"/>
                <a:gd name="connsiteX318" fmla="*/ 2245574 w 3024845"/>
                <a:gd name="connsiteY318" fmla="*/ 631239 h 1059043"/>
                <a:gd name="connsiteX319" fmla="*/ 2253681 w 3024845"/>
                <a:gd name="connsiteY319" fmla="*/ 631239 h 1059043"/>
                <a:gd name="connsiteX320" fmla="*/ 2255708 w 3024845"/>
                <a:gd name="connsiteY320" fmla="*/ 624754 h 1059043"/>
                <a:gd name="connsiteX321" fmla="*/ 2261788 w 3024845"/>
                <a:gd name="connsiteY321" fmla="*/ 624754 h 1059043"/>
                <a:gd name="connsiteX322" fmla="*/ 2263815 w 3024845"/>
                <a:gd name="connsiteY322" fmla="*/ 633401 h 1059043"/>
                <a:gd name="connsiteX323" fmla="*/ 2275975 w 3024845"/>
                <a:gd name="connsiteY323" fmla="*/ 633401 h 1059043"/>
                <a:gd name="connsiteX324" fmla="*/ 2275975 w 3024845"/>
                <a:gd name="connsiteY324" fmla="*/ 626915 h 1059043"/>
                <a:gd name="connsiteX325" fmla="*/ 2298268 w 3024845"/>
                <a:gd name="connsiteY325" fmla="*/ 626915 h 1059043"/>
                <a:gd name="connsiteX326" fmla="*/ 2298268 w 3024845"/>
                <a:gd name="connsiteY326" fmla="*/ 633401 h 1059043"/>
                <a:gd name="connsiteX327" fmla="*/ 2318535 w 3024845"/>
                <a:gd name="connsiteY327" fmla="*/ 633401 h 1059043"/>
                <a:gd name="connsiteX328" fmla="*/ 2318535 w 3024845"/>
                <a:gd name="connsiteY328" fmla="*/ 678798 h 1059043"/>
                <a:gd name="connsiteX329" fmla="*/ 2332722 w 3024845"/>
                <a:gd name="connsiteY329" fmla="*/ 678798 h 1059043"/>
                <a:gd name="connsiteX330" fmla="*/ 2332722 w 3024845"/>
                <a:gd name="connsiteY330" fmla="*/ 665827 h 1059043"/>
                <a:gd name="connsiteX331" fmla="*/ 2348936 w 3024845"/>
                <a:gd name="connsiteY331" fmla="*/ 665827 h 1059043"/>
                <a:gd name="connsiteX332" fmla="*/ 2348936 w 3024845"/>
                <a:gd name="connsiteY332" fmla="*/ 486400 h 1059043"/>
                <a:gd name="connsiteX333" fmla="*/ 2355016 w 3024845"/>
                <a:gd name="connsiteY333" fmla="*/ 479914 h 1059043"/>
                <a:gd name="connsiteX334" fmla="*/ 2427977 w 3024845"/>
                <a:gd name="connsiteY334" fmla="*/ 479914 h 1059043"/>
                <a:gd name="connsiteX335" fmla="*/ 2427977 w 3024845"/>
                <a:gd name="connsiteY335" fmla="*/ 488562 h 1059043"/>
                <a:gd name="connsiteX336" fmla="*/ 2438110 w 3024845"/>
                <a:gd name="connsiteY336" fmla="*/ 488562 h 1059043"/>
                <a:gd name="connsiteX337" fmla="*/ 2438110 w 3024845"/>
                <a:gd name="connsiteY337" fmla="*/ 603136 h 1059043"/>
                <a:gd name="connsiteX338" fmla="*/ 2460404 w 3024845"/>
                <a:gd name="connsiteY338" fmla="*/ 603136 h 1059043"/>
                <a:gd name="connsiteX339" fmla="*/ 2460404 w 3024845"/>
                <a:gd name="connsiteY339" fmla="*/ 536121 h 1059043"/>
                <a:gd name="connsiteX340" fmla="*/ 2486751 w 3024845"/>
                <a:gd name="connsiteY340" fmla="*/ 536121 h 1059043"/>
                <a:gd name="connsiteX341" fmla="*/ 2490804 w 3024845"/>
                <a:gd name="connsiteY341" fmla="*/ 531797 h 1059043"/>
                <a:gd name="connsiteX342" fmla="*/ 2498911 w 3024845"/>
                <a:gd name="connsiteY342" fmla="*/ 531797 h 1059043"/>
                <a:gd name="connsiteX343" fmla="*/ 2502964 w 3024845"/>
                <a:gd name="connsiteY343" fmla="*/ 536121 h 1059043"/>
                <a:gd name="connsiteX344" fmla="*/ 2525258 w 3024845"/>
                <a:gd name="connsiteY344" fmla="*/ 536121 h 1059043"/>
                <a:gd name="connsiteX345" fmla="*/ 2525258 w 3024845"/>
                <a:gd name="connsiteY345" fmla="*/ 419385 h 1059043"/>
                <a:gd name="connsiteX346" fmla="*/ 2582005 w 3024845"/>
                <a:gd name="connsiteY346" fmla="*/ 408576 h 1059043"/>
                <a:gd name="connsiteX347" fmla="*/ 2582005 w 3024845"/>
                <a:gd name="connsiteY347" fmla="*/ 409657 h 1059043"/>
                <a:gd name="connsiteX348" fmla="*/ 2582005 w 3024845"/>
                <a:gd name="connsiteY348" fmla="*/ 417223 h 1059043"/>
                <a:gd name="connsiteX349" fmla="*/ 2608352 w 3024845"/>
                <a:gd name="connsiteY349" fmla="*/ 417223 h 1059043"/>
                <a:gd name="connsiteX350" fmla="*/ 2608352 w 3024845"/>
                <a:gd name="connsiteY350" fmla="*/ 672313 h 1059043"/>
                <a:gd name="connsiteX351" fmla="*/ 2630646 w 3024845"/>
                <a:gd name="connsiteY351" fmla="*/ 672313 h 1059043"/>
                <a:gd name="connsiteX352" fmla="*/ 2630646 w 3024845"/>
                <a:gd name="connsiteY352" fmla="*/ 667989 h 1059043"/>
                <a:gd name="connsiteX353" fmla="*/ 2642806 w 3024845"/>
                <a:gd name="connsiteY353" fmla="*/ 667989 h 1059043"/>
                <a:gd name="connsiteX354" fmla="*/ 2642806 w 3024845"/>
                <a:gd name="connsiteY354" fmla="*/ 672313 h 1059043"/>
                <a:gd name="connsiteX355" fmla="*/ 2667126 w 3024845"/>
                <a:gd name="connsiteY355" fmla="*/ 672313 h 1059043"/>
                <a:gd name="connsiteX356" fmla="*/ 2667126 w 3024845"/>
                <a:gd name="connsiteY356" fmla="*/ 659342 h 1059043"/>
                <a:gd name="connsiteX357" fmla="*/ 2695500 w 3024845"/>
                <a:gd name="connsiteY357" fmla="*/ 659342 h 1059043"/>
                <a:gd name="connsiteX358" fmla="*/ 2707660 w 3024845"/>
                <a:gd name="connsiteY358" fmla="*/ 655018 h 1059043"/>
                <a:gd name="connsiteX359" fmla="*/ 2727927 w 3024845"/>
                <a:gd name="connsiteY359" fmla="*/ 659342 h 1059043"/>
                <a:gd name="connsiteX360" fmla="*/ 2727927 w 3024845"/>
                <a:gd name="connsiteY360" fmla="*/ 642048 h 1059043"/>
                <a:gd name="connsiteX361" fmla="*/ 2736034 w 3024845"/>
                <a:gd name="connsiteY361" fmla="*/ 642048 h 1059043"/>
                <a:gd name="connsiteX362" fmla="*/ 2736034 w 3024845"/>
                <a:gd name="connsiteY362" fmla="*/ 629077 h 1059043"/>
                <a:gd name="connsiteX363" fmla="*/ 2792781 w 3024845"/>
                <a:gd name="connsiteY363" fmla="*/ 629077 h 1059043"/>
                <a:gd name="connsiteX364" fmla="*/ 2792781 w 3024845"/>
                <a:gd name="connsiteY364" fmla="*/ 598812 h 1059043"/>
                <a:gd name="connsiteX365" fmla="*/ 2811021 w 3024845"/>
                <a:gd name="connsiteY365" fmla="*/ 598812 h 1059043"/>
                <a:gd name="connsiteX366" fmla="*/ 2811021 w 3024845"/>
                <a:gd name="connsiteY366" fmla="*/ 592327 h 1059043"/>
                <a:gd name="connsiteX367" fmla="*/ 2823181 w 3024845"/>
                <a:gd name="connsiteY367" fmla="*/ 592327 h 1059043"/>
                <a:gd name="connsiteX368" fmla="*/ 2823181 w 3024845"/>
                <a:gd name="connsiteY368" fmla="*/ 598812 h 1059043"/>
                <a:gd name="connsiteX369" fmla="*/ 2839395 w 3024845"/>
                <a:gd name="connsiteY369" fmla="*/ 598812 h 1059043"/>
                <a:gd name="connsiteX370" fmla="*/ 2839395 w 3024845"/>
                <a:gd name="connsiteY370" fmla="*/ 648533 h 1059043"/>
                <a:gd name="connsiteX371" fmla="*/ 2871822 w 3024845"/>
                <a:gd name="connsiteY371" fmla="*/ 648533 h 1059043"/>
                <a:gd name="connsiteX372" fmla="*/ 2871822 w 3024845"/>
                <a:gd name="connsiteY372" fmla="*/ 622592 h 1059043"/>
                <a:gd name="connsiteX373" fmla="*/ 2910329 w 3024845"/>
                <a:gd name="connsiteY373" fmla="*/ 622592 h 1059043"/>
                <a:gd name="connsiteX374" fmla="*/ 2910329 w 3024845"/>
                <a:gd name="connsiteY374" fmla="*/ 592327 h 1059043"/>
                <a:gd name="connsiteX375" fmla="*/ 2958970 w 3024845"/>
                <a:gd name="connsiteY375" fmla="*/ 592327 h 1059043"/>
                <a:gd name="connsiteX376" fmla="*/ 2958970 w 3024845"/>
                <a:gd name="connsiteY376" fmla="*/ 703483 h 1059043"/>
                <a:gd name="connsiteX377" fmla="*/ 2958970 w 3024845"/>
                <a:gd name="connsiteY377" fmla="*/ 717262 h 1059043"/>
                <a:gd name="connsiteX378" fmla="*/ 3024845 w 3024845"/>
                <a:gd name="connsiteY378" fmla="*/ 717262 h 1059043"/>
                <a:gd name="connsiteX379" fmla="*/ 3024845 w 3024845"/>
                <a:gd name="connsiteY379" fmla="*/ 1059043 h 1059043"/>
                <a:gd name="connsiteX380" fmla="*/ 2054 w 3024845"/>
                <a:gd name="connsiteY380" fmla="*/ 1056710 h 1059043"/>
                <a:gd name="connsiteX381" fmla="*/ 0 w 3024845"/>
                <a:gd name="connsiteY381" fmla="*/ 622592 h 1059043"/>
                <a:gd name="connsiteX382" fmla="*/ 20267 w 3024845"/>
                <a:gd name="connsiteY382" fmla="*/ 622592 h 1059043"/>
                <a:gd name="connsiteX383" fmla="*/ 20774 w 3024845"/>
                <a:gd name="connsiteY383" fmla="*/ 621511 h 1059043"/>
                <a:gd name="connsiteX384" fmla="*/ 24320 w 3024845"/>
                <a:gd name="connsiteY384" fmla="*/ 613945 h 1059043"/>
                <a:gd name="connsiteX385" fmla="*/ 26094 w 3024845"/>
                <a:gd name="connsiteY385" fmla="*/ 614215 h 1059043"/>
                <a:gd name="connsiteX386" fmla="*/ 38507 w 3024845"/>
                <a:gd name="connsiteY386" fmla="*/ 616106 h 1059043"/>
                <a:gd name="connsiteX387" fmla="*/ 39014 w 3024845"/>
                <a:gd name="connsiteY387" fmla="*/ 617458 h 1059043"/>
                <a:gd name="connsiteX388" fmla="*/ 42560 w 3024845"/>
                <a:gd name="connsiteY388" fmla="*/ 626915 h 1059043"/>
                <a:gd name="connsiteX389" fmla="*/ 68907 w 3024845"/>
                <a:gd name="connsiteY389" fmla="*/ 629077 h 1059043"/>
                <a:gd name="connsiteX390" fmla="*/ 68907 w 3024845"/>
                <a:gd name="connsiteY390" fmla="*/ 505856 h 1059043"/>
                <a:gd name="connsiteX391" fmla="*/ 70934 w 3024845"/>
                <a:gd name="connsiteY391" fmla="*/ 505856 h 1059043"/>
                <a:gd name="connsiteX392" fmla="*/ 85121 w 3024845"/>
                <a:gd name="connsiteY392" fmla="*/ 505856 h 1059043"/>
                <a:gd name="connsiteX393" fmla="*/ 85121 w 3024845"/>
                <a:gd name="connsiteY393" fmla="*/ 369664 h 1059043"/>
                <a:gd name="connsiteX394" fmla="*/ 86894 w 3024845"/>
                <a:gd name="connsiteY394" fmla="*/ 369664 h 1059043"/>
                <a:gd name="connsiteX395" fmla="*/ 99308 w 3024845"/>
                <a:gd name="connsiteY395" fmla="*/ 369664 h 1059043"/>
                <a:gd name="connsiteX396" fmla="*/ 99308 w 3024845"/>
                <a:gd name="connsiteY396" fmla="*/ 255090 h 1059043"/>
                <a:gd name="connsiteX397" fmla="*/ 103361 w 3024845"/>
                <a:gd name="connsiteY397" fmla="*/ 226986 h 1059043"/>
                <a:gd name="connsiteX398" fmla="*/ 105388 w 3024845"/>
                <a:gd name="connsiteY398" fmla="*/ 226986 h 1059043"/>
                <a:gd name="connsiteX399" fmla="*/ 119575 w 3024845"/>
                <a:gd name="connsiteY39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60529 h 1059043"/>
                <a:gd name="connsiteX313" fmla="*/ 2152346 w 3024845"/>
                <a:gd name="connsiteY313" fmla="*/ 56206 h 1059043"/>
                <a:gd name="connsiteX314" fmla="*/ 2152346 w 3024845"/>
                <a:gd name="connsiteY314" fmla="*/ 0 h 1059043"/>
                <a:gd name="connsiteX315" fmla="*/ 2180720 w 3024845"/>
                <a:gd name="connsiteY315" fmla="*/ 555577 h 1059043"/>
                <a:gd name="connsiteX316" fmla="*/ 2245574 w 3024845"/>
                <a:gd name="connsiteY316" fmla="*/ 555577 h 1059043"/>
                <a:gd name="connsiteX317" fmla="*/ 2245574 w 3024845"/>
                <a:gd name="connsiteY317" fmla="*/ 631239 h 1059043"/>
                <a:gd name="connsiteX318" fmla="*/ 2253681 w 3024845"/>
                <a:gd name="connsiteY318" fmla="*/ 631239 h 1059043"/>
                <a:gd name="connsiteX319" fmla="*/ 2255708 w 3024845"/>
                <a:gd name="connsiteY319" fmla="*/ 624754 h 1059043"/>
                <a:gd name="connsiteX320" fmla="*/ 2261788 w 3024845"/>
                <a:gd name="connsiteY320" fmla="*/ 624754 h 1059043"/>
                <a:gd name="connsiteX321" fmla="*/ 2263815 w 3024845"/>
                <a:gd name="connsiteY321" fmla="*/ 633401 h 1059043"/>
                <a:gd name="connsiteX322" fmla="*/ 2275975 w 3024845"/>
                <a:gd name="connsiteY322" fmla="*/ 633401 h 1059043"/>
                <a:gd name="connsiteX323" fmla="*/ 2275975 w 3024845"/>
                <a:gd name="connsiteY323" fmla="*/ 626915 h 1059043"/>
                <a:gd name="connsiteX324" fmla="*/ 2298268 w 3024845"/>
                <a:gd name="connsiteY324" fmla="*/ 626915 h 1059043"/>
                <a:gd name="connsiteX325" fmla="*/ 2298268 w 3024845"/>
                <a:gd name="connsiteY325" fmla="*/ 633401 h 1059043"/>
                <a:gd name="connsiteX326" fmla="*/ 2318535 w 3024845"/>
                <a:gd name="connsiteY326" fmla="*/ 633401 h 1059043"/>
                <a:gd name="connsiteX327" fmla="*/ 2318535 w 3024845"/>
                <a:gd name="connsiteY327" fmla="*/ 678798 h 1059043"/>
                <a:gd name="connsiteX328" fmla="*/ 2332722 w 3024845"/>
                <a:gd name="connsiteY328" fmla="*/ 678798 h 1059043"/>
                <a:gd name="connsiteX329" fmla="*/ 2332722 w 3024845"/>
                <a:gd name="connsiteY329" fmla="*/ 665827 h 1059043"/>
                <a:gd name="connsiteX330" fmla="*/ 2348936 w 3024845"/>
                <a:gd name="connsiteY330" fmla="*/ 665827 h 1059043"/>
                <a:gd name="connsiteX331" fmla="*/ 2348936 w 3024845"/>
                <a:gd name="connsiteY331" fmla="*/ 486400 h 1059043"/>
                <a:gd name="connsiteX332" fmla="*/ 2355016 w 3024845"/>
                <a:gd name="connsiteY332" fmla="*/ 479914 h 1059043"/>
                <a:gd name="connsiteX333" fmla="*/ 2427977 w 3024845"/>
                <a:gd name="connsiteY333" fmla="*/ 479914 h 1059043"/>
                <a:gd name="connsiteX334" fmla="*/ 2427977 w 3024845"/>
                <a:gd name="connsiteY334" fmla="*/ 488562 h 1059043"/>
                <a:gd name="connsiteX335" fmla="*/ 2438110 w 3024845"/>
                <a:gd name="connsiteY335" fmla="*/ 488562 h 1059043"/>
                <a:gd name="connsiteX336" fmla="*/ 2438110 w 3024845"/>
                <a:gd name="connsiteY336" fmla="*/ 603136 h 1059043"/>
                <a:gd name="connsiteX337" fmla="*/ 2460404 w 3024845"/>
                <a:gd name="connsiteY337" fmla="*/ 603136 h 1059043"/>
                <a:gd name="connsiteX338" fmla="*/ 2460404 w 3024845"/>
                <a:gd name="connsiteY338" fmla="*/ 536121 h 1059043"/>
                <a:gd name="connsiteX339" fmla="*/ 2486751 w 3024845"/>
                <a:gd name="connsiteY339" fmla="*/ 536121 h 1059043"/>
                <a:gd name="connsiteX340" fmla="*/ 2490804 w 3024845"/>
                <a:gd name="connsiteY340" fmla="*/ 531797 h 1059043"/>
                <a:gd name="connsiteX341" fmla="*/ 2498911 w 3024845"/>
                <a:gd name="connsiteY341" fmla="*/ 531797 h 1059043"/>
                <a:gd name="connsiteX342" fmla="*/ 2502964 w 3024845"/>
                <a:gd name="connsiteY342" fmla="*/ 536121 h 1059043"/>
                <a:gd name="connsiteX343" fmla="*/ 2525258 w 3024845"/>
                <a:gd name="connsiteY343" fmla="*/ 536121 h 1059043"/>
                <a:gd name="connsiteX344" fmla="*/ 2525258 w 3024845"/>
                <a:gd name="connsiteY344" fmla="*/ 419385 h 1059043"/>
                <a:gd name="connsiteX345" fmla="*/ 2582005 w 3024845"/>
                <a:gd name="connsiteY345" fmla="*/ 408576 h 1059043"/>
                <a:gd name="connsiteX346" fmla="*/ 2582005 w 3024845"/>
                <a:gd name="connsiteY346" fmla="*/ 409657 h 1059043"/>
                <a:gd name="connsiteX347" fmla="*/ 2582005 w 3024845"/>
                <a:gd name="connsiteY347" fmla="*/ 417223 h 1059043"/>
                <a:gd name="connsiteX348" fmla="*/ 2608352 w 3024845"/>
                <a:gd name="connsiteY348" fmla="*/ 417223 h 1059043"/>
                <a:gd name="connsiteX349" fmla="*/ 2608352 w 3024845"/>
                <a:gd name="connsiteY349" fmla="*/ 672313 h 1059043"/>
                <a:gd name="connsiteX350" fmla="*/ 2630646 w 3024845"/>
                <a:gd name="connsiteY350" fmla="*/ 672313 h 1059043"/>
                <a:gd name="connsiteX351" fmla="*/ 2630646 w 3024845"/>
                <a:gd name="connsiteY351" fmla="*/ 667989 h 1059043"/>
                <a:gd name="connsiteX352" fmla="*/ 2642806 w 3024845"/>
                <a:gd name="connsiteY352" fmla="*/ 667989 h 1059043"/>
                <a:gd name="connsiteX353" fmla="*/ 2642806 w 3024845"/>
                <a:gd name="connsiteY353" fmla="*/ 672313 h 1059043"/>
                <a:gd name="connsiteX354" fmla="*/ 2667126 w 3024845"/>
                <a:gd name="connsiteY354" fmla="*/ 672313 h 1059043"/>
                <a:gd name="connsiteX355" fmla="*/ 2667126 w 3024845"/>
                <a:gd name="connsiteY355" fmla="*/ 659342 h 1059043"/>
                <a:gd name="connsiteX356" fmla="*/ 2695500 w 3024845"/>
                <a:gd name="connsiteY356" fmla="*/ 659342 h 1059043"/>
                <a:gd name="connsiteX357" fmla="*/ 2707660 w 3024845"/>
                <a:gd name="connsiteY357" fmla="*/ 655018 h 1059043"/>
                <a:gd name="connsiteX358" fmla="*/ 2727927 w 3024845"/>
                <a:gd name="connsiteY358" fmla="*/ 659342 h 1059043"/>
                <a:gd name="connsiteX359" fmla="*/ 2727927 w 3024845"/>
                <a:gd name="connsiteY359" fmla="*/ 642048 h 1059043"/>
                <a:gd name="connsiteX360" fmla="*/ 2736034 w 3024845"/>
                <a:gd name="connsiteY360" fmla="*/ 642048 h 1059043"/>
                <a:gd name="connsiteX361" fmla="*/ 2736034 w 3024845"/>
                <a:gd name="connsiteY361" fmla="*/ 629077 h 1059043"/>
                <a:gd name="connsiteX362" fmla="*/ 2792781 w 3024845"/>
                <a:gd name="connsiteY362" fmla="*/ 629077 h 1059043"/>
                <a:gd name="connsiteX363" fmla="*/ 2792781 w 3024845"/>
                <a:gd name="connsiteY363" fmla="*/ 598812 h 1059043"/>
                <a:gd name="connsiteX364" fmla="*/ 2811021 w 3024845"/>
                <a:gd name="connsiteY364" fmla="*/ 598812 h 1059043"/>
                <a:gd name="connsiteX365" fmla="*/ 2811021 w 3024845"/>
                <a:gd name="connsiteY365" fmla="*/ 592327 h 1059043"/>
                <a:gd name="connsiteX366" fmla="*/ 2823181 w 3024845"/>
                <a:gd name="connsiteY366" fmla="*/ 592327 h 1059043"/>
                <a:gd name="connsiteX367" fmla="*/ 2823181 w 3024845"/>
                <a:gd name="connsiteY367" fmla="*/ 598812 h 1059043"/>
                <a:gd name="connsiteX368" fmla="*/ 2839395 w 3024845"/>
                <a:gd name="connsiteY368" fmla="*/ 598812 h 1059043"/>
                <a:gd name="connsiteX369" fmla="*/ 2839395 w 3024845"/>
                <a:gd name="connsiteY369" fmla="*/ 648533 h 1059043"/>
                <a:gd name="connsiteX370" fmla="*/ 2871822 w 3024845"/>
                <a:gd name="connsiteY370" fmla="*/ 648533 h 1059043"/>
                <a:gd name="connsiteX371" fmla="*/ 2871822 w 3024845"/>
                <a:gd name="connsiteY371" fmla="*/ 622592 h 1059043"/>
                <a:gd name="connsiteX372" fmla="*/ 2910329 w 3024845"/>
                <a:gd name="connsiteY372" fmla="*/ 622592 h 1059043"/>
                <a:gd name="connsiteX373" fmla="*/ 2910329 w 3024845"/>
                <a:gd name="connsiteY373" fmla="*/ 592327 h 1059043"/>
                <a:gd name="connsiteX374" fmla="*/ 2958970 w 3024845"/>
                <a:gd name="connsiteY374" fmla="*/ 592327 h 1059043"/>
                <a:gd name="connsiteX375" fmla="*/ 2958970 w 3024845"/>
                <a:gd name="connsiteY375" fmla="*/ 703483 h 1059043"/>
                <a:gd name="connsiteX376" fmla="*/ 2958970 w 3024845"/>
                <a:gd name="connsiteY376" fmla="*/ 717262 h 1059043"/>
                <a:gd name="connsiteX377" fmla="*/ 3024845 w 3024845"/>
                <a:gd name="connsiteY377" fmla="*/ 717262 h 1059043"/>
                <a:gd name="connsiteX378" fmla="*/ 3024845 w 3024845"/>
                <a:gd name="connsiteY378" fmla="*/ 1059043 h 1059043"/>
                <a:gd name="connsiteX379" fmla="*/ 2054 w 3024845"/>
                <a:gd name="connsiteY379" fmla="*/ 1056710 h 1059043"/>
                <a:gd name="connsiteX380" fmla="*/ 0 w 3024845"/>
                <a:gd name="connsiteY380" fmla="*/ 622592 h 1059043"/>
                <a:gd name="connsiteX381" fmla="*/ 20267 w 3024845"/>
                <a:gd name="connsiteY381" fmla="*/ 622592 h 1059043"/>
                <a:gd name="connsiteX382" fmla="*/ 20774 w 3024845"/>
                <a:gd name="connsiteY382" fmla="*/ 621511 h 1059043"/>
                <a:gd name="connsiteX383" fmla="*/ 24320 w 3024845"/>
                <a:gd name="connsiteY383" fmla="*/ 613945 h 1059043"/>
                <a:gd name="connsiteX384" fmla="*/ 26094 w 3024845"/>
                <a:gd name="connsiteY384" fmla="*/ 614215 h 1059043"/>
                <a:gd name="connsiteX385" fmla="*/ 38507 w 3024845"/>
                <a:gd name="connsiteY385" fmla="*/ 616106 h 1059043"/>
                <a:gd name="connsiteX386" fmla="*/ 39014 w 3024845"/>
                <a:gd name="connsiteY386" fmla="*/ 617458 h 1059043"/>
                <a:gd name="connsiteX387" fmla="*/ 42560 w 3024845"/>
                <a:gd name="connsiteY387" fmla="*/ 626915 h 1059043"/>
                <a:gd name="connsiteX388" fmla="*/ 68907 w 3024845"/>
                <a:gd name="connsiteY388" fmla="*/ 629077 h 1059043"/>
                <a:gd name="connsiteX389" fmla="*/ 68907 w 3024845"/>
                <a:gd name="connsiteY389" fmla="*/ 505856 h 1059043"/>
                <a:gd name="connsiteX390" fmla="*/ 70934 w 3024845"/>
                <a:gd name="connsiteY390" fmla="*/ 505856 h 1059043"/>
                <a:gd name="connsiteX391" fmla="*/ 85121 w 3024845"/>
                <a:gd name="connsiteY391" fmla="*/ 505856 h 1059043"/>
                <a:gd name="connsiteX392" fmla="*/ 85121 w 3024845"/>
                <a:gd name="connsiteY392" fmla="*/ 369664 h 1059043"/>
                <a:gd name="connsiteX393" fmla="*/ 86894 w 3024845"/>
                <a:gd name="connsiteY393" fmla="*/ 369664 h 1059043"/>
                <a:gd name="connsiteX394" fmla="*/ 99308 w 3024845"/>
                <a:gd name="connsiteY394" fmla="*/ 369664 h 1059043"/>
                <a:gd name="connsiteX395" fmla="*/ 99308 w 3024845"/>
                <a:gd name="connsiteY395" fmla="*/ 255090 h 1059043"/>
                <a:gd name="connsiteX396" fmla="*/ 103361 w 3024845"/>
                <a:gd name="connsiteY396" fmla="*/ 226986 h 1059043"/>
                <a:gd name="connsiteX397" fmla="*/ 105388 w 3024845"/>
                <a:gd name="connsiteY397" fmla="*/ 226986 h 1059043"/>
                <a:gd name="connsiteX398" fmla="*/ 119575 w 3024845"/>
                <a:gd name="connsiteY39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50320 w 3024845"/>
                <a:gd name="connsiteY311" fmla="*/ 60529 h 1059043"/>
                <a:gd name="connsiteX312" fmla="*/ 2152346 w 3024845"/>
                <a:gd name="connsiteY312" fmla="*/ 56206 h 1059043"/>
                <a:gd name="connsiteX313" fmla="*/ 2152346 w 3024845"/>
                <a:gd name="connsiteY313" fmla="*/ 0 h 1059043"/>
                <a:gd name="connsiteX314" fmla="*/ 2180720 w 3024845"/>
                <a:gd name="connsiteY314" fmla="*/ 555577 h 1059043"/>
                <a:gd name="connsiteX315" fmla="*/ 2245574 w 3024845"/>
                <a:gd name="connsiteY315" fmla="*/ 555577 h 1059043"/>
                <a:gd name="connsiteX316" fmla="*/ 2245574 w 3024845"/>
                <a:gd name="connsiteY316" fmla="*/ 631239 h 1059043"/>
                <a:gd name="connsiteX317" fmla="*/ 2253681 w 3024845"/>
                <a:gd name="connsiteY317" fmla="*/ 631239 h 1059043"/>
                <a:gd name="connsiteX318" fmla="*/ 2255708 w 3024845"/>
                <a:gd name="connsiteY318" fmla="*/ 624754 h 1059043"/>
                <a:gd name="connsiteX319" fmla="*/ 2261788 w 3024845"/>
                <a:gd name="connsiteY319" fmla="*/ 624754 h 1059043"/>
                <a:gd name="connsiteX320" fmla="*/ 2263815 w 3024845"/>
                <a:gd name="connsiteY320" fmla="*/ 633401 h 1059043"/>
                <a:gd name="connsiteX321" fmla="*/ 2275975 w 3024845"/>
                <a:gd name="connsiteY321" fmla="*/ 633401 h 1059043"/>
                <a:gd name="connsiteX322" fmla="*/ 2275975 w 3024845"/>
                <a:gd name="connsiteY322" fmla="*/ 626915 h 1059043"/>
                <a:gd name="connsiteX323" fmla="*/ 2298268 w 3024845"/>
                <a:gd name="connsiteY323" fmla="*/ 626915 h 1059043"/>
                <a:gd name="connsiteX324" fmla="*/ 2298268 w 3024845"/>
                <a:gd name="connsiteY324" fmla="*/ 633401 h 1059043"/>
                <a:gd name="connsiteX325" fmla="*/ 2318535 w 3024845"/>
                <a:gd name="connsiteY325" fmla="*/ 633401 h 1059043"/>
                <a:gd name="connsiteX326" fmla="*/ 2318535 w 3024845"/>
                <a:gd name="connsiteY326" fmla="*/ 678798 h 1059043"/>
                <a:gd name="connsiteX327" fmla="*/ 2332722 w 3024845"/>
                <a:gd name="connsiteY327" fmla="*/ 678798 h 1059043"/>
                <a:gd name="connsiteX328" fmla="*/ 2332722 w 3024845"/>
                <a:gd name="connsiteY328" fmla="*/ 665827 h 1059043"/>
                <a:gd name="connsiteX329" fmla="*/ 2348936 w 3024845"/>
                <a:gd name="connsiteY329" fmla="*/ 665827 h 1059043"/>
                <a:gd name="connsiteX330" fmla="*/ 2348936 w 3024845"/>
                <a:gd name="connsiteY330" fmla="*/ 486400 h 1059043"/>
                <a:gd name="connsiteX331" fmla="*/ 2355016 w 3024845"/>
                <a:gd name="connsiteY331" fmla="*/ 479914 h 1059043"/>
                <a:gd name="connsiteX332" fmla="*/ 2427977 w 3024845"/>
                <a:gd name="connsiteY332" fmla="*/ 479914 h 1059043"/>
                <a:gd name="connsiteX333" fmla="*/ 2427977 w 3024845"/>
                <a:gd name="connsiteY333" fmla="*/ 488562 h 1059043"/>
                <a:gd name="connsiteX334" fmla="*/ 2438110 w 3024845"/>
                <a:gd name="connsiteY334" fmla="*/ 488562 h 1059043"/>
                <a:gd name="connsiteX335" fmla="*/ 2438110 w 3024845"/>
                <a:gd name="connsiteY335" fmla="*/ 603136 h 1059043"/>
                <a:gd name="connsiteX336" fmla="*/ 2460404 w 3024845"/>
                <a:gd name="connsiteY336" fmla="*/ 603136 h 1059043"/>
                <a:gd name="connsiteX337" fmla="*/ 2460404 w 3024845"/>
                <a:gd name="connsiteY337" fmla="*/ 536121 h 1059043"/>
                <a:gd name="connsiteX338" fmla="*/ 2486751 w 3024845"/>
                <a:gd name="connsiteY338" fmla="*/ 536121 h 1059043"/>
                <a:gd name="connsiteX339" fmla="*/ 2490804 w 3024845"/>
                <a:gd name="connsiteY339" fmla="*/ 531797 h 1059043"/>
                <a:gd name="connsiteX340" fmla="*/ 2498911 w 3024845"/>
                <a:gd name="connsiteY340" fmla="*/ 531797 h 1059043"/>
                <a:gd name="connsiteX341" fmla="*/ 2502964 w 3024845"/>
                <a:gd name="connsiteY341" fmla="*/ 536121 h 1059043"/>
                <a:gd name="connsiteX342" fmla="*/ 2525258 w 3024845"/>
                <a:gd name="connsiteY342" fmla="*/ 536121 h 1059043"/>
                <a:gd name="connsiteX343" fmla="*/ 2525258 w 3024845"/>
                <a:gd name="connsiteY343" fmla="*/ 419385 h 1059043"/>
                <a:gd name="connsiteX344" fmla="*/ 2582005 w 3024845"/>
                <a:gd name="connsiteY344" fmla="*/ 408576 h 1059043"/>
                <a:gd name="connsiteX345" fmla="*/ 2582005 w 3024845"/>
                <a:gd name="connsiteY345" fmla="*/ 409657 h 1059043"/>
                <a:gd name="connsiteX346" fmla="*/ 2582005 w 3024845"/>
                <a:gd name="connsiteY346" fmla="*/ 417223 h 1059043"/>
                <a:gd name="connsiteX347" fmla="*/ 2608352 w 3024845"/>
                <a:gd name="connsiteY347" fmla="*/ 417223 h 1059043"/>
                <a:gd name="connsiteX348" fmla="*/ 2608352 w 3024845"/>
                <a:gd name="connsiteY348" fmla="*/ 672313 h 1059043"/>
                <a:gd name="connsiteX349" fmla="*/ 2630646 w 3024845"/>
                <a:gd name="connsiteY349" fmla="*/ 672313 h 1059043"/>
                <a:gd name="connsiteX350" fmla="*/ 2630646 w 3024845"/>
                <a:gd name="connsiteY350" fmla="*/ 667989 h 1059043"/>
                <a:gd name="connsiteX351" fmla="*/ 2642806 w 3024845"/>
                <a:gd name="connsiteY351" fmla="*/ 667989 h 1059043"/>
                <a:gd name="connsiteX352" fmla="*/ 2642806 w 3024845"/>
                <a:gd name="connsiteY352" fmla="*/ 672313 h 1059043"/>
                <a:gd name="connsiteX353" fmla="*/ 2667126 w 3024845"/>
                <a:gd name="connsiteY353" fmla="*/ 672313 h 1059043"/>
                <a:gd name="connsiteX354" fmla="*/ 2667126 w 3024845"/>
                <a:gd name="connsiteY354" fmla="*/ 659342 h 1059043"/>
                <a:gd name="connsiteX355" fmla="*/ 2695500 w 3024845"/>
                <a:gd name="connsiteY355" fmla="*/ 659342 h 1059043"/>
                <a:gd name="connsiteX356" fmla="*/ 2707660 w 3024845"/>
                <a:gd name="connsiteY356" fmla="*/ 655018 h 1059043"/>
                <a:gd name="connsiteX357" fmla="*/ 2727927 w 3024845"/>
                <a:gd name="connsiteY357" fmla="*/ 659342 h 1059043"/>
                <a:gd name="connsiteX358" fmla="*/ 2727927 w 3024845"/>
                <a:gd name="connsiteY358" fmla="*/ 642048 h 1059043"/>
                <a:gd name="connsiteX359" fmla="*/ 2736034 w 3024845"/>
                <a:gd name="connsiteY359" fmla="*/ 642048 h 1059043"/>
                <a:gd name="connsiteX360" fmla="*/ 2736034 w 3024845"/>
                <a:gd name="connsiteY360" fmla="*/ 629077 h 1059043"/>
                <a:gd name="connsiteX361" fmla="*/ 2792781 w 3024845"/>
                <a:gd name="connsiteY361" fmla="*/ 629077 h 1059043"/>
                <a:gd name="connsiteX362" fmla="*/ 2792781 w 3024845"/>
                <a:gd name="connsiteY362" fmla="*/ 598812 h 1059043"/>
                <a:gd name="connsiteX363" fmla="*/ 2811021 w 3024845"/>
                <a:gd name="connsiteY363" fmla="*/ 598812 h 1059043"/>
                <a:gd name="connsiteX364" fmla="*/ 2811021 w 3024845"/>
                <a:gd name="connsiteY364" fmla="*/ 592327 h 1059043"/>
                <a:gd name="connsiteX365" fmla="*/ 2823181 w 3024845"/>
                <a:gd name="connsiteY365" fmla="*/ 592327 h 1059043"/>
                <a:gd name="connsiteX366" fmla="*/ 2823181 w 3024845"/>
                <a:gd name="connsiteY366" fmla="*/ 598812 h 1059043"/>
                <a:gd name="connsiteX367" fmla="*/ 2839395 w 3024845"/>
                <a:gd name="connsiteY367" fmla="*/ 598812 h 1059043"/>
                <a:gd name="connsiteX368" fmla="*/ 2839395 w 3024845"/>
                <a:gd name="connsiteY368" fmla="*/ 648533 h 1059043"/>
                <a:gd name="connsiteX369" fmla="*/ 2871822 w 3024845"/>
                <a:gd name="connsiteY369" fmla="*/ 648533 h 1059043"/>
                <a:gd name="connsiteX370" fmla="*/ 2871822 w 3024845"/>
                <a:gd name="connsiteY370" fmla="*/ 622592 h 1059043"/>
                <a:gd name="connsiteX371" fmla="*/ 2910329 w 3024845"/>
                <a:gd name="connsiteY371" fmla="*/ 622592 h 1059043"/>
                <a:gd name="connsiteX372" fmla="*/ 2910329 w 3024845"/>
                <a:gd name="connsiteY372" fmla="*/ 592327 h 1059043"/>
                <a:gd name="connsiteX373" fmla="*/ 2958970 w 3024845"/>
                <a:gd name="connsiteY373" fmla="*/ 592327 h 1059043"/>
                <a:gd name="connsiteX374" fmla="*/ 2958970 w 3024845"/>
                <a:gd name="connsiteY374" fmla="*/ 703483 h 1059043"/>
                <a:gd name="connsiteX375" fmla="*/ 2958970 w 3024845"/>
                <a:gd name="connsiteY375" fmla="*/ 717262 h 1059043"/>
                <a:gd name="connsiteX376" fmla="*/ 3024845 w 3024845"/>
                <a:gd name="connsiteY376" fmla="*/ 717262 h 1059043"/>
                <a:gd name="connsiteX377" fmla="*/ 3024845 w 3024845"/>
                <a:gd name="connsiteY377" fmla="*/ 1059043 h 1059043"/>
                <a:gd name="connsiteX378" fmla="*/ 2054 w 3024845"/>
                <a:gd name="connsiteY378" fmla="*/ 1056710 h 1059043"/>
                <a:gd name="connsiteX379" fmla="*/ 0 w 3024845"/>
                <a:gd name="connsiteY379" fmla="*/ 622592 h 1059043"/>
                <a:gd name="connsiteX380" fmla="*/ 20267 w 3024845"/>
                <a:gd name="connsiteY380" fmla="*/ 622592 h 1059043"/>
                <a:gd name="connsiteX381" fmla="*/ 20774 w 3024845"/>
                <a:gd name="connsiteY381" fmla="*/ 621511 h 1059043"/>
                <a:gd name="connsiteX382" fmla="*/ 24320 w 3024845"/>
                <a:gd name="connsiteY382" fmla="*/ 613945 h 1059043"/>
                <a:gd name="connsiteX383" fmla="*/ 26094 w 3024845"/>
                <a:gd name="connsiteY383" fmla="*/ 614215 h 1059043"/>
                <a:gd name="connsiteX384" fmla="*/ 38507 w 3024845"/>
                <a:gd name="connsiteY384" fmla="*/ 616106 h 1059043"/>
                <a:gd name="connsiteX385" fmla="*/ 39014 w 3024845"/>
                <a:gd name="connsiteY385" fmla="*/ 617458 h 1059043"/>
                <a:gd name="connsiteX386" fmla="*/ 42560 w 3024845"/>
                <a:gd name="connsiteY386" fmla="*/ 626915 h 1059043"/>
                <a:gd name="connsiteX387" fmla="*/ 68907 w 3024845"/>
                <a:gd name="connsiteY387" fmla="*/ 629077 h 1059043"/>
                <a:gd name="connsiteX388" fmla="*/ 68907 w 3024845"/>
                <a:gd name="connsiteY388" fmla="*/ 505856 h 1059043"/>
                <a:gd name="connsiteX389" fmla="*/ 70934 w 3024845"/>
                <a:gd name="connsiteY389" fmla="*/ 505856 h 1059043"/>
                <a:gd name="connsiteX390" fmla="*/ 85121 w 3024845"/>
                <a:gd name="connsiteY390" fmla="*/ 505856 h 1059043"/>
                <a:gd name="connsiteX391" fmla="*/ 85121 w 3024845"/>
                <a:gd name="connsiteY391" fmla="*/ 369664 h 1059043"/>
                <a:gd name="connsiteX392" fmla="*/ 86894 w 3024845"/>
                <a:gd name="connsiteY392" fmla="*/ 369664 h 1059043"/>
                <a:gd name="connsiteX393" fmla="*/ 99308 w 3024845"/>
                <a:gd name="connsiteY393" fmla="*/ 369664 h 1059043"/>
                <a:gd name="connsiteX394" fmla="*/ 99308 w 3024845"/>
                <a:gd name="connsiteY394" fmla="*/ 255090 h 1059043"/>
                <a:gd name="connsiteX395" fmla="*/ 103361 w 3024845"/>
                <a:gd name="connsiteY395" fmla="*/ 226986 h 1059043"/>
                <a:gd name="connsiteX396" fmla="*/ 105388 w 3024845"/>
                <a:gd name="connsiteY396" fmla="*/ 226986 h 1059043"/>
                <a:gd name="connsiteX397" fmla="*/ 119575 w 3024845"/>
                <a:gd name="connsiteY397" fmla="*/ 226986 h 1059043"/>
                <a:gd name="connsiteX0" fmla="*/ 119575 w 3024845"/>
                <a:gd name="connsiteY0" fmla="*/ 255427 h 1087484"/>
                <a:gd name="connsiteX1" fmla="*/ 200642 w 3024845"/>
                <a:gd name="connsiteY1" fmla="*/ 253266 h 1087484"/>
                <a:gd name="connsiteX2" fmla="*/ 202669 w 3024845"/>
                <a:gd name="connsiteY2" fmla="*/ 253266 h 1087484"/>
                <a:gd name="connsiteX3" fmla="*/ 216856 w 3024845"/>
                <a:gd name="connsiteY3" fmla="*/ 253266 h 1087484"/>
                <a:gd name="connsiteX4" fmla="*/ 216856 w 3024845"/>
                <a:gd name="connsiteY4" fmla="*/ 277045 h 1087484"/>
                <a:gd name="connsiteX5" fmla="*/ 217363 w 3024845"/>
                <a:gd name="connsiteY5" fmla="*/ 277856 h 1087484"/>
                <a:gd name="connsiteX6" fmla="*/ 220909 w 3024845"/>
                <a:gd name="connsiteY6" fmla="*/ 283531 h 1087484"/>
                <a:gd name="connsiteX7" fmla="*/ 220909 w 3024845"/>
                <a:gd name="connsiteY7" fmla="*/ 398105 h 1087484"/>
                <a:gd name="connsiteX8" fmla="*/ 223189 w 3024845"/>
                <a:gd name="connsiteY8" fmla="*/ 398105 h 1087484"/>
                <a:gd name="connsiteX9" fmla="*/ 239150 w 3024845"/>
                <a:gd name="connsiteY9" fmla="*/ 398105 h 1087484"/>
                <a:gd name="connsiteX10" fmla="*/ 239150 w 3024845"/>
                <a:gd name="connsiteY10" fmla="*/ 538620 h 1087484"/>
                <a:gd name="connsiteX11" fmla="*/ 240670 w 3024845"/>
                <a:gd name="connsiteY11" fmla="*/ 538350 h 1087484"/>
                <a:gd name="connsiteX12" fmla="*/ 251310 w 3024845"/>
                <a:gd name="connsiteY12" fmla="*/ 536459 h 1087484"/>
                <a:gd name="connsiteX13" fmla="*/ 249283 w 3024845"/>
                <a:gd name="connsiteY13" fmla="*/ 625091 h 1087484"/>
                <a:gd name="connsiteX14" fmla="*/ 250803 w 3024845"/>
                <a:gd name="connsiteY14" fmla="*/ 625362 h 1087484"/>
                <a:gd name="connsiteX15" fmla="*/ 261443 w 3024845"/>
                <a:gd name="connsiteY15" fmla="*/ 627253 h 1087484"/>
                <a:gd name="connsiteX16" fmla="*/ 261696 w 3024845"/>
                <a:gd name="connsiteY16" fmla="*/ 628064 h 1087484"/>
                <a:gd name="connsiteX17" fmla="*/ 263470 w 3024845"/>
                <a:gd name="connsiteY17" fmla="*/ 633739 h 1087484"/>
                <a:gd name="connsiteX18" fmla="*/ 264230 w 3024845"/>
                <a:gd name="connsiteY18" fmla="*/ 631307 h 1087484"/>
                <a:gd name="connsiteX19" fmla="*/ 269550 w 3024845"/>
                <a:gd name="connsiteY19" fmla="*/ 614283 h 1087484"/>
                <a:gd name="connsiteX20" fmla="*/ 271323 w 3024845"/>
                <a:gd name="connsiteY20" fmla="*/ 614283 h 1087484"/>
                <a:gd name="connsiteX21" fmla="*/ 283737 w 3024845"/>
                <a:gd name="connsiteY21" fmla="*/ 614283 h 1087484"/>
                <a:gd name="connsiteX22" fmla="*/ 283737 w 3024845"/>
                <a:gd name="connsiteY22" fmla="*/ 646709 h 1087484"/>
                <a:gd name="connsiteX23" fmla="*/ 284750 w 3024845"/>
                <a:gd name="connsiteY23" fmla="*/ 647250 h 1087484"/>
                <a:gd name="connsiteX24" fmla="*/ 291844 w 3024845"/>
                <a:gd name="connsiteY24" fmla="*/ 651033 h 1087484"/>
                <a:gd name="connsiteX25" fmla="*/ 291844 w 3024845"/>
                <a:gd name="connsiteY25" fmla="*/ 652384 h 1087484"/>
                <a:gd name="connsiteX26" fmla="*/ 291844 w 3024845"/>
                <a:gd name="connsiteY26" fmla="*/ 661842 h 1087484"/>
                <a:gd name="connsiteX27" fmla="*/ 336431 w 3024845"/>
                <a:gd name="connsiteY27" fmla="*/ 661842 h 1087484"/>
                <a:gd name="connsiteX28" fmla="*/ 336431 w 3024845"/>
                <a:gd name="connsiteY28" fmla="*/ 662923 h 1087484"/>
                <a:gd name="connsiteX29" fmla="*/ 336431 w 3024845"/>
                <a:gd name="connsiteY29" fmla="*/ 670489 h 1087484"/>
                <a:gd name="connsiteX30" fmla="*/ 338457 w 3024845"/>
                <a:gd name="connsiteY30" fmla="*/ 670489 h 1087484"/>
                <a:gd name="connsiteX31" fmla="*/ 352644 w 3024845"/>
                <a:gd name="connsiteY31" fmla="*/ 670489 h 1087484"/>
                <a:gd name="connsiteX32" fmla="*/ 352644 w 3024845"/>
                <a:gd name="connsiteY32" fmla="*/ 640224 h 1087484"/>
                <a:gd name="connsiteX33" fmla="*/ 397231 w 3024845"/>
                <a:gd name="connsiteY33" fmla="*/ 640224 h 1087484"/>
                <a:gd name="connsiteX34" fmla="*/ 397231 w 3024845"/>
                <a:gd name="connsiteY34" fmla="*/ 638873 h 1087484"/>
                <a:gd name="connsiteX35" fmla="*/ 397231 w 3024845"/>
                <a:gd name="connsiteY35" fmla="*/ 629415 h 1087484"/>
                <a:gd name="connsiteX36" fmla="*/ 398245 w 3024845"/>
                <a:gd name="connsiteY36" fmla="*/ 629415 h 1087484"/>
                <a:gd name="connsiteX37" fmla="*/ 405338 w 3024845"/>
                <a:gd name="connsiteY37" fmla="*/ 629415 h 1087484"/>
                <a:gd name="connsiteX38" fmla="*/ 405338 w 3024845"/>
                <a:gd name="connsiteY38" fmla="*/ 627524 h 1087484"/>
                <a:gd name="connsiteX39" fmla="*/ 405338 w 3024845"/>
                <a:gd name="connsiteY39" fmla="*/ 614283 h 1087484"/>
                <a:gd name="connsiteX40" fmla="*/ 406098 w 3024845"/>
                <a:gd name="connsiteY40" fmla="*/ 614283 h 1087484"/>
                <a:gd name="connsiteX41" fmla="*/ 411418 w 3024845"/>
                <a:gd name="connsiteY41" fmla="*/ 614283 h 1087484"/>
                <a:gd name="connsiteX42" fmla="*/ 411418 w 3024845"/>
                <a:gd name="connsiteY42" fmla="*/ 613202 h 1087484"/>
                <a:gd name="connsiteX43" fmla="*/ 411418 w 3024845"/>
                <a:gd name="connsiteY43" fmla="*/ 605635 h 1087484"/>
                <a:gd name="connsiteX44" fmla="*/ 413445 w 3024845"/>
                <a:gd name="connsiteY44" fmla="*/ 605635 h 1087484"/>
                <a:gd name="connsiteX45" fmla="*/ 427632 w 3024845"/>
                <a:gd name="connsiteY45" fmla="*/ 605635 h 1087484"/>
                <a:gd name="connsiteX46" fmla="*/ 427632 w 3024845"/>
                <a:gd name="connsiteY46" fmla="*/ 606716 h 1087484"/>
                <a:gd name="connsiteX47" fmla="*/ 427632 w 3024845"/>
                <a:gd name="connsiteY47" fmla="*/ 614283 h 1087484"/>
                <a:gd name="connsiteX48" fmla="*/ 449925 w 3024845"/>
                <a:gd name="connsiteY48" fmla="*/ 614283 h 1087484"/>
                <a:gd name="connsiteX49" fmla="*/ 449925 w 3024845"/>
                <a:gd name="connsiteY49" fmla="*/ 612391 h 1087484"/>
                <a:gd name="connsiteX50" fmla="*/ 449925 w 3024845"/>
                <a:gd name="connsiteY50" fmla="*/ 599150 h 1087484"/>
                <a:gd name="connsiteX51" fmla="*/ 451699 w 3024845"/>
                <a:gd name="connsiteY51" fmla="*/ 599150 h 1087484"/>
                <a:gd name="connsiteX52" fmla="*/ 464112 w 3024845"/>
                <a:gd name="connsiteY52" fmla="*/ 599150 h 1087484"/>
                <a:gd name="connsiteX53" fmla="*/ 464112 w 3024845"/>
                <a:gd name="connsiteY53" fmla="*/ 622930 h 1087484"/>
                <a:gd name="connsiteX54" fmla="*/ 465126 w 3024845"/>
                <a:gd name="connsiteY54" fmla="*/ 622930 h 1087484"/>
                <a:gd name="connsiteX55" fmla="*/ 472219 w 3024845"/>
                <a:gd name="connsiteY55" fmla="*/ 622930 h 1087484"/>
                <a:gd name="connsiteX56" fmla="*/ 472219 w 3024845"/>
                <a:gd name="connsiteY56" fmla="*/ 621849 h 1087484"/>
                <a:gd name="connsiteX57" fmla="*/ 472219 w 3024845"/>
                <a:gd name="connsiteY57" fmla="*/ 614283 h 1087484"/>
                <a:gd name="connsiteX58" fmla="*/ 473992 w 3024845"/>
                <a:gd name="connsiteY58" fmla="*/ 614283 h 1087484"/>
                <a:gd name="connsiteX59" fmla="*/ 486406 w 3024845"/>
                <a:gd name="connsiteY59" fmla="*/ 614283 h 1087484"/>
                <a:gd name="connsiteX60" fmla="*/ 486406 w 3024845"/>
                <a:gd name="connsiteY60" fmla="*/ 640224 h 1087484"/>
                <a:gd name="connsiteX61" fmla="*/ 488433 w 3024845"/>
                <a:gd name="connsiteY61" fmla="*/ 640224 h 1087484"/>
                <a:gd name="connsiteX62" fmla="*/ 502619 w 3024845"/>
                <a:gd name="connsiteY62" fmla="*/ 640224 h 1087484"/>
                <a:gd name="connsiteX63" fmla="*/ 502619 w 3024845"/>
                <a:gd name="connsiteY63" fmla="*/ 641845 h 1087484"/>
                <a:gd name="connsiteX64" fmla="*/ 502619 w 3024845"/>
                <a:gd name="connsiteY64" fmla="*/ 653195 h 1087484"/>
                <a:gd name="connsiteX65" fmla="*/ 503379 w 3024845"/>
                <a:gd name="connsiteY65" fmla="*/ 653195 h 1087484"/>
                <a:gd name="connsiteX66" fmla="*/ 508700 w 3024845"/>
                <a:gd name="connsiteY66" fmla="*/ 653195 h 1087484"/>
                <a:gd name="connsiteX67" fmla="*/ 508700 w 3024845"/>
                <a:gd name="connsiteY67" fmla="*/ 652384 h 1087484"/>
                <a:gd name="connsiteX68" fmla="*/ 508700 w 3024845"/>
                <a:gd name="connsiteY68" fmla="*/ 646709 h 1087484"/>
                <a:gd name="connsiteX69" fmla="*/ 539100 w 3024845"/>
                <a:gd name="connsiteY69" fmla="*/ 646709 h 1087484"/>
                <a:gd name="connsiteX70" fmla="*/ 539100 w 3024845"/>
                <a:gd name="connsiteY70" fmla="*/ 670489 h 1087484"/>
                <a:gd name="connsiteX71" fmla="*/ 540113 w 3024845"/>
                <a:gd name="connsiteY71" fmla="*/ 670489 h 1087484"/>
                <a:gd name="connsiteX72" fmla="*/ 547207 w 3024845"/>
                <a:gd name="connsiteY72" fmla="*/ 670489 h 1087484"/>
                <a:gd name="connsiteX73" fmla="*/ 547207 w 3024845"/>
                <a:gd name="connsiteY73" fmla="*/ 671570 h 1087484"/>
                <a:gd name="connsiteX74" fmla="*/ 547207 w 3024845"/>
                <a:gd name="connsiteY74" fmla="*/ 679136 h 1087484"/>
                <a:gd name="connsiteX75" fmla="*/ 547967 w 3024845"/>
                <a:gd name="connsiteY75" fmla="*/ 679136 h 1087484"/>
                <a:gd name="connsiteX76" fmla="*/ 553287 w 3024845"/>
                <a:gd name="connsiteY76" fmla="*/ 679136 h 1087484"/>
                <a:gd name="connsiteX77" fmla="*/ 553287 w 3024845"/>
                <a:gd name="connsiteY77" fmla="*/ 676974 h 1087484"/>
                <a:gd name="connsiteX78" fmla="*/ 553287 w 3024845"/>
                <a:gd name="connsiteY78" fmla="*/ 661842 h 1087484"/>
                <a:gd name="connsiteX79" fmla="*/ 554300 w 3024845"/>
                <a:gd name="connsiteY79" fmla="*/ 661842 h 1087484"/>
                <a:gd name="connsiteX80" fmla="*/ 561394 w 3024845"/>
                <a:gd name="connsiteY80" fmla="*/ 661842 h 1087484"/>
                <a:gd name="connsiteX81" fmla="*/ 561394 w 3024845"/>
                <a:gd name="connsiteY81" fmla="*/ 662923 h 1087484"/>
                <a:gd name="connsiteX82" fmla="*/ 561394 w 3024845"/>
                <a:gd name="connsiteY82" fmla="*/ 670489 h 1087484"/>
                <a:gd name="connsiteX83" fmla="*/ 566714 w 3024845"/>
                <a:gd name="connsiteY83" fmla="*/ 668496 h 1087484"/>
                <a:gd name="connsiteX84" fmla="*/ 567474 w 3024845"/>
                <a:gd name="connsiteY84" fmla="*/ 667516 h 1087484"/>
                <a:gd name="connsiteX85" fmla="*/ 567474 w 3024845"/>
                <a:gd name="connsiteY85" fmla="*/ 661842 h 1087484"/>
                <a:gd name="connsiteX86" fmla="*/ 605981 w 3024845"/>
                <a:gd name="connsiteY86" fmla="*/ 661842 h 1087484"/>
                <a:gd name="connsiteX87" fmla="*/ 605981 w 3024845"/>
                <a:gd name="connsiteY87" fmla="*/ 685621 h 1087484"/>
                <a:gd name="connsiteX88" fmla="*/ 608007 w 3024845"/>
                <a:gd name="connsiteY88" fmla="*/ 685621 h 1087484"/>
                <a:gd name="connsiteX89" fmla="*/ 622194 w 3024845"/>
                <a:gd name="connsiteY89" fmla="*/ 685621 h 1087484"/>
                <a:gd name="connsiteX90" fmla="*/ 622194 w 3024845"/>
                <a:gd name="connsiteY90" fmla="*/ 686702 h 1087484"/>
                <a:gd name="connsiteX91" fmla="*/ 622194 w 3024845"/>
                <a:gd name="connsiteY91" fmla="*/ 694268 h 1087484"/>
                <a:gd name="connsiteX92" fmla="*/ 623968 w 3024845"/>
                <a:gd name="connsiteY92" fmla="*/ 694268 h 1087484"/>
                <a:gd name="connsiteX93" fmla="*/ 636381 w 3024845"/>
                <a:gd name="connsiteY93" fmla="*/ 694268 h 1087484"/>
                <a:gd name="connsiteX94" fmla="*/ 636381 w 3024845"/>
                <a:gd name="connsiteY94" fmla="*/ 670489 h 1087484"/>
                <a:gd name="connsiteX95" fmla="*/ 637394 w 3024845"/>
                <a:gd name="connsiteY95" fmla="*/ 670489 h 1087484"/>
                <a:gd name="connsiteX96" fmla="*/ 644488 w 3024845"/>
                <a:gd name="connsiteY96" fmla="*/ 670489 h 1087484"/>
                <a:gd name="connsiteX97" fmla="*/ 644488 w 3024845"/>
                <a:gd name="connsiteY97" fmla="*/ 638062 h 1087484"/>
                <a:gd name="connsiteX98" fmla="*/ 645501 w 3024845"/>
                <a:gd name="connsiteY98" fmla="*/ 638062 h 1087484"/>
                <a:gd name="connsiteX99" fmla="*/ 652595 w 3024845"/>
                <a:gd name="connsiteY99" fmla="*/ 638062 h 1087484"/>
                <a:gd name="connsiteX100" fmla="*/ 652595 w 3024845"/>
                <a:gd name="connsiteY100" fmla="*/ 636171 h 1087484"/>
                <a:gd name="connsiteX101" fmla="*/ 652595 w 3024845"/>
                <a:gd name="connsiteY101" fmla="*/ 622930 h 1087484"/>
                <a:gd name="connsiteX102" fmla="*/ 651328 w 3024845"/>
                <a:gd name="connsiteY102" fmla="*/ 621308 h 1087484"/>
                <a:gd name="connsiteX103" fmla="*/ 656648 w 3024845"/>
                <a:gd name="connsiteY103" fmla="*/ 609959 h 1087484"/>
                <a:gd name="connsiteX104" fmla="*/ 664755 w 3024845"/>
                <a:gd name="connsiteY104" fmla="*/ 638062 h 1087484"/>
                <a:gd name="connsiteX105" fmla="*/ 665515 w 3024845"/>
                <a:gd name="connsiteY105" fmla="*/ 638062 h 1087484"/>
                <a:gd name="connsiteX106" fmla="*/ 670835 w 3024845"/>
                <a:gd name="connsiteY106" fmla="*/ 638062 h 1087484"/>
                <a:gd name="connsiteX107" fmla="*/ 670835 w 3024845"/>
                <a:gd name="connsiteY107" fmla="*/ 532135 h 1087484"/>
                <a:gd name="connsiteX108" fmla="*/ 672355 w 3024845"/>
                <a:gd name="connsiteY108" fmla="*/ 532135 h 1087484"/>
                <a:gd name="connsiteX109" fmla="*/ 682995 w 3024845"/>
                <a:gd name="connsiteY109" fmla="*/ 532135 h 1087484"/>
                <a:gd name="connsiteX110" fmla="*/ 682995 w 3024845"/>
                <a:gd name="connsiteY110" fmla="*/ 484576 h 1087484"/>
                <a:gd name="connsiteX111" fmla="*/ 709342 w 3024845"/>
                <a:gd name="connsiteY111" fmla="*/ 484576 h 1087484"/>
                <a:gd name="connsiteX112" fmla="*/ 709342 w 3024845"/>
                <a:gd name="connsiteY112" fmla="*/ 462958 h 1087484"/>
                <a:gd name="connsiteX113" fmla="*/ 743796 w 3024845"/>
                <a:gd name="connsiteY113" fmla="*/ 462958 h 1087484"/>
                <a:gd name="connsiteX114" fmla="*/ 743796 w 3024845"/>
                <a:gd name="connsiteY114" fmla="*/ 465390 h 1087484"/>
                <a:gd name="connsiteX115" fmla="*/ 743796 w 3024845"/>
                <a:gd name="connsiteY115" fmla="*/ 482414 h 1087484"/>
                <a:gd name="connsiteX116" fmla="*/ 746076 w 3024845"/>
                <a:gd name="connsiteY116" fmla="*/ 482414 h 1087484"/>
                <a:gd name="connsiteX117" fmla="*/ 762036 w 3024845"/>
                <a:gd name="connsiteY117" fmla="*/ 482414 h 1087484"/>
                <a:gd name="connsiteX118" fmla="*/ 762036 w 3024845"/>
                <a:gd name="connsiteY118" fmla="*/ 529973 h 1087484"/>
                <a:gd name="connsiteX119" fmla="*/ 763049 w 3024845"/>
                <a:gd name="connsiteY119" fmla="*/ 529973 h 1087484"/>
                <a:gd name="connsiteX120" fmla="*/ 770143 w 3024845"/>
                <a:gd name="connsiteY120" fmla="*/ 529973 h 1087484"/>
                <a:gd name="connsiteX121" fmla="*/ 784330 w 3024845"/>
                <a:gd name="connsiteY121" fmla="*/ 534297 h 1087484"/>
                <a:gd name="connsiteX122" fmla="*/ 784330 w 3024845"/>
                <a:gd name="connsiteY122" fmla="*/ 573209 h 1087484"/>
                <a:gd name="connsiteX123" fmla="*/ 785343 w 3024845"/>
                <a:gd name="connsiteY123" fmla="*/ 573209 h 1087484"/>
                <a:gd name="connsiteX124" fmla="*/ 792436 w 3024845"/>
                <a:gd name="connsiteY124" fmla="*/ 573209 h 1087484"/>
                <a:gd name="connsiteX125" fmla="*/ 792436 w 3024845"/>
                <a:gd name="connsiteY125" fmla="*/ 574830 h 1087484"/>
                <a:gd name="connsiteX126" fmla="*/ 792436 w 3024845"/>
                <a:gd name="connsiteY126" fmla="*/ 586179 h 1087484"/>
                <a:gd name="connsiteX127" fmla="*/ 794463 w 3024845"/>
                <a:gd name="connsiteY127" fmla="*/ 586179 h 1087484"/>
                <a:gd name="connsiteX128" fmla="*/ 808650 w 3024845"/>
                <a:gd name="connsiteY128" fmla="*/ 586179 h 1087484"/>
                <a:gd name="connsiteX129" fmla="*/ 814730 w 3024845"/>
                <a:gd name="connsiteY129" fmla="*/ 592665 h 1087484"/>
                <a:gd name="connsiteX130" fmla="*/ 814730 w 3024845"/>
                <a:gd name="connsiteY130" fmla="*/ 614283 h 1087484"/>
                <a:gd name="connsiteX131" fmla="*/ 817010 w 3024845"/>
                <a:gd name="connsiteY131" fmla="*/ 614283 h 1087484"/>
                <a:gd name="connsiteX132" fmla="*/ 832970 w 3024845"/>
                <a:gd name="connsiteY132" fmla="*/ 614283 h 1087484"/>
                <a:gd name="connsiteX133" fmla="*/ 832970 w 3024845"/>
                <a:gd name="connsiteY133" fmla="*/ 615363 h 1087484"/>
                <a:gd name="connsiteX134" fmla="*/ 832970 w 3024845"/>
                <a:gd name="connsiteY134" fmla="*/ 622930 h 1087484"/>
                <a:gd name="connsiteX135" fmla="*/ 834237 w 3024845"/>
                <a:gd name="connsiteY135" fmla="*/ 622930 h 1087484"/>
                <a:gd name="connsiteX136" fmla="*/ 843104 w 3024845"/>
                <a:gd name="connsiteY136" fmla="*/ 622930 h 1087484"/>
                <a:gd name="connsiteX137" fmla="*/ 843104 w 3024845"/>
                <a:gd name="connsiteY137" fmla="*/ 625091 h 1087484"/>
                <a:gd name="connsiteX138" fmla="*/ 843104 w 3024845"/>
                <a:gd name="connsiteY138" fmla="*/ 640224 h 1087484"/>
                <a:gd name="connsiteX139" fmla="*/ 847157 w 3024845"/>
                <a:gd name="connsiteY139" fmla="*/ 638332 h 1087484"/>
                <a:gd name="connsiteX140" fmla="*/ 847157 w 3024845"/>
                <a:gd name="connsiteY140" fmla="*/ 625091 h 1087484"/>
                <a:gd name="connsiteX141" fmla="*/ 848170 w 3024845"/>
                <a:gd name="connsiteY141" fmla="*/ 625091 h 1087484"/>
                <a:gd name="connsiteX142" fmla="*/ 855264 w 3024845"/>
                <a:gd name="connsiteY142" fmla="*/ 625091 h 1087484"/>
                <a:gd name="connsiteX143" fmla="*/ 855264 w 3024845"/>
                <a:gd name="connsiteY143" fmla="*/ 626713 h 1087484"/>
                <a:gd name="connsiteX144" fmla="*/ 855264 w 3024845"/>
                <a:gd name="connsiteY144" fmla="*/ 638062 h 1087484"/>
                <a:gd name="connsiteX145" fmla="*/ 856024 w 3024845"/>
                <a:gd name="connsiteY145" fmla="*/ 638062 h 1087484"/>
                <a:gd name="connsiteX146" fmla="*/ 861344 w 3024845"/>
                <a:gd name="connsiteY146" fmla="*/ 638062 h 1087484"/>
                <a:gd name="connsiteX147" fmla="*/ 909984 w 3024845"/>
                <a:gd name="connsiteY147" fmla="*/ 633739 h 1087484"/>
                <a:gd name="connsiteX148" fmla="*/ 909984 w 3024845"/>
                <a:gd name="connsiteY148" fmla="*/ 635090 h 1087484"/>
                <a:gd name="connsiteX149" fmla="*/ 909984 w 3024845"/>
                <a:gd name="connsiteY149" fmla="*/ 644547 h 1087484"/>
                <a:gd name="connsiteX150" fmla="*/ 910744 w 3024845"/>
                <a:gd name="connsiteY150" fmla="*/ 644547 h 1087484"/>
                <a:gd name="connsiteX151" fmla="*/ 916065 w 3024845"/>
                <a:gd name="connsiteY151" fmla="*/ 644547 h 1087484"/>
                <a:gd name="connsiteX152" fmla="*/ 916065 w 3024845"/>
                <a:gd name="connsiteY152" fmla="*/ 646709 h 1087484"/>
                <a:gd name="connsiteX153" fmla="*/ 916065 w 3024845"/>
                <a:gd name="connsiteY153" fmla="*/ 661842 h 1087484"/>
                <a:gd name="connsiteX154" fmla="*/ 918091 w 3024845"/>
                <a:gd name="connsiteY154" fmla="*/ 660491 h 1087484"/>
                <a:gd name="connsiteX155" fmla="*/ 932278 w 3024845"/>
                <a:gd name="connsiteY155" fmla="*/ 651033 h 1087484"/>
                <a:gd name="connsiteX156" fmla="*/ 938358 w 3024845"/>
                <a:gd name="connsiteY156" fmla="*/ 609959 h 1087484"/>
                <a:gd name="connsiteX157" fmla="*/ 939118 w 3024845"/>
                <a:gd name="connsiteY157" fmla="*/ 609689 h 1087484"/>
                <a:gd name="connsiteX158" fmla="*/ 944438 w 3024845"/>
                <a:gd name="connsiteY158" fmla="*/ 607797 h 1087484"/>
                <a:gd name="connsiteX159" fmla="*/ 946465 w 3024845"/>
                <a:gd name="connsiteY159" fmla="*/ 538620 h 1087484"/>
                <a:gd name="connsiteX160" fmla="*/ 948492 w 3024845"/>
                <a:gd name="connsiteY160" fmla="*/ 607797 h 1087484"/>
                <a:gd name="connsiteX161" fmla="*/ 949252 w 3024845"/>
                <a:gd name="connsiteY161" fmla="*/ 608067 h 1087484"/>
                <a:gd name="connsiteX162" fmla="*/ 954572 w 3024845"/>
                <a:gd name="connsiteY162" fmla="*/ 609959 h 1087484"/>
                <a:gd name="connsiteX163" fmla="*/ 954572 w 3024845"/>
                <a:gd name="connsiteY163" fmla="*/ 523488 h 1087484"/>
                <a:gd name="connsiteX164" fmla="*/ 958625 w 3024845"/>
                <a:gd name="connsiteY164" fmla="*/ 491061 h 1087484"/>
                <a:gd name="connsiteX165" fmla="*/ 997132 w 3024845"/>
                <a:gd name="connsiteY165" fmla="*/ 491061 h 1087484"/>
                <a:gd name="connsiteX166" fmla="*/ 997132 w 3024845"/>
                <a:gd name="connsiteY166" fmla="*/ 523488 h 1087484"/>
                <a:gd name="connsiteX167" fmla="*/ 997892 w 3024845"/>
                <a:gd name="connsiteY167" fmla="*/ 523488 h 1087484"/>
                <a:gd name="connsiteX168" fmla="*/ 1003212 w 3024845"/>
                <a:gd name="connsiteY168" fmla="*/ 523488 h 1087484"/>
                <a:gd name="connsiteX169" fmla="*/ 1003212 w 3024845"/>
                <a:gd name="connsiteY169" fmla="*/ 441340 h 1087484"/>
                <a:gd name="connsiteX170" fmla="*/ 1004986 w 3024845"/>
                <a:gd name="connsiteY170" fmla="*/ 441340 h 1087484"/>
                <a:gd name="connsiteX171" fmla="*/ 1017399 w 3024845"/>
                <a:gd name="connsiteY171" fmla="*/ 441340 h 1087484"/>
                <a:gd name="connsiteX172" fmla="*/ 1017399 w 3024845"/>
                <a:gd name="connsiteY172" fmla="*/ 439449 h 1087484"/>
                <a:gd name="connsiteX173" fmla="*/ 1017399 w 3024845"/>
                <a:gd name="connsiteY173" fmla="*/ 426208 h 1087484"/>
                <a:gd name="connsiteX174" fmla="*/ 1039693 w 3024845"/>
                <a:gd name="connsiteY174" fmla="*/ 426208 h 1087484"/>
                <a:gd name="connsiteX175" fmla="*/ 1039693 w 3024845"/>
                <a:gd name="connsiteY175" fmla="*/ 425127 h 1087484"/>
                <a:gd name="connsiteX176" fmla="*/ 1039693 w 3024845"/>
                <a:gd name="connsiteY176" fmla="*/ 417561 h 1087484"/>
                <a:gd name="connsiteX177" fmla="*/ 1041466 w 3024845"/>
                <a:gd name="connsiteY177" fmla="*/ 417561 h 1087484"/>
                <a:gd name="connsiteX178" fmla="*/ 1053880 w 3024845"/>
                <a:gd name="connsiteY178" fmla="*/ 417561 h 1087484"/>
                <a:gd name="connsiteX179" fmla="*/ 1053880 w 3024845"/>
                <a:gd name="connsiteY179" fmla="*/ 418642 h 1087484"/>
                <a:gd name="connsiteX180" fmla="*/ 1053880 w 3024845"/>
                <a:gd name="connsiteY180" fmla="*/ 426208 h 1087484"/>
                <a:gd name="connsiteX181" fmla="*/ 1054640 w 3024845"/>
                <a:gd name="connsiteY181" fmla="*/ 426208 h 1087484"/>
                <a:gd name="connsiteX182" fmla="*/ 1059960 w 3024845"/>
                <a:gd name="connsiteY182" fmla="*/ 426208 h 1087484"/>
                <a:gd name="connsiteX183" fmla="*/ 1070093 w 3024845"/>
                <a:gd name="connsiteY183" fmla="*/ 421884 h 1087484"/>
                <a:gd name="connsiteX184" fmla="*/ 1074146 w 3024845"/>
                <a:gd name="connsiteY184" fmla="*/ 425127 h 1087484"/>
                <a:gd name="connsiteX185" fmla="*/ 1074146 w 3024845"/>
                <a:gd name="connsiteY185" fmla="*/ 417561 h 1087484"/>
                <a:gd name="connsiteX186" fmla="*/ 1076426 w 3024845"/>
                <a:gd name="connsiteY186" fmla="*/ 417561 h 1087484"/>
                <a:gd name="connsiteX187" fmla="*/ 1092387 w 3024845"/>
                <a:gd name="connsiteY187" fmla="*/ 417561 h 1087484"/>
                <a:gd name="connsiteX188" fmla="*/ 1092387 w 3024845"/>
                <a:gd name="connsiteY188" fmla="*/ 418642 h 1087484"/>
                <a:gd name="connsiteX189" fmla="*/ 1092387 w 3024845"/>
                <a:gd name="connsiteY189" fmla="*/ 426208 h 1087484"/>
                <a:gd name="connsiteX190" fmla="*/ 1122787 w 3024845"/>
                <a:gd name="connsiteY190" fmla="*/ 426208 h 1087484"/>
                <a:gd name="connsiteX191" fmla="*/ 1122787 w 3024845"/>
                <a:gd name="connsiteY191" fmla="*/ 427829 h 1087484"/>
                <a:gd name="connsiteX192" fmla="*/ 1122787 w 3024845"/>
                <a:gd name="connsiteY192" fmla="*/ 439179 h 1087484"/>
                <a:gd name="connsiteX193" fmla="*/ 1149134 w 3024845"/>
                <a:gd name="connsiteY193" fmla="*/ 439179 h 1087484"/>
                <a:gd name="connsiteX194" fmla="*/ 1149134 w 3024845"/>
                <a:gd name="connsiteY194" fmla="*/ 469443 h 1087484"/>
                <a:gd name="connsiteX195" fmla="*/ 1149894 w 3024845"/>
                <a:gd name="connsiteY195" fmla="*/ 469443 h 1087484"/>
                <a:gd name="connsiteX196" fmla="*/ 1155214 w 3024845"/>
                <a:gd name="connsiteY196" fmla="*/ 469443 h 1087484"/>
                <a:gd name="connsiteX197" fmla="*/ 1155214 w 3024845"/>
                <a:gd name="connsiteY197" fmla="*/ 470524 h 1087484"/>
                <a:gd name="connsiteX198" fmla="*/ 1155214 w 3024845"/>
                <a:gd name="connsiteY198" fmla="*/ 478091 h 1087484"/>
                <a:gd name="connsiteX199" fmla="*/ 1159268 w 3024845"/>
                <a:gd name="connsiteY199" fmla="*/ 508355 h 1087484"/>
                <a:gd name="connsiteX200" fmla="*/ 1160028 w 3024845"/>
                <a:gd name="connsiteY200" fmla="*/ 508355 h 1087484"/>
                <a:gd name="connsiteX201" fmla="*/ 1165348 w 3024845"/>
                <a:gd name="connsiteY201" fmla="*/ 508355 h 1087484"/>
                <a:gd name="connsiteX202" fmla="*/ 1165348 w 3024845"/>
                <a:gd name="connsiteY202" fmla="*/ 509166 h 1087484"/>
                <a:gd name="connsiteX203" fmla="*/ 1165348 w 3024845"/>
                <a:gd name="connsiteY203" fmla="*/ 514841 h 1087484"/>
                <a:gd name="connsiteX204" fmla="*/ 1166361 w 3024845"/>
                <a:gd name="connsiteY204" fmla="*/ 514841 h 1087484"/>
                <a:gd name="connsiteX205" fmla="*/ 1173454 w 3024845"/>
                <a:gd name="connsiteY205" fmla="*/ 514841 h 1087484"/>
                <a:gd name="connsiteX206" fmla="*/ 1173454 w 3024845"/>
                <a:gd name="connsiteY206" fmla="*/ 545106 h 1087484"/>
                <a:gd name="connsiteX207" fmla="*/ 1175481 w 3024845"/>
                <a:gd name="connsiteY207" fmla="*/ 545106 h 1087484"/>
                <a:gd name="connsiteX208" fmla="*/ 1189668 w 3024845"/>
                <a:gd name="connsiteY208" fmla="*/ 545106 h 1087484"/>
                <a:gd name="connsiteX209" fmla="*/ 1189668 w 3024845"/>
                <a:gd name="connsiteY209" fmla="*/ 568885 h 1087484"/>
                <a:gd name="connsiteX210" fmla="*/ 1191695 w 3024845"/>
                <a:gd name="connsiteY210" fmla="*/ 570506 h 1087484"/>
                <a:gd name="connsiteX211" fmla="*/ 1191695 w 3024845"/>
                <a:gd name="connsiteY211" fmla="*/ 581856 h 1087484"/>
                <a:gd name="connsiteX212" fmla="*/ 1192455 w 3024845"/>
                <a:gd name="connsiteY212" fmla="*/ 581856 h 1087484"/>
                <a:gd name="connsiteX213" fmla="*/ 1197775 w 3024845"/>
                <a:gd name="connsiteY213" fmla="*/ 581856 h 1087484"/>
                <a:gd name="connsiteX214" fmla="*/ 1197775 w 3024845"/>
                <a:gd name="connsiteY214" fmla="*/ 605635 h 1087484"/>
                <a:gd name="connsiteX215" fmla="*/ 1199041 w 3024845"/>
                <a:gd name="connsiteY215" fmla="*/ 605635 h 1087484"/>
                <a:gd name="connsiteX216" fmla="*/ 1207908 w 3024845"/>
                <a:gd name="connsiteY216" fmla="*/ 605635 h 1087484"/>
                <a:gd name="connsiteX217" fmla="*/ 1209935 w 3024845"/>
                <a:gd name="connsiteY217" fmla="*/ 609689 h 1087484"/>
                <a:gd name="connsiteX218" fmla="*/ 1209935 w 3024845"/>
                <a:gd name="connsiteY218" fmla="*/ 622930 h 1087484"/>
                <a:gd name="connsiteX219" fmla="*/ 1211455 w 3024845"/>
                <a:gd name="connsiteY219" fmla="*/ 621038 h 1087484"/>
                <a:gd name="connsiteX220" fmla="*/ 1222095 w 3024845"/>
                <a:gd name="connsiteY220" fmla="*/ 607797 h 1087484"/>
                <a:gd name="connsiteX221" fmla="*/ 1250469 w 3024845"/>
                <a:gd name="connsiteY221" fmla="*/ 607797 h 1087484"/>
                <a:gd name="connsiteX222" fmla="*/ 1250469 w 3024845"/>
                <a:gd name="connsiteY222" fmla="*/ 694268 h 1087484"/>
                <a:gd name="connsiteX223" fmla="*/ 1251229 w 3024845"/>
                <a:gd name="connsiteY223" fmla="*/ 694268 h 1087484"/>
                <a:gd name="connsiteX224" fmla="*/ 1256549 w 3024845"/>
                <a:gd name="connsiteY224" fmla="*/ 694268 h 1087484"/>
                <a:gd name="connsiteX225" fmla="*/ 1257309 w 3024845"/>
                <a:gd name="connsiteY225" fmla="*/ 692917 h 1087484"/>
                <a:gd name="connsiteX226" fmla="*/ 1262629 w 3024845"/>
                <a:gd name="connsiteY226" fmla="*/ 683459 h 1087484"/>
                <a:gd name="connsiteX227" fmla="*/ 1262629 w 3024845"/>
                <a:gd name="connsiteY227" fmla="*/ 685351 h 1087484"/>
                <a:gd name="connsiteX228" fmla="*/ 1262629 w 3024845"/>
                <a:gd name="connsiteY228" fmla="*/ 698592 h 1087484"/>
                <a:gd name="connsiteX229" fmla="*/ 1266682 w 3024845"/>
                <a:gd name="connsiteY229" fmla="*/ 653195 h 1087484"/>
                <a:gd name="connsiteX230" fmla="*/ 1267442 w 3024845"/>
                <a:gd name="connsiteY230" fmla="*/ 653195 h 1087484"/>
                <a:gd name="connsiteX231" fmla="*/ 1272762 w 3024845"/>
                <a:gd name="connsiteY231" fmla="*/ 653195 h 1087484"/>
                <a:gd name="connsiteX232" fmla="*/ 1272762 w 3024845"/>
                <a:gd name="connsiteY232" fmla="*/ 588341 h 1087484"/>
                <a:gd name="connsiteX233" fmla="*/ 1273776 w 3024845"/>
                <a:gd name="connsiteY233" fmla="*/ 588341 h 1087484"/>
                <a:gd name="connsiteX234" fmla="*/ 1280869 w 3024845"/>
                <a:gd name="connsiteY234" fmla="*/ 588341 h 1087484"/>
                <a:gd name="connsiteX235" fmla="*/ 1293029 w 3024845"/>
                <a:gd name="connsiteY235" fmla="*/ 545106 h 1087484"/>
                <a:gd name="connsiteX236" fmla="*/ 1294296 w 3024845"/>
                <a:gd name="connsiteY236" fmla="*/ 545106 h 1087484"/>
                <a:gd name="connsiteX237" fmla="*/ 1303163 w 3024845"/>
                <a:gd name="connsiteY237" fmla="*/ 545106 h 1087484"/>
                <a:gd name="connsiteX238" fmla="*/ 1313296 w 3024845"/>
                <a:gd name="connsiteY238" fmla="*/ 588341 h 1087484"/>
                <a:gd name="connsiteX239" fmla="*/ 1314309 w 3024845"/>
                <a:gd name="connsiteY239" fmla="*/ 588341 h 1087484"/>
                <a:gd name="connsiteX240" fmla="*/ 1321403 w 3024845"/>
                <a:gd name="connsiteY240" fmla="*/ 588341 h 1087484"/>
                <a:gd name="connsiteX241" fmla="*/ 1321403 w 3024845"/>
                <a:gd name="connsiteY241" fmla="*/ 627253 h 1087484"/>
                <a:gd name="connsiteX242" fmla="*/ 1323176 w 3024845"/>
                <a:gd name="connsiteY242" fmla="*/ 627253 h 1087484"/>
                <a:gd name="connsiteX243" fmla="*/ 1335590 w 3024845"/>
                <a:gd name="connsiteY243" fmla="*/ 627253 h 1087484"/>
                <a:gd name="connsiteX244" fmla="*/ 1335590 w 3024845"/>
                <a:gd name="connsiteY244" fmla="*/ 629415 h 1087484"/>
                <a:gd name="connsiteX245" fmla="*/ 1335590 w 3024845"/>
                <a:gd name="connsiteY245" fmla="*/ 644547 h 1087484"/>
                <a:gd name="connsiteX246" fmla="*/ 1339643 w 3024845"/>
                <a:gd name="connsiteY246" fmla="*/ 642386 h 1087484"/>
                <a:gd name="connsiteX247" fmla="*/ 1339643 w 3024845"/>
                <a:gd name="connsiteY247" fmla="*/ 627253 h 1087484"/>
                <a:gd name="connsiteX248" fmla="*/ 1341163 w 3024845"/>
                <a:gd name="connsiteY248" fmla="*/ 627253 h 1087484"/>
                <a:gd name="connsiteX249" fmla="*/ 1351803 w 3024845"/>
                <a:gd name="connsiteY249" fmla="*/ 627253 h 1087484"/>
                <a:gd name="connsiteX250" fmla="*/ 1351803 w 3024845"/>
                <a:gd name="connsiteY250" fmla="*/ 628874 h 1087484"/>
                <a:gd name="connsiteX251" fmla="*/ 1351803 w 3024845"/>
                <a:gd name="connsiteY251" fmla="*/ 640224 h 1087484"/>
                <a:gd name="connsiteX252" fmla="*/ 1382204 w 3024845"/>
                <a:gd name="connsiteY252" fmla="*/ 640224 h 1087484"/>
                <a:gd name="connsiteX253" fmla="*/ 1382204 w 3024845"/>
                <a:gd name="connsiteY253" fmla="*/ 603474 h 1087484"/>
                <a:gd name="connsiteX254" fmla="*/ 1383470 w 3024845"/>
                <a:gd name="connsiteY254" fmla="*/ 603474 h 1087484"/>
                <a:gd name="connsiteX255" fmla="*/ 1392337 w 3024845"/>
                <a:gd name="connsiteY255" fmla="*/ 603474 h 1087484"/>
                <a:gd name="connsiteX256" fmla="*/ 1392337 w 3024845"/>
                <a:gd name="connsiteY256" fmla="*/ 625091 h 1087484"/>
                <a:gd name="connsiteX257" fmla="*/ 1394364 w 3024845"/>
                <a:gd name="connsiteY257" fmla="*/ 592665 h 1087484"/>
                <a:gd name="connsiteX258" fmla="*/ 1416657 w 3024845"/>
                <a:gd name="connsiteY258" fmla="*/ 592665 h 1087484"/>
                <a:gd name="connsiteX259" fmla="*/ 1416657 w 3024845"/>
                <a:gd name="connsiteY259" fmla="*/ 591043 h 1087484"/>
                <a:gd name="connsiteX260" fmla="*/ 1416657 w 3024845"/>
                <a:gd name="connsiteY260" fmla="*/ 579694 h 1087484"/>
                <a:gd name="connsiteX261" fmla="*/ 1417417 w 3024845"/>
                <a:gd name="connsiteY261" fmla="*/ 579694 h 1087484"/>
                <a:gd name="connsiteX262" fmla="*/ 1422737 w 3024845"/>
                <a:gd name="connsiteY262" fmla="*/ 579694 h 1087484"/>
                <a:gd name="connsiteX263" fmla="*/ 1422737 w 3024845"/>
                <a:gd name="connsiteY263" fmla="*/ 577803 h 1087484"/>
                <a:gd name="connsiteX264" fmla="*/ 1422737 w 3024845"/>
                <a:gd name="connsiteY264" fmla="*/ 564562 h 1087484"/>
                <a:gd name="connsiteX265" fmla="*/ 1426791 w 3024845"/>
                <a:gd name="connsiteY265" fmla="*/ 571047 h 1087484"/>
                <a:gd name="connsiteX266" fmla="*/ 1429071 w 3024845"/>
                <a:gd name="connsiteY266" fmla="*/ 571047 h 1087484"/>
                <a:gd name="connsiteX267" fmla="*/ 1445031 w 3024845"/>
                <a:gd name="connsiteY267" fmla="*/ 571047 h 1087484"/>
                <a:gd name="connsiteX268" fmla="*/ 1445031 w 3024845"/>
                <a:gd name="connsiteY268" fmla="*/ 570236 h 1087484"/>
                <a:gd name="connsiteX269" fmla="*/ 1445031 w 3024845"/>
                <a:gd name="connsiteY269" fmla="*/ 564562 h 1087484"/>
                <a:gd name="connsiteX270" fmla="*/ 1445791 w 3024845"/>
                <a:gd name="connsiteY270" fmla="*/ 564562 h 1087484"/>
                <a:gd name="connsiteX271" fmla="*/ 1451111 w 3024845"/>
                <a:gd name="connsiteY271" fmla="*/ 564562 h 1087484"/>
                <a:gd name="connsiteX272" fmla="*/ 1451111 w 3024845"/>
                <a:gd name="connsiteY272" fmla="*/ 565913 h 1087484"/>
                <a:gd name="connsiteX273" fmla="*/ 1451111 w 3024845"/>
                <a:gd name="connsiteY273" fmla="*/ 575371 h 1087484"/>
                <a:gd name="connsiteX274" fmla="*/ 1489618 w 3024845"/>
                <a:gd name="connsiteY274" fmla="*/ 575371 h 1087484"/>
                <a:gd name="connsiteX275" fmla="*/ 1489618 w 3024845"/>
                <a:gd name="connsiteY275" fmla="*/ 713724 h 1087484"/>
                <a:gd name="connsiteX276" fmla="*/ 1491138 w 3024845"/>
                <a:gd name="connsiteY276" fmla="*/ 713724 h 1087484"/>
                <a:gd name="connsiteX277" fmla="*/ 1501778 w 3024845"/>
                <a:gd name="connsiteY277" fmla="*/ 713724 h 1087484"/>
                <a:gd name="connsiteX278" fmla="*/ 1501778 w 3024845"/>
                <a:gd name="connsiteY278" fmla="*/ 700754 h 1087484"/>
                <a:gd name="connsiteX279" fmla="*/ 1505832 w 3024845"/>
                <a:gd name="connsiteY279" fmla="*/ 700754 h 1087484"/>
                <a:gd name="connsiteX280" fmla="*/ 1505832 w 3024845"/>
                <a:gd name="connsiteY280" fmla="*/ 713724 h 1087484"/>
                <a:gd name="connsiteX281" fmla="*/ 1536232 w 3024845"/>
                <a:gd name="connsiteY281" fmla="*/ 713724 h 1087484"/>
                <a:gd name="connsiteX282" fmla="*/ 1536232 w 3024845"/>
                <a:gd name="connsiteY282" fmla="*/ 683459 h 1087484"/>
                <a:gd name="connsiteX283" fmla="*/ 1548392 w 3024845"/>
                <a:gd name="connsiteY283" fmla="*/ 683459 h 1087484"/>
                <a:gd name="connsiteX284" fmla="*/ 1560552 w 3024845"/>
                <a:gd name="connsiteY284" fmla="*/ 681298 h 1087484"/>
                <a:gd name="connsiteX285" fmla="*/ 1564606 w 3024845"/>
                <a:gd name="connsiteY285" fmla="*/ 683459 h 1087484"/>
                <a:gd name="connsiteX286" fmla="*/ 1574739 w 3024845"/>
                <a:gd name="connsiteY286" fmla="*/ 683459 h 1087484"/>
                <a:gd name="connsiteX287" fmla="*/ 1574739 w 3024845"/>
                <a:gd name="connsiteY287" fmla="*/ 713724 h 1087484"/>
                <a:gd name="connsiteX288" fmla="*/ 1582846 w 3024845"/>
                <a:gd name="connsiteY288" fmla="*/ 713724 h 1087484"/>
                <a:gd name="connsiteX289" fmla="*/ 1582846 w 3024845"/>
                <a:gd name="connsiteY289" fmla="*/ 731019 h 1087484"/>
                <a:gd name="connsiteX290" fmla="*/ 1592182 w 3024845"/>
                <a:gd name="connsiteY290" fmla="*/ 731924 h 1087484"/>
                <a:gd name="connsiteX291" fmla="*/ 1605140 w 3024845"/>
                <a:gd name="connsiteY291" fmla="*/ 731924 h 1087484"/>
                <a:gd name="connsiteX292" fmla="*/ 1605140 w 3024845"/>
                <a:gd name="connsiteY292" fmla="*/ 715886 h 1087484"/>
                <a:gd name="connsiteX293" fmla="*/ 1673096 w 3024845"/>
                <a:gd name="connsiteY293" fmla="*/ 715886 h 1087484"/>
                <a:gd name="connsiteX294" fmla="*/ 1673096 w 3024845"/>
                <a:gd name="connsiteY294" fmla="*/ 630633 h 1087484"/>
                <a:gd name="connsiteX295" fmla="*/ 1745104 w 3024845"/>
                <a:gd name="connsiteY295" fmla="*/ 630633 h 1087484"/>
                <a:gd name="connsiteX296" fmla="*/ 1745104 w 3024845"/>
                <a:gd name="connsiteY296" fmla="*/ 709401 h 1087484"/>
                <a:gd name="connsiteX297" fmla="*/ 1747008 w 3024845"/>
                <a:gd name="connsiteY297" fmla="*/ 709401 h 1087484"/>
                <a:gd name="connsiteX298" fmla="*/ 1748250 w 3024845"/>
                <a:gd name="connsiteY298" fmla="*/ 731924 h 1087484"/>
                <a:gd name="connsiteX299" fmla="*/ 1757926 w 3024845"/>
                <a:gd name="connsiteY299" fmla="*/ 731924 h 1087484"/>
                <a:gd name="connsiteX300" fmla="*/ 1759168 w 3024845"/>
                <a:gd name="connsiteY300" fmla="*/ 709401 h 1087484"/>
                <a:gd name="connsiteX301" fmla="*/ 1765248 w 3024845"/>
                <a:gd name="connsiteY301" fmla="*/ 709401 h 1087484"/>
                <a:gd name="connsiteX302" fmla="*/ 1766490 w 3024845"/>
                <a:gd name="connsiteY302" fmla="*/ 731924 h 1087484"/>
                <a:gd name="connsiteX303" fmla="*/ 1817112 w 3024845"/>
                <a:gd name="connsiteY303" fmla="*/ 731924 h 1087484"/>
                <a:gd name="connsiteX304" fmla="*/ 1817112 w 3024845"/>
                <a:gd name="connsiteY304" fmla="*/ 568896 h 1087484"/>
                <a:gd name="connsiteX305" fmla="*/ 2014439 w 3024845"/>
                <a:gd name="connsiteY305" fmla="*/ 568896 h 1087484"/>
                <a:gd name="connsiteX306" fmla="*/ 2014439 w 3024845"/>
                <a:gd name="connsiteY306" fmla="*/ 731924 h 1087484"/>
                <a:gd name="connsiteX307" fmla="*/ 2033136 w 3024845"/>
                <a:gd name="connsiteY307" fmla="*/ 731924 h 1087484"/>
                <a:gd name="connsiteX308" fmla="*/ 2033136 w 3024845"/>
                <a:gd name="connsiteY308" fmla="*/ 649231 h 1087484"/>
                <a:gd name="connsiteX309" fmla="*/ 2128256 w 3024845"/>
                <a:gd name="connsiteY309" fmla="*/ 649231 h 1087484"/>
                <a:gd name="connsiteX310" fmla="*/ 2146266 w 3024845"/>
                <a:gd name="connsiteY310" fmla="*/ 160309 h 1087484"/>
                <a:gd name="connsiteX311" fmla="*/ 2150320 w 3024845"/>
                <a:gd name="connsiteY311" fmla="*/ 88970 h 1087484"/>
                <a:gd name="connsiteX312" fmla="*/ 2152346 w 3024845"/>
                <a:gd name="connsiteY312" fmla="*/ 28441 h 1087484"/>
                <a:gd name="connsiteX313" fmla="*/ 2180720 w 3024845"/>
                <a:gd name="connsiteY313" fmla="*/ 584018 h 1087484"/>
                <a:gd name="connsiteX314" fmla="*/ 2245574 w 3024845"/>
                <a:gd name="connsiteY314" fmla="*/ 584018 h 1087484"/>
                <a:gd name="connsiteX315" fmla="*/ 2245574 w 3024845"/>
                <a:gd name="connsiteY315" fmla="*/ 659680 h 1087484"/>
                <a:gd name="connsiteX316" fmla="*/ 2253681 w 3024845"/>
                <a:gd name="connsiteY316" fmla="*/ 659680 h 1087484"/>
                <a:gd name="connsiteX317" fmla="*/ 2255708 w 3024845"/>
                <a:gd name="connsiteY317" fmla="*/ 653195 h 1087484"/>
                <a:gd name="connsiteX318" fmla="*/ 2261788 w 3024845"/>
                <a:gd name="connsiteY318" fmla="*/ 653195 h 1087484"/>
                <a:gd name="connsiteX319" fmla="*/ 2263815 w 3024845"/>
                <a:gd name="connsiteY319" fmla="*/ 661842 h 1087484"/>
                <a:gd name="connsiteX320" fmla="*/ 2275975 w 3024845"/>
                <a:gd name="connsiteY320" fmla="*/ 661842 h 1087484"/>
                <a:gd name="connsiteX321" fmla="*/ 2275975 w 3024845"/>
                <a:gd name="connsiteY321" fmla="*/ 655356 h 1087484"/>
                <a:gd name="connsiteX322" fmla="*/ 2298268 w 3024845"/>
                <a:gd name="connsiteY322" fmla="*/ 655356 h 1087484"/>
                <a:gd name="connsiteX323" fmla="*/ 2298268 w 3024845"/>
                <a:gd name="connsiteY323" fmla="*/ 661842 h 1087484"/>
                <a:gd name="connsiteX324" fmla="*/ 2318535 w 3024845"/>
                <a:gd name="connsiteY324" fmla="*/ 661842 h 1087484"/>
                <a:gd name="connsiteX325" fmla="*/ 2318535 w 3024845"/>
                <a:gd name="connsiteY325" fmla="*/ 707239 h 1087484"/>
                <a:gd name="connsiteX326" fmla="*/ 2332722 w 3024845"/>
                <a:gd name="connsiteY326" fmla="*/ 707239 h 1087484"/>
                <a:gd name="connsiteX327" fmla="*/ 2332722 w 3024845"/>
                <a:gd name="connsiteY327" fmla="*/ 694268 h 1087484"/>
                <a:gd name="connsiteX328" fmla="*/ 2348936 w 3024845"/>
                <a:gd name="connsiteY328" fmla="*/ 694268 h 1087484"/>
                <a:gd name="connsiteX329" fmla="*/ 2348936 w 3024845"/>
                <a:gd name="connsiteY329" fmla="*/ 514841 h 1087484"/>
                <a:gd name="connsiteX330" fmla="*/ 2355016 w 3024845"/>
                <a:gd name="connsiteY330" fmla="*/ 508355 h 1087484"/>
                <a:gd name="connsiteX331" fmla="*/ 2427977 w 3024845"/>
                <a:gd name="connsiteY331" fmla="*/ 508355 h 1087484"/>
                <a:gd name="connsiteX332" fmla="*/ 2427977 w 3024845"/>
                <a:gd name="connsiteY332" fmla="*/ 517003 h 1087484"/>
                <a:gd name="connsiteX333" fmla="*/ 2438110 w 3024845"/>
                <a:gd name="connsiteY333" fmla="*/ 517003 h 1087484"/>
                <a:gd name="connsiteX334" fmla="*/ 2438110 w 3024845"/>
                <a:gd name="connsiteY334" fmla="*/ 631577 h 1087484"/>
                <a:gd name="connsiteX335" fmla="*/ 2460404 w 3024845"/>
                <a:gd name="connsiteY335" fmla="*/ 631577 h 1087484"/>
                <a:gd name="connsiteX336" fmla="*/ 2460404 w 3024845"/>
                <a:gd name="connsiteY336" fmla="*/ 564562 h 1087484"/>
                <a:gd name="connsiteX337" fmla="*/ 2486751 w 3024845"/>
                <a:gd name="connsiteY337" fmla="*/ 564562 h 1087484"/>
                <a:gd name="connsiteX338" fmla="*/ 2490804 w 3024845"/>
                <a:gd name="connsiteY338" fmla="*/ 560238 h 1087484"/>
                <a:gd name="connsiteX339" fmla="*/ 2498911 w 3024845"/>
                <a:gd name="connsiteY339" fmla="*/ 560238 h 1087484"/>
                <a:gd name="connsiteX340" fmla="*/ 2502964 w 3024845"/>
                <a:gd name="connsiteY340" fmla="*/ 564562 h 1087484"/>
                <a:gd name="connsiteX341" fmla="*/ 2525258 w 3024845"/>
                <a:gd name="connsiteY341" fmla="*/ 564562 h 1087484"/>
                <a:gd name="connsiteX342" fmla="*/ 2525258 w 3024845"/>
                <a:gd name="connsiteY342" fmla="*/ 447826 h 1087484"/>
                <a:gd name="connsiteX343" fmla="*/ 2582005 w 3024845"/>
                <a:gd name="connsiteY343" fmla="*/ 437017 h 1087484"/>
                <a:gd name="connsiteX344" fmla="*/ 2582005 w 3024845"/>
                <a:gd name="connsiteY344" fmla="*/ 438098 h 1087484"/>
                <a:gd name="connsiteX345" fmla="*/ 2582005 w 3024845"/>
                <a:gd name="connsiteY345" fmla="*/ 445664 h 1087484"/>
                <a:gd name="connsiteX346" fmla="*/ 2608352 w 3024845"/>
                <a:gd name="connsiteY346" fmla="*/ 445664 h 1087484"/>
                <a:gd name="connsiteX347" fmla="*/ 2608352 w 3024845"/>
                <a:gd name="connsiteY347" fmla="*/ 700754 h 1087484"/>
                <a:gd name="connsiteX348" fmla="*/ 2630646 w 3024845"/>
                <a:gd name="connsiteY348" fmla="*/ 700754 h 1087484"/>
                <a:gd name="connsiteX349" fmla="*/ 2630646 w 3024845"/>
                <a:gd name="connsiteY349" fmla="*/ 696430 h 1087484"/>
                <a:gd name="connsiteX350" fmla="*/ 2642806 w 3024845"/>
                <a:gd name="connsiteY350" fmla="*/ 696430 h 1087484"/>
                <a:gd name="connsiteX351" fmla="*/ 2642806 w 3024845"/>
                <a:gd name="connsiteY351" fmla="*/ 700754 h 1087484"/>
                <a:gd name="connsiteX352" fmla="*/ 2667126 w 3024845"/>
                <a:gd name="connsiteY352" fmla="*/ 700754 h 1087484"/>
                <a:gd name="connsiteX353" fmla="*/ 2667126 w 3024845"/>
                <a:gd name="connsiteY353" fmla="*/ 687783 h 1087484"/>
                <a:gd name="connsiteX354" fmla="*/ 2695500 w 3024845"/>
                <a:gd name="connsiteY354" fmla="*/ 687783 h 1087484"/>
                <a:gd name="connsiteX355" fmla="*/ 2707660 w 3024845"/>
                <a:gd name="connsiteY355" fmla="*/ 683459 h 1087484"/>
                <a:gd name="connsiteX356" fmla="*/ 2727927 w 3024845"/>
                <a:gd name="connsiteY356" fmla="*/ 687783 h 1087484"/>
                <a:gd name="connsiteX357" fmla="*/ 2727927 w 3024845"/>
                <a:gd name="connsiteY357" fmla="*/ 670489 h 1087484"/>
                <a:gd name="connsiteX358" fmla="*/ 2736034 w 3024845"/>
                <a:gd name="connsiteY358" fmla="*/ 670489 h 1087484"/>
                <a:gd name="connsiteX359" fmla="*/ 2736034 w 3024845"/>
                <a:gd name="connsiteY359" fmla="*/ 657518 h 1087484"/>
                <a:gd name="connsiteX360" fmla="*/ 2792781 w 3024845"/>
                <a:gd name="connsiteY360" fmla="*/ 657518 h 1087484"/>
                <a:gd name="connsiteX361" fmla="*/ 2792781 w 3024845"/>
                <a:gd name="connsiteY361" fmla="*/ 627253 h 1087484"/>
                <a:gd name="connsiteX362" fmla="*/ 2811021 w 3024845"/>
                <a:gd name="connsiteY362" fmla="*/ 627253 h 1087484"/>
                <a:gd name="connsiteX363" fmla="*/ 2811021 w 3024845"/>
                <a:gd name="connsiteY363" fmla="*/ 620768 h 1087484"/>
                <a:gd name="connsiteX364" fmla="*/ 2823181 w 3024845"/>
                <a:gd name="connsiteY364" fmla="*/ 620768 h 1087484"/>
                <a:gd name="connsiteX365" fmla="*/ 2823181 w 3024845"/>
                <a:gd name="connsiteY365" fmla="*/ 627253 h 1087484"/>
                <a:gd name="connsiteX366" fmla="*/ 2839395 w 3024845"/>
                <a:gd name="connsiteY366" fmla="*/ 627253 h 1087484"/>
                <a:gd name="connsiteX367" fmla="*/ 2839395 w 3024845"/>
                <a:gd name="connsiteY367" fmla="*/ 676974 h 1087484"/>
                <a:gd name="connsiteX368" fmla="*/ 2871822 w 3024845"/>
                <a:gd name="connsiteY368" fmla="*/ 676974 h 1087484"/>
                <a:gd name="connsiteX369" fmla="*/ 2871822 w 3024845"/>
                <a:gd name="connsiteY369" fmla="*/ 651033 h 1087484"/>
                <a:gd name="connsiteX370" fmla="*/ 2910329 w 3024845"/>
                <a:gd name="connsiteY370" fmla="*/ 651033 h 1087484"/>
                <a:gd name="connsiteX371" fmla="*/ 2910329 w 3024845"/>
                <a:gd name="connsiteY371" fmla="*/ 620768 h 1087484"/>
                <a:gd name="connsiteX372" fmla="*/ 2958970 w 3024845"/>
                <a:gd name="connsiteY372" fmla="*/ 620768 h 1087484"/>
                <a:gd name="connsiteX373" fmla="*/ 2958970 w 3024845"/>
                <a:gd name="connsiteY373" fmla="*/ 731924 h 1087484"/>
                <a:gd name="connsiteX374" fmla="*/ 2958970 w 3024845"/>
                <a:gd name="connsiteY374" fmla="*/ 745703 h 1087484"/>
                <a:gd name="connsiteX375" fmla="*/ 3024845 w 3024845"/>
                <a:gd name="connsiteY375" fmla="*/ 745703 h 1087484"/>
                <a:gd name="connsiteX376" fmla="*/ 3024845 w 3024845"/>
                <a:gd name="connsiteY376" fmla="*/ 1087484 h 1087484"/>
                <a:gd name="connsiteX377" fmla="*/ 2054 w 3024845"/>
                <a:gd name="connsiteY377" fmla="*/ 1085151 h 1087484"/>
                <a:gd name="connsiteX378" fmla="*/ 0 w 3024845"/>
                <a:gd name="connsiteY378" fmla="*/ 651033 h 1087484"/>
                <a:gd name="connsiteX379" fmla="*/ 20267 w 3024845"/>
                <a:gd name="connsiteY379" fmla="*/ 651033 h 1087484"/>
                <a:gd name="connsiteX380" fmla="*/ 20774 w 3024845"/>
                <a:gd name="connsiteY380" fmla="*/ 649952 h 1087484"/>
                <a:gd name="connsiteX381" fmla="*/ 24320 w 3024845"/>
                <a:gd name="connsiteY381" fmla="*/ 642386 h 1087484"/>
                <a:gd name="connsiteX382" fmla="*/ 26094 w 3024845"/>
                <a:gd name="connsiteY382" fmla="*/ 642656 h 1087484"/>
                <a:gd name="connsiteX383" fmla="*/ 38507 w 3024845"/>
                <a:gd name="connsiteY383" fmla="*/ 644547 h 1087484"/>
                <a:gd name="connsiteX384" fmla="*/ 39014 w 3024845"/>
                <a:gd name="connsiteY384" fmla="*/ 645899 h 1087484"/>
                <a:gd name="connsiteX385" fmla="*/ 42560 w 3024845"/>
                <a:gd name="connsiteY385" fmla="*/ 655356 h 1087484"/>
                <a:gd name="connsiteX386" fmla="*/ 68907 w 3024845"/>
                <a:gd name="connsiteY386" fmla="*/ 657518 h 1087484"/>
                <a:gd name="connsiteX387" fmla="*/ 68907 w 3024845"/>
                <a:gd name="connsiteY387" fmla="*/ 534297 h 1087484"/>
                <a:gd name="connsiteX388" fmla="*/ 70934 w 3024845"/>
                <a:gd name="connsiteY388" fmla="*/ 534297 h 1087484"/>
                <a:gd name="connsiteX389" fmla="*/ 85121 w 3024845"/>
                <a:gd name="connsiteY389" fmla="*/ 534297 h 1087484"/>
                <a:gd name="connsiteX390" fmla="*/ 85121 w 3024845"/>
                <a:gd name="connsiteY390" fmla="*/ 398105 h 1087484"/>
                <a:gd name="connsiteX391" fmla="*/ 86894 w 3024845"/>
                <a:gd name="connsiteY391" fmla="*/ 398105 h 1087484"/>
                <a:gd name="connsiteX392" fmla="*/ 99308 w 3024845"/>
                <a:gd name="connsiteY392" fmla="*/ 398105 h 1087484"/>
                <a:gd name="connsiteX393" fmla="*/ 99308 w 3024845"/>
                <a:gd name="connsiteY393" fmla="*/ 283531 h 1087484"/>
                <a:gd name="connsiteX394" fmla="*/ 103361 w 3024845"/>
                <a:gd name="connsiteY394" fmla="*/ 255427 h 1087484"/>
                <a:gd name="connsiteX395" fmla="*/ 105388 w 3024845"/>
                <a:gd name="connsiteY395" fmla="*/ 255427 h 1087484"/>
                <a:gd name="connsiteX396" fmla="*/ 119575 w 3024845"/>
                <a:gd name="connsiteY396" fmla="*/ 255427 h 1087484"/>
                <a:gd name="connsiteX0" fmla="*/ 119575 w 3024845"/>
                <a:gd name="connsiteY0" fmla="*/ 200101 h 1032158"/>
                <a:gd name="connsiteX1" fmla="*/ 200642 w 3024845"/>
                <a:gd name="connsiteY1" fmla="*/ 197940 h 1032158"/>
                <a:gd name="connsiteX2" fmla="*/ 202669 w 3024845"/>
                <a:gd name="connsiteY2" fmla="*/ 197940 h 1032158"/>
                <a:gd name="connsiteX3" fmla="*/ 216856 w 3024845"/>
                <a:gd name="connsiteY3" fmla="*/ 197940 h 1032158"/>
                <a:gd name="connsiteX4" fmla="*/ 216856 w 3024845"/>
                <a:gd name="connsiteY4" fmla="*/ 221719 h 1032158"/>
                <a:gd name="connsiteX5" fmla="*/ 217363 w 3024845"/>
                <a:gd name="connsiteY5" fmla="*/ 222530 h 1032158"/>
                <a:gd name="connsiteX6" fmla="*/ 220909 w 3024845"/>
                <a:gd name="connsiteY6" fmla="*/ 228205 h 1032158"/>
                <a:gd name="connsiteX7" fmla="*/ 220909 w 3024845"/>
                <a:gd name="connsiteY7" fmla="*/ 342779 h 1032158"/>
                <a:gd name="connsiteX8" fmla="*/ 223189 w 3024845"/>
                <a:gd name="connsiteY8" fmla="*/ 342779 h 1032158"/>
                <a:gd name="connsiteX9" fmla="*/ 239150 w 3024845"/>
                <a:gd name="connsiteY9" fmla="*/ 342779 h 1032158"/>
                <a:gd name="connsiteX10" fmla="*/ 239150 w 3024845"/>
                <a:gd name="connsiteY10" fmla="*/ 483294 h 1032158"/>
                <a:gd name="connsiteX11" fmla="*/ 240670 w 3024845"/>
                <a:gd name="connsiteY11" fmla="*/ 483024 h 1032158"/>
                <a:gd name="connsiteX12" fmla="*/ 251310 w 3024845"/>
                <a:gd name="connsiteY12" fmla="*/ 481133 h 1032158"/>
                <a:gd name="connsiteX13" fmla="*/ 249283 w 3024845"/>
                <a:gd name="connsiteY13" fmla="*/ 569765 h 1032158"/>
                <a:gd name="connsiteX14" fmla="*/ 250803 w 3024845"/>
                <a:gd name="connsiteY14" fmla="*/ 570036 h 1032158"/>
                <a:gd name="connsiteX15" fmla="*/ 261443 w 3024845"/>
                <a:gd name="connsiteY15" fmla="*/ 571927 h 1032158"/>
                <a:gd name="connsiteX16" fmla="*/ 261696 w 3024845"/>
                <a:gd name="connsiteY16" fmla="*/ 572738 h 1032158"/>
                <a:gd name="connsiteX17" fmla="*/ 263470 w 3024845"/>
                <a:gd name="connsiteY17" fmla="*/ 578413 h 1032158"/>
                <a:gd name="connsiteX18" fmla="*/ 264230 w 3024845"/>
                <a:gd name="connsiteY18" fmla="*/ 575981 h 1032158"/>
                <a:gd name="connsiteX19" fmla="*/ 269550 w 3024845"/>
                <a:gd name="connsiteY19" fmla="*/ 558957 h 1032158"/>
                <a:gd name="connsiteX20" fmla="*/ 271323 w 3024845"/>
                <a:gd name="connsiteY20" fmla="*/ 558957 h 1032158"/>
                <a:gd name="connsiteX21" fmla="*/ 283737 w 3024845"/>
                <a:gd name="connsiteY21" fmla="*/ 558957 h 1032158"/>
                <a:gd name="connsiteX22" fmla="*/ 283737 w 3024845"/>
                <a:gd name="connsiteY22" fmla="*/ 591383 h 1032158"/>
                <a:gd name="connsiteX23" fmla="*/ 284750 w 3024845"/>
                <a:gd name="connsiteY23" fmla="*/ 591924 h 1032158"/>
                <a:gd name="connsiteX24" fmla="*/ 291844 w 3024845"/>
                <a:gd name="connsiteY24" fmla="*/ 595707 h 1032158"/>
                <a:gd name="connsiteX25" fmla="*/ 291844 w 3024845"/>
                <a:gd name="connsiteY25" fmla="*/ 597058 h 1032158"/>
                <a:gd name="connsiteX26" fmla="*/ 291844 w 3024845"/>
                <a:gd name="connsiteY26" fmla="*/ 606516 h 1032158"/>
                <a:gd name="connsiteX27" fmla="*/ 336431 w 3024845"/>
                <a:gd name="connsiteY27" fmla="*/ 606516 h 1032158"/>
                <a:gd name="connsiteX28" fmla="*/ 336431 w 3024845"/>
                <a:gd name="connsiteY28" fmla="*/ 607597 h 1032158"/>
                <a:gd name="connsiteX29" fmla="*/ 336431 w 3024845"/>
                <a:gd name="connsiteY29" fmla="*/ 615163 h 1032158"/>
                <a:gd name="connsiteX30" fmla="*/ 338457 w 3024845"/>
                <a:gd name="connsiteY30" fmla="*/ 615163 h 1032158"/>
                <a:gd name="connsiteX31" fmla="*/ 352644 w 3024845"/>
                <a:gd name="connsiteY31" fmla="*/ 615163 h 1032158"/>
                <a:gd name="connsiteX32" fmla="*/ 352644 w 3024845"/>
                <a:gd name="connsiteY32" fmla="*/ 584898 h 1032158"/>
                <a:gd name="connsiteX33" fmla="*/ 397231 w 3024845"/>
                <a:gd name="connsiteY33" fmla="*/ 584898 h 1032158"/>
                <a:gd name="connsiteX34" fmla="*/ 397231 w 3024845"/>
                <a:gd name="connsiteY34" fmla="*/ 583547 h 1032158"/>
                <a:gd name="connsiteX35" fmla="*/ 397231 w 3024845"/>
                <a:gd name="connsiteY35" fmla="*/ 574089 h 1032158"/>
                <a:gd name="connsiteX36" fmla="*/ 398245 w 3024845"/>
                <a:gd name="connsiteY36" fmla="*/ 574089 h 1032158"/>
                <a:gd name="connsiteX37" fmla="*/ 405338 w 3024845"/>
                <a:gd name="connsiteY37" fmla="*/ 574089 h 1032158"/>
                <a:gd name="connsiteX38" fmla="*/ 405338 w 3024845"/>
                <a:gd name="connsiteY38" fmla="*/ 572198 h 1032158"/>
                <a:gd name="connsiteX39" fmla="*/ 405338 w 3024845"/>
                <a:gd name="connsiteY39" fmla="*/ 558957 h 1032158"/>
                <a:gd name="connsiteX40" fmla="*/ 406098 w 3024845"/>
                <a:gd name="connsiteY40" fmla="*/ 558957 h 1032158"/>
                <a:gd name="connsiteX41" fmla="*/ 411418 w 3024845"/>
                <a:gd name="connsiteY41" fmla="*/ 558957 h 1032158"/>
                <a:gd name="connsiteX42" fmla="*/ 411418 w 3024845"/>
                <a:gd name="connsiteY42" fmla="*/ 557876 h 1032158"/>
                <a:gd name="connsiteX43" fmla="*/ 411418 w 3024845"/>
                <a:gd name="connsiteY43" fmla="*/ 550309 h 1032158"/>
                <a:gd name="connsiteX44" fmla="*/ 413445 w 3024845"/>
                <a:gd name="connsiteY44" fmla="*/ 550309 h 1032158"/>
                <a:gd name="connsiteX45" fmla="*/ 427632 w 3024845"/>
                <a:gd name="connsiteY45" fmla="*/ 550309 h 1032158"/>
                <a:gd name="connsiteX46" fmla="*/ 427632 w 3024845"/>
                <a:gd name="connsiteY46" fmla="*/ 551390 h 1032158"/>
                <a:gd name="connsiteX47" fmla="*/ 427632 w 3024845"/>
                <a:gd name="connsiteY47" fmla="*/ 558957 h 1032158"/>
                <a:gd name="connsiteX48" fmla="*/ 449925 w 3024845"/>
                <a:gd name="connsiteY48" fmla="*/ 558957 h 1032158"/>
                <a:gd name="connsiteX49" fmla="*/ 449925 w 3024845"/>
                <a:gd name="connsiteY49" fmla="*/ 557065 h 1032158"/>
                <a:gd name="connsiteX50" fmla="*/ 449925 w 3024845"/>
                <a:gd name="connsiteY50" fmla="*/ 543824 h 1032158"/>
                <a:gd name="connsiteX51" fmla="*/ 451699 w 3024845"/>
                <a:gd name="connsiteY51" fmla="*/ 543824 h 1032158"/>
                <a:gd name="connsiteX52" fmla="*/ 464112 w 3024845"/>
                <a:gd name="connsiteY52" fmla="*/ 543824 h 1032158"/>
                <a:gd name="connsiteX53" fmla="*/ 464112 w 3024845"/>
                <a:gd name="connsiteY53" fmla="*/ 567604 h 1032158"/>
                <a:gd name="connsiteX54" fmla="*/ 465126 w 3024845"/>
                <a:gd name="connsiteY54" fmla="*/ 567604 h 1032158"/>
                <a:gd name="connsiteX55" fmla="*/ 472219 w 3024845"/>
                <a:gd name="connsiteY55" fmla="*/ 567604 h 1032158"/>
                <a:gd name="connsiteX56" fmla="*/ 472219 w 3024845"/>
                <a:gd name="connsiteY56" fmla="*/ 566523 h 1032158"/>
                <a:gd name="connsiteX57" fmla="*/ 472219 w 3024845"/>
                <a:gd name="connsiteY57" fmla="*/ 558957 h 1032158"/>
                <a:gd name="connsiteX58" fmla="*/ 473992 w 3024845"/>
                <a:gd name="connsiteY58" fmla="*/ 558957 h 1032158"/>
                <a:gd name="connsiteX59" fmla="*/ 486406 w 3024845"/>
                <a:gd name="connsiteY59" fmla="*/ 558957 h 1032158"/>
                <a:gd name="connsiteX60" fmla="*/ 486406 w 3024845"/>
                <a:gd name="connsiteY60" fmla="*/ 584898 h 1032158"/>
                <a:gd name="connsiteX61" fmla="*/ 488433 w 3024845"/>
                <a:gd name="connsiteY61" fmla="*/ 584898 h 1032158"/>
                <a:gd name="connsiteX62" fmla="*/ 502619 w 3024845"/>
                <a:gd name="connsiteY62" fmla="*/ 584898 h 1032158"/>
                <a:gd name="connsiteX63" fmla="*/ 502619 w 3024845"/>
                <a:gd name="connsiteY63" fmla="*/ 586519 h 1032158"/>
                <a:gd name="connsiteX64" fmla="*/ 502619 w 3024845"/>
                <a:gd name="connsiteY64" fmla="*/ 597869 h 1032158"/>
                <a:gd name="connsiteX65" fmla="*/ 503379 w 3024845"/>
                <a:gd name="connsiteY65" fmla="*/ 597869 h 1032158"/>
                <a:gd name="connsiteX66" fmla="*/ 508700 w 3024845"/>
                <a:gd name="connsiteY66" fmla="*/ 597869 h 1032158"/>
                <a:gd name="connsiteX67" fmla="*/ 508700 w 3024845"/>
                <a:gd name="connsiteY67" fmla="*/ 597058 h 1032158"/>
                <a:gd name="connsiteX68" fmla="*/ 508700 w 3024845"/>
                <a:gd name="connsiteY68" fmla="*/ 591383 h 1032158"/>
                <a:gd name="connsiteX69" fmla="*/ 539100 w 3024845"/>
                <a:gd name="connsiteY69" fmla="*/ 591383 h 1032158"/>
                <a:gd name="connsiteX70" fmla="*/ 539100 w 3024845"/>
                <a:gd name="connsiteY70" fmla="*/ 615163 h 1032158"/>
                <a:gd name="connsiteX71" fmla="*/ 540113 w 3024845"/>
                <a:gd name="connsiteY71" fmla="*/ 615163 h 1032158"/>
                <a:gd name="connsiteX72" fmla="*/ 547207 w 3024845"/>
                <a:gd name="connsiteY72" fmla="*/ 615163 h 1032158"/>
                <a:gd name="connsiteX73" fmla="*/ 547207 w 3024845"/>
                <a:gd name="connsiteY73" fmla="*/ 616244 h 1032158"/>
                <a:gd name="connsiteX74" fmla="*/ 547207 w 3024845"/>
                <a:gd name="connsiteY74" fmla="*/ 623810 h 1032158"/>
                <a:gd name="connsiteX75" fmla="*/ 547967 w 3024845"/>
                <a:gd name="connsiteY75" fmla="*/ 623810 h 1032158"/>
                <a:gd name="connsiteX76" fmla="*/ 553287 w 3024845"/>
                <a:gd name="connsiteY76" fmla="*/ 623810 h 1032158"/>
                <a:gd name="connsiteX77" fmla="*/ 553287 w 3024845"/>
                <a:gd name="connsiteY77" fmla="*/ 621648 h 1032158"/>
                <a:gd name="connsiteX78" fmla="*/ 553287 w 3024845"/>
                <a:gd name="connsiteY78" fmla="*/ 606516 h 1032158"/>
                <a:gd name="connsiteX79" fmla="*/ 554300 w 3024845"/>
                <a:gd name="connsiteY79" fmla="*/ 606516 h 1032158"/>
                <a:gd name="connsiteX80" fmla="*/ 561394 w 3024845"/>
                <a:gd name="connsiteY80" fmla="*/ 606516 h 1032158"/>
                <a:gd name="connsiteX81" fmla="*/ 561394 w 3024845"/>
                <a:gd name="connsiteY81" fmla="*/ 607597 h 1032158"/>
                <a:gd name="connsiteX82" fmla="*/ 561394 w 3024845"/>
                <a:gd name="connsiteY82" fmla="*/ 615163 h 1032158"/>
                <a:gd name="connsiteX83" fmla="*/ 566714 w 3024845"/>
                <a:gd name="connsiteY83" fmla="*/ 613170 h 1032158"/>
                <a:gd name="connsiteX84" fmla="*/ 567474 w 3024845"/>
                <a:gd name="connsiteY84" fmla="*/ 612190 h 1032158"/>
                <a:gd name="connsiteX85" fmla="*/ 567474 w 3024845"/>
                <a:gd name="connsiteY85" fmla="*/ 606516 h 1032158"/>
                <a:gd name="connsiteX86" fmla="*/ 605981 w 3024845"/>
                <a:gd name="connsiteY86" fmla="*/ 606516 h 1032158"/>
                <a:gd name="connsiteX87" fmla="*/ 605981 w 3024845"/>
                <a:gd name="connsiteY87" fmla="*/ 630295 h 1032158"/>
                <a:gd name="connsiteX88" fmla="*/ 608007 w 3024845"/>
                <a:gd name="connsiteY88" fmla="*/ 630295 h 1032158"/>
                <a:gd name="connsiteX89" fmla="*/ 622194 w 3024845"/>
                <a:gd name="connsiteY89" fmla="*/ 630295 h 1032158"/>
                <a:gd name="connsiteX90" fmla="*/ 622194 w 3024845"/>
                <a:gd name="connsiteY90" fmla="*/ 631376 h 1032158"/>
                <a:gd name="connsiteX91" fmla="*/ 622194 w 3024845"/>
                <a:gd name="connsiteY91" fmla="*/ 638942 h 1032158"/>
                <a:gd name="connsiteX92" fmla="*/ 623968 w 3024845"/>
                <a:gd name="connsiteY92" fmla="*/ 638942 h 1032158"/>
                <a:gd name="connsiteX93" fmla="*/ 636381 w 3024845"/>
                <a:gd name="connsiteY93" fmla="*/ 638942 h 1032158"/>
                <a:gd name="connsiteX94" fmla="*/ 636381 w 3024845"/>
                <a:gd name="connsiteY94" fmla="*/ 615163 h 1032158"/>
                <a:gd name="connsiteX95" fmla="*/ 637394 w 3024845"/>
                <a:gd name="connsiteY95" fmla="*/ 615163 h 1032158"/>
                <a:gd name="connsiteX96" fmla="*/ 644488 w 3024845"/>
                <a:gd name="connsiteY96" fmla="*/ 615163 h 1032158"/>
                <a:gd name="connsiteX97" fmla="*/ 644488 w 3024845"/>
                <a:gd name="connsiteY97" fmla="*/ 582736 h 1032158"/>
                <a:gd name="connsiteX98" fmla="*/ 645501 w 3024845"/>
                <a:gd name="connsiteY98" fmla="*/ 582736 h 1032158"/>
                <a:gd name="connsiteX99" fmla="*/ 652595 w 3024845"/>
                <a:gd name="connsiteY99" fmla="*/ 582736 h 1032158"/>
                <a:gd name="connsiteX100" fmla="*/ 652595 w 3024845"/>
                <a:gd name="connsiteY100" fmla="*/ 580845 h 1032158"/>
                <a:gd name="connsiteX101" fmla="*/ 652595 w 3024845"/>
                <a:gd name="connsiteY101" fmla="*/ 567604 h 1032158"/>
                <a:gd name="connsiteX102" fmla="*/ 651328 w 3024845"/>
                <a:gd name="connsiteY102" fmla="*/ 565982 h 1032158"/>
                <a:gd name="connsiteX103" fmla="*/ 656648 w 3024845"/>
                <a:gd name="connsiteY103" fmla="*/ 554633 h 1032158"/>
                <a:gd name="connsiteX104" fmla="*/ 664755 w 3024845"/>
                <a:gd name="connsiteY104" fmla="*/ 582736 h 1032158"/>
                <a:gd name="connsiteX105" fmla="*/ 665515 w 3024845"/>
                <a:gd name="connsiteY105" fmla="*/ 582736 h 1032158"/>
                <a:gd name="connsiteX106" fmla="*/ 670835 w 3024845"/>
                <a:gd name="connsiteY106" fmla="*/ 582736 h 1032158"/>
                <a:gd name="connsiteX107" fmla="*/ 670835 w 3024845"/>
                <a:gd name="connsiteY107" fmla="*/ 476809 h 1032158"/>
                <a:gd name="connsiteX108" fmla="*/ 672355 w 3024845"/>
                <a:gd name="connsiteY108" fmla="*/ 476809 h 1032158"/>
                <a:gd name="connsiteX109" fmla="*/ 682995 w 3024845"/>
                <a:gd name="connsiteY109" fmla="*/ 476809 h 1032158"/>
                <a:gd name="connsiteX110" fmla="*/ 682995 w 3024845"/>
                <a:gd name="connsiteY110" fmla="*/ 429250 h 1032158"/>
                <a:gd name="connsiteX111" fmla="*/ 709342 w 3024845"/>
                <a:gd name="connsiteY111" fmla="*/ 429250 h 1032158"/>
                <a:gd name="connsiteX112" fmla="*/ 709342 w 3024845"/>
                <a:gd name="connsiteY112" fmla="*/ 407632 h 1032158"/>
                <a:gd name="connsiteX113" fmla="*/ 743796 w 3024845"/>
                <a:gd name="connsiteY113" fmla="*/ 407632 h 1032158"/>
                <a:gd name="connsiteX114" fmla="*/ 743796 w 3024845"/>
                <a:gd name="connsiteY114" fmla="*/ 410064 h 1032158"/>
                <a:gd name="connsiteX115" fmla="*/ 743796 w 3024845"/>
                <a:gd name="connsiteY115" fmla="*/ 427088 h 1032158"/>
                <a:gd name="connsiteX116" fmla="*/ 746076 w 3024845"/>
                <a:gd name="connsiteY116" fmla="*/ 427088 h 1032158"/>
                <a:gd name="connsiteX117" fmla="*/ 762036 w 3024845"/>
                <a:gd name="connsiteY117" fmla="*/ 427088 h 1032158"/>
                <a:gd name="connsiteX118" fmla="*/ 762036 w 3024845"/>
                <a:gd name="connsiteY118" fmla="*/ 474647 h 1032158"/>
                <a:gd name="connsiteX119" fmla="*/ 763049 w 3024845"/>
                <a:gd name="connsiteY119" fmla="*/ 474647 h 1032158"/>
                <a:gd name="connsiteX120" fmla="*/ 770143 w 3024845"/>
                <a:gd name="connsiteY120" fmla="*/ 474647 h 1032158"/>
                <a:gd name="connsiteX121" fmla="*/ 784330 w 3024845"/>
                <a:gd name="connsiteY121" fmla="*/ 478971 h 1032158"/>
                <a:gd name="connsiteX122" fmla="*/ 784330 w 3024845"/>
                <a:gd name="connsiteY122" fmla="*/ 517883 h 1032158"/>
                <a:gd name="connsiteX123" fmla="*/ 785343 w 3024845"/>
                <a:gd name="connsiteY123" fmla="*/ 517883 h 1032158"/>
                <a:gd name="connsiteX124" fmla="*/ 792436 w 3024845"/>
                <a:gd name="connsiteY124" fmla="*/ 517883 h 1032158"/>
                <a:gd name="connsiteX125" fmla="*/ 792436 w 3024845"/>
                <a:gd name="connsiteY125" fmla="*/ 519504 h 1032158"/>
                <a:gd name="connsiteX126" fmla="*/ 792436 w 3024845"/>
                <a:gd name="connsiteY126" fmla="*/ 530853 h 1032158"/>
                <a:gd name="connsiteX127" fmla="*/ 794463 w 3024845"/>
                <a:gd name="connsiteY127" fmla="*/ 530853 h 1032158"/>
                <a:gd name="connsiteX128" fmla="*/ 808650 w 3024845"/>
                <a:gd name="connsiteY128" fmla="*/ 530853 h 1032158"/>
                <a:gd name="connsiteX129" fmla="*/ 814730 w 3024845"/>
                <a:gd name="connsiteY129" fmla="*/ 537339 h 1032158"/>
                <a:gd name="connsiteX130" fmla="*/ 814730 w 3024845"/>
                <a:gd name="connsiteY130" fmla="*/ 558957 h 1032158"/>
                <a:gd name="connsiteX131" fmla="*/ 817010 w 3024845"/>
                <a:gd name="connsiteY131" fmla="*/ 558957 h 1032158"/>
                <a:gd name="connsiteX132" fmla="*/ 832970 w 3024845"/>
                <a:gd name="connsiteY132" fmla="*/ 558957 h 1032158"/>
                <a:gd name="connsiteX133" fmla="*/ 832970 w 3024845"/>
                <a:gd name="connsiteY133" fmla="*/ 560037 h 1032158"/>
                <a:gd name="connsiteX134" fmla="*/ 832970 w 3024845"/>
                <a:gd name="connsiteY134" fmla="*/ 567604 h 1032158"/>
                <a:gd name="connsiteX135" fmla="*/ 834237 w 3024845"/>
                <a:gd name="connsiteY135" fmla="*/ 567604 h 1032158"/>
                <a:gd name="connsiteX136" fmla="*/ 843104 w 3024845"/>
                <a:gd name="connsiteY136" fmla="*/ 567604 h 1032158"/>
                <a:gd name="connsiteX137" fmla="*/ 843104 w 3024845"/>
                <a:gd name="connsiteY137" fmla="*/ 569765 h 1032158"/>
                <a:gd name="connsiteX138" fmla="*/ 843104 w 3024845"/>
                <a:gd name="connsiteY138" fmla="*/ 584898 h 1032158"/>
                <a:gd name="connsiteX139" fmla="*/ 847157 w 3024845"/>
                <a:gd name="connsiteY139" fmla="*/ 583006 h 1032158"/>
                <a:gd name="connsiteX140" fmla="*/ 847157 w 3024845"/>
                <a:gd name="connsiteY140" fmla="*/ 569765 h 1032158"/>
                <a:gd name="connsiteX141" fmla="*/ 848170 w 3024845"/>
                <a:gd name="connsiteY141" fmla="*/ 569765 h 1032158"/>
                <a:gd name="connsiteX142" fmla="*/ 855264 w 3024845"/>
                <a:gd name="connsiteY142" fmla="*/ 569765 h 1032158"/>
                <a:gd name="connsiteX143" fmla="*/ 855264 w 3024845"/>
                <a:gd name="connsiteY143" fmla="*/ 571387 h 1032158"/>
                <a:gd name="connsiteX144" fmla="*/ 855264 w 3024845"/>
                <a:gd name="connsiteY144" fmla="*/ 582736 h 1032158"/>
                <a:gd name="connsiteX145" fmla="*/ 856024 w 3024845"/>
                <a:gd name="connsiteY145" fmla="*/ 582736 h 1032158"/>
                <a:gd name="connsiteX146" fmla="*/ 861344 w 3024845"/>
                <a:gd name="connsiteY146" fmla="*/ 582736 h 1032158"/>
                <a:gd name="connsiteX147" fmla="*/ 909984 w 3024845"/>
                <a:gd name="connsiteY147" fmla="*/ 578413 h 1032158"/>
                <a:gd name="connsiteX148" fmla="*/ 909984 w 3024845"/>
                <a:gd name="connsiteY148" fmla="*/ 579764 h 1032158"/>
                <a:gd name="connsiteX149" fmla="*/ 909984 w 3024845"/>
                <a:gd name="connsiteY149" fmla="*/ 589221 h 1032158"/>
                <a:gd name="connsiteX150" fmla="*/ 910744 w 3024845"/>
                <a:gd name="connsiteY150" fmla="*/ 589221 h 1032158"/>
                <a:gd name="connsiteX151" fmla="*/ 916065 w 3024845"/>
                <a:gd name="connsiteY151" fmla="*/ 589221 h 1032158"/>
                <a:gd name="connsiteX152" fmla="*/ 916065 w 3024845"/>
                <a:gd name="connsiteY152" fmla="*/ 591383 h 1032158"/>
                <a:gd name="connsiteX153" fmla="*/ 916065 w 3024845"/>
                <a:gd name="connsiteY153" fmla="*/ 606516 h 1032158"/>
                <a:gd name="connsiteX154" fmla="*/ 918091 w 3024845"/>
                <a:gd name="connsiteY154" fmla="*/ 605165 h 1032158"/>
                <a:gd name="connsiteX155" fmla="*/ 932278 w 3024845"/>
                <a:gd name="connsiteY155" fmla="*/ 595707 h 1032158"/>
                <a:gd name="connsiteX156" fmla="*/ 938358 w 3024845"/>
                <a:gd name="connsiteY156" fmla="*/ 554633 h 1032158"/>
                <a:gd name="connsiteX157" fmla="*/ 939118 w 3024845"/>
                <a:gd name="connsiteY157" fmla="*/ 554363 h 1032158"/>
                <a:gd name="connsiteX158" fmla="*/ 944438 w 3024845"/>
                <a:gd name="connsiteY158" fmla="*/ 552471 h 1032158"/>
                <a:gd name="connsiteX159" fmla="*/ 946465 w 3024845"/>
                <a:gd name="connsiteY159" fmla="*/ 483294 h 1032158"/>
                <a:gd name="connsiteX160" fmla="*/ 948492 w 3024845"/>
                <a:gd name="connsiteY160" fmla="*/ 552471 h 1032158"/>
                <a:gd name="connsiteX161" fmla="*/ 949252 w 3024845"/>
                <a:gd name="connsiteY161" fmla="*/ 552741 h 1032158"/>
                <a:gd name="connsiteX162" fmla="*/ 954572 w 3024845"/>
                <a:gd name="connsiteY162" fmla="*/ 554633 h 1032158"/>
                <a:gd name="connsiteX163" fmla="*/ 954572 w 3024845"/>
                <a:gd name="connsiteY163" fmla="*/ 468162 h 1032158"/>
                <a:gd name="connsiteX164" fmla="*/ 958625 w 3024845"/>
                <a:gd name="connsiteY164" fmla="*/ 435735 h 1032158"/>
                <a:gd name="connsiteX165" fmla="*/ 997132 w 3024845"/>
                <a:gd name="connsiteY165" fmla="*/ 435735 h 1032158"/>
                <a:gd name="connsiteX166" fmla="*/ 997132 w 3024845"/>
                <a:gd name="connsiteY166" fmla="*/ 468162 h 1032158"/>
                <a:gd name="connsiteX167" fmla="*/ 997892 w 3024845"/>
                <a:gd name="connsiteY167" fmla="*/ 468162 h 1032158"/>
                <a:gd name="connsiteX168" fmla="*/ 1003212 w 3024845"/>
                <a:gd name="connsiteY168" fmla="*/ 468162 h 1032158"/>
                <a:gd name="connsiteX169" fmla="*/ 1003212 w 3024845"/>
                <a:gd name="connsiteY169" fmla="*/ 386014 h 1032158"/>
                <a:gd name="connsiteX170" fmla="*/ 1004986 w 3024845"/>
                <a:gd name="connsiteY170" fmla="*/ 386014 h 1032158"/>
                <a:gd name="connsiteX171" fmla="*/ 1017399 w 3024845"/>
                <a:gd name="connsiteY171" fmla="*/ 386014 h 1032158"/>
                <a:gd name="connsiteX172" fmla="*/ 1017399 w 3024845"/>
                <a:gd name="connsiteY172" fmla="*/ 384123 h 1032158"/>
                <a:gd name="connsiteX173" fmla="*/ 1017399 w 3024845"/>
                <a:gd name="connsiteY173" fmla="*/ 370882 h 1032158"/>
                <a:gd name="connsiteX174" fmla="*/ 1039693 w 3024845"/>
                <a:gd name="connsiteY174" fmla="*/ 370882 h 1032158"/>
                <a:gd name="connsiteX175" fmla="*/ 1039693 w 3024845"/>
                <a:gd name="connsiteY175" fmla="*/ 369801 h 1032158"/>
                <a:gd name="connsiteX176" fmla="*/ 1039693 w 3024845"/>
                <a:gd name="connsiteY176" fmla="*/ 362235 h 1032158"/>
                <a:gd name="connsiteX177" fmla="*/ 1041466 w 3024845"/>
                <a:gd name="connsiteY177" fmla="*/ 362235 h 1032158"/>
                <a:gd name="connsiteX178" fmla="*/ 1053880 w 3024845"/>
                <a:gd name="connsiteY178" fmla="*/ 362235 h 1032158"/>
                <a:gd name="connsiteX179" fmla="*/ 1053880 w 3024845"/>
                <a:gd name="connsiteY179" fmla="*/ 363316 h 1032158"/>
                <a:gd name="connsiteX180" fmla="*/ 1053880 w 3024845"/>
                <a:gd name="connsiteY180" fmla="*/ 370882 h 1032158"/>
                <a:gd name="connsiteX181" fmla="*/ 1054640 w 3024845"/>
                <a:gd name="connsiteY181" fmla="*/ 370882 h 1032158"/>
                <a:gd name="connsiteX182" fmla="*/ 1059960 w 3024845"/>
                <a:gd name="connsiteY182" fmla="*/ 370882 h 1032158"/>
                <a:gd name="connsiteX183" fmla="*/ 1070093 w 3024845"/>
                <a:gd name="connsiteY183" fmla="*/ 366558 h 1032158"/>
                <a:gd name="connsiteX184" fmla="*/ 1074146 w 3024845"/>
                <a:gd name="connsiteY184" fmla="*/ 369801 h 1032158"/>
                <a:gd name="connsiteX185" fmla="*/ 1074146 w 3024845"/>
                <a:gd name="connsiteY185" fmla="*/ 362235 h 1032158"/>
                <a:gd name="connsiteX186" fmla="*/ 1076426 w 3024845"/>
                <a:gd name="connsiteY186" fmla="*/ 362235 h 1032158"/>
                <a:gd name="connsiteX187" fmla="*/ 1092387 w 3024845"/>
                <a:gd name="connsiteY187" fmla="*/ 362235 h 1032158"/>
                <a:gd name="connsiteX188" fmla="*/ 1092387 w 3024845"/>
                <a:gd name="connsiteY188" fmla="*/ 363316 h 1032158"/>
                <a:gd name="connsiteX189" fmla="*/ 1092387 w 3024845"/>
                <a:gd name="connsiteY189" fmla="*/ 370882 h 1032158"/>
                <a:gd name="connsiteX190" fmla="*/ 1122787 w 3024845"/>
                <a:gd name="connsiteY190" fmla="*/ 370882 h 1032158"/>
                <a:gd name="connsiteX191" fmla="*/ 1122787 w 3024845"/>
                <a:gd name="connsiteY191" fmla="*/ 372503 h 1032158"/>
                <a:gd name="connsiteX192" fmla="*/ 1122787 w 3024845"/>
                <a:gd name="connsiteY192" fmla="*/ 383853 h 1032158"/>
                <a:gd name="connsiteX193" fmla="*/ 1149134 w 3024845"/>
                <a:gd name="connsiteY193" fmla="*/ 383853 h 1032158"/>
                <a:gd name="connsiteX194" fmla="*/ 1149134 w 3024845"/>
                <a:gd name="connsiteY194" fmla="*/ 414117 h 1032158"/>
                <a:gd name="connsiteX195" fmla="*/ 1149894 w 3024845"/>
                <a:gd name="connsiteY195" fmla="*/ 414117 h 1032158"/>
                <a:gd name="connsiteX196" fmla="*/ 1155214 w 3024845"/>
                <a:gd name="connsiteY196" fmla="*/ 414117 h 1032158"/>
                <a:gd name="connsiteX197" fmla="*/ 1155214 w 3024845"/>
                <a:gd name="connsiteY197" fmla="*/ 415198 h 1032158"/>
                <a:gd name="connsiteX198" fmla="*/ 1155214 w 3024845"/>
                <a:gd name="connsiteY198" fmla="*/ 422765 h 1032158"/>
                <a:gd name="connsiteX199" fmla="*/ 1159268 w 3024845"/>
                <a:gd name="connsiteY199" fmla="*/ 453029 h 1032158"/>
                <a:gd name="connsiteX200" fmla="*/ 1160028 w 3024845"/>
                <a:gd name="connsiteY200" fmla="*/ 453029 h 1032158"/>
                <a:gd name="connsiteX201" fmla="*/ 1165348 w 3024845"/>
                <a:gd name="connsiteY201" fmla="*/ 453029 h 1032158"/>
                <a:gd name="connsiteX202" fmla="*/ 1165348 w 3024845"/>
                <a:gd name="connsiteY202" fmla="*/ 453840 h 1032158"/>
                <a:gd name="connsiteX203" fmla="*/ 1165348 w 3024845"/>
                <a:gd name="connsiteY203" fmla="*/ 459515 h 1032158"/>
                <a:gd name="connsiteX204" fmla="*/ 1166361 w 3024845"/>
                <a:gd name="connsiteY204" fmla="*/ 459515 h 1032158"/>
                <a:gd name="connsiteX205" fmla="*/ 1173454 w 3024845"/>
                <a:gd name="connsiteY205" fmla="*/ 459515 h 1032158"/>
                <a:gd name="connsiteX206" fmla="*/ 1173454 w 3024845"/>
                <a:gd name="connsiteY206" fmla="*/ 489780 h 1032158"/>
                <a:gd name="connsiteX207" fmla="*/ 1175481 w 3024845"/>
                <a:gd name="connsiteY207" fmla="*/ 489780 h 1032158"/>
                <a:gd name="connsiteX208" fmla="*/ 1189668 w 3024845"/>
                <a:gd name="connsiteY208" fmla="*/ 489780 h 1032158"/>
                <a:gd name="connsiteX209" fmla="*/ 1189668 w 3024845"/>
                <a:gd name="connsiteY209" fmla="*/ 513559 h 1032158"/>
                <a:gd name="connsiteX210" fmla="*/ 1191695 w 3024845"/>
                <a:gd name="connsiteY210" fmla="*/ 515180 h 1032158"/>
                <a:gd name="connsiteX211" fmla="*/ 1191695 w 3024845"/>
                <a:gd name="connsiteY211" fmla="*/ 526530 h 1032158"/>
                <a:gd name="connsiteX212" fmla="*/ 1192455 w 3024845"/>
                <a:gd name="connsiteY212" fmla="*/ 526530 h 1032158"/>
                <a:gd name="connsiteX213" fmla="*/ 1197775 w 3024845"/>
                <a:gd name="connsiteY213" fmla="*/ 526530 h 1032158"/>
                <a:gd name="connsiteX214" fmla="*/ 1197775 w 3024845"/>
                <a:gd name="connsiteY214" fmla="*/ 550309 h 1032158"/>
                <a:gd name="connsiteX215" fmla="*/ 1199041 w 3024845"/>
                <a:gd name="connsiteY215" fmla="*/ 550309 h 1032158"/>
                <a:gd name="connsiteX216" fmla="*/ 1207908 w 3024845"/>
                <a:gd name="connsiteY216" fmla="*/ 550309 h 1032158"/>
                <a:gd name="connsiteX217" fmla="*/ 1209935 w 3024845"/>
                <a:gd name="connsiteY217" fmla="*/ 554363 h 1032158"/>
                <a:gd name="connsiteX218" fmla="*/ 1209935 w 3024845"/>
                <a:gd name="connsiteY218" fmla="*/ 567604 h 1032158"/>
                <a:gd name="connsiteX219" fmla="*/ 1211455 w 3024845"/>
                <a:gd name="connsiteY219" fmla="*/ 565712 h 1032158"/>
                <a:gd name="connsiteX220" fmla="*/ 1222095 w 3024845"/>
                <a:gd name="connsiteY220" fmla="*/ 552471 h 1032158"/>
                <a:gd name="connsiteX221" fmla="*/ 1250469 w 3024845"/>
                <a:gd name="connsiteY221" fmla="*/ 552471 h 1032158"/>
                <a:gd name="connsiteX222" fmla="*/ 1250469 w 3024845"/>
                <a:gd name="connsiteY222" fmla="*/ 638942 h 1032158"/>
                <a:gd name="connsiteX223" fmla="*/ 1251229 w 3024845"/>
                <a:gd name="connsiteY223" fmla="*/ 638942 h 1032158"/>
                <a:gd name="connsiteX224" fmla="*/ 1256549 w 3024845"/>
                <a:gd name="connsiteY224" fmla="*/ 638942 h 1032158"/>
                <a:gd name="connsiteX225" fmla="*/ 1257309 w 3024845"/>
                <a:gd name="connsiteY225" fmla="*/ 637591 h 1032158"/>
                <a:gd name="connsiteX226" fmla="*/ 1262629 w 3024845"/>
                <a:gd name="connsiteY226" fmla="*/ 628133 h 1032158"/>
                <a:gd name="connsiteX227" fmla="*/ 1262629 w 3024845"/>
                <a:gd name="connsiteY227" fmla="*/ 630025 h 1032158"/>
                <a:gd name="connsiteX228" fmla="*/ 1262629 w 3024845"/>
                <a:gd name="connsiteY228" fmla="*/ 643266 h 1032158"/>
                <a:gd name="connsiteX229" fmla="*/ 1266682 w 3024845"/>
                <a:gd name="connsiteY229" fmla="*/ 597869 h 1032158"/>
                <a:gd name="connsiteX230" fmla="*/ 1267442 w 3024845"/>
                <a:gd name="connsiteY230" fmla="*/ 597869 h 1032158"/>
                <a:gd name="connsiteX231" fmla="*/ 1272762 w 3024845"/>
                <a:gd name="connsiteY231" fmla="*/ 597869 h 1032158"/>
                <a:gd name="connsiteX232" fmla="*/ 1272762 w 3024845"/>
                <a:gd name="connsiteY232" fmla="*/ 533015 h 1032158"/>
                <a:gd name="connsiteX233" fmla="*/ 1273776 w 3024845"/>
                <a:gd name="connsiteY233" fmla="*/ 533015 h 1032158"/>
                <a:gd name="connsiteX234" fmla="*/ 1280869 w 3024845"/>
                <a:gd name="connsiteY234" fmla="*/ 533015 h 1032158"/>
                <a:gd name="connsiteX235" fmla="*/ 1293029 w 3024845"/>
                <a:gd name="connsiteY235" fmla="*/ 489780 h 1032158"/>
                <a:gd name="connsiteX236" fmla="*/ 1294296 w 3024845"/>
                <a:gd name="connsiteY236" fmla="*/ 489780 h 1032158"/>
                <a:gd name="connsiteX237" fmla="*/ 1303163 w 3024845"/>
                <a:gd name="connsiteY237" fmla="*/ 489780 h 1032158"/>
                <a:gd name="connsiteX238" fmla="*/ 1313296 w 3024845"/>
                <a:gd name="connsiteY238" fmla="*/ 533015 h 1032158"/>
                <a:gd name="connsiteX239" fmla="*/ 1314309 w 3024845"/>
                <a:gd name="connsiteY239" fmla="*/ 533015 h 1032158"/>
                <a:gd name="connsiteX240" fmla="*/ 1321403 w 3024845"/>
                <a:gd name="connsiteY240" fmla="*/ 533015 h 1032158"/>
                <a:gd name="connsiteX241" fmla="*/ 1321403 w 3024845"/>
                <a:gd name="connsiteY241" fmla="*/ 571927 h 1032158"/>
                <a:gd name="connsiteX242" fmla="*/ 1323176 w 3024845"/>
                <a:gd name="connsiteY242" fmla="*/ 571927 h 1032158"/>
                <a:gd name="connsiteX243" fmla="*/ 1335590 w 3024845"/>
                <a:gd name="connsiteY243" fmla="*/ 571927 h 1032158"/>
                <a:gd name="connsiteX244" fmla="*/ 1335590 w 3024845"/>
                <a:gd name="connsiteY244" fmla="*/ 574089 h 1032158"/>
                <a:gd name="connsiteX245" fmla="*/ 1335590 w 3024845"/>
                <a:gd name="connsiteY245" fmla="*/ 589221 h 1032158"/>
                <a:gd name="connsiteX246" fmla="*/ 1339643 w 3024845"/>
                <a:gd name="connsiteY246" fmla="*/ 587060 h 1032158"/>
                <a:gd name="connsiteX247" fmla="*/ 1339643 w 3024845"/>
                <a:gd name="connsiteY247" fmla="*/ 571927 h 1032158"/>
                <a:gd name="connsiteX248" fmla="*/ 1341163 w 3024845"/>
                <a:gd name="connsiteY248" fmla="*/ 571927 h 1032158"/>
                <a:gd name="connsiteX249" fmla="*/ 1351803 w 3024845"/>
                <a:gd name="connsiteY249" fmla="*/ 571927 h 1032158"/>
                <a:gd name="connsiteX250" fmla="*/ 1351803 w 3024845"/>
                <a:gd name="connsiteY250" fmla="*/ 573548 h 1032158"/>
                <a:gd name="connsiteX251" fmla="*/ 1351803 w 3024845"/>
                <a:gd name="connsiteY251" fmla="*/ 584898 h 1032158"/>
                <a:gd name="connsiteX252" fmla="*/ 1382204 w 3024845"/>
                <a:gd name="connsiteY252" fmla="*/ 584898 h 1032158"/>
                <a:gd name="connsiteX253" fmla="*/ 1382204 w 3024845"/>
                <a:gd name="connsiteY253" fmla="*/ 548148 h 1032158"/>
                <a:gd name="connsiteX254" fmla="*/ 1383470 w 3024845"/>
                <a:gd name="connsiteY254" fmla="*/ 548148 h 1032158"/>
                <a:gd name="connsiteX255" fmla="*/ 1392337 w 3024845"/>
                <a:gd name="connsiteY255" fmla="*/ 548148 h 1032158"/>
                <a:gd name="connsiteX256" fmla="*/ 1392337 w 3024845"/>
                <a:gd name="connsiteY256" fmla="*/ 569765 h 1032158"/>
                <a:gd name="connsiteX257" fmla="*/ 1394364 w 3024845"/>
                <a:gd name="connsiteY257" fmla="*/ 537339 h 1032158"/>
                <a:gd name="connsiteX258" fmla="*/ 1416657 w 3024845"/>
                <a:gd name="connsiteY258" fmla="*/ 537339 h 1032158"/>
                <a:gd name="connsiteX259" fmla="*/ 1416657 w 3024845"/>
                <a:gd name="connsiteY259" fmla="*/ 535717 h 1032158"/>
                <a:gd name="connsiteX260" fmla="*/ 1416657 w 3024845"/>
                <a:gd name="connsiteY260" fmla="*/ 524368 h 1032158"/>
                <a:gd name="connsiteX261" fmla="*/ 1417417 w 3024845"/>
                <a:gd name="connsiteY261" fmla="*/ 524368 h 1032158"/>
                <a:gd name="connsiteX262" fmla="*/ 1422737 w 3024845"/>
                <a:gd name="connsiteY262" fmla="*/ 524368 h 1032158"/>
                <a:gd name="connsiteX263" fmla="*/ 1422737 w 3024845"/>
                <a:gd name="connsiteY263" fmla="*/ 522477 h 1032158"/>
                <a:gd name="connsiteX264" fmla="*/ 1422737 w 3024845"/>
                <a:gd name="connsiteY264" fmla="*/ 509236 h 1032158"/>
                <a:gd name="connsiteX265" fmla="*/ 1426791 w 3024845"/>
                <a:gd name="connsiteY265" fmla="*/ 515721 h 1032158"/>
                <a:gd name="connsiteX266" fmla="*/ 1429071 w 3024845"/>
                <a:gd name="connsiteY266" fmla="*/ 515721 h 1032158"/>
                <a:gd name="connsiteX267" fmla="*/ 1445031 w 3024845"/>
                <a:gd name="connsiteY267" fmla="*/ 515721 h 1032158"/>
                <a:gd name="connsiteX268" fmla="*/ 1445031 w 3024845"/>
                <a:gd name="connsiteY268" fmla="*/ 514910 h 1032158"/>
                <a:gd name="connsiteX269" fmla="*/ 1445031 w 3024845"/>
                <a:gd name="connsiteY269" fmla="*/ 509236 h 1032158"/>
                <a:gd name="connsiteX270" fmla="*/ 1445791 w 3024845"/>
                <a:gd name="connsiteY270" fmla="*/ 509236 h 1032158"/>
                <a:gd name="connsiteX271" fmla="*/ 1451111 w 3024845"/>
                <a:gd name="connsiteY271" fmla="*/ 509236 h 1032158"/>
                <a:gd name="connsiteX272" fmla="*/ 1451111 w 3024845"/>
                <a:gd name="connsiteY272" fmla="*/ 510587 h 1032158"/>
                <a:gd name="connsiteX273" fmla="*/ 1451111 w 3024845"/>
                <a:gd name="connsiteY273" fmla="*/ 520045 h 1032158"/>
                <a:gd name="connsiteX274" fmla="*/ 1489618 w 3024845"/>
                <a:gd name="connsiteY274" fmla="*/ 520045 h 1032158"/>
                <a:gd name="connsiteX275" fmla="*/ 1489618 w 3024845"/>
                <a:gd name="connsiteY275" fmla="*/ 658398 h 1032158"/>
                <a:gd name="connsiteX276" fmla="*/ 1491138 w 3024845"/>
                <a:gd name="connsiteY276" fmla="*/ 658398 h 1032158"/>
                <a:gd name="connsiteX277" fmla="*/ 1501778 w 3024845"/>
                <a:gd name="connsiteY277" fmla="*/ 658398 h 1032158"/>
                <a:gd name="connsiteX278" fmla="*/ 1501778 w 3024845"/>
                <a:gd name="connsiteY278" fmla="*/ 645428 h 1032158"/>
                <a:gd name="connsiteX279" fmla="*/ 1505832 w 3024845"/>
                <a:gd name="connsiteY279" fmla="*/ 645428 h 1032158"/>
                <a:gd name="connsiteX280" fmla="*/ 1505832 w 3024845"/>
                <a:gd name="connsiteY280" fmla="*/ 658398 h 1032158"/>
                <a:gd name="connsiteX281" fmla="*/ 1536232 w 3024845"/>
                <a:gd name="connsiteY281" fmla="*/ 658398 h 1032158"/>
                <a:gd name="connsiteX282" fmla="*/ 1536232 w 3024845"/>
                <a:gd name="connsiteY282" fmla="*/ 628133 h 1032158"/>
                <a:gd name="connsiteX283" fmla="*/ 1548392 w 3024845"/>
                <a:gd name="connsiteY283" fmla="*/ 628133 h 1032158"/>
                <a:gd name="connsiteX284" fmla="*/ 1560552 w 3024845"/>
                <a:gd name="connsiteY284" fmla="*/ 625972 h 1032158"/>
                <a:gd name="connsiteX285" fmla="*/ 1564606 w 3024845"/>
                <a:gd name="connsiteY285" fmla="*/ 628133 h 1032158"/>
                <a:gd name="connsiteX286" fmla="*/ 1574739 w 3024845"/>
                <a:gd name="connsiteY286" fmla="*/ 628133 h 1032158"/>
                <a:gd name="connsiteX287" fmla="*/ 1574739 w 3024845"/>
                <a:gd name="connsiteY287" fmla="*/ 658398 h 1032158"/>
                <a:gd name="connsiteX288" fmla="*/ 1582846 w 3024845"/>
                <a:gd name="connsiteY288" fmla="*/ 658398 h 1032158"/>
                <a:gd name="connsiteX289" fmla="*/ 1582846 w 3024845"/>
                <a:gd name="connsiteY289" fmla="*/ 675693 h 1032158"/>
                <a:gd name="connsiteX290" fmla="*/ 1592182 w 3024845"/>
                <a:gd name="connsiteY290" fmla="*/ 676598 h 1032158"/>
                <a:gd name="connsiteX291" fmla="*/ 1605140 w 3024845"/>
                <a:gd name="connsiteY291" fmla="*/ 676598 h 1032158"/>
                <a:gd name="connsiteX292" fmla="*/ 1605140 w 3024845"/>
                <a:gd name="connsiteY292" fmla="*/ 660560 h 1032158"/>
                <a:gd name="connsiteX293" fmla="*/ 1673096 w 3024845"/>
                <a:gd name="connsiteY293" fmla="*/ 660560 h 1032158"/>
                <a:gd name="connsiteX294" fmla="*/ 1673096 w 3024845"/>
                <a:gd name="connsiteY294" fmla="*/ 575307 h 1032158"/>
                <a:gd name="connsiteX295" fmla="*/ 1745104 w 3024845"/>
                <a:gd name="connsiteY295" fmla="*/ 575307 h 1032158"/>
                <a:gd name="connsiteX296" fmla="*/ 1745104 w 3024845"/>
                <a:gd name="connsiteY296" fmla="*/ 654075 h 1032158"/>
                <a:gd name="connsiteX297" fmla="*/ 1747008 w 3024845"/>
                <a:gd name="connsiteY297" fmla="*/ 654075 h 1032158"/>
                <a:gd name="connsiteX298" fmla="*/ 1748250 w 3024845"/>
                <a:gd name="connsiteY298" fmla="*/ 676598 h 1032158"/>
                <a:gd name="connsiteX299" fmla="*/ 1757926 w 3024845"/>
                <a:gd name="connsiteY299" fmla="*/ 676598 h 1032158"/>
                <a:gd name="connsiteX300" fmla="*/ 1759168 w 3024845"/>
                <a:gd name="connsiteY300" fmla="*/ 654075 h 1032158"/>
                <a:gd name="connsiteX301" fmla="*/ 1765248 w 3024845"/>
                <a:gd name="connsiteY301" fmla="*/ 654075 h 1032158"/>
                <a:gd name="connsiteX302" fmla="*/ 1766490 w 3024845"/>
                <a:gd name="connsiteY302" fmla="*/ 676598 h 1032158"/>
                <a:gd name="connsiteX303" fmla="*/ 1817112 w 3024845"/>
                <a:gd name="connsiteY303" fmla="*/ 676598 h 1032158"/>
                <a:gd name="connsiteX304" fmla="*/ 1817112 w 3024845"/>
                <a:gd name="connsiteY304" fmla="*/ 513570 h 1032158"/>
                <a:gd name="connsiteX305" fmla="*/ 2014439 w 3024845"/>
                <a:gd name="connsiteY305" fmla="*/ 513570 h 1032158"/>
                <a:gd name="connsiteX306" fmla="*/ 2014439 w 3024845"/>
                <a:gd name="connsiteY306" fmla="*/ 676598 h 1032158"/>
                <a:gd name="connsiteX307" fmla="*/ 2033136 w 3024845"/>
                <a:gd name="connsiteY307" fmla="*/ 676598 h 1032158"/>
                <a:gd name="connsiteX308" fmla="*/ 2033136 w 3024845"/>
                <a:gd name="connsiteY308" fmla="*/ 593905 h 1032158"/>
                <a:gd name="connsiteX309" fmla="*/ 2128256 w 3024845"/>
                <a:gd name="connsiteY309" fmla="*/ 593905 h 1032158"/>
                <a:gd name="connsiteX310" fmla="*/ 2146266 w 3024845"/>
                <a:gd name="connsiteY310" fmla="*/ 104983 h 1032158"/>
                <a:gd name="connsiteX311" fmla="*/ 2150320 w 3024845"/>
                <a:gd name="connsiteY311" fmla="*/ 33644 h 1032158"/>
                <a:gd name="connsiteX312" fmla="*/ 2180720 w 3024845"/>
                <a:gd name="connsiteY312" fmla="*/ 528692 h 1032158"/>
                <a:gd name="connsiteX313" fmla="*/ 2245574 w 3024845"/>
                <a:gd name="connsiteY313" fmla="*/ 528692 h 1032158"/>
                <a:gd name="connsiteX314" fmla="*/ 2245574 w 3024845"/>
                <a:gd name="connsiteY314" fmla="*/ 604354 h 1032158"/>
                <a:gd name="connsiteX315" fmla="*/ 2253681 w 3024845"/>
                <a:gd name="connsiteY315" fmla="*/ 604354 h 1032158"/>
                <a:gd name="connsiteX316" fmla="*/ 2255708 w 3024845"/>
                <a:gd name="connsiteY316" fmla="*/ 597869 h 1032158"/>
                <a:gd name="connsiteX317" fmla="*/ 2261788 w 3024845"/>
                <a:gd name="connsiteY317" fmla="*/ 597869 h 1032158"/>
                <a:gd name="connsiteX318" fmla="*/ 2263815 w 3024845"/>
                <a:gd name="connsiteY318" fmla="*/ 606516 h 1032158"/>
                <a:gd name="connsiteX319" fmla="*/ 2275975 w 3024845"/>
                <a:gd name="connsiteY319" fmla="*/ 606516 h 1032158"/>
                <a:gd name="connsiteX320" fmla="*/ 2275975 w 3024845"/>
                <a:gd name="connsiteY320" fmla="*/ 600030 h 1032158"/>
                <a:gd name="connsiteX321" fmla="*/ 2298268 w 3024845"/>
                <a:gd name="connsiteY321" fmla="*/ 600030 h 1032158"/>
                <a:gd name="connsiteX322" fmla="*/ 2298268 w 3024845"/>
                <a:gd name="connsiteY322" fmla="*/ 606516 h 1032158"/>
                <a:gd name="connsiteX323" fmla="*/ 2318535 w 3024845"/>
                <a:gd name="connsiteY323" fmla="*/ 606516 h 1032158"/>
                <a:gd name="connsiteX324" fmla="*/ 2318535 w 3024845"/>
                <a:gd name="connsiteY324" fmla="*/ 651913 h 1032158"/>
                <a:gd name="connsiteX325" fmla="*/ 2332722 w 3024845"/>
                <a:gd name="connsiteY325" fmla="*/ 651913 h 1032158"/>
                <a:gd name="connsiteX326" fmla="*/ 2332722 w 3024845"/>
                <a:gd name="connsiteY326" fmla="*/ 638942 h 1032158"/>
                <a:gd name="connsiteX327" fmla="*/ 2348936 w 3024845"/>
                <a:gd name="connsiteY327" fmla="*/ 638942 h 1032158"/>
                <a:gd name="connsiteX328" fmla="*/ 2348936 w 3024845"/>
                <a:gd name="connsiteY328" fmla="*/ 459515 h 1032158"/>
                <a:gd name="connsiteX329" fmla="*/ 2355016 w 3024845"/>
                <a:gd name="connsiteY329" fmla="*/ 453029 h 1032158"/>
                <a:gd name="connsiteX330" fmla="*/ 2427977 w 3024845"/>
                <a:gd name="connsiteY330" fmla="*/ 453029 h 1032158"/>
                <a:gd name="connsiteX331" fmla="*/ 2427977 w 3024845"/>
                <a:gd name="connsiteY331" fmla="*/ 461677 h 1032158"/>
                <a:gd name="connsiteX332" fmla="*/ 2438110 w 3024845"/>
                <a:gd name="connsiteY332" fmla="*/ 461677 h 1032158"/>
                <a:gd name="connsiteX333" fmla="*/ 2438110 w 3024845"/>
                <a:gd name="connsiteY333" fmla="*/ 576251 h 1032158"/>
                <a:gd name="connsiteX334" fmla="*/ 2460404 w 3024845"/>
                <a:gd name="connsiteY334" fmla="*/ 576251 h 1032158"/>
                <a:gd name="connsiteX335" fmla="*/ 2460404 w 3024845"/>
                <a:gd name="connsiteY335" fmla="*/ 509236 h 1032158"/>
                <a:gd name="connsiteX336" fmla="*/ 2486751 w 3024845"/>
                <a:gd name="connsiteY336" fmla="*/ 509236 h 1032158"/>
                <a:gd name="connsiteX337" fmla="*/ 2490804 w 3024845"/>
                <a:gd name="connsiteY337" fmla="*/ 504912 h 1032158"/>
                <a:gd name="connsiteX338" fmla="*/ 2498911 w 3024845"/>
                <a:gd name="connsiteY338" fmla="*/ 504912 h 1032158"/>
                <a:gd name="connsiteX339" fmla="*/ 2502964 w 3024845"/>
                <a:gd name="connsiteY339" fmla="*/ 509236 h 1032158"/>
                <a:gd name="connsiteX340" fmla="*/ 2525258 w 3024845"/>
                <a:gd name="connsiteY340" fmla="*/ 509236 h 1032158"/>
                <a:gd name="connsiteX341" fmla="*/ 2525258 w 3024845"/>
                <a:gd name="connsiteY341" fmla="*/ 392500 h 1032158"/>
                <a:gd name="connsiteX342" fmla="*/ 2582005 w 3024845"/>
                <a:gd name="connsiteY342" fmla="*/ 381691 h 1032158"/>
                <a:gd name="connsiteX343" fmla="*/ 2582005 w 3024845"/>
                <a:gd name="connsiteY343" fmla="*/ 382772 h 1032158"/>
                <a:gd name="connsiteX344" fmla="*/ 2582005 w 3024845"/>
                <a:gd name="connsiteY344" fmla="*/ 390338 h 1032158"/>
                <a:gd name="connsiteX345" fmla="*/ 2608352 w 3024845"/>
                <a:gd name="connsiteY345" fmla="*/ 390338 h 1032158"/>
                <a:gd name="connsiteX346" fmla="*/ 2608352 w 3024845"/>
                <a:gd name="connsiteY346" fmla="*/ 645428 h 1032158"/>
                <a:gd name="connsiteX347" fmla="*/ 2630646 w 3024845"/>
                <a:gd name="connsiteY347" fmla="*/ 645428 h 1032158"/>
                <a:gd name="connsiteX348" fmla="*/ 2630646 w 3024845"/>
                <a:gd name="connsiteY348" fmla="*/ 641104 h 1032158"/>
                <a:gd name="connsiteX349" fmla="*/ 2642806 w 3024845"/>
                <a:gd name="connsiteY349" fmla="*/ 641104 h 1032158"/>
                <a:gd name="connsiteX350" fmla="*/ 2642806 w 3024845"/>
                <a:gd name="connsiteY350" fmla="*/ 645428 h 1032158"/>
                <a:gd name="connsiteX351" fmla="*/ 2667126 w 3024845"/>
                <a:gd name="connsiteY351" fmla="*/ 645428 h 1032158"/>
                <a:gd name="connsiteX352" fmla="*/ 2667126 w 3024845"/>
                <a:gd name="connsiteY352" fmla="*/ 632457 h 1032158"/>
                <a:gd name="connsiteX353" fmla="*/ 2695500 w 3024845"/>
                <a:gd name="connsiteY353" fmla="*/ 632457 h 1032158"/>
                <a:gd name="connsiteX354" fmla="*/ 2707660 w 3024845"/>
                <a:gd name="connsiteY354" fmla="*/ 628133 h 1032158"/>
                <a:gd name="connsiteX355" fmla="*/ 2727927 w 3024845"/>
                <a:gd name="connsiteY355" fmla="*/ 632457 h 1032158"/>
                <a:gd name="connsiteX356" fmla="*/ 2727927 w 3024845"/>
                <a:gd name="connsiteY356" fmla="*/ 615163 h 1032158"/>
                <a:gd name="connsiteX357" fmla="*/ 2736034 w 3024845"/>
                <a:gd name="connsiteY357" fmla="*/ 615163 h 1032158"/>
                <a:gd name="connsiteX358" fmla="*/ 2736034 w 3024845"/>
                <a:gd name="connsiteY358" fmla="*/ 602192 h 1032158"/>
                <a:gd name="connsiteX359" fmla="*/ 2792781 w 3024845"/>
                <a:gd name="connsiteY359" fmla="*/ 602192 h 1032158"/>
                <a:gd name="connsiteX360" fmla="*/ 2792781 w 3024845"/>
                <a:gd name="connsiteY360" fmla="*/ 571927 h 1032158"/>
                <a:gd name="connsiteX361" fmla="*/ 2811021 w 3024845"/>
                <a:gd name="connsiteY361" fmla="*/ 571927 h 1032158"/>
                <a:gd name="connsiteX362" fmla="*/ 2811021 w 3024845"/>
                <a:gd name="connsiteY362" fmla="*/ 565442 h 1032158"/>
                <a:gd name="connsiteX363" fmla="*/ 2823181 w 3024845"/>
                <a:gd name="connsiteY363" fmla="*/ 565442 h 1032158"/>
                <a:gd name="connsiteX364" fmla="*/ 2823181 w 3024845"/>
                <a:gd name="connsiteY364" fmla="*/ 571927 h 1032158"/>
                <a:gd name="connsiteX365" fmla="*/ 2839395 w 3024845"/>
                <a:gd name="connsiteY365" fmla="*/ 571927 h 1032158"/>
                <a:gd name="connsiteX366" fmla="*/ 2839395 w 3024845"/>
                <a:gd name="connsiteY366" fmla="*/ 621648 h 1032158"/>
                <a:gd name="connsiteX367" fmla="*/ 2871822 w 3024845"/>
                <a:gd name="connsiteY367" fmla="*/ 621648 h 1032158"/>
                <a:gd name="connsiteX368" fmla="*/ 2871822 w 3024845"/>
                <a:gd name="connsiteY368" fmla="*/ 595707 h 1032158"/>
                <a:gd name="connsiteX369" fmla="*/ 2910329 w 3024845"/>
                <a:gd name="connsiteY369" fmla="*/ 595707 h 1032158"/>
                <a:gd name="connsiteX370" fmla="*/ 2910329 w 3024845"/>
                <a:gd name="connsiteY370" fmla="*/ 565442 h 1032158"/>
                <a:gd name="connsiteX371" fmla="*/ 2958970 w 3024845"/>
                <a:gd name="connsiteY371" fmla="*/ 565442 h 1032158"/>
                <a:gd name="connsiteX372" fmla="*/ 2958970 w 3024845"/>
                <a:gd name="connsiteY372" fmla="*/ 676598 h 1032158"/>
                <a:gd name="connsiteX373" fmla="*/ 2958970 w 3024845"/>
                <a:gd name="connsiteY373" fmla="*/ 690377 h 1032158"/>
                <a:gd name="connsiteX374" fmla="*/ 3024845 w 3024845"/>
                <a:gd name="connsiteY374" fmla="*/ 690377 h 1032158"/>
                <a:gd name="connsiteX375" fmla="*/ 3024845 w 3024845"/>
                <a:gd name="connsiteY375" fmla="*/ 1032158 h 1032158"/>
                <a:gd name="connsiteX376" fmla="*/ 2054 w 3024845"/>
                <a:gd name="connsiteY376" fmla="*/ 1029825 h 1032158"/>
                <a:gd name="connsiteX377" fmla="*/ 0 w 3024845"/>
                <a:gd name="connsiteY377" fmla="*/ 595707 h 1032158"/>
                <a:gd name="connsiteX378" fmla="*/ 20267 w 3024845"/>
                <a:gd name="connsiteY378" fmla="*/ 595707 h 1032158"/>
                <a:gd name="connsiteX379" fmla="*/ 20774 w 3024845"/>
                <a:gd name="connsiteY379" fmla="*/ 594626 h 1032158"/>
                <a:gd name="connsiteX380" fmla="*/ 24320 w 3024845"/>
                <a:gd name="connsiteY380" fmla="*/ 587060 h 1032158"/>
                <a:gd name="connsiteX381" fmla="*/ 26094 w 3024845"/>
                <a:gd name="connsiteY381" fmla="*/ 587330 h 1032158"/>
                <a:gd name="connsiteX382" fmla="*/ 38507 w 3024845"/>
                <a:gd name="connsiteY382" fmla="*/ 589221 h 1032158"/>
                <a:gd name="connsiteX383" fmla="*/ 39014 w 3024845"/>
                <a:gd name="connsiteY383" fmla="*/ 590573 h 1032158"/>
                <a:gd name="connsiteX384" fmla="*/ 42560 w 3024845"/>
                <a:gd name="connsiteY384" fmla="*/ 600030 h 1032158"/>
                <a:gd name="connsiteX385" fmla="*/ 68907 w 3024845"/>
                <a:gd name="connsiteY385" fmla="*/ 602192 h 1032158"/>
                <a:gd name="connsiteX386" fmla="*/ 68907 w 3024845"/>
                <a:gd name="connsiteY386" fmla="*/ 478971 h 1032158"/>
                <a:gd name="connsiteX387" fmla="*/ 70934 w 3024845"/>
                <a:gd name="connsiteY387" fmla="*/ 478971 h 1032158"/>
                <a:gd name="connsiteX388" fmla="*/ 85121 w 3024845"/>
                <a:gd name="connsiteY388" fmla="*/ 478971 h 1032158"/>
                <a:gd name="connsiteX389" fmla="*/ 85121 w 3024845"/>
                <a:gd name="connsiteY389" fmla="*/ 342779 h 1032158"/>
                <a:gd name="connsiteX390" fmla="*/ 86894 w 3024845"/>
                <a:gd name="connsiteY390" fmla="*/ 342779 h 1032158"/>
                <a:gd name="connsiteX391" fmla="*/ 99308 w 3024845"/>
                <a:gd name="connsiteY391" fmla="*/ 342779 h 1032158"/>
                <a:gd name="connsiteX392" fmla="*/ 99308 w 3024845"/>
                <a:gd name="connsiteY392" fmla="*/ 228205 h 1032158"/>
                <a:gd name="connsiteX393" fmla="*/ 103361 w 3024845"/>
                <a:gd name="connsiteY393" fmla="*/ 200101 h 1032158"/>
                <a:gd name="connsiteX394" fmla="*/ 105388 w 3024845"/>
                <a:gd name="connsiteY394" fmla="*/ 200101 h 1032158"/>
                <a:gd name="connsiteX395" fmla="*/ 119575 w 3024845"/>
                <a:gd name="connsiteY395" fmla="*/ 200101 h 1032158"/>
                <a:gd name="connsiteX0" fmla="*/ 119575 w 3024845"/>
                <a:gd name="connsiteY0" fmla="*/ 95357 h 927414"/>
                <a:gd name="connsiteX1" fmla="*/ 200642 w 3024845"/>
                <a:gd name="connsiteY1" fmla="*/ 93196 h 927414"/>
                <a:gd name="connsiteX2" fmla="*/ 202669 w 3024845"/>
                <a:gd name="connsiteY2" fmla="*/ 93196 h 927414"/>
                <a:gd name="connsiteX3" fmla="*/ 216856 w 3024845"/>
                <a:gd name="connsiteY3" fmla="*/ 93196 h 927414"/>
                <a:gd name="connsiteX4" fmla="*/ 216856 w 3024845"/>
                <a:gd name="connsiteY4" fmla="*/ 116975 h 927414"/>
                <a:gd name="connsiteX5" fmla="*/ 217363 w 3024845"/>
                <a:gd name="connsiteY5" fmla="*/ 117786 h 927414"/>
                <a:gd name="connsiteX6" fmla="*/ 220909 w 3024845"/>
                <a:gd name="connsiteY6" fmla="*/ 123461 h 927414"/>
                <a:gd name="connsiteX7" fmla="*/ 220909 w 3024845"/>
                <a:gd name="connsiteY7" fmla="*/ 238035 h 927414"/>
                <a:gd name="connsiteX8" fmla="*/ 223189 w 3024845"/>
                <a:gd name="connsiteY8" fmla="*/ 238035 h 927414"/>
                <a:gd name="connsiteX9" fmla="*/ 239150 w 3024845"/>
                <a:gd name="connsiteY9" fmla="*/ 238035 h 927414"/>
                <a:gd name="connsiteX10" fmla="*/ 239150 w 3024845"/>
                <a:gd name="connsiteY10" fmla="*/ 378550 h 927414"/>
                <a:gd name="connsiteX11" fmla="*/ 240670 w 3024845"/>
                <a:gd name="connsiteY11" fmla="*/ 378280 h 927414"/>
                <a:gd name="connsiteX12" fmla="*/ 251310 w 3024845"/>
                <a:gd name="connsiteY12" fmla="*/ 376389 h 927414"/>
                <a:gd name="connsiteX13" fmla="*/ 249283 w 3024845"/>
                <a:gd name="connsiteY13" fmla="*/ 465021 h 927414"/>
                <a:gd name="connsiteX14" fmla="*/ 250803 w 3024845"/>
                <a:gd name="connsiteY14" fmla="*/ 465292 h 927414"/>
                <a:gd name="connsiteX15" fmla="*/ 261443 w 3024845"/>
                <a:gd name="connsiteY15" fmla="*/ 467183 h 927414"/>
                <a:gd name="connsiteX16" fmla="*/ 261696 w 3024845"/>
                <a:gd name="connsiteY16" fmla="*/ 467994 h 927414"/>
                <a:gd name="connsiteX17" fmla="*/ 263470 w 3024845"/>
                <a:gd name="connsiteY17" fmla="*/ 473669 h 927414"/>
                <a:gd name="connsiteX18" fmla="*/ 264230 w 3024845"/>
                <a:gd name="connsiteY18" fmla="*/ 471237 h 927414"/>
                <a:gd name="connsiteX19" fmla="*/ 269550 w 3024845"/>
                <a:gd name="connsiteY19" fmla="*/ 454213 h 927414"/>
                <a:gd name="connsiteX20" fmla="*/ 271323 w 3024845"/>
                <a:gd name="connsiteY20" fmla="*/ 454213 h 927414"/>
                <a:gd name="connsiteX21" fmla="*/ 283737 w 3024845"/>
                <a:gd name="connsiteY21" fmla="*/ 454213 h 927414"/>
                <a:gd name="connsiteX22" fmla="*/ 283737 w 3024845"/>
                <a:gd name="connsiteY22" fmla="*/ 486639 h 927414"/>
                <a:gd name="connsiteX23" fmla="*/ 284750 w 3024845"/>
                <a:gd name="connsiteY23" fmla="*/ 487180 h 927414"/>
                <a:gd name="connsiteX24" fmla="*/ 291844 w 3024845"/>
                <a:gd name="connsiteY24" fmla="*/ 490963 h 927414"/>
                <a:gd name="connsiteX25" fmla="*/ 291844 w 3024845"/>
                <a:gd name="connsiteY25" fmla="*/ 492314 h 927414"/>
                <a:gd name="connsiteX26" fmla="*/ 291844 w 3024845"/>
                <a:gd name="connsiteY26" fmla="*/ 501772 h 927414"/>
                <a:gd name="connsiteX27" fmla="*/ 336431 w 3024845"/>
                <a:gd name="connsiteY27" fmla="*/ 501772 h 927414"/>
                <a:gd name="connsiteX28" fmla="*/ 336431 w 3024845"/>
                <a:gd name="connsiteY28" fmla="*/ 502853 h 927414"/>
                <a:gd name="connsiteX29" fmla="*/ 336431 w 3024845"/>
                <a:gd name="connsiteY29" fmla="*/ 510419 h 927414"/>
                <a:gd name="connsiteX30" fmla="*/ 338457 w 3024845"/>
                <a:gd name="connsiteY30" fmla="*/ 510419 h 927414"/>
                <a:gd name="connsiteX31" fmla="*/ 352644 w 3024845"/>
                <a:gd name="connsiteY31" fmla="*/ 510419 h 927414"/>
                <a:gd name="connsiteX32" fmla="*/ 352644 w 3024845"/>
                <a:gd name="connsiteY32" fmla="*/ 480154 h 927414"/>
                <a:gd name="connsiteX33" fmla="*/ 397231 w 3024845"/>
                <a:gd name="connsiteY33" fmla="*/ 480154 h 927414"/>
                <a:gd name="connsiteX34" fmla="*/ 397231 w 3024845"/>
                <a:gd name="connsiteY34" fmla="*/ 478803 h 927414"/>
                <a:gd name="connsiteX35" fmla="*/ 397231 w 3024845"/>
                <a:gd name="connsiteY35" fmla="*/ 469345 h 927414"/>
                <a:gd name="connsiteX36" fmla="*/ 398245 w 3024845"/>
                <a:gd name="connsiteY36" fmla="*/ 469345 h 927414"/>
                <a:gd name="connsiteX37" fmla="*/ 405338 w 3024845"/>
                <a:gd name="connsiteY37" fmla="*/ 469345 h 927414"/>
                <a:gd name="connsiteX38" fmla="*/ 405338 w 3024845"/>
                <a:gd name="connsiteY38" fmla="*/ 467454 h 927414"/>
                <a:gd name="connsiteX39" fmla="*/ 405338 w 3024845"/>
                <a:gd name="connsiteY39" fmla="*/ 454213 h 927414"/>
                <a:gd name="connsiteX40" fmla="*/ 406098 w 3024845"/>
                <a:gd name="connsiteY40" fmla="*/ 454213 h 927414"/>
                <a:gd name="connsiteX41" fmla="*/ 411418 w 3024845"/>
                <a:gd name="connsiteY41" fmla="*/ 454213 h 927414"/>
                <a:gd name="connsiteX42" fmla="*/ 411418 w 3024845"/>
                <a:gd name="connsiteY42" fmla="*/ 453132 h 927414"/>
                <a:gd name="connsiteX43" fmla="*/ 411418 w 3024845"/>
                <a:gd name="connsiteY43" fmla="*/ 445565 h 927414"/>
                <a:gd name="connsiteX44" fmla="*/ 413445 w 3024845"/>
                <a:gd name="connsiteY44" fmla="*/ 445565 h 927414"/>
                <a:gd name="connsiteX45" fmla="*/ 427632 w 3024845"/>
                <a:gd name="connsiteY45" fmla="*/ 445565 h 927414"/>
                <a:gd name="connsiteX46" fmla="*/ 427632 w 3024845"/>
                <a:gd name="connsiteY46" fmla="*/ 446646 h 927414"/>
                <a:gd name="connsiteX47" fmla="*/ 427632 w 3024845"/>
                <a:gd name="connsiteY47" fmla="*/ 454213 h 927414"/>
                <a:gd name="connsiteX48" fmla="*/ 449925 w 3024845"/>
                <a:gd name="connsiteY48" fmla="*/ 454213 h 927414"/>
                <a:gd name="connsiteX49" fmla="*/ 449925 w 3024845"/>
                <a:gd name="connsiteY49" fmla="*/ 452321 h 927414"/>
                <a:gd name="connsiteX50" fmla="*/ 449925 w 3024845"/>
                <a:gd name="connsiteY50" fmla="*/ 439080 h 927414"/>
                <a:gd name="connsiteX51" fmla="*/ 451699 w 3024845"/>
                <a:gd name="connsiteY51" fmla="*/ 439080 h 927414"/>
                <a:gd name="connsiteX52" fmla="*/ 464112 w 3024845"/>
                <a:gd name="connsiteY52" fmla="*/ 439080 h 927414"/>
                <a:gd name="connsiteX53" fmla="*/ 464112 w 3024845"/>
                <a:gd name="connsiteY53" fmla="*/ 462860 h 927414"/>
                <a:gd name="connsiteX54" fmla="*/ 465126 w 3024845"/>
                <a:gd name="connsiteY54" fmla="*/ 462860 h 927414"/>
                <a:gd name="connsiteX55" fmla="*/ 472219 w 3024845"/>
                <a:gd name="connsiteY55" fmla="*/ 462860 h 927414"/>
                <a:gd name="connsiteX56" fmla="*/ 472219 w 3024845"/>
                <a:gd name="connsiteY56" fmla="*/ 461779 h 927414"/>
                <a:gd name="connsiteX57" fmla="*/ 472219 w 3024845"/>
                <a:gd name="connsiteY57" fmla="*/ 454213 h 927414"/>
                <a:gd name="connsiteX58" fmla="*/ 473992 w 3024845"/>
                <a:gd name="connsiteY58" fmla="*/ 454213 h 927414"/>
                <a:gd name="connsiteX59" fmla="*/ 486406 w 3024845"/>
                <a:gd name="connsiteY59" fmla="*/ 454213 h 927414"/>
                <a:gd name="connsiteX60" fmla="*/ 486406 w 3024845"/>
                <a:gd name="connsiteY60" fmla="*/ 480154 h 927414"/>
                <a:gd name="connsiteX61" fmla="*/ 488433 w 3024845"/>
                <a:gd name="connsiteY61" fmla="*/ 480154 h 927414"/>
                <a:gd name="connsiteX62" fmla="*/ 502619 w 3024845"/>
                <a:gd name="connsiteY62" fmla="*/ 480154 h 927414"/>
                <a:gd name="connsiteX63" fmla="*/ 502619 w 3024845"/>
                <a:gd name="connsiteY63" fmla="*/ 481775 h 927414"/>
                <a:gd name="connsiteX64" fmla="*/ 502619 w 3024845"/>
                <a:gd name="connsiteY64" fmla="*/ 493125 h 927414"/>
                <a:gd name="connsiteX65" fmla="*/ 503379 w 3024845"/>
                <a:gd name="connsiteY65" fmla="*/ 493125 h 927414"/>
                <a:gd name="connsiteX66" fmla="*/ 508700 w 3024845"/>
                <a:gd name="connsiteY66" fmla="*/ 493125 h 927414"/>
                <a:gd name="connsiteX67" fmla="*/ 508700 w 3024845"/>
                <a:gd name="connsiteY67" fmla="*/ 492314 h 927414"/>
                <a:gd name="connsiteX68" fmla="*/ 508700 w 3024845"/>
                <a:gd name="connsiteY68" fmla="*/ 486639 h 927414"/>
                <a:gd name="connsiteX69" fmla="*/ 539100 w 3024845"/>
                <a:gd name="connsiteY69" fmla="*/ 486639 h 927414"/>
                <a:gd name="connsiteX70" fmla="*/ 539100 w 3024845"/>
                <a:gd name="connsiteY70" fmla="*/ 510419 h 927414"/>
                <a:gd name="connsiteX71" fmla="*/ 540113 w 3024845"/>
                <a:gd name="connsiteY71" fmla="*/ 510419 h 927414"/>
                <a:gd name="connsiteX72" fmla="*/ 547207 w 3024845"/>
                <a:gd name="connsiteY72" fmla="*/ 510419 h 927414"/>
                <a:gd name="connsiteX73" fmla="*/ 547207 w 3024845"/>
                <a:gd name="connsiteY73" fmla="*/ 511500 h 927414"/>
                <a:gd name="connsiteX74" fmla="*/ 547207 w 3024845"/>
                <a:gd name="connsiteY74" fmla="*/ 519066 h 927414"/>
                <a:gd name="connsiteX75" fmla="*/ 547967 w 3024845"/>
                <a:gd name="connsiteY75" fmla="*/ 519066 h 927414"/>
                <a:gd name="connsiteX76" fmla="*/ 553287 w 3024845"/>
                <a:gd name="connsiteY76" fmla="*/ 519066 h 927414"/>
                <a:gd name="connsiteX77" fmla="*/ 553287 w 3024845"/>
                <a:gd name="connsiteY77" fmla="*/ 516904 h 927414"/>
                <a:gd name="connsiteX78" fmla="*/ 553287 w 3024845"/>
                <a:gd name="connsiteY78" fmla="*/ 501772 h 927414"/>
                <a:gd name="connsiteX79" fmla="*/ 554300 w 3024845"/>
                <a:gd name="connsiteY79" fmla="*/ 501772 h 927414"/>
                <a:gd name="connsiteX80" fmla="*/ 561394 w 3024845"/>
                <a:gd name="connsiteY80" fmla="*/ 501772 h 927414"/>
                <a:gd name="connsiteX81" fmla="*/ 561394 w 3024845"/>
                <a:gd name="connsiteY81" fmla="*/ 502853 h 927414"/>
                <a:gd name="connsiteX82" fmla="*/ 561394 w 3024845"/>
                <a:gd name="connsiteY82" fmla="*/ 510419 h 927414"/>
                <a:gd name="connsiteX83" fmla="*/ 566714 w 3024845"/>
                <a:gd name="connsiteY83" fmla="*/ 508426 h 927414"/>
                <a:gd name="connsiteX84" fmla="*/ 567474 w 3024845"/>
                <a:gd name="connsiteY84" fmla="*/ 507446 h 927414"/>
                <a:gd name="connsiteX85" fmla="*/ 567474 w 3024845"/>
                <a:gd name="connsiteY85" fmla="*/ 501772 h 927414"/>
                <a:gd name="connsiteX86" fmla="*/ 605981 w 3024845"/>
                <a:gd name="connsiteY86" fmla="*/ 501772 h 927414"/>
                <a:gd name="connsiteX87" fmla="*/ 605981 w 3024845"/>
                <a:gd name="connsiteY87" fmla="*/ 525551 h 927414"/>
                <a:gd name="connsiteX88" fmla="*/ 608007 w 3024845"/>
                <a:gd name="connsiteY88" fmla="*/ 525551 h 927414"/>
                <a:gd name="connsiteX89" fmla="*/ 622194 w 3024845"/>
                <a:gd name="connsiteY89" fmla="*/ 525551 h 927414"/>
                <a:gd name="connsiteX90" fmla="*/ 622194 w 3024845"/>
                <a:gd name="connsiteY90" fmla="*/ 526632 h 927414"/>
                <a:gd name="connsiteX91" fmla="*/ 622194 w 3024845"/>
                <a:gd name="connsiteY91" fmla="*/ 534198 h 927414"/>
                <a:gd name="connsiteX92" fmla="*/ 623968 w 3024845"/>
                <a:gd name="connsiteY92" fmla="*/ 534198 h 927414"/>
                <a:gd name="connsiteX93" fmla="*/ 636381 w 3024845"/>
                <a:gd name="connsiteY93" fmla="*/ 534198 h 927414"/>
                <a:gd name="connsiteX94" fmla="*/ 636381 w 3024845"/>
                <a:gd name="connsiteY94" fmla="*/ 510419 h 927414"/>
                <a:gd name="connsiteX95" fmla="*/ 637394 w 3024845"/>
                <a:gd name="connsiteY95" fmla="*/ 510419 h 927414"/>
                <a:gd name="connsiteX96" fmla="*/ 644488 w 3024845"/>
                <a:gd name="connsiteY96" fmla="*/ 510419 h 927414"/>
                <a:gd name="connsiteX97" fmla="*/ 644488 w 3024845"/>
                <a:gd name="connsiteY97" fmla="*/ 477992 h 927414"/>
                <a:gd name="connsiteX98" fmla="*/ 645501 w 3024845"/>
                <a:gd name="connsiteY98" fmla="*/ 477992 h 927414"/>
                <a:gd name="connsiteX99" fmla="*/ 652595 w 3024845"/>
                <a:gd name="connsiteY99" fmla="*/ 477992 h 927414"/>
                <a:gd name="connsiteX100" fmla="*/ 652595 w 3024845"/>
                <a:gd name="connsiteY100" fmla="*/ 476101 h 927414"/>
                <a:gd name="connsiteX101" fmla="*/ 652595 w 3024845"/>
                <a:gd name="connsiteY101" fmla="*/ 462860 h 927414"/>
                <a:gd name="connsiteX102" fmla="*/ 651328 w 3024845"/>
                <a:gd name="connsiteY102" fmla="*/ 461238 h 927414"/>
                <a:gd name="connsiteX103" fmla="*/ 656648 w 3024845"/>
                <a:gd name="connsiteY103" fmla="*/ 449889 h 927414"/>
                <a:gd name="connsiteX104" fmla="*/ 664755 w 3024845"/>
                <a:gd name="connsiteY104" fmla="*/ 477992 h 927414"/>
                <a:gd name="connsiteX105" fmla="*/ 665515 w 3024845"/>
                <a:gd name="connsiteY105" fmla="*/ 477992 h 927414"/>
                <a:gd name="connsiteX106" fmla="*/ 670835 w 3024845"/>
                <a:gd name="connsiteY106" fmla="*/ 477992 h 927414"/>
                <a:gd name="connsiteX107" fmla="*/ 670835 w 3024845"/>
                <a:gd name="connsiteY107" fmla="*/ 372065 h 927414"/>
                <a:gd name="connsiteX108" fmla="*/ 672355 w 3024845"/>
                <a:gd name="connsiteY108" fmla="*/ 372065 h 927414"/>
                <a:gd name="connsiteX109" fmla="*/ 682995 w 3024845"/>
                <a:gd name="connsiteY109" fmla="*/ 372065 h 927414"/>
                <a:gd name="connsiteX110" fmla="*/ 682995 w 3024845"/>
                <a:gd name="connsiteY110" fmla="*/ 324506 h 927414"/>
                <a:gd name="connsiteX111" fmla="*/ 709342 w 3024845"/>
                <a:gd name="connsiteY111" fmla="*/ 324506 h 927414"/>
                <a:gd name="connsiteX112" fmla="*/ 709342 w 3024845"/>
                <a:gd name="connsiteY112" fmla="*/ 302888 h 927414"/>
                <a:gd name="connsiteX113" fmla="*/ 743796 w 3024845"/>
                <a:gd name="connsiteY113" fmla="*/ 302888 h 927414"/>
                <a:gd name="connsiteX114" fmla="*/ 743796 w 3024845"/>
                <a:gd name="connsiteY114" fmla="*/ 305320 h 927414"/>
                <a:gd name="connsiteX115" fmla="*/ 743796 w 3024845"/>
                <a:gd name="connsiteY115" fmla="*/ 322344 h 927414"/>
                <a:gd name="connsiteX116" fmla="*/ 746076 w 3024845"/>
                <a:gd name="connsiteY116" fmla="*/ 322344 h 927414"/>
                <a:gd name="connsiteX117" fmla="*/ 762036 w 3024845"/>
                <a:gd name="connsiteY117" fmla="*/ 322344 h 927414"/>
                <a:gd name="connsiteX118" fmla="*/ 762036 w 3024845"/>
                <a:gd name="connsiteY118" fmla="*/ 369903 h 927414"/>
                <a:gd name="connsiteX119" fmla="*/ 763049 w 3024845"/>
                <a:gd name="connsiteY119" fmla="*/ 369903 h 927414"/>
                <a:gd name="connsiteX120" fmla="*/ 770143 w 3024845"/>
                <a:gd name="connsiteY120" fmla="*/ 369903 h 927414"/>
                <a:gd name="connsiteX121" fmla="*/ 784330 w 3024845"/>
                <a:gd name="connsiteY121" fmla="*/ 374227 h 927414"/>
                <a:gd name="connsiteX122" fmla="*/ 784330 w 3024845"/>
                <a:gd name="connsiteY122" fmla="*/ 413139 h 927414"/>
                <a:gd name="connsiteX123" fmla="*/ 785343 w 3024845"/>
                <a:gd name="connsiteY123" fmla="*/ 413139 h 927414"/>
                <a:gd name="connsiteX124" fmla="*/ 792436 w 3024845"/>
                <a:gd name="connsiteY124" fmla="*/ 413139 h 927414"/>
                <a:gd name="connsiteX125" fmla="*/ 792436 w 3024845"/>
                <a:gd name="connsiteY125" fmla="*/ 414760 h 927414"/>
                <a:gd name="connsiteX126" fmla="*/ 792436 w 3024845"/>
                <a:gd name="connsiteY126" fmla="*/ 426109 h 927414"/>
                <a:gd name="connsiteX127" fmla="*/ 794463 w 3024845"/>
                <a:gd name="connsiteY127" fmla="*/ 426109 h 927414"/>
                <a:gd name="connsiteX128" fmla="*/ 808650 w 3024845"/>
                <a:gd name="connsiteY128" fmla="*/ 426109 h 927414"/>
                <a:gd name="connsiteX129" fmla="*/ 814730 w 3024845"/>
                <a:gd name="connsiteY129" fmla="*/ 432595 h 927414"/>
                <a:gd name="connsiteX130" fmla="*/ 814730 w 3024845"/>
                <a:gd name="connsiteY130" fmla="*/ 454213 h 927414"/>
                <a:gd name="connsiteX131" fmla="*/ 817010 w 3024845"/>
                <a:gd name="connsiteY131" fmla="*/ 454213 h 927414"/>
                <a:gd name="connsiteX132" fmla="*/ 832970 w 3024845"/>
                <a:gd name="connsiteY132" fmla="*/ 454213 h 927414"/>
                <a:gd name="connsiteX133" fmla="*/ 832970 w 3024845"/>
                <a:gd name="connsiteY133" fmla="*/ 455293 h 927414"/>
                <a:gd name="connsiteX134" fmla="*/ 832970 w 3024845"/>
                <a:gd name="connsiteY134" fmla="*/ 462860 h 927414"/>
                <a:gd name="connsiteX135" fmla="*/ 834237 w 3024845"/>
                <a:gd name="connsiteY135" fmla="*/ 462860 h 927414"/>
                <a:gd name="connsiteX136" fmla="*/ 843104 w 3024845"/>
                <a:gd name="connsiteY136" fmla="*/ 462860 h 927414"/>
                <a:gd name="connsiteX137" fmla="*/ 843104 w 3024845"/>
                <a:gd name="connsiteY137" fmla="*/ 465021 h 927414"/>
                <a:gd name="connsiteX138" fmla="*/ 843104 w 3024845"/>
                <a:gd name="connsiteY138" fmla="*/ 480154 h 927414"/>
                <a:gd name="connsiteX139" fmla="*/ 847157 w 3024845"/>
                <a:gd name="connsiteY139" fmla="*/ 478262 h 927414"/>
                <a:gd name="connsiteX140" fmla="*/ 847157 w 3024845"/>
                <a:gd name="connsiteY140" fmla="*/ 465021 h 927414"/>
                <a:gd name="connsiteX141" fmla="*/ 848170 w 3024845"/>
                <a:gd name="connsiteY141" fmla="*/ 465021 h 927414"/>
                <a:gd name="connsiteX142" fmla="*/ 855264 w 3024845"/>
                <a:gd name="connsiteY142" fmla="*/ 465021 h 927414"/>
                <a:gd name="connsiteX143" fmla="*/ 855264 w 3024845"/>
                <a:gd name="connsiteY143" fmla="*/ 466643 h 927414"/>
                <a:gd name="connsiteX144" fmla="*/ 855264 w 3024845"/>
                <a:gd name="connsiteY144" fmla="*/ 477992 h 927414"/>
                <a:gd name="connsiteX145" fmla="*/ 856024 w 3024845"/>
                <a:gd name="connsiteY145" fmla="*/ 477992 h 927414"/>
                <a:gd name="connsiteX146" fmla="*/ 861344 w 3024845"/>
                <a:gd name="connsiteY146" fmla="*/ 477992 h 927414"/>
                <a:gd name="connsiteX147" fmla="*/ 909984 w 3024845"/>
                <a:gd name="connsiteY147" fmla="*/ 473669 h 927414"/>
                <a:gd name="connsiteX148" fmla="*/ 909984 w 3024845"/>
                <a:gd name="connsiteY148" fmla="*/ 475020 h 927414"/>
                <a:gd name="connsiteX149" fmla="*/ 909984 w 3024845"/>
                <a:gd name="connsiteY149" fmla="*/ 484477 h 927414"/>
                <a:gd name="connsiteX150" fmla="*/ 910744 w 3024845"/>
                <a:gd name="connsiteY150" fmla="*/ 484477 h 927414"/>
                <a:gd name="connsiteX151" fmla="*/ 916065 w 3024845"/>
                <a:gd name="connsiteY151" fmla="*/ 484477 h 927414"/>
                <a:gd name="connsiteX152" fmla="*/ 916065 w 3024845"/>
                <a:gd name="connsiteY152" fmla="*/ 486639 h 927414"/>
                <a:gd name="connsiteX153" fmla="*/ 916065 w 3024845"/>
                <a:gd name="connsiteY153" fmla="*/ 501772 h 927414"/>
                <a:gd name="connsiteX154" fmla="*/ 918091 w 3024845"/>
                <a:gd name="connsiteY154" fmla="*/ 500421 h 927414"/>
                <a:gd name="connsiteX155" fmla="*/ 932278 w 3024845"/>
                <a:gd name="connsiteY155" fmla="*/ 490963 h 927414"/>
                <a:gd name="connsiteX156" fmla="*/ 938358 w 3024845"/>
                <a:gd name="connsiteY156" fmla="*/ 449889 h 927414"/>
                <a:gd name="connsiteX157" fmla="*/ 939118 w 3024845"/>
                <a:gd name="connsiteY157" fmla="*/ 449619 h 927414"/>
                <a:gd name="connsiteX158" fmla="*/ 944438 w 3024845"/>
                <a:gd name="connsiteY158" fmla="*/ 447727 h 927414"/>
                <a:gd name="connsiteX159" fmla="*/ 946465 w 3024845"/>
                <a:gd name="connsiteY159" fmla="*/ 378550 h 927414"/>
                <a:gd name="connsiteX160" fmla="*/ 948492 w 3024845"/>
                <a:gd name="connsiteY160" fmla="*/ 447727 h 927414"/>
                <a:gd name="connsiteX161" fmla="*/ 949252 w 3024845"/>
                <a:gd name="connsiteY161" fmla="*/ 447997 h 927414"/>
                <a:gd name="connsiteX162" fmla="*/ 954572 w 3024845"/>
                <a:gd name="connsiteY162" fmla="*/ 449889 h 927414"/>
                <a:gd name="connsiteX163" fmla="*/ 954572 w 3024845"/>
                <a:gd name="connsiteY163" fmla="*/ 363418 h 927414"/>
                <a:gd name="connsiteX164" fmla="*/ 958625 w 3024845"/>
                <a:gd name="connsiteY164" fmla="*/ 330991 h 927414"/>
                <a:gd name="connsiteX165" fmla="*/ 997132 w 3024845"/>
                <a:gd name="connsiteY165" fmla="*/ 330991 h 927414"/>
                <a:gd name="connsiteX166" fmla="*/ 997132 w 3024845"/>
                <a:gd name="connsiteY166" fmla="*/ 363418 h 927414"/>
                <a:gd name="connsiteX167" fmla="*/ 997892 w 3024845"/>
                <a:gd name="connsiteY167" fmla="*/ 363418 h 927414"/>
                <a:gd name="connsiteX168" fmla="*/ 1003212 w 3024845"/>
                <a:gd name="connsiteY168" fmla="*/ 363418 h 927414"/>
                <a:gd name="connsiteX169" fmla="*/ 1003212 w 3024845"/>
                <a:gd name="connsiteY169" fmla="*/ 281270 h 927414"/>
                <a:gd name="connsiteX170" fmla="*/ 1004986 w 3024845"/>
                <a:gd name="connsiteY170" fmla="*/ 281270 h 927414"/>
                <a:gd name="connsiteX171" fmla="*/ 1017399 w 3024845"/>
                <a:gd name="connsiteY171" fmla="*/ 281270 h 927414"/>
                <a:gd name="connsiteX172" fmla="*/ 1017399 w 3024845"/>
                <a:gd name="connsiteY172" fmla="*/ 279379 h 927414"/>
                <a:gd name="connsiteX173" fmla="*/ 1017399 w 3024845"/>
                <a:gd name="connsiteY173" fmla="*/ 266138 h 927414"/>
                <a:gd name="connsiteX174" fmla="*/ 1039693 w 3024845"/>
                <a:gd name="connsiteY174" fmla="*/ 266138 h 927414"/>
                <a:gd name="connsiteX175" fmla="*/ 1039693 w 3024845"/>
                <a:gd name="connsiteY175" fmla="*/ 265057 h 927414"/>
                <a:gd name="connsiteX176" fmla="*/ 1039693 w 3024845"/>
                <a:gd name="connsiteY176" fmla="*/ 257491 h 927414"/>
                <a:gd name="connsiteX177" fmla="*/ 1041466 w 3024845"/>
                <a:gd name="connsiteY177" fmla="*/ 257491 h 927414"/>
                <a:gd name="connsiteX178" fmla="*/ 1053880 w 3024845"/>
                <a:gd name="connsiteY178" fmla="*/ 257491 h 927414"/>
                <a:gd name="connsiteX179" fmla="*/ 1053880 w 3024845"/>
                <a:gd name="connsiteY179" fmla="*/ 258572 h 927414"/>
                <a:gd name="connsiteX180" fmla="*/ 1053880 w 3024845"/>
                <a:gd name="connsiteY180" fmla="*/ 266138 h 927414"/>
                <a:gd name="connsiteX181" fmla="*/ 1054640 w 3024845"/>
                <a:gd name="connsiteY181" fmla="*/ 266138 h 927414"/>
                <a:gd name="connsiteX182" fmla="*/ 1059960 w 3024845"/>
                <a:gd name="connsiteY182" fmla="*/ 266138 h 927414"/>
                <a:gd name="connsiteX183" fmla="*/ 1070093 w 3024845"/>
                <a:gd name="connsiteY183" fmla="*/ 261814 h 927414"/>
                <a:gd name="connsiteX184" fmla="*/ 1074146 w 3024845"/>
                <a:gd name="connsiteY184" fmla="*/ 265057 h 927414"/>
                <a:gd name="connsiteX185" fmla="*/ 1074146 w 3024845"/>
                <a:gd name="connsiteY185" fmla="*/ 257491 h 927414"/>
                <a:gd name="connsiteX186" fmla="*/ 1076426 w 3024845"/>
                <a:gd name="connsiteY186" fmla="*/ 257491 h 927414"/>
                <a:gd name="connsiteX187" fmla="*/ 1092387 w 3024845"/>
                <a:gd name="connsiteY187" fmla="*/ 257491 h 927414"/>
                <a:gd name="connsiteX188" fmla="*/ 1092387 w 3024845"/>
                <a:gd name="connsiteY188" fmla="*/ 258572 h 927414"/>
                <a:gd name="connsiteX189" fmla="*/ 1092387 w 3024845"/>
                <a:gd name="connsiteY189" fmla="*/ 266138 h 927414"/>
                <a:gd name="connsiteX190" fmla="*/ 1122787 w 3024845"/>
                <a:gd name="connsiteY190" fmla="*/ 266138 h 927414"/>
                <a:gd name="connsiteX191" fmla="*/ 1122787 w 3024845"/>
                <a:gd name="connsiteY191" fmla="*/ 267759 h 927414"/>
                <a:gd name="connsiteX192" fmla="*/ 1122787 w 3024845"/>
                <a:gd name="connsiteY192" fmla="*/ 279109 h 927414"/>
                <a:gd name="connsiteX193" fmla="*/ 1149134 w 3024845"/>
                <a:gd name="connsiteY193" fmla="*/ 279109 h 927414"/>
                <a:gd name="connsiteX194" fmla="*/ 1149134 w 3024845"/>
                <a:gd name="connsiteY194" fmla="*/ 309373 h 927414"/>
                <a:gd name="connsiteX195" fmla="*/ 1149894 w 3024845"/>
                <a:gd name="connsiteY195" fmla="*/ 309373 h 927414"/>
                <a:gd name="connsiteX196" fmla="*/ 1155214 w 3024845"/>
                <a:gd name="connsiteY196" fmla="*/ 309373 h 927414"/>
                <a:gd name="connsiteX197" fmla="*/ 1155214 w 3024845"/>
                <a:gd name="connsiteY197" fmla="*/ 310454 h 927414"/>
                <a:gd name="connsiteX198" fmla="*/ 1155214 w 3024845"/>
                <a:gd name="connsiteY198" fmla="*/ 318021 h 927414"/>
                <a:gd name="connsiteX199" fmla="*/ 1159268 w 3024845"/>
                <a:gd name="connsiteY199" fmla="*/ 348285 h 927414"/>
                <a:gd name="connsiteX200" fmla="*/ 1160028 w 3024845"/>
                <a:gd name="connsiteY200" fmla="*/ 348285 h 927414"/>
                <a:gd name="connsiteX201" fmla="*/ 1165348 w 3024845"/>
                <a:gd name="connsiteY201" fmla="*/ 348285 h 927414"/>
                <a:gd name="connsiteX202" fmla="*/ 1165348 w 3024845"/>
                <a:gd name="connsiteY202" fmla="*/ 349096 h 927414"/>
                <a:gd name="connsiteX203" fmla="*/ 1165348 w 3024845"/>
                <a:gd name="connsiteY203" fmla="*/ 354771 h 927414"/>
                <a:gd name="connsiteX204" fmla="*/ 1166361 w 3024845"/>
                <a:gd name="connsiteY204" fmla="*/ 354771 h 927414"/>
                <a:gd name="connsiteX205" fmla="*/ 1173454 w 3024845"/>
                <a:gd name="connsiteY205" fmla="*/ 354771 h 927414"/>
                <a:gd name="connsiteX206" fmla="*/ 1173454 w 3024845"/>
                <a:gd name="connsiteY206" fmla="*/ 385036 h 927414"/>
                <a:gd name="connsiteX207" fmla="*/ 1175481 w 3024845"/>
                <a:gd name="connsiteY207" fmla="*/ 385036 h 927414"/>
                <a:gd name="connsiteX208" fmla="*/ 1189668 w 3024845"/>
                <a:gd name="connsiteY208" fmla="*/ 385036 h 927414"/>
                <a:gd name="connsiteX209" fmla="*/ 1189668 w 3024845"/>
                <a:gd name="connsiteY209" fmla="*/ 408815 h 927414"/>
                <a:gd name="connsiteX210" fmla="*/ 1191695 w 3024845"/>
                <a:gd name="connsiteY210" fmla="*/ 410436 h 927414"/>
                <a:gd name="connsiteX211" fmla="*/ 1191695 w 3024845"/>
                <a:gd name="connsiteY211" fmla="*/ 421786 h 927414"/>
                <a:gd name="connsiteX212" fmla="*/ 1192455 w 3024845"/>
                <a:gd name="connsiteY212" fmla="*/ 421786 h 927414"/>
                <a:gd name="connsiteX213" fmla="*/ 1197775 w 3024845"/>
                <a:gd name="connsiteY213" fmla="*/ 421786 h 927414"/>
                <a:gd name="connsiteX214" fmla="*/ 1197775 w 3024845"/>
                <a:gd name="connsiteY214" fmla="*/ 445565 h 927414"/>
                <a:gd name="connsiteX215" fmla="*/ 1199041 w 3024845"/>
                <a:gd name="connsiteY215" fmla="*/ 445565 h 927414"/>
                <a:gd name="connsiteX216" fmla="*/ 1207908 w 3024845"/>
                <a:gd name="connsiteY216" fmla="*/ 445565 h 927414"/>
                <a:gd name="connsiteX217" fmla="*/ 1209935 w 3024845"/>
                <a:gd name="connsiteY217" fmla="*/ 449619 h 927414"/>
                <a:gd name="connsiteX218" fmla="*/ 1209935 w 3024845"/>
                <a:gd name="connsiteY218" fmla="*/ 462860 h 927414"/>
                <a:gd name="connsiteX219" fmla="*/ 1211455 w 3024845"/>
                <a:gd name="connsiteY219" fmla="*/ 460968 h 927414"/>
                <a:gd name="connsiteX220" fmla="*/ 1222095 w 3024845"/>
                <a:gd name="connsiteY220" fmla="*/ 447727 h 927414"/>
                <a:gd name="connsiteX221" fmla="*/ 1250469 w 3024845"/>
                <a:gd name="connsiteY221" fmla="*/ 447727 h 927414"/>
                <a:gd name="connsiteX222" fmla="*/ 1250469 w 3024845"/>
                <a:gd name="connsiteY222" fmla="*/ 534198 h 927414"/>
                <a:gd name="connsiteX223" fmla="*/ 1251229 w 3024845"/>
                <a:gd name="connsiteY223" fmla="*/ 534198 h 927414"/>
                <a:gd name="connsiteX224" fmla="*/ 1256549 w 3024845"/>
                <a:gd name="connsiteY224" fmla="*/ 534198 h 927414"/>
                <a:gd name="connsiteX225" fmla="*/ 1257309 w 3024845"/>
                <a:gd name="connsiteY225" fmla="*/ 532847 h 927414"/>
                <a:gd name="connsiteX226" fmla="*/ 1262629 w 3024845"/>
                <a:gd name="connsiteY226" fmla="*/ 523389 h 927414"/>
                <a:gd name="connsiteX227" fmla="*/ 1262629 w 3024845"/>
                <a:gd name="connsiteY227" fmla="*/ 525281 h 927414"/>
                <a:gd name="connsiteX228" fmla="*/ 1262629 w 3024845"/>
                <a:gd name="connsiteY228" fmla="*/ 538522 h 927414"/>
                <a:gd name="connsiteX229" fmla="*/ 1266682 w 3024845"/>
                <a:gd name="connsiteY229" fmla="*/ 493125 h 927414"/>
                <a:gd name="connsiteX230" fmla="*/ 1267442 w 3024845"/>
                <a:gd name="connsiteY230" fmla="*/ 493125 h 927414"/>
                <a:gd name="connsiteX231" fmla="*/ 1272762 w 3024845"/>
                <a:gd name="connsiteY231" fmla="*/ 493125 h 927414"/>
                <a:gd name="connsiteX232" fmla="*/ 1272762 w 3024845"/>
                <a:gd name="connsiteY232" fmla="*/ 428271 h 927414"/>
                <a:gd name="connsiteX233" fmla="*/ 1273776 w 3024845"/>
                <a:gd name="connsiteY233" fmla="*/ 428271 h 927414"/>
                <a:gd name="connsiteX234" fmla="*/ 1280869 w 3024845"/>
                <a:gd name="connsiteY234" fmla="*/ 428271 h 927414"/>
                <a:gd name="connsiteX235" fmla="*/ 1293029 w 3024845"/>
                <a:gd name="connsiteY235" fmla="*/ 385036 h 927414"/>
                <a:gd name="connsiteX236" fmla="*/ 1294296 w 3024845"/>
                <a:gd name="connsiteY236" fmla="*/ 385036 h 927414"/>
                <a:gd name="connsiteX237" fmla="*/ 1303163 w 3024845"/>
                <a:gd name="connsiteY237" fmla="*/ 385036 h 927414"/>
                <a:gd name="connsiteX238" fmla="*/ 1313296 w 3024845"/>
                <a:gd name="connsiteY238" fmla="*/ 428271 h 927414"/>
                <a:gd name="connsiteX239" fmla="*/ 1314309 w 3024845"/>
                <a:gd name="connsiteY239" fmla="*/ 428271 h 927414"/>
                <a:gd name="connsiteX240" fmla="*/ 1321403 w 3024845"/>
                <a:gd name="connsiteY240" fmla="*/ 428271 h 927414"/>
                <a:gd name="connsiteX241" fmla="*/ 1321403 w 3024845"/>
                <a:gd name="connsiteY241" fmla="*/ 467183 h 927414"/>
                <a:gd name="connsiteX242" fmla="*/ 1323176 w 3024845"/>
                <a:gd name="connsiteY242" fmla="*/ 467183 h 927414"/>
                <a:gd name="connsiteX243" fmla="*/ 1335590 w 3024845"/>
                <a:gd name="connsiteY243" fmla="*/ 467183 h 927414"/>
                <a:gd name="connsiteX244" fmla="*/ 1335590 w 3024845"/>
                <a:gd name="connsiteY244" fmla="*/ 469345 h 927414"/>
                <a:gd name="connsiteX245" fmla="*/ 1335590 w 3024845"/>
                <a:gd name="connsiteY245" fmla="*/ 484477 h 927414"/>
                <a:gd name="connsiteX246" fmla="*/ 1339643 w 3024845"/>
                <a:gd name="connsiteY246" fmla="*/ 482316 h 927414"/>
                <a:gd name="connsiteX247" fmla="*/ 1339643 w 3024845"/>
                <a:gd name="connsiteY247" fmla="*/ 467183 h 927414"/>
                <a:gd name="connsiteX248" fmla="*/ 1341163 w 3024845"/>
                <a:gd name="connsiteY248" fmla="*/ 467183 h 927414"/>
                <a:gd name="connsiteX249" fmla="*/ 1351803 w 3024845"/>
                <a:gd name="connsiteY249" fmla="*/ 467183 h 927414"/>
                <a:gd name="connsiteX250" fmla="*/ 1351803 w 3024845"/>
                <a:gd name="connsiteY250" fmla="*/ 468804 h 927414"/>
                <a:gd name="connsiteX251" fmla="*/ 1351803 w 3024845"/>
                <a:gd name="connsiteY251" fmla="*/ 480154 h 927414"/>
                <a:gd name="connsiteX252" fmla="*/ 1382204 w 3024845"/>
                <a:gd name="connsiteY252" fmla="*/ 480154 h 927414"/>
                <a:gd name="connsiteX253" fmla="*/ 1382204 w 3024845"/>
                <a:gd name="connsiteY253" fmla="*/ 443404 h 927414"/>
                <a:gd name="connsiteX254" fmla="*/ 1383470 w 3024845"/>
                <a:gd name="connsiteY254" fmla="*/ 443404 h 927414"/>
                <a:gd name="connsiteX255" fmla="*/ 1392337 w 3024845"/>
                <a:gd name="connsiteY255" fmla="*/ 443404 h 927414"/>
                <a:gd name="connsiteX256" fmla="*/ 1392337 w 3024845"/>
                <a:gd name="connsiteY256" fmla="*/ 465021 h 927414"/>
                <a:gd name="connsiteX257" fmla="*/ 1394364 w 3024845"/>
                <a:gd name="connsiteY257" fmla="*/ 432595 h 927414"/>
                <a:gd name="connsiteX258" fmla="*/ 1416657 w 3024845"/>
                <a:gd name="connsiteY258" fmla="*/ 432595 h 927414"/>
                <a:gd name="connsiteX259" fmla="*/ 1416657 w 3024845"/>
                <a:gd name="connsiteY259" fmla="*/ 430973 h 927414"/>
                <a:gd name="connsiteX260" fmla="*/ 1416657 w 3024845"/>
                <a:gd name="connsiteY260" fmla="*/ 419624 h 927414"/>
                <a:gd name="connsiteX261" fmla="*/ 1417417 w 3024845"/>
                <a:gd name="connsiteY261" fmla="*/ 419624 h 927414"/>
                <a:gd name="connsiteX262" fmla="*/ 1422737 w 3024845"/>
                <a:gd name="connsiteY262" fmla="*/ 419624 h 927414"/>
                <a:gd name="connsiteX263" fmla="*/ 1422737 w 3024845"/>
                <a:gd name="connsiteY263" fmla="*/ 417733 h 927414"/>
                <a:gd name="connsiteX264" fmla="*/ 1422737 w 3024845"/>
                <a:gd name="connsiteY264" fmla="*/ 404492 h 927414"/>
                <a:gd name="connsiteX265" fmla="*/ 1426791 w 3024845"/>
                <a:gd name="connsiteY265" fmla="*/ 410977 h 927414"/>
                <a:gd name="connsiteX266" fmla="*/ 1429071 w 3024845"/>
                <a:gd name="connsiteY266" fmla="*/ 410977 h 927414"/>
                <a:gd name="connsiteX267" fmla="*/ 1445031 w 3024845"/>
                <a:gd name="connsiteY267" fmla="*/ 410977 h 927414"/>
                <a:gd name="connsiteX268" fmla="*/ 1445031 w 3024845"/>
                <a:gd name="connsiteY268" fmla="*/ 410166 h 927414"/>
                <a:gd name="connsiteX269" fmla="*/ 1445031 w 3024845"/>
                <a:gd name="connsiteY269" fmla="*/ 404492 h 927414"/>
                <a:gd name="connsiteX270" fmla="*/ 1445791 w 3024845"/>
                <a:gd name="connsiteY270" fmla="*/ 404492 h 927414"/>
                <a:gd name="connsiteX271" fmla="*/ 1451111 w 3024845"/>
                <a:gd name="connsiteY271" fmla="*/ 404492 h 927414"/>
                <a:gd name="connsiteX272" fmla="*/ 1451111 w 3024845"/>
                <a:gd name="connsiteY272" fmla="*/ 405843 h 927414"/>
                <a:gd name="connsiteX273" fmla="*/ 1451111 w 3024845"/>
                <a:gd name="connsiteY273" fmla="*/ 415301 h 927414"/>
                <a:gd name="connsiteX274" fmla="*/ 1489618 w 3024845"/>
                <a:gd name="connsiteY274" fmla="*/ 415301 h 927414"/>
                <a:gd name="connsiteX275" fmla="*/ 1489618 w 3024845"/>
                <a:gd name="connsiteY275" fmla="*/ 553654 h 927414"/>
                <a:gd name="connsiteX276" fmla="*/ 1491138 w 3024845"/>
                <a:gd name="connsiteY276" fmla="*/ 553654 h 927414"/>
                <a:gd name="connsiteX277" fmla="*/ 1501778 w 3024845"/>
                <a:gd name="connsiteY277" fmla="*/ 553654 h 927414"/>
                <a:gd name="connsiteX278" fmla="*/ 1501778 w 3024845"/>
                <a:gd name="connsiteY278" fmla="*/ 540684 h 927414"/>
                <a:gd name="connsiteX279" fmla="*/ 1505832 w 3024845"/>
                <a:gd name="connsiteY279" fmla="*/ 540684 h 927414"/>
                <a:gd name="connsiteX280" fmla="*/ 1505832 w 3024845"/>
                <a:gd name="connsiteY280" fmla="*/ 553654 h 927414"/>
                <a:gd name="connsiteX281" fmla="*/ 1536232 w 3024845"/>
                <a:gd name="connsiteY281" fmla="*/ 553654 h 927414"/>
                <a:gd name="connsiteX282" fmla="*/ 1536232 w 3024845"/>
                <a:gd name="connsiteY282" fmla="*/ 523389 h 927414"/>
                <a:gd name="connsiteX283" fmla="*/ 1548392 w 3024845"/>
                <a:gd name="connsiteY283" fmla="*/ 523389 h 927414"/>
                <a:gd name="connsiteX284" fmla="*/ 1560552 w 3024845"/>
                <a:gd name="connsiteY284" fmla="*/ 521228 h 927414"/>
                <a:gd name="connsiteX285" fmla="*/ 1564606 w 3024845"/>
                <a:gd name="connsiteY285" fmla="*/ 523389 h 927414"/>
                <a:gd name="connsiteX286" fmla="*/ 1574739 w 3024845"/>
                <a:gd name="connsiteY286" fmla="*/ 523389 h 927414"/>
                <a:gd name="connsiteX287" fmla="*/ 1574739 w 3024845"/>
                <a:gd name="connsiteY287" fmla="*/ 553654 h 927414"/>
                <a:gd name="connsiteX288" fmla="*/ 1582846 w 3024845"/>
                <a:gd name="connsiteY288" fmla="*/ 553654 h 927414"/>
                <a:gd name="connsiteX289" fmla="*/ 1582846 w 3024845"/>
                <a:gd name="connsiteY289" fmla="*/ 570949 h 927414"/>
                <a:gd name="connsiteX290" fmla="*/ 1592182 w 3024845"/>
                <a:gd name="connsiteY290" fmla="*/ 571854 h 927414"/>
                <a:gd name="connsiteX291" fmla="*/ 1605140 w 3024845"/>
                <a:gd name="connsiteY291" fmla="*/ 571854 h 927414"/>
                <a:gd name="connsiteX292" fmla="*/ 1605140 w 3024845"/>
                <a:gd name="connsiteY292" fmla="*/ 555816 h 927414"/>
                <a:gd name="connsiteX293" fmla="*/ 1673096 w 3024845"/>
                <a:gd name="connsiteY293" fmla="*/ 555816 h 927414"/>
                <a:gd name="connsiteX294" fmla="*/ 1673096 w 3024845"/>
                <a:gd name="connsiteY294" fmla="*/ 470563 h 927414"/>
                <a:gd name="connsiteX295" fmla="*/ 1745104 w 3024845"/>
                <a:gd name="connsiteY295" fmla="*/ 470563 h 927414"/>
                <a:gd name="connsiteX296" fmla="*/ 1745104 w 3024845"/>
                <a:gd name="connsiteY296" fmla="*/ 549331 h 927414"/>
                <a:gd name="connsiteX297" fmla="*/ 1747008 w 3024845"/>
                <a:gd name="connsiteY297" fmla="*/ 549331 h 927414"/>
                <a:gd name="connsiteX298" fmla="*/ 1748250 w 3024845"/>
                <a:gd name="connsiteY298" fmla="*/ 571854 h 927414"/>
                <a:gd name="connsiteX299" fmla="*/ 1757926 w 3024845"/>
                <a:gd name="connsiteY299" fmla="*/ 571854 h 927414"/>
                <a:gd name="connsiteX300" fmla="*/ 1759168 w 3024845"/>
                <a:gd name="connsiteY300" fmla="*/ 549331 h 927414"/>
                <a:gd name="connsiteX301" fmla="*/ 1765248 w 3024845"/>
                <a:gd name="connsiteY301" fmla="*/ 549331 h 927414"/>
                <a:gd name="connsiteX302" fmla="*/ 1766490 w 3024845"/>
                <a:gd name="connsiteY302" fmla="*/ 571854 h 927414"/>
                <a:gd name="connsiteX303" fmla="*/ 1817112 w 3024845"/>
                <a:gd name="connsiteY303" fmla="*/ 571854 h 927414"/>
                <a:gd name="connsiteX304" fmla="*/ 1817112 w 3024845"/>
                <a:gd name="connsiteY304" fmla="*/ 408826 h 927414"/>
                <a:gd name="connsiteX305" fmla="*/ 2014439 w 3024845"/>
                <a:gd name="connsiteY305" fmla="*/ 408826 h 927414"/>
                <a:gd name="connsiteX306" fmla="*/ 2014439 w 3024845"/>
                <a:gd name="connsiteY306" fmla="*/ 571854 h 927414"/>
                <a:gd name="connsiteX307" fmla="*/ 2033136 w 3024845"/>
                <a:gd name="connsiteY307" fmla="*/ 571854 h 927414"/>
                <a:gd name="connsiteX308" fmla="*/ 2033136 w 3024845"/>
                <a:gd name="connsiteY308" fmla="*/ 489161 h 927414"/>
                <a:gd name="connsiteX309" fmla="*/ 2128256 w 3024845"/>
                <a:gd name="connsiteY309" fmla="*/ 489161 h 927414"/>
                <a:gd name="connsiteX310" fmla="*/ 2146266 w 3024845"/>
                <a:gd name="connsiteY310" fmla="*/ 239 h 927414"/>
                <a:gd name="connsiteX311" fmla="*/ 2180720 w 3024845"/>
                <a:gd name="connsiteY311" fmla="*/ 423948 h 927414"/>
                <a:gd name="connsiteX312" fmla="*/ 2245574 w 3024845"/>
                <a:gd name="connsiteY312" fmla="*/ 423948 h 927414"/>
                <a:gd name="connsiteX313" fmla="*/ 2245574 w 3024845"/>
                <a:gd name="connsiteY313" fmla="*/ 499610 h 927414"/>
                <a:gd name="connsiteX314" fmla="*/ 2253681 w 3024845"/>
                <a:gd name="connsiteY314" fmla="*/ 499610 h 927414"/>
                <a:gd name="connsiteX315" fmla="*/ 2255708 w 3024845"/>
                <a:gd name="connsiteY315" fmla="*/ 493125 h 927414"/>
                <a:gd name="connsiteX316" fmla="*/ 2261788 w 3024845"/>
                <a:gd name="connsiteY316" fmla="*/ 493125 h 927414"/>
                <a:gd name="connsiteX317" fmla="*/ 2263815 w 3024845"/>
                <a:gd name="connsiteY317" fmla="*/ 501772 h 927414"/>
                <a:gd name="connsiteX318" fmla="*/ 2275975 w 3024845"/>
                <a:gd name="connsiteY318" fmla="*/ 501772 h 927414"/>
                <a:gd name="connsiteX319" fmla="*/ 2275975 w 3024845"/>
                <a:gd name="connsiteY319" fmla="*/ 495286 h 927414"/>
                <a:gd name="connsiteX320" fmla="*/ 2298268 w 3024845"/>
                <a:gd name="connsiteY320" fmla="*/ 495286 h 927414"/>
                <a:gd name="connsiteX321" fmla="*/ 2298268 w 3024845"/>
                <a:gd name="connsiteY321" fmla="*/ 501772 h 927414"/>
                <a:gd name="connsiteX322" fmla="*/ 2318535 w 3024845"/>
                <a:gd name="connsiteY322" fmla="*/ 501772 h 927414"/>
                <a:gd name="connsiteX323" fmla="*/ 2318535 w 3024845"/>
                <a:gd name="connsiteY323" fmla="*/ 547169 h 927414"/>
                <a:gd name="connsiteX324" fmla="*/ 2332722 w 3024845"/>
                <a:gd name="connsiteY324" fmla="*/ 547169 h 927414"/>
                <a:gd name="connsiteX325" fmla="*/ 2332722 w 3024845"/>
                <a:gd name="connsiteY325" fmla="*/ 534198 h 927414"/>
                <a:gd name="connsiteX326" fmla="*/ 2348936 w 3024845"/>
                <a:gd name="connsiteY326" fmla="*/ 534198 h 927414"/>
                <a:gd name="connsiteX327" fmla="*/ 2348936 w 3024845"/>
                <a:gd name="connsiteY327" fmla="*/ 354771 h 927414"/>
                <a:gd name="connsiteX328" fmla="*/ 2355016 w 3024845"/>
                <a:gd name="connsiteY328" fmla="*/ 348285 h 927414"/>
                <a:gd name="connsiteX329" fmla="*/ 2427977 w 3024845"/>
                <a:gd name="connsiteY329" fmla="*/ 348285 h 927414"/>
                <a:gd name="connsiteX330" fmla="*/ 2427977 w 3024845"/>
                <a:gd name="connsiteY330" fmla="*/ 356933 h 927414"/>
                <a:gd name="connsiteX331" fmla="*/ 2438110 w 3024845"/>
                <a:gd name="connsiteY331" fmla="*/ 356933 h 927414"/>
                <a:gd name="connsiteX332" fmla="*/ 2438110 w 3024845"/>
                <a:gd name="connsiteY332" fmla="*/ 471507 h 927414"/>
                <a:gd name="connsiteX333" fmla="*/ 2460404 w 3024845"/>
                <a:gd name="connsiteY333" fmla="*/ 471507 h 927414"/>
                <a:gd name="connsiteX334" fmla="*/ 2460404 w 3024845"/>
                <a:gd name="connsiteY334" fmla="*/ 404492 h 927414"/>
                <a:gd name="connsiteX335" fmla="*/ 2486751 w 3024845"/>
                <a:gd name="connsiteY335" fmla="*/ 404492 h 927414"/>
                <a:gd name="connsiteX336" fmla="*/ 2490804 w 3024845"/>
                <a:gd name="connsiteY336" fmla="*/ 400168 h 927414"/>
                <a:gd name="connsiteX337" fmla="*/ 2498911 w 3024845"/>
                <a:gd name="connsiteY337" fmla="*/ 400168 h 927414"/>
                <a:gd name="connsiteX338" fmla="*/ 2502964 w 3024845"/>
                <a:gd name="connsiteY338" fmla="*/ 404492 h 927414"/>
                <a:gd name="connsiteX339" fmla="*/ 2525258 w 3024845"/>
                <a:gd name="connsiteY339" fmla="*/ 404492 h 927414"/>
                <a:gd name="connsiteX340" fmla="*/ 2525258 w 3024845"/>
                <a:gd name="connsiteY340" fmla="*/ 287756 h 927414"/>
                <a:gd name="connsiteX341" fmla="*/ 2582005 w 3024845"/>
                <a:gd name="connsiteY341" fmla="*/ 276947 h 927414"/>
                <a:gd name="connsiteX342" fmla="*/ 2582005 w 3024845"/>
                <a:gd name="connsiteY342" fmla="*/ 278028 h 927414"/>
                <a:gd name="connsiteX343" fmla="*/ 2582005 w 3024845"/>
                <a:gd name="connsiteY343" fmla="*/ 285594 h 927414"/>
                <a:gd name="connsiteX344" fmla="*/ 2608352 w 3024845"/>
                <a:gd name="connsiteY344" fmla="*/ 285594 h 927414"/>
                <a:gd name="connsiteX345" fmla="*/ 2608352 w 3024845"/>
                <a:gd name="connsiteY345" fmla="*/ 540684 h 927414"/>
                <a:gd name="connsiteX346" fmla="*/ 2630646 w 3024845"/>
                <a:gd name="connsiteY346" fmla="*/ 540684 h 927414"/>
                <a:gd name="connsiteX347" fmla="*/ 2630646 w 3024845"/>
                <a:gd name="connsiteY347" fmla="*/ 536360 h 927414"/>
                <a:gd name="connsiteX348" fmla="*/ 2642806 w 3024845"/>
                <a:gd name="connsiteY348" fmla="*/ 536360 h 927414"/>
                <a:gd name="connsiteX349" fmla="*/ 2642806 w 3024845"/>
                <a:gd name="connsiteY349" fmla="*/ 540684 h 927414"/>
                <a:gd name="connsiteX350" fmla="*/ 2667126 w 3024845"/>
                <a:gd name="connsiteY350" fmla="*/ 540684 h 927414"/>
                <a:gd name="connsiteX351" fmla="*/ 2667126 w 3024845"/>
                <a:gd name="connsiteY351" fmla="*/ 527713 h 927414"/>
                <a:gd name="connsiteX352" fmla="*/ 2695500 w 3024845"/>
                <a:gd name="connsiteY352" fmla="*/ 527713 h 927414"/>
                <a:gd name="connsiteX353" fmla="*/ 2707660 w 3024845"/>
                <a:gd name="connsiteY353" fmla="*/ 523389 h 927414"/>
                <a:gd name="connsiteX354" fmla="*/ 2727927 w 3024845"/>
                <a:gd name="connsiteY354" fmla="*/ 527713 h 927414"/>
                <a:gd name="connsiteX355" fmla="*/ 2727927 w 3024845"/>
                <a:gd name="connsiteY355" fmla="*/ 510419 h 927414"/>
                <a:gd name="connsiteX356" fmla="*/ 2736034 w 3024845"/>
                <a:gd name="connsiteY356" fmla="*/ 510419 h 927414"/>
                <a:gd name="connsiteX357" fmla="*/ 2736034 w 3024845"/>
                <a:gd name="connsiteY357" fmla="*/ 497448 h 927414"/>
                <a:gd name="connsiteX358" fmla="*/ 2792781 w 3024845"/>
                <a:gd name="connsiteY358" fmla="*/ 497448 h 927414"/>
                <a:gd name="connsiteX359" fmla="*/ 2792781 w 3024845"/>
                <a:gd name="connsiteY359" fmla="*/ 467183 h 927414"/>
                <a:gd name="connsiteX360" fmla="*/ 2811021 w 3024845"/>
                <a:gd name="connsiteY360" fmla="*/ 467183 h 927414"/>
                <a:gd name="connsiteX361" fmla="*/ 2811021 w 3024845"/>
                <a:gd name="connsiteY361" fmla="*/ 460698 h 927414"/>
                <a:gd name="connsiteX362" fmla="*/ 2823181 w 3024845"/>
                <a:gd name="connsiteY362" fmla="*/ 460698 h 927414"/>
                <a:gd name="connsiteX363" fmla="*/ 2823181 w 3024845"/>
                <a:gd name="connsiteY363" fmla="*/ 467183 h 927414"/>
                <a:gd name="connsiteX364" fmla="*/ 2839395 w 3024845"/>
                <a:gd name="connsiteY364" fmla="*/ 467183 h 927414"/>
                <a:gd name="connsiteX365" fmla="*/ 2839395 w 3024845"/>
                <a:gd name="connsiteY365" fmla="*/ 516904 h 927414"/>
                <a:gd name="connsiteX366" fmla="*/ 2871822 w 3024845"/>
                <a:gd name="connsiteY366" fmla="*/ 516904 h 927414"/>
                <a:gd name="connsiteX367" fmla="*/ 2871822 w 3024845"/>
                <a:gd name="connsiteY367" fmla="*/ 490963 h 927414"/>
                <a:gd name="connsiteX368" fmla="*/ 2910329 w 3024845"/>
                <a:gd name="connsiteY368" fmla="*/ 490963 h 927414"/>
                <a:gd name="connsiteX369" fmla="*/ 2910329 w 3024845"/>
                <a:gd name="connsiteY369" fmla="*/ 460698 h 927414"/>
                <a:gd name="connsiteX370" fmla="*/ 2958970 w 3024845"/>
                <a:gd name="connsiteY370" fmla="*/ 460698 h 927414"/>
                <a:gd name="connsiteX371" fmla="*/ 2958970 w 3024845"/>
                <a:gd name="connsiteY371" fmla="*/ 571854 h 927414"/>
                <a:gd name="connsiteX372" fmla="*/ 2958970 w 3024845"/>
                <a:gd name="connsiteY372" fmla="*/ 585633 h 927414"/>
                <a:gd name="connsiteX373" fmla="*/ 3024845 w 3024845"/>
                <a:gd name="connsiteY373" fmla="*/ 585633 h 927414"/>
                <a:gd name="connsiteX374" fmla="*/ 3024845 w 3024845"/>
                <a:gd name="connsiteY374" fmla="*/ 927414 h 927414"/>
                <a:gd name="connsiteX375" fmla="*/ 2054 w 3024845"/>
                <a:gd name="connsiteY375" fmla="*/ 925081 h 927414"/>
                <a:gd name="connsiteX376" fmla="*/ 0 w 3024845"/>
                <a:gd name="connsiteY376" fmla="*/ 490963 h 927414"/>
                <a:gd name="connsiteX377" fmla="*/ 20267 w 3024845"/>
                <a:gd name="connsiteY377" fmla="*/ 490963 h 927414"/>
                <a:gd name="connsiteX378" fmla="*/ 20774 w 3024845"/>
                <a:gd name="connsiteY378" fmla="*/ 489882 h 927414"/>
                <a:gd name="connsiteX379" fmla="*/ 24320 w 3024845"/>
                <a:gd name="connsiteY379" fmla="*/ 482316 h 927414"/>
                <a:gd name="connsiteX380" fmla="*/ 26094 w 3024845"/>
                <a:gd name="connsiteY380" fmla="*/ 482586 h 927414"/>
                <a:gd name="connsiteX381" fmla="*/ 38507 w 3024845"/>
                <a:gd name="connsiteY381" fmla="*/ 484477 h 927414"/>
                <a:gd name="connsiteX382" fmla="*/ 39014 w 3024845"/>
                <a:gd name="connsiteY382" fmla="*/ 485829 h 927414"/>
                <a:gd name="connsiteX383" fmla="*/ 42560 w 3024845"/>
                <a:gd name="connsiteY383" fmla="*/ 495286 h 927414"/>
                <a:gd name="connsiteX384" fmla="*/ 68907 w 3024845"/>
                <a:gd name="connsiteY384" fmla="*/ 497448 h 927414"/>
                <a:gd name="connsiteX385" fmla="*/ 68907 w 3024845"/>
                <a:gd name="connsiteY385" fmla="*/ 374227 h 927414"/>
                <a:gd name="connsiteX386" fmla="*/ 70934 w 3024845"/>
                <a:gd name="connsiteY386" fmla="*/ 374227 h 927414"/>
                <a:gd name="connsiteX387" fmla="*/ 85121 w 3024845"/>
                <a:gd name="connsiteY387" fmla="*/ 374227 h 927414"/>
                <a:gd name="connsiteX388" fmla="*/ 85121 w 3024845"/>
                <a:gd name="connsiteY388" fmla="*/ 238035 h 927414"/>
                <a:gd name="connsiteX389" fmla="*/ 86894 w 3024845"/>
                <a:gd name="connsiteY389" fmla="*/ 238035 h 927414"/>
                <a:gd name="connsiteX390" fmla="*/ 99308 w 3024845"/>
                <a:gd name="connsiteY390" fmla="*/ 238035 h 927414"/>
                <a:gd name="connsiteX391" fmla="*/ 99308 w 3024845"/>
                <a:gd name="connsiteY391" fmla="*/ 123461 h 927414"/>
                <a:gd name="connsiteX392" fmla="*/ 103361 w 3024845"/>
                <a:gd name="connsiteY392" fmla="*/ 95357 h 927414"/>
                <a:gd name="connsiteX393" fmla="*/ 105388 w 3024845"/>
                <a:gd name="connsiteY393" fmla="*/ 95357 h 927414"/>
                <a:gd name="connsiteX394" fmla="*/ 119575 w 3024845"/>
                <a:gd name="connsiteY394" fmla="*/ 95357 h 927414"/>
                <a:gd name="connsiteX0" fmla="*/ 119575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393" fmla="*/ 119575 w 3024845"/>
                <a:gd name="connsiteY393" fmla="*/ 2161 h 834218"/>
                <a:gd name="connsiteX0" fmla="*/ 105388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20909 w 3024845"/>
                <a:gd name="connsiteY5" fmla="*/ 30265 h 834218"/>
                <a:gd name="connsiteX6" fmla="*/ 220909 w 3024845"/>
                <a:gd name="connsiteY6" fmla="*/ 144839 h 834218"/>
                <a:gd name="connsiteX7" fmla="*/ 223189 w 3024845"/>
                <a:gd name="connsiteY7" fmla="*/ 144839 h 834218"/>
                <a:gd name="connsiteX8" fmla="*/ 239150 w 3024845"/>
                <a:gd name="connsiteY8" fmla="*/ 144839 h 834218"/>
                <a:gd name="connsiteX9" fmla="*/ 239150 w 3024845"/>
                <a:gd name="connsiteY9" fmla="*/ 285354 h 834218"/>
                <a:gd name="connsiteX10" fmla="*/ 240670 w 3024845"/>
                <a:gd name="connsiteY10" fmla="*/ 285084 h 834218"/>
                <a:gd name="connsiteX11" fmla="*/ 251310 w 3024845"/>
                <a:gd name="connsiteY11" fmla="*/ 283193 h 834218"/>
                <a:gd name="connsiteX12" fmla="*/ 249283 w 3024845"/>
                <a:gd name="connsiteY12" fmla="*/ 371825 h 834218"/>
                <a:gd name="connsiteX13" fmla="*/ 250803 w 3024845"/>
                <a:gd name="connsiteY13" fmla="*/ 372096 h 834218"/>
                <a:gd name="connsiteX14" fmla="*/ 261443 w 3024845"/>
                <a:gd name="connsiteY14" fmla="*/ 373987 h 834218"/>
                <a:gd name="connsiteX15" fmla="*/ 261696 w 3024845"/>
                <a:gd name="connsiteY15" fmla="*/ 374798 h 834218"/>
                <a:gd name="connsiteX16" fmla="*/ 263470 w 3024845"/>
                <a:gd name="connsiteY16" fmla="*/ 380473 h 834218"/>
                <a:gd name="connsiteX17" fmla="*/ 264230 w 3024845"/>
                <a:gd name="connsiteY17" fmla="*/ 378041 h 834218"/>
                <a:gd name="connsiteX18" fmla="*/ 269550 w 3024845"/>
                <a:gd name="connsiteY18" fmla="*/ 361017 h 834218"/>
                <a:gd name="connsiteX19" fmla="*/ 271323 w 3024845"/>
                <a:gd name="connsiteY19" fmla="*/ 361017 h 834218"/>
                <a:gd name="connsiteX20" fmla="*/ 283737 w 3024845"/>
                <a:gd name="connsiteY20" fmla="*/ 361017 h 834218"/>
                <a:gd name="connsiteX21" fmla="*/ 283737 w 3024845"/>
                <a:gd name="connsiteY21" fmla="*/ 393443 h 834218"/>
                <a:gd name="connsiteX22" fmla="*/ 284750 w 3024845"/>
                <a:gd name="connsiteY22" fmla="*/ 393984 h 834218"/>
                <a:gd name="connsiteX23" fmla="*/ 291844 w 3024845"/>
                <a:gd name="connsiteY23" fmla="*/ 397767 h 834218"/>
                <a:gd name="connsiteX24" fmla="*/ 291844 w 3024845"/>
                <a:gd name="connsiteY24" fmla="*/ 399118 h 834218"/>
                <a:gd name="connsiteX25" fmla="*/ 291844 w 3024845"/>
                <a:gd name="connsiteY25" fmla="*/ 408576 h 834218"/>
                <a:gd name="connsiteX26" fmla="*/ 336431 w 3024845"/>
                <a:gd name="connsiteY26" fmla="*/ 408576 h 834218"/>
                <a:gd name="connsiteX27" fmla="*/ 336431 w 3024845"/>
                <a:gd name="connsiteY27" fmla="*/ 409657 h 834218"/>
                <a:gd name="connsiteX28" fmla="*/ 336431 w 3024845"/>
                <a:gd name="connsiteY28" fmla="*/ 417223 h 834218"/>
                <a:gd name="connsiteX29" fmla="*/ 338457 w 3024845"/>
                <a:gd name="connsiteY29" fmla="*/ 417223 h 834218"/>
                <a:gd name="connsiteX30" fmla="*/ 352644 w 3024845"/>
                <a:gd name="connsiteY30" fmla="*/ 417223 h 834218"/>
                <a:gd name="connsiteX31" fmla="*/ 352644 w 3024845"/>
                <a:gd name="connsiteY31" fmla="*/ 386958 h 834218"/>
                <a:gd name="connsiteX32" fmla="*/ 397231 w 3024845"/>
                <a:gd name="connsiteY32" fmla="*/ 386958 h 834218"/>
                <a:gd name="connsiteX33" fmla="*/ 397231 w 3024845"/>
                <a:gd name="connsiteY33" fmla="*/ 385607 h 834218"/>
                <a:gd name="connsiteX34" fmla="*/ 397231 w 3024845"/>
                <a:gd name="connsiteY34" fmla="*/ 376149 h 834218"/>
                <a:gd name="connsiteX35" fmla="*/ 398245 w 3024845"/>
                <a:gd name="connsiteY35" fmla="*/ 376149 h 834218"/>
                <a:gd name="connsiteX36" fmla="*/ 405338 w 3024845"/>
                <a:gd name="connsiteY36" fmla="*/ 376149 h 834218"/>
                <a:gd name="connsiteX37" fmla="*/ 405338 w 3024845"/>
                <a:gd name="connsiteY37" fmla="*/ 374258 h 834218"/>
                <a:gd name="connsiteX38" fmla="*/ 405338 w 3024845"/>
                <a:gd name="connsiteY38" fmla="*/ 361017 h 834218"/>
                <a:gd name="connsiteX39" fmla="*/ 406098 w 3024845"/>
                <a:gd name="connsiteY39" fmla="*/ 361017 h 834218"/>
                <a:gd name="connsiteX40" fmla="*/ 411418 w 3024845"/>
                <a:gd name="connsiteY40" fmla="*/ 361017 h 834218"/>
                <a:gd name="connsiteX41" fmla="*/ 411418 w 3024845"/>
                <a:gd name="connsiteY41" fmla="*/ 359936 h 834218"/>
                <a:gd name="connsiteX42" fmla="*/ 411418 w 3024845"/>
                <a:gd name="connsiteY42" fmla="*/ 352369 h 834218"/>
                <a:gd name="connsiteX43" fmla="*/ 413445 w 3024845"/>
                <a:gd name="connsiteY43" fmla="*/ 352369 h 834218"/>
                <a:gd name="connsiteX44" fmla="*/ 427632 w 3024845"/>
                <a:gd name="connsiteY44" fmla="*/ 352369 h 834218"/>
                <a:gd name="connsiteX45" fmla="*/ 427632 w 3024845"/>
                <a:gd name="connsiteY45" fmla="*/ 353450 h 834218"/>
                <a:gd name="connsiteX46" fmla="*/ 427632 w 3024845"/>
                <a:gd name="connsiteY46" fmla="*/ 361017 h 834218"/>
                <a:gd name="connsiteX47" fmla="*/ 449925 w 3024845"/>
                <a:gd name="connsiteY47" fmla="*/ 361017 h 834218"/>
                <a:gd name="connsiteX48" fmla="*/ 449925 w 3024845"/>
                <a:gd name="connsiteY48" fmla="*/ 359125 h 834218"/>
                <a:gd name="connsiteX49" fmla="*/ 449925 w 3024845"/>
                <a:gd name="connsiteY49" fmla="*/ 345884 h 834218"/>
                <a:gd name="connsiteX50" fmla="*/ 451699 w 3024845"/>
                <a:gd name="connsiteY50" fmla="*/ 345884 h 834218"/>
                <a:gd name="connsiteX51" fmla="*/ 464112 w 3024845"/>
                <a:gd name="connsiteY51" fmla="*/ 345884 h 834218"/>
                <a:gd name="connsiteX52" fmla="*/ 464112 w 3024845"/>
                <a:gd name="connsiteY52" fmla="*/ 369664 h 834218"/>
                <a:gd name="connsiteX53" fmla="*/ 465126 w 3024845"/>
                <a:gd name="connsiteY53" fmla="*/ 369664 h 834218"/>
                <a:gd name="connsiteX54" fmla="*/ 472219 w 3024845"/>
                <a:gd name="connsiteY54" fmla="*/ 369664 h 834218"/>
                <a:gd name="connsiteX55" fmla="*/ 472219 w 3024845"/>
                <a:gd name="connsiteY55" fmla="*/ 368583 h 834218"/>
                <a:gd name="connsiteX56" fmla="*/ 472219 w 3024845"/>
                <a:gd name="connsiteY56" fmla="*/ 361017 h 834218"/>
                <a:gd name="connsiteX57" fmla="*/ 473992 w 3024845"/>
                <a:gd name="connsiteY57" fmla="*/ 361017 h 834218"/>
                <a:gd name="connsiteX58" fmla="*/ 486406 w 3024845"/>
                <a:gd name="connsiteY58" fmla="*/ 361017 h 834218"/>
                <a:gd name="connsiteX59" fmla="*/ 486406 w 3024845"/>
                <a:gd name="connsiteY59" fmla="*/ 386958 h 834218"/>
                <a:gd name="connsiteX60" fmla="*/ 488433 w 3024845"/>
                <a:gd name="connsiteY60" fmla="*/ 386958 h 834218"/>
                <a:gd name="connsiteX61" fmla="*/ 502619 w 3024845"/>
                <a:gd name="connsiteY61" fmla="*/ 386958 h 834218"/>
                <a:gd name="connsiteX62" fmla="*/ 502619 w 3024845"/>
                <a:gd name="connsiteY62" fmla="*/ 388579 h 834218"/>
                <a:gd name="connsiteX63" fmla="*/ 502619 w 3024845"/>
                <a:gd name="connsiteY63" fmla="*/ 399929 h 834218"/>
                <a:gd name="connsiteX64" fmla="*/ 503379 w 3024845"/>
                <a:gd name="connsiteY64" fmla="*/ 399929 h 834218"/>
                <a:gd name="connsiteX65" fmla="*/ 508700 w 3024845"/>
                <a:gd name="connsiteY65" fmla="*/ 399929 h 834218"/>
                <a:gd name="connsiteX66" fmla="*/ 508700 w 3024845"/>
                <a:gd name="connsiteY66" fmla="*/ 399118 h 834218"/>
                <a:gd name="connsiteX67" fmla="*/ 508700 w 3024845"/>
                <a:gd name="connsiteY67" fmla="*/ 393443 h 834218"/>
                <a:gd name="connsiteX68" fmla="*/ 539100 w 3024845"/>
                <a:gd name="connsiteY68" fmla="*/ 393443 h 834218"/>
                <a:gd name="connsiteX69" fmla="*/ 539100 w 3024845"/>
                <a:gd name="connsiteY69" fmla="*/ 417223 h 834218"/>
                <a:gd name="connsiteX70" fmla="*/ 540113 w 3024845"/>
                <a:gd name="connsiteY70" fmla="*/ 417223 h 834218"/>
                <a:gd name="connsiteX71" fmla="*/ 547207 w 3024845"/>
                <a:gd name="connsiteY71" fmla="*/ 417223 h 834218"/>
                <a:gd name="connsiteX72" fmla="*/ 547207 w 3024845"/>
                <a:gd name="connsiteY72" fmla="*/ 418304 h 834218"/>
                <a:gd name="connsiteX73" fmla="*/ 547207 w 3024845"/>
                <a:gd name="connsiteY73" fmla="*/ 425870 h 834218"/>
                <a:gd name="connsiteX74" fmla="*/ 547967 w 3024845"/>
                <a:gd name="connsiteY74" fmla="*/ 425870 h 834218"/>
                <a:gd name="connsiteX75" fmla="*/ 553287 w 3024845"/>
                <a:gd name="connsiteY75" fmla="*/ 425870 h 834218"/>
                <a:gd name="connsiteX76" fmla="*/ 553287 w 3024845"/>
                <a:gd name="connsiteY76" fmla="*/ 423708 h 834218"/>
                <a:gd name="connsiteX77" fmla="*/ 553287 w 3024845"/>
                <a:gd name="connsiteY77" fmla="*/ 408576 h 834218"/>
                <a:gd name="connsiteX78" fmla="*/ 554300 w 3024845"/>
                <a:gd name="connsiteY78" fmla="*/ 408576 h 834218"/>
                <a:gd name="connsiteX79" fmla="*/ 561394 w 3024845"/>
                <a:gd name="connsiteY79" fmla="*/ 408576 h 834218"/>
                <a:gd name="connsiteX80" fmla="*/ 561394 w 3024845"/>
                <a:gd name="connsiteY80" fmla="*/ 409657 h 834218"/>
                <a:gd name="connsiteX81" fmla="*/ 561394 w 3024845"/>
                <a:gd name="connsiteY81" fmla="*/ 417223 h 834218"/>
                <a:gd name="connsiteX82" fmla="*/ 566714 w 3024845"/>
                <a:gd name="connsiteY82" fmla="*/ 415230 h 834218"/>
                <a:gd name="connsiteX83" fmla="*/ 567474 w 3024845"/>
                <a:gd name="connsiteY83" fmla="*/ 414250 h 834218"/>
                <a:gd name="connsiteX84" fmla="*/ 567474 w 3024845"/>
                <a:gd name="connsiteY84" fmla="*/ 408576 h 834218"/>
                <a:gd name="connsiteX85" fmla="*/ 605981 w 3024845"/>
                <a:gd name="connsiteY85" fmla="*/ 408576 h 834218"/>
                <a:gd name="connsiteX86" fmla="*/ 605981 w 3024845"/>
                <a:gd name="connsiteY86" fmla="*/ 432355 h 834218"/>
                <a:gd name="connsiteX87" fmla="*/ 608007 w 3024845"/>
                <a:gd name="connsiteY87" fmla="*/ 432355 h 834218"/>
                <a:gd name="connsiteX88" fmla="*/ 622194 w 3024845"/>
                <a:gd name="connsiteY88" fmla="*/ 432355 h 834218"/>
                <a:gd name="connsiteX89" fmla="*/ 622194 w 3024845"/>
                <a:gd name="connsiteY89" fmla="*/ 433436 h 834218"/>
                <a:gd name="connsiteX90" fmla="*/ 622194 w 3024845"/>
                <a:gd name="connsiteY90" fmla="*/ 441002 h 834218"/>
                <a:gd name="connsiteX91" fmla="*/ 623968 w 3024845"/>
                <a:gd name="connsiteY91" fmla="*/ 441002 h 834218"/>
                <a:gd name="connsiteX92" fmla="*/ 636381 w 3024845"/>
                <a:gd name="connsiteY92" fmla="*/ 441002 h 834218"/>
                <a:gd name="connsiteX93" fmla="*/ 636381 w 3024845"/>
                <a:gd name="connsiteY93" fmla="*/ 417223 h 834218"/>
                <a:gd name="connsiteX94" fmla="*/ 637394 w 3024845"/>
                <a:gd name="connsiteY94" fmla="*/ 417223 h 834218"/>
                <a:gd name="connsiteX95" fmla="*/ 644488 w 3024845"/>
                <a:gd name="connsiteY95" fmla="*/ 417223 h 834218"/>
                <a:gd name="connsiteX96" fmla="*/ 644488 w 3024845"/>
                <a:gd name="connsiteY96" fmla="*/ 384796 h 834218"/>
                <a:gd name="connsiteX97" fmla="*/ 645501 w 3024845"/>
                <a:gd name="connsiteY97" fmla="*/ 384796 h 834218"/>
                <a:gd name="connsiteX98" fmla="*/ 652595 w 3024845"/>
                <a:gd name="connsiteY98" fmla="*/ 384796 h 834218"/>
                <a:gd name="connsiteX99" fmla="*/ 652595 w 3024845"/>
                <a:gd name="connsiteY99" fmla="*/ 382905 h 834218"/>
                <a:gd name="connsiteX100" fmla="*/ 652595 w 3024845"/>
                <a:gd name="connsiteY100" fmla="*/ 369664 h 834218"/>
                <a:gd name="connsiteX101" fmla="*/ 651328 w 3024845"/>
                <a:gd name="connsiteY101" fmla="*/ 368042 h 834218"/>
                <a:gd name="connsiteX102" fmla="*/ 656648 w 3024845"/>
                <a:gd name="connsiteY102" fmla="*/ 356693 h 834218"/>
                <a:gd name="connsiteX103" fmla="*/ 664755 w 3024845"/>
                <a:gd name="connsiteY103" fmla="*/ 384796 h 834218"/>
                <a:gd name="connsiteX104" fmla="*/ 665515 w 3024845"/>
                <a:gd name="connsiteY104" fmla="*/ 384796 h 834218"/>
                <a:gd name="connsiteX105" fmla="*/ 670835 w 3024845"/>
                <a:gd name="connsiteY105" fmla="*/ 384796 h 834218"/>
                <a:gd name="connsiteX106" fmla="*/ 670835 w 3024845"/>
                <a:gd name="connsiteY106" fmla="*/ 278869 h 834218"/>
                <a:gd name="connsiteX107" fmla="*/ 672355 w 3024845"/>
                <a:gd name="connsiteY107" fmla="*/ 278869 h 834218"/>
                <a:gd name="connsiteX108" fmla="*/ 682995 w 3024845"/>
                <a:gd name="connsiteY108" fmla="*/ 278869 h 834218"/>
                <a:gd name="connsiteX109" fmla="*/ 682995 w 3024845"/>
                <a:gd name="connsiteY109" fmla="*/ 231310 h 834218"/>
                <a:gd name="connsiteX110" fmla="*/ 709342 w 3024845"/>
                <a:gd name="connsiteY110" fmla="*/ 231310 h 834218"/>
                <a:gd name="connsiteX111" fmla="*/ 709342 w 3024845"/>
                <a:gd name="connsiteY111" fmla="*/ 209692 h 834218"/>
                <a:gd name="connsiteX112" fmla="*/ 743796 w 3024845"/>
                <a:gd name="connsiteY112" fmla="*/ 209692 h 834218"/>
                <a:gd name="connsiteX113" fmla="*/ 743796 w 3024845"/>
                <a:gd name="connsiteY113" fmla="*/ 212124 h 834218"/>
                <a:gd name="connsiteX114" fmla="*/ 743796 w 3024845"/>
                <a:gd name="connsiteY114" fmla="*/ 229148 h 834218"/>
                <a:gd name="connsiteX115" fmla="*/ 746076 w 3024845"/>
                <a:gd name="connsiteY115" fmla="*/ 229148 h 834218"/>
                <a:gd name="connsiteX116" fmla="*/ 762036 w 3024845"/>
                <a:gd name="connsiteY116" fmla="*/ 229148 h 834218"/>
                <a:gd name="connsiteX117" fmla="*/ 762036 w 3024845"/>
                <a:gd name="connsiteY117" fmla="*/ 276707 h 834218"/>
                <a:gd name="connsiteX118" fmla="*/ 763049 w 3024845"/>
                <a:gd name="connsiteY118" fmla="*/ 276707 h 834218"/>
                <a:gd name="connsiteX119" fmla="*/ 770143 w 3024845"/>
                <a:gd name="connsiteY119" fmla="*/ 276707 h 834218"/>
                <a:gd name="connsiteX120" fmla="*/ 784330 w 3024845"/>
                <a:gd name="connsiteY120" fmla="*/ 281031 h 834218"/>
                <a:gd name="connsiteX121" fmla="*/ 784330 w 3024845"/>
                <a:gd name="connsiteY121" fmla="*/ 319943 h 834218"/>
                <a:gd name="connsiteX122" fmla="*/ 785343 w 3024845"/>
                <a:gd name="connsiteY122" fmla="*/ 319943 h 834218"/>
                <a:gd name="connsiteX123" fmla="*/ 792436 w 3024845"/>
                <a:gd name="connsiteY123" fmla="*/ 319943 h 834218"/>
                <a:gd name="connsiteX124" fmla="*/ 792436 w 3024845"/>
                <a:gd name="connsiteY124" fmla="*/ 321564 h 834218"/>
                <a:gd name="connsiteX125" fmla="*/ 792436 w 3024845"/>
                <a:gd name="connsiteY125" fmla="*/ 332913 h 834218"/>
                <a:gd name="connsiteX126" fmla="*/ 794463 w 3024845"/>
                <a:gd name="connsiteY126" fmla="*/ 332913 h 834218"/>
                <a:gd name="connsiteX127" fmla="*/ 808650 w 3024845"/>
                <a:gd name="connsiteY127" fmla="*/ 332913 h 834218"/>
                <a:gd name="connsiteX128" fmla="*/ 814730 w 3024845"/>
                <a:gd name="connsiteY128" fmla="*/ 339399 h 834218"/>
                <a:gd name="connsiteX129" fmla="*/ 814730 w 3024845"/>
                <a:gd name="connsiteY129" fmla="*/ 361017 h 834218"/>
                <a:gd name="connsiteX130" fmla="*/ 817010 w 3024845"/>
                <a:gd name="connsiteY130" fmla="*/ 361017 h 834218"/>
                <a:gd name="connsiteX131" fmla="*/ 832970 w 3024845"/>
                <a:gd name="connsiteY131" fmla="*/ 361017 h 834218"/>
                <a:gd name="connsiteX132" fmla="*/ 832970 w 3024845"/>
                <a:gd name="connsiteY132" fmla="*/ 362097 h 834218"/>
                <a:gd name="connsiteX133" fmla="*/ 832970 w 3024845"/>
                <a:gd name="connsiteY133" fmla="*/ 369664 h 834218"/>
                <a:gd name="connsiteX134" fmla="*/ 834237 w 3024845"/>
                <a:gd name="connsiteY134" fmla="*/ 369664 h 834218"/>
                <a:gd name="connsiteX135" fmla="*/ 843104 w 3024845"/>
                <a:gd name="connsiteY135" fmla="*/ 369664 h 834218"/>
                <a:gd name="connsiteX136" fmla="*/ 843104 w 3024845"/>
                <a:gd name="connsiteY136" fmla="*/ 371825 h 834218"/>
                <a:gd name="connsiteX137" fmla="*/ 843104 w 3024845"/>
                <a:gd name="connsiteY137" fmla="*/ 386958 h 834218"/>
                <a:gd name="connsiteX138" fmla="*/ 847157 w 3024845"/>
                <a:gd name="connsiteY138" fmla="*/ 385066 h 834218"/>
                <a:gd name="connsiteX139" fmla="*/ 847157 w 3024845"/>
                <a:gd name="connsiteY139" fmla="*/ 371825 h 834218"/>
                <a:gd name="connsiteX140" fmla="*/ 848170 w 3024845"/>
                <a:gd name="connsiteY140" fmla="*/ 371825 h 834218"/>
                <a:gd name="connsiteX141" fmla="*/ 855264 w 3024845"/>
                <a:gd name="connsiteY141" fmla="*/ 371825 h 834218"/>
                <a:gd name="connsiteX142" fmla="*/ 855264 w 3024845"/>
                <a:gd name="connsiteY142" fmla="*/ 373447 h 834218"/>
                <a:gd name="connsiteX143" fmla="*/ 855264 w 3024845"/>
                <a:gd name="connsiteY143" fmla="*/ 384796 h 834218"/>
                <a:gd name="connsiteX144" fmla="*/ 856024 w 3024845"/>
                <a:gd name="connsiteY144" fmla="*/ 384796 h 834218"/>
                <a:gd name="connsiteX145" fmla="*/ 861344 w 3024845"/>
                <a:gd name="connsiteY145" fmla="*/ 384796 h 834218"/>
                <a:gd name="connsiteX146" fmla="*/ 909984 w 3024845"/>
                <a:gd name="connsiteY146" fmla="*/ 380473 h 834218"/>
                <a:gd name="connsiteX147" fmla="*/ 909984 w 3024845"/>
                <a:gd name="connsiteY147" fmla="*/ 381824 h 834218"/>
                <a:gd name="connsiteX148" fmla="*/ 909984 w 3024845"/>
                <a:gd name="connsiteY148" fmla="*/ 391281 h 834218"/>
                <a:gd name="connsiteX149" fmla="*/ 910744 w 3024845"/>
                <a:gd name="connsiteY149" fmla="*/ 391281 h 834218"/>
                <a:gd name="connsiteX150" fmla="*/ 916065 w 3024845"/>
                <a:gd name="connsiteY150" fmla="*/ 391281 h 834218"/>
                <a:gd name="connsiteX151" fmla="*/ 916065 w 3024845"/>
                <a:gd name="connsiteY151" fmla="*/ 393443 h 834218"/>
                <a:gd name="connsiteX152" fmla="*/ 916065 w 3024845"/>
                <a:gd name="connsiteY152" fmla="*/ 408576 h 834218"/>
                <a:gd name="connsiteX153" fmla="*/ 918091 w 3024845"/>
                <a:gd name="connsiteY153" fmla="*/ 407225 h 834218"/>
                <a:gd name="connsiteX154" fmla="*/ 932278 w 3024845"/>
                <a:gd name="connsiteY154" fmla="*/ 397767 h 834218"/>
                <a:gd name="connsiteX155" fmla="*/ 938358 w 3024845"/>
                <a:gd name="connsiteY155" fmla="*/ 356693 h 834218"/>
                <a:gd name="connsiteX156" fmla="*/ 939118 w 3024845"/>
                <a:gd name="connsiteY156" fmla="*/ 356423 h 834218"/>
                <a:gd name="connsiteX157" fmla="*/ 944438 w 3024845"/>
                <a:gd name="connsiteY157" fmla="*/ 354531 h 834218"/>
                <a:gd name="connsiteX158" fmla="*/ 946465 w 3024845"/>
                <a:gd name="connsiteY158" fmla="*/ 285354 h 834218"/>
                <a:gd name="connsiteX159" fmla="*/ 948492 w 3024845"/>
                <a:gd name="connsiteY159" fmla="*/ 354531 h 834218"/>
                <a:gd name="connsiteX160" fmla="*/ 949252 w 3024845"/>
                <a:gd name="connsiteY160" fmla="*/ 354801 h 834218"/>
                <a:gd name="connsiteX161" fmla="*/ 954572 w 3024845"/>
                <a:gd name="connsiteY161" fmla="*/ 356693 h 834218"/>
                <a:gd name="connsiteX162" fmla="*/ 954572 w 3024845"/>
                <a:gd name="connsiteY162" fmla="*/ 270222 h 834218"/>
                <a:gd name="connsiteX163" fmla="*/ 958625 w 3024845"/>
                <a:gd name="connsiteY163" fmla="*/ 237795 h 834218"/>
                <a:gd name="connsiteX164" fmla="*/ 997132 w 3024845"/>
                <a:gd name="connsiteY164" fmla="*/ 237795 h 834218"/>
                <a:gd name="connsiteX165" fmla="*/ 997132 w 3024845"/>
                <a:gd name="connsiteY165" fmla="*/ 270222 h 834218"/>
                <a:gd name="connsiteX166" fmla="*/ 997892 w 3024845"/>
                <a:gd name="connsiteY166" fmla="*/ 270222 h 834218"/>
                <a:gd name="connsiteX167" fmla="*/ 1003212 w 3024845"/>
                <a:gd name="connsiteY167" fmla="*/ 270222 h 834218"/>
                <a:gd name="connsiteX168" fmla="*/ 1003212 w 3024845"/>
                <a:gd name="connsiteY168" fmla="*/ 188074 h 834218"/>
                <a:gd name="connsiteX169" fmla="*/ 1004986 w 3024845"/>
                <a:gd name="connsiteY169" fmla="*/ 188074 h 834218"/>
                <a:gd name="connsiteX170" fmla="*/ 1017399 w 3024845"/>
                <a:gd name="connsiteY170" fmla="*/ 188074 h 834218"/>
                <a:gd name="connsiteX171" fmla="*/ 1017399 w 3024845"/>
                <a:gd name="connsiteY171" fmla="*/ 186183 h 834218"/>
                <a:gd name="connsiteX172" fmla="*/ 1017399 w 3024845"/>
                <a:gd name="connsiteY172" fmla="*/ 172942 h 834218"/>
                <a:gd name="connsiteX173" fmla="*/ 1039693 w 3024845"/>
                <a:gd name="connsiteY173" fmla="*/ 172942 h 834218"/>
                <a:gd name="connsiteX174" fmla="*/ 1039693 w 3024845"/>
                <a:gd name="connsiteY174" fmla="*/ 171861 h 834218"/>
                <a:gd name="connsiteX175" fmla="*/ 1039693 w 3024845"/>
                <a:gd name="connsiteY175" fmla="*/ 164295 h 834218"/>
                <a:gd name="connsiteX176" fmla="*/ 1041466 w 3024845"/>
                <a:gd name="connsiteY176" fmla="*/ 164295 h 834218"/>
                <a:gd name="connsiteX177" fmla="*/ 1053880 w 3024845"/>
                <a:gd name="connsiteY177" fmla="*/ 164295 h 834218"/>
                <a:gd name="connsiteX178" fmla="*/ 1053880 w 3024845"/>
                <a:gd name="connsiteY178" fmla="*/ 165376 h 834218"/>
                <a:gd name="connsiteX179" fmla="*/ 1053880 w 3024845"/>
                <a:gd name="connsiteY179" fmla="*/ 172942 h 834218"/>
                <a:gd name="connsiteX180" fmla="*/ 1054640 w 3024845"/>
                <a:gd name="connsiteY180" fmla="*/ 172942 h 834218"/>
                <a:gd name="connsiteX181" fmla="*/ 1059960 w 3024845"/>
                <a:gd name="connsiteY181" fmla="*/ 172942 h 834218"/>
                <a:gd name="connsiteX182" fmla="*/ 1070093 w 3024845"/>
                <a:gd name="connsiteY182" fmla="*/ 168618 h 834218"/>
                <a:gd name="connsiteX183" fmla="*/ 1074146 w 3024845"/>
                <a:gd name="connsiteY183" fmla="*/ 171861 h 834218"/>
                <a:gd name="connsiteX184" fmla="*/ 1074146 w 3024845"/>
                <a:gd name="connsiteY184" fmla="*/ 164295 h 834218"/>
                <a:gd name="connsiteX185" fmla="*/ 1076426 w 3024845"/>
                <a:gd name="connsiteY185" fmla="*/ 164295 h 834218"/>
                <a:gd name="connsiteX186" fmla="*/ 1092387 w 3024845"/>
                <a:gd name="connsiteY186" fmla="*/ 164295 h 834218"/>
                <a:gd name="connsiteX187" fmla="*/ 1092387 w 3024845"/>
                <a:gd name="connsiteY187" fmla="*/ 165376 h 834218"/>
                <a:gd name="connsiteX188" fmla="*/ 1092387 w 3024845"/>
                <a:gd name="connsiteY188" fmla="*/ 172942 h 834218"/>
                <a:gd name="connsiteX189" fmla="*/ 1122787 w 3024845"/>
                <a:gd name="connsiteY189" fmla="*/ 172942 h 834218"/>
                <a:gd name="connsiteX190" fmla="*/ 1122787 w 3024845"/>
                <a:gd name="connsiteY190" fmla="*/ 174563 h 834218"/>
                <a:gd name="connsiteX191" fmla="*/ 1122787 w 3024845"/>
                <a:gd name="connsiteY191" fmla="*/ 185913 h 834218"/>
                <a:gd name="connsiteX192" fmla="*/ 1149134 w 3024845"/>
                <a:gd name="connsiteY192" fmla="*/ 185913 h 834218"/>
                <a:gd name="connsiteX193" fmla="*/ 1149134 w 3024845"/>
                <a:gd name="connsiteY193" fmla="*/ 216177 h 834218"/>
                <a:gd name="connsiteX194" fmla="*/ 1149894 w 3024845"/>
                <a:gd name="connsiteY194" fmla="*/ 216177 h 834218"/>
                <a:gd name="connsiteX195" fmla="*/ 1155214 w 3024845"/>
                <a:gd name="connsiteY195" fmla="*/ 216177 h 834218"/>
                <a:gd name="connsiteX196" fmla="*/ 1155214 w 3024845"/>
                <a:gd name="connsiteY196" fmla="*/ 217258 h 834218"/>
                <a:gd name="connsiteX197" fmla="*/ 1155214 w 3024845"/>
                <a:gd name="connsiteY197" fmla="*/ 224825 h 834218"/>
                <a:gd name="connsiteX198" fmla="*/ 1159268 w 3024845"/>
                <a:gd name="connsiteY198" fmla="*/ 255089 h 834218"/>
                <a:gd name="connsiteX199" fmla="*/ 1160028 w 3024845"/>
                <a:gd name="connsiteY199" fmla="*/ 255089 h 834218"/>
                <a:gd name="connsiteX200" fmla="*/ 1165348 w 3024845"/>
                <a:gd name="connsiteY200" fmla="*/ 255089 h 834218"/>
                <a:gd name="connsiteX201" fmla="*/ 1165348 w 3024845"/>
                <a:gd name="connsiteY201" fmla="*/ 255900 h 834218"/>
                <a:gd name="connsiteX202" fmla="*/ 1165348 w 3024845"/>
                <a:gd name="connsiteY202" fmla="*/ 261575 h 834218"/>
                <a:gd name="connsiteX203" fmla="*/ 1166361 w 3024845"/>
                <a:gd name="connsiteY203" fmla="*/ 261575 h 834218"/>
                <a:gd name="connsiteX204" fmla="*/ 1173454 w 3024845"/>
                <a:gd name="connsiteY204" fmla="*/ 261575 h 834218"/>
                <a:gd name="connsiteX205" fmla="*/ 1173454 w 3024845"/>
                <a:gd name="connsiteY205" fmla="*/ 291840 h 834218"/>
                <a:gd name="connsiteX206" fmla="*/ 1175481 w 3024845"/>
                <a:gd name="connsiteY206" fmla="*/ 291840 h 834218"/>
                <a:gd name="connsiteX207" fmla="*/ 1189668 w 3024845"/>
                <a:gd name="connsiteY207" fmla="*/ 291840 h 834218"/>
                <a:gd name="connsiteX208" fmla="*/ 1189668 w 3024845"/>
                <a:gd name="connsiteY208" fmla="*/ 315619 h 834218"/>
                <a:gd name="connsiteX209" fmla="*/ 1191695 w 3024845"/>
                <a:gd name="connsiteY209" fmla="*/ 317240 h 834218"/>
                <a:gd name="connsiteX210" fmla="*/ 1191695 w 3024845"/>
                <a:gd name="connsiteY210" fmla="*/ 328590 h 834218"/>
                <a:gd name="connsiteX211" fmla="*/ 1192455 w 3024845"/>
                <a:gd name="connsiteY211" fmla="*/ 328590 h 834218"/>
                <a:gd name="connsiteX212" fmla="*/ 1197775 w 3024845"/>
                <a:gd name="connsiteY212" fmla="*/ 328590 h 834218"/>
                <a:gd name="connsiteX213" fmla="*/ 1197775 w 3024845"/>
                <a:gd name="connsiteY213" fmla="*/ 352369 h 834218"/>
                <a:gd name="connsiteX214" fmla="*/ 1199041 w 3024845"/>
                <a:gd name="connsiteY214" fmla="*/ 352369 h 834218"/>
                <a:gd name="connsiteX215" fmla="*/ 1207908 w 3024845"/>
                <a:gd name="connsiteY215" fmla="*/ 352369 h 834218"/>
                <a:gd name="connsiteX216" fmla="*/ 1209935 w 3024845"/>
                <a:gd name="connsiteY216" fmla="*/ 356423 h 834218"/>
                <a:gd name="connsiteX217" fmla="*/ 1209935 w 3024845"/>
                <a:gd name="connsiteY217" fmla="*/ 369664 h 834218"/>
                <a:gd name="connsiteX218" fmla="*/ 1211455 w 3024845"/>
                <a:gd name="connsiteY218" fmla="*/ 367772 h 834218"/>
                <a:gd name="connsiteX219" fmla="*/ 1222095 w 3024845"/>
                <a:gd name="connsiteY219" fmla="*/ 354531 h 834218"/>
                <a:gd name="connsiteX220" fmla="*/ 1250469 w 3024845"/>
                <a:gd name="connsiteY220" fmla="*/ 354531 h 834218"/>
                <a:gd name="connsiteX221" fmla="*/ 1250469 w 3024845"/>
                <a:gd name="connsiteY221" fmla="*/ 441002 h 834218"/>
                <a:gd name="connsiteX222" fmla="*/ 1251229 w 3024845"/>
                <a:gd name="connsiteY222" fmla="*/ 441002 h 834218"/>
                <a:gd name="connsiteX223" fmla="*/ 1256549 w 3024845"/>
                <a:gd name="connsiteY223" fmla="*/ 441002 h 834218"/>
                <a:gd name="connsiteX224" fmla="*/ 1257309 w 3024845"/>
                <a:gd name="connsiteY224" fmla="*/ 439651 h 834218"/>
                <a:gd name="connsiteX225" fmla="*/ 1262629 w 3024845"/>
                <a:gd name="connsiteY225" fmla="*/ 430193 h 834218"/>
                <a:gd name="connsiteX226" fmla="*/ 1262629 w 3024845"/>
                <a:gd name="connsiteY226" fmla="*/ 432085 h 834218"/>
                <a:gd name="connsiteX227" fmla="*/ 1262629 w 3024845"/>
                <a:gd name="connsiteY227" fmla="*/ 445326 h 834218"/>
                <a:gd name="connsiteX228" fmla="*/ 1266682 w 3024845"/>
                <a:gd name="connsiteY228" fmla="*/ 399929 h 834218"/>
                <a:gd name="connsiteX229" fmla="*/ 1267442 w 3024845"/>
                <a:gd name="connsiteY229" fmla="*/ 399929 h 834218"/>
                <a:gd name="connsiteX230" fmla="*/ 1272762 w 3024845"/>
                <a:gd name="connsiteY230" fmla="*/ 399929 h 834218"/>
                <a:gd name="connsiteX231" fmla="*/ 1272762 w 3024845"/>
                <a:gd name="connsiteY231" fmla="*/ 335075 h 834218"/>
                <a:gd name="connsiteX232" fmla="*/ 1273776 w 3024845"/>
                <a:gd name="connsiteY232" fmla="*/ 335075 h 834218"/>
                <a:gd name="connsiteX233" fmla="*/ 1280869 w 3024845"/>
                <a:gd name="connsiteY233" fmla="*/ 335075 h 834218"/>
                <a:gd name="connsiteX234" fmla="*/ 1293029 w 3024845"/>
                <a:gd name="connsiteY234" fmla="*/ 291840 h 834218"/>
                <a:gd name="connsiteX235" fmla="*/ 1294296 w 3024845"/>
                <a:gd name="connsiteY235" fmla="*/ 291840 h 834218"/>
                <a:gd name="connsiteX236" fmla="*/ 1303163 w 3024845"/>
                <a:gd name="connsiteY236" fmla="*/ 291840 h 834218"/>
                <a:gd name="connsiteX237" fmla="*/ 1313296 w 3024845"/>
                <a:gd name="connsiteY237" fmla="*/ 335075 h 834218"/>
                <a:gd name="connsiteX238" fmla="*/ 1314309 w 3024845"/>
                <a:gd name="connsiteY238" fmla="*/ 335075 h 834218"/>
                <a:gd name="connsiteX239" fmla="*/ 1321403 w 3024845"/>
                <a:gd name="connsiteY239" fmla="*/ 335075 h 834218"/>
                <a:gd name="connsiteX240" fmla="*/ 1321403 w 3024845"/>
                <a:gd name="connsiteY240" fmla="*/ 373987 h 834218"/>
                <a:gd name="connsiteX241" fmla="*/ 1323176 w 3024845"/>
                <a:gd name="connsiteY241" fmla="*/ 373987 h 834218"/>
                <a:gd name="connsiteX242" fmla="*/ 1335590 w 3024845"/>
                <a:gd name="connsiteY242" fmla="*/ 373987 h 834218"/>
                <a:gd name="connsiteX243" fmla="*/ 1335590 w 3024845"/>
                <a:gd name="connsiteY243" fmla="*/ 376149 h 834218"/>
                <a:gd name="connsiteX244" fmla="*/ 1335590 w 3024845"/>
                <a:gd name="connsiteY244" fmla="*/ 391281 h 834218"/>
                <a:gd name="connsiteX245" fmla="*/ 1339643 w 3024845"/>
                <a:gd name="connsiteY245" fmla="*/ 389120 h 834218"/>
                <a:gd name="connsiteX246" fmla="*/ 1339643 w 3024845"/>
                <a:gd name="connsiteY246" fmla="*/ 373987 h 834218"/>
                <a:gd name="connsiteX247" fmla="*/ 1341163 w 3024845"/>
                <a:gd name="connsiteY247" fmla="*/ 373987 h 834218"/>
                <a:gd name="connsiteX248" fmla="*/ 1351803 w 3024845"/>
                <a:gd name="connsiteY248" fmla="*/ 373987 h 834218"/>
                <a:gd name="connsiteX249" fmla="*/ 1351803 w 3024845"/>
                <a:gd name="connsiteY249" fmla="*/ 375608 h 834218"/>
                <a:gd name="connsiteX250" fmla="*/ 1351803 w 3024845"/>
                <a:gd name="connsiteY250" fmla="*/ 386958 h 834218"/>
                <a:gd name="connsiteX251" fmla="*/ 1382204 w 3024845"/>
                <a:gd name="connsiteY251" fmla="*/ 386958 h 834218"/>
                <a:gd name="connsiteX252" fmla="*/ 1382204 w 3024845"/>
                <a:gd name="connsiteY252" fmla="*/ 350208 h 834218"/>
                <a:gd name="connsiteX253" fmla="*/ 1383470 w 3024845"/>
                <a:gd name="connsiteY253" fmla="*/ 350208 h 834218"/>
                <a:gd name="connsiteX254" fmla="*/ 1392337 w 3024845"/>
                <a:gd name="connsiteY254" fmla="*/ 350208 h 834218"/>
                <a:gd name="connsiteX255" fmla="*/ 1392337 w 3024845"/>
                <a:gd name="connsiteY255" fmla="*/ 371825 h 834218"/>
                <a:gd name="connsiteX256" fmla="*/ 1394364 w 3024845"/>
                <a:gd name="connsiteY256" fmla="*/ 339399 h 834218"/>
                <a:gd name="connsiteX257" fmla="*/ 1416657 w 3024845"/>
                <a:gd name="connsiteY257" fmla="*/ 339399 h 834218"/>
                <a:gd name="connsiteX258" fmla="*/ 1416657 w 3024845"/>
                <a:gd name="connsiteY258" fmla="*/ 337777 h 834218"/>
                <a:gd name="connsiteX259" fmla="*/ 1416657 w 3024845"/>
                <a:gd name="connsiteY259" fmla="*/ 326428 h 834218"/>
                <a:gd name="connsiteX260" fmla="*/ 1417417 w 3024845"/>
                <a:gd name="connsiteY260" fmla="*/ 326428 h 834218"/>
                <a:gd name="connsiteX261" fmla="*/ 1422737 w 3024845"/>
                <a:gd name="connsiteY261" fmla="*/ 326428 h 834218"/>
                <a:gd name="connsiteX262" fmla="*/ 1422737 w 3024845"/>
                <a:gd name="connsiteY262" fmla="*/ 324537 h 834218"/>
                <a:gd name="connsiteX263" fmla="*/ 1422737 w 3024845"/>
                <a:gd name="connsiteY263" fmla="*/ 311296 h 834218"/>
                <a:gd name="connsiteX264" fmla="*/ 1426791 w 3024845"/>
                <a:gd name="connsiteY264" fmla="*/ 317781 h 834218"/>
                <a:gd name="connsiteX265" fmla="*/ 1429071 w 3024845"/>
                <a:gd name="connsiteY265" fmla="*/ 317781 h 834218"/>
                <a:gd name="connsiteX266" fmla="*/ 1445031 w 3024845"/>
                <a:gd name="connsiteY266" fmla="*/ 317781 h 834218"/>
                <a:gd name="connsiteX267" fmla="*/ 1445031 w 3024845"/>
                <a:gd name="connsiteY267" fmla="*/ 316970 h 834218"/>
                <a:gd name="connsiteX268" fmla="*/ 1445031 w 3024845"/>
                <a:gd name="connsiteY268" fmla="*/ 311296 h 834218"/>
                <a:gd name="connsiteX269" fmla="*/ 1445791 w 3024845"/>
                <a:gd name="connsiteY269" fmla="*/ 311296 h 834218"/>
                <a:gd name="connsiteX270" fmla="*/ 1451111 w 3024845"/>
                <a:gd name="connsiteY270" fmla="*/ 311296 h 834218"/>
                <a:gd name="connsiteX271" fmla="*/ 1451111 w 3024845"/>
                <a:gd name="connsiteY271" fmla="*/ 312647 h 834218"/>
                <a:gd name="connsiteX272" fmla="*/ 1451111 w 3024845"/>
                <a:gd name="connsiteY272" fmla="*/ 322105 h 834218"/>
                <a:gd name="connsiteX273" fmla="*/ 1489618 w 3024845"/>
                <a:gd name="connsiteY273" fmla="*/ 322105 h 834218"/>
                <a:gd name="connsiteX274" fmla="*/ 1489618 w 3024845"/>
                <a:gd name="connsiteY274" fmla="*/ 460458 h 834218"/>
                <a:gd name="connsiteX275" fmla="*/ 1491138 w 3024845"/>
                <a:gd name="connsiteY275" fmla="*/ 460458 h 834218"/>
                <a:gd name="connsiteX276" fmla="*/ 1501778 w 3024845"/>
                <a:gd name="connsiteY276" fmla="*/ 460458 h 834218"/>
                <a:gd name="connsiteX277" fmla="*/ 1501778 w 3024845"/>
                <a:gd name="connsiteY277" fmla="*/ 447488 h 834218"/>
                <a:gd name="connsiteX278" fmla="*/ 1505832 w 3024845"/>
                <a:gd name="connsiteY278" fmla="*/ 447488 h 834218"/>
                <a:gd name="connsiteX279" fmla="*/ 1505832 w 3024845"/>
                <a:gd name="connsiteY279" fmla="*/ 460458 h 834218"/>
                <a:gd name="connsiteX280" fmla="*/ 1536232 w 3024845"/>
                <a:gd name="connsiteY280" fmla="*/ 460458 h 834218"/>
                <a:gd name="connsiteX281" fmla="*/ 1536232 w 3024845"/>
                <a:gd name="connsiteY281" fmla="*/ 430193 h 834218"/>
                <a:gd name="connsiteX282" fmla="*/ 1548392 w 3024845"/>
                <a:gd name="connsiteY282" fmla="*/ 430193 h 834218"/>
                <a:gd name="connsiteX283" fmla="*/ 1560552 w 3024845"/>
                <a:gd name="connsiteY283" fmla="*/ 428032 h 834218"/>
                <a:gd name="connsiteX284" fmla="*/ 1564606 w 3024845"/>
                <a:gd name="connsiteY284" fmla="*/ 430193 h 834218"/>
                <a:gd name="connsiteX285" fmla="*/ 1574739 w 3024845"/>
                <a:gd name="connsiteY285" fmla="*/ 430193 h 834218"/>
                <a:gd name="connsiteX286" fmla="*/ 1574739 w 3024845"/>
                <a:gd name="connsiteY286" fmla="*/ 460458 h 834218"/>
                <a:gd name="connsiteX287" fmla="*/ 1582846 w 3024845"/>
                <a:gd name="connsiteY287" fmla="*/ 460458 h 834218"/>
                <a:gd name="connsiteX288" fmla="*/ 1582846 w 3024845"/>
                <a:gd name="connsiteY288" fmla="*/ 477753 h 834218"/>
                <a:gd name="connsiteX289" fmla="*/ 1592182 w 3024845"/>
                <a:gd name="connsiteY289" fmla="*/ 478658 h 834218"/>
                <a:gd name="connsiteX290" fmla="*/ 1605140 w 3024845"/>
                <a:gd name="connsiteY290" fmla="*/ 478658 h 834218"/>
                <a:gd name="connsiteX291" fmla="*/ 1605140 w 3024845"/>
                <a:gd name="connsiteY291" fmla="*/ 462620 h 834218"/>
                <a:gd name="connsiteX292" fmla="*/ 1673096 w 3024845"/>
                <a:gd name="connsiteY292" fmla="*/ 462620 h 834218"/>
                <a:gd name="connsiteX293" fmla="*/ 1673096 w 3024845"/>
                <a:gd name="connsiteY293" fmla="*/ 377367 h 834218"/>
                <a:gd name="connsiteX294" fmla="*/ 1745104 w 3024845"/>
                <a:gd name="connsiteY294" fmla="*/ 377367 h 834218"/>
                <a:gd name="connsiteX295" fmla="*/ 1745104 w 3024845"/>
                <a:gd name="connsiteY295" fmla="*/ 456135 h 834218"/>
                <a:gd name="connsiteX296" fmla="*/ 1747008 w 3024845"/>
                <a:gd name="connsiteY296" fmla="*/ 456135 h 834218"/>
                <a:gd name="connsiteX297" fmla="*/ 1748250 w 3024845"/>
                <a:gd name="connsiteY297" fmla="*/ 478658 h 834218"/>
                <a:gd name="connsiteX298" fmla="*/ 1757926 w 3024845"/>
                <a:gd name="connsiteY298" fmla="*/ 478658 h 834218"/>
                <a:gd name="connsiteX299" fmla="*/ 1759168 w 3024845"/>
                <a:gd name="connsiteY299" fmla="*/ 456135 h 834218"/>
                <a:gd name="connsiteX300" fmla="*/ 1765248 w 3024845"/>
                <a:gd name="connsiteY300" fmla="*/ 456135 h 834218"/>
                <a:gd name="connsiteX301" fmla="*/ 1766490 w 3024845"/>
                <a:gd name="connsiteY301" fmla="*/ 478658 h 834218"/>
                <a:gd name="connsiteX302" fmla="*/ 1817112 w 3024845"/>
                <a:gd name="connsiteY302" fmla="*/ 478658 h 834218"/>
                <a:gd name="connsiteX303" fmla="*/ 1817112 w 3024845"/>
                <a:gd name="connsiteY303" fmla="*/ 315630 h 834218"/>
                <a:gd name="connsiteX304" fmla="*/ 2014439 w 3024845"/>
                <a:gd name="connsiteY304" fmla="*/ 315630 h 834218"/>
                <a:gd name="connsiteX305" fmla="*/ 2014439 w 3024845"/>
                <a:gd name="connsiteY305" fmla="*/ 478658 h 834218"/>
                <a:gd name="connsiteX306" fmla="*/ 2033136 w 3024845"/>
                <a:gd name="connsiteY306" fmla="*/ 478658 h 834218"/>
                <a:gd name="connsiteX307" fmla="*/ 2033136 w 3024845"/>
                <a:gd name="connsiteY307" fmla="*/ 395965 h 834218"/>
                <a:gd name="connsiteX308" fmla="*/ 2128256 w 3024845"/>
                <a:gd name="connsiteY308" fmla="*/ 395965 h 834218"/>
                <a:gd name="connsiteX309" fmla="*/ 2180720 w 3024845"/>
                <a:gd name="connsiteY309" fmla="*/ 330752 h 834218"/>
                <a:gd name="connsiteX310" fmla="*/ 2245574 w 3024845"/>
                <a:gd name="connsiteY310" fmla="*/ 330752 h 834218"/>
                <a:gd name="connsiteX311" fmla="*/ 2245574 w 3024845"/>
                <a:gd name="connsiteY311" fmla="*/ 406414 h 834218"/>
                <a:gd name="connsiteX312" fmla="*/ 2253681 w 3024845"/>
                <a:gd name="connsiteY312" fmla="*/ 406414 h 834218"/>
                <a:gd name="connsiteX313" fmla="*/ 2255708 w 3024845"/>
                <a:gd name="connsiteY313" fmla="*/ 399929 h 834218"/>
                <a:gd name="connsiteX314" fmla="*/ 2261788 w 3024845"/>
                <a:gd name="connsiteY314" fmla="*/ 399929 h 834218"/>
                <a:gd name="connsiteX315" fmla="*/ 2263815 w 3024845"/>
                <a:gd name="connsiteY315" fmla="*/ 408576 h 834218"/>
                <a:gd name="connsiteX316" fmla="*/ 2275975 w 3024845"/>
                <a:gd name="connsiteY316" fmla="*/ 408576 h 834218"/>
                <a:gd name="connsiteX317" fmla="*/ 2275975 w 3024845"/>
                <a:gd name="connsiteY317" fmla="*/ 402090 h 834218"/>
                <a:gd name="connsiteX318" fmla="*/ 2298268 w 3024845"/>
                <a:gd name="connsiteY318" fmla="*/ 402090 h 834218"/>
                <a:gd name="connsiteX319" fmla="*/ 2298268 w 3024845"/>
                <a:gd name="connsiteY319" fmla="*/ 408576 h 834218"/>
                <a:gd name="connsiteX320" fmla="*/ 2318535 w 3024845"/>
                <a:gd name="connsiteY320" fmla="*/ 408576 h 834218"/>
                <a:gd name="connsiteX321" fmla="*/ 2318535 w 3024845"/>
                <a:gd name="connsiteY321" fmla="*/ 453973 h 834218"/>
                <a:gd name="connsiteX322" fmla="*/ 2332722 w 3024845"/>
                <a:gd name="connsiteY322" fmla="*/ 453973 h 834218"/>
                <a:gd name="connsiteX323" fmla="*/ 2332722 w 3024845"/>
                <a:gd name="connsiteY323" fmla="*/ 441002 h 834218"/>
                <a:gd name="connsiteX324" fmla="*/ 2348936 w 3024845"/>
                <a:gd name="connsiteY324" fmla="*/ 441002 h 834218"/>
                <a:gd name="connsiteX325" fmla="*/ 2348936 w 3024845"/>
                <a:gd name="connsiteY325" fmla="*/ 261575 h 834218"/>
                <a:gd name="connsiteX326" fmla="*/ 2355016 w 3024845"/>
                <a:gd name="connsiteY326" fmla="*/ 255089 h 834218"/>
                <a:gd name="connsiteX327" fmla="*/ 2427977 w 3024845"/>
                <a:gd name="connsiteY327" fmla="*/ 255089 h 834218"/>
                <a:gd name="connsiteX328" fmla="*/ 2427977 w 3024845"/>
                <a:gd name="connsiteY328" fmla="*/ 263737 h 834218"/>
                <a:gd name="connsiteX329" fmla="*/ 2438110 w 3024845"/>
                <a:gd name="connsiteY329" fmla="*/ 263737 h 834218"/>
                <a:gd name="connsiteX330" fmla="*/ 2438110 w 3024845"/>
                <a:gd name="connsiteY330" fmla="*/ 378311 h 834218"/>
                <a:gd name="connsiteX331" fmla="*/ 2460404 w 3024845"/>
                <a:gd name="connsiteY331" fmla="*/ 378311 h 834218"/>
                <a:gd name="connsiteX332" fmla="*/ 2460404 w 3024845"/>
                <a:gd name="connsiteY332" fmla="*/ 311296 h 834218"/>
                <a:gd name="connsiteX333" fmla="*/ 2486751 w 3024845"/>
                <a:gd name="connsiteY333" fmla="*/ 311296 h 834218"/>
                <a:gd name="connsiteX334" fmla="*/ 2490804 w 3024845"/>
                <a:gd name="connsiteY334" fmla="*/ 306972 h 834218"/>
                <a:gd name="connsiteX335" fmla="*/ 2498911 w 3024845"/>
                <a:gd name="connsiteY335" fmla="*/ 306972 h 834218"/>
                <a:gd name="connsiteX336" fmla="*/ 2502964 w 3024845"/>
                <a:gd name="connsiteY336" fmla="*/ 311296 h 834218"/>
                <a:gd name="connsiteX337" fmla="*/ 2525258 w 3024845"/>
                <a:gd name="connsiteY337" fmla="*/ 311296 h 834218"/>
                <a:gd name="connsiteX338" fmla="*/ 2525258 w 3024845"/>
                <a:gd name="connsiteY338" fmla="*/ 194560 h 834218"/>
                <a:gd name="connsiteX339" fmla="*/ 2582005 w 3024845"/>
                <a:gd name="connsiteY339" fmla="*/ 183751 h 834218"/>
                <a:gd name="connsiteX340" fmla="*/ 2582005 w 3024845"/>
                <a:gd name="connsiteY340" fmla="*/ 184832 h 834218"/>
                <a:gd name="connsiteX341" fmla="*/ 2582005 w 3024845"/>
                <a:gd name="connsiteY341" fmla="*/ 192398 h 834218"/>
                <a:gd name="connsiteX342" fmla="*/ 2608352 w 3024845"/>
                <a:gd name="connsiteY342" fmla="*/ 192398 h 834218"/>
                <a:gd name="connsiteX343" fmla="*/ 2608352 w 3024845"/>
                <a:gd name="connsiteY343" fmla="*/ 447488 h 834218"/>
                <a:gd name="connsiteX344" fmla="*/ 2630646 w 3024845"/>
                <a:gd name="connsiteY344" fmla="*/ 447488 h 834218"/>
                <a:gd name="connsiteX345" fmla="*/ 2630646 w 3024845"/>
                <a:gd name="connsiteY345" fmla="*/ 443164 h 834218"/>
                <a:gd name="connsiteX346" fmla="*/ 2642806 w 3024845"/>
                <a:gd name="connsiteY346" fmla="*/ 443164 h 834218"/>
                <a:gd name="connsiteX347" fmla="*/ 2642806 w 3024845"/>
                <a:gd name="connsiteY347" fmla="*/ 447488 h 834218"/>
                <a:gd name="connsiteX348" fmla="*/ 2667126 w 3024845"/>
                <a:gd name="connsiteY348" fmla="*/ 447488 h 834218"/>
                <a:gd name="connsiteX349" fmla="*/ 2667126 w 3024845"/>
                <a:gd name="connsiteY349" fmla="*/ 434517 h 834218"/>
                <a:gd name="connsiteX350" fmla="*/ 2695500 w 3024845"/>
                <a:gd name="connsiteY350" fmla="*/ 434517 h 834218"/>
                <a:gd name="connsiteX351" fmla="*/ 2707660 w 3024845"/>
                <a:gd name="connsiteY351" fmla="*/ 430193 h 834218"/>
                <a:gd name="connsiteX352" fmla="*/ 2727927 w 3024845"/>
                <a:gd name="connsiteY352" fmla="*/ 434517 h 834218"/>
                <a:gd name="connsiteX353" fmla="*/ 2727927 w 3024845"/>
                <a:gd name="connsiteY353" fmla="*/ 417223 h 834218"/>
                <a:gd name="connsiteX354" fmla="*/ 2736034 w 3024845"/>
                <a:gd name="connsiteY354" fmla="*/ 417223 h 834218"/>
                <a:gd name="connsiteX355" fmla="*/ 2736034 w 3024845"/>
                <a:gd name="connsiteY355" fmla="*/ 404252 h 834218"/>
                <a:gd name="connsiteX356" fmla="*/ 2792781 w 3024845"/>
                <a:gd name="connsiteY356" fmla="*/ 404252 h 834218"/>
                <a:gd name="connsiteX357" fmla="*/ 2792781 w 3024845"/>
                <a:gd name="connsiteY357" fmla="*/ 373987 h 834218"/>
                <a:gd name="connsiteX358" fmla="*/ 2811021 w 3024845"/>
                <a:gd name="connsiteY358" fmla="*/ 373987 h 834218"/>
                <a:gd name="connsiteX359" fmla="*/ 2811021 w 3024845"/>
                <a:gd name="connsiteY359" fmla="*/ 367502 h 834218"/>
                <a:gd name="connsiteX360" fmla="*/ 2823181 w 3024845"/>
                <a:gd name="connsiteY360" fmla="*/ 367502 h 834218"/>
                <a:gd name="connsiteX361" fmla="*/ 2823181 w 3024845"/>
                <a:gd name="connsiteY361" fmla="*/ 373987 h 834218"/>
                <a:gd name="connsiteX362" fmla="*/ 2839395 w 3024845"/>
                <a:gd name="connsiteY362" fmla="*/ 373987 h 834218"/>
                <a:gd name="connsiteX363" fmla="*/ 2839395 w 3024845"/>
                <a:gd name="connsiteY363" fmla="*/ 423708 h 834218"/>
                <a:gd name="connsiteX364" fmla="*/ 2871822 w 3024845"/>
                <a:gd name="connsiteY364" fmla="*/ 423708 h 834218"/>
                <a:gd name="connsiteX365" fmla="*/ 2871822 w 3024845"/>
                <a:gd name="connsiteY365" fmla="*/ 397767 h 834218"/>
                <a:gd name="connsiteX366" fmla="*/ 2910329 w 3024845"/>
                <a:gd name="connsiteY366" fmla="*/ 397767 h 834218"/>
                <a:gd name="connsiteX367" fmla="*/ 2910329 w 3024845"/>
                <a:gd name="connsiteY367" fmla="*/ 367502 h 834218"/>
                <a:gd name="connsiteX368" fmla="*/ 2958970 w 3024845"/>
                <a:gd name="connsiteY368" fmla="*/ 367502 h 834218"/>
                <a:gd name="connsiteX369" fmla="*/ 2958970 w 3024845"/>
                <a:gd name="connsiteY369" fmla="*/ 478658 h 834218"/>
                <a:gd name="connsiteX370" fmla="*/ 2958970 w 3024845"/>
                <a:gd name="connsiteY370" fmla="*/ 492437 h 834218"/>
                <a:gd name="connsiteX371" fmla="*/ 3024845 w 3024845"/>
                <a:gd name="connsiteY371" fmla="*/ 492437 h 834218"/>
                <a:gd name="connsiteX372" fmla="*/ 3024845 w 3024845"/>
                <a:gd name="connsiteY372" fmla="*/ 834218 h 834218"/>
                <a:gd name="connsiteX373" fmla="*/ 2054 w 3024845"/>
                <a:gd name="connsiteY373" fmla="*/ 831885 h 834218"/>
                <a:gd name="connsiteX374" fmla="*/ 0 w 3024845"/>
                <a:gd name="connsiteY374" fmla="*/ 397767 h 834218"/>
                <a:gd name="connsiteX375" fmla="*/ 20267 w 3024845"/>
                <a:gd name="connsiteY375" fmla="*/ 397767 h 834218"/>
                <a:gd name="connsiteX376" fmla="*/ 20774 w 3024845"/>
                <a:gd name="connsiteY376" fmla="*/ 396686 h 834218"/>
                <a:gd name="connsiteX377" fmla="*/ 24320 w 3024845"/>
                <a:gd name="connsiteY377" fmla="*/ 389120 h 834218"/>
                <a:gd name="connsiteX378" fmla="*/ 26094 w 3024845"/>
                <a:gd name="connsiteY378" fmla="*/ 389390 h 834218"/>
                <a:gd name="connsiteX379" fmla="*/ 38507 w 3024845"/>
                <a:gd name="connsiteY379" fmla="*/ 391281 h 834218"/>
                <a:gd name="connsiteX380" fmla="*/ 39014 w 3024845"/>
                <a:gd name="connsiteY380" fmla="*/ 392633 h 834218"/>
                <a:gd name="connsiteX381" fmla="*/ 42560 w 3024845"/>
                <a:gd name="connsiteY381" fmla="*/ 402090 h 834218"/>
                <a:gd name="connsiteX382" fmla="*/ 68907 w 3024845"/>
                <a:gd name="connsiteY382" fmla="*/ 404252 h 834218"/>
                <a:gd name="connsiteX383" fmla="*/ 68907 w 3024845"/>
                <a:gd name="connsiteY383" fmla="*/ 281031 h 834218"/>
                <a:gd name="connsiteX384" fmla="*/ 70934 w 3024845"/>
                <a:gd name="connsiteY384" fmla="*/ 281031 h 834218"/>
                <a:gd name="connsiteX385" fmla="*/ 85121 w 3024845"/>
                <a:gd name="connsiteY385" fmla="*/ 281031 h 834218"/>
                <a:gd name="connsiteX386" fmla="*/ 85121 w 3024845"/>
                <a:gd name="connsiteY386" fmla="*/ 144839 h 834218"/>
                <a:gd name="connsiteX387" fmla="*/ 86894 w 3024845"/>
                <a:gd name="connsiteY387" fmla="*/ 144839 h 834218"/>
                <a:gd name="connsiteX388" fmla="*/ 99308 w 3024845"/>
                <a:gd name="connsiteY388" fmla="*/ 144839 h 834218"/>
                <a:gd name="connsiteX389" fmla="*/ 99308 w 3024845"/>
                <a:gd name="connsiteY389" fmla="*/ 30265 h 834218"/>
                <a:gd name="connsiteX390" fmla="*/ 103361 w 3024845"/>
                <a:gd name="connsiteY390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30265 h 834218"/>
                <a:gd name="connsiteX5" fmla="*/ 220909 w 3024845"/>
                <a:gd name="connsiteY5" fmla="*/ 144839 h 834218"/>
                <a:gd name="connsiteX6" fmla="*/ 223189 w 3024845"/>
                <a:gd name="connsiteY6" fmla="*/ 144839 h 834218"/>
                <a:gd name="connsiteX7" fmla="*/ 239150 w 3024845"/>
                <a:gd name="connsiteY7" fmla="*/ 144839 h 834218"/>
                <a:gd name="connsiteX8" fmla="*/ 239150 w 3024845"/>
                <a:gd name="connsiteY8" fmla="*/ 285354 h 834218"/>
                <a:gd name="connsiteX9" fmla="*/ 240670 w 3024845"/>
                <a:gd name="connsiteY9" fmla="*/ 285084 h 834218"/>
                <a:gd name="connsiteX10" fmla="*/ 251310 w 3024845"/>
                <a:gd name="connsiteY10" fmla="*/ 283193 h 834218"/>
                <a:gd name="connsiteX11" fmla="*/ 249283 w 3024845"/>
                <a:gd name="connsiteY11" fmla="*/ 371825 h 834218"/>
                <a:gd name="connsiteX12" fmla="*/ 250803 w 3024845"/>
                <a:gd name="connsiteY12" fmla="*/ 372096 h 834218"/>
                <a:gd name="connsiteX13" fmla="*/ 261443 w 3024845"/>
                <a:gd name="connsiteY13" fmla="*/ 373987 h 834218"/>
                <a:gd name="connsiteX14" fmla="*/ 261696 w 3024845"/>
                <a:gd name="connsiteY14" fmla="*/ 374798 h 834218"/>
                <a:gd name="connsiteX15" fmla="*/ 263470 w 3024845"/>
                <a:gd name="connsiteY15" fmla="*/ 380473 h 834218"/>
                <a:gd name="connsiteX16" fmla="*/ 264230 w 3024845"/>
                <a:gd name="connsiteY16" fmla="*/ 378041 h 834218"/>
                <a:gd name="connsiteX17" fmla="*/ 269550 w 3024845"/>
                <a:gd name="connsiteY17" fmla="*/ 361017 h 834218"/>
                <a:gd name="connsiteX18" fmla="*/ 271323 w 3024845"/>
                <a:gd name="connsiteY18" fmla="*/ 361017 h 834218"/>
                <a:gd name="connsiteX19" fmla="*/ 283737 w 3024845"/>
                <a:gd name="connsiteY19" fmla="*/ 361017 h 834218"/>
                <a:gd name="connsiteX20" fmla="*/ 283737 w 3024845"/>
                <a:gd name="connsiteY20" fmla="*/ 393443 h 834218"/>
                <a:gd name="connsiteX21" fmla="*/ 284750 w 3024845"/>
                <a:gd name="connsiteY21" fmla="*/ 393984 h 834218"/>
                <a:gd name="connsiteX22" fmla="*/ 291844 w 3024845"/>
                <a:gd name="connsiteY22" fmla="*/ 397767 h 834218"/>
                <a:gd name="connsiteX23" fmla="*/ 291844 w 3024845"/>
                <a:gd name="connsiteY23" fmla="*/ 399118 h 834218"/>
                <a:gd name="connsiteX24" fmla="*/ 291844 w 3024845"/>
                <a:gd name="connsiteY24" fmla="*/ 408576 h 834218"/>
                <a:gd name="connsiteX25" fmla="*/ 336431 w 3024845"/>
                <a:gd name="connsiteY25" fmla="*/ 408576 h 834218"/>
                <a:gd name="connsiteX26" fmla="*/ 336431 w 3024845"/>
                <a:gd name="connsiteY26" fmla="*/ 409657 h 834218"/>
                <a:gd name="connsiteX27" fmla="*/ 336431 w 3024845"/>
                <a:gd name="connsiteY27" fmla="*/ 417223 h 834218"/>
                <a:gd name="connsiteX28" fmla="*/ 338457 w 3024845"/>
                <a:gd name="connsiteY28" fmla="*/ 417223 h 834218"/>
                <a:gd name="connsiteX29" fmla="*/ 352644 w 3024845"/>
                <a:gd name="connsiteY29" fmla="*/ 417223 h 834218"/>
                <a:gd name="connsiteX30" fmla="*/ 352644 w 3024845"/>
                <a:gd name="connsiteY30" fmla="*/ 386958 h 834218"/>
                <a:gd name="connsiteX31" fmla="*/ 397231 w 3024845"/>
                <a:gd name="connsiteY31" fmla="*/ 386958 h 834218"/>
                <a:gd name="connsiteX32" fmla="*/ 397231 w 3024845"/>
                <a:gd name="connsiteY32" fmla="*/ 385607 h 834218"/>
                <a:gd name="connsiteX33" fmla="*/ 397231 w 3024845"/>
                <a:gd name="connsiteY33" fmla="*/ 376149 h 834218"/>
                <a:gd name="connsiteX34" fmla="*/ 398245 w 3024845"/>
                <a:gd name="connsiteY34" fmla="*/ 376149 h 834218"/>
                <a:gd name="connsiteX35" fmla="*/ 405338 w 3024845"/>
                <a:gd name="connsiteY35" fmla="*/ 376149 h 834218"/>
                <a:gd name="connsiteX36" fmla="*/ 405338 w 3024845"/>
                <a:gd name="connsiteY36" fmla="*/ 374258 h 834218"/>
                <a:gd name="connsiteX37" fmla="*/ 405338 w 3024845"/>
                <a:gd name="connsiteY37" fmla="*/ 361017 h 834218"/>
                <a:gd name="connsiteX38" fmla="*/ 406098 w 3024845"/>
                <a:gd name="connsiteY38" fmla="*/ 361017 h 834218"/>
                <a:gd name="connsiteX39" fmla="*/ 411418 w 3024845"/>
                <a:gd name="connsiteY39" fmla="*/ 361017 h 834218"/>
                <a:gd name="connsiteX40" fmla="*/ 411418 w 3024845"/>
                <a:gd name="connsiteY40" fmla="*/ 359936 h 834218"/>
                <a:gd name="connsiteX41" fmla="*/ 411418 w 3024845"/>
                <a:gd name="connsiteY41" fmla="*/ 352369 h 834218"/>
                <a:gd name="connsiteX42" fmla="*/ 413445 w 3024845"/>
                <a:gd name="connsiteY42" fmla="*/ 352369 h 834218"/>
                <a:gd name="connsiteX43" fmla="*/ 427632 w 3024845"/>
                <a:gd name="connsiteY43" fmla="*/ 352369 h 834218"/>
                <a:gd name="connsiteX44" fmla="*/ 427632 w 3024845"/>
                <a:gd name="connsiteY44" fmla="*/ 353450 h 834218"/>
                <a:gd name="connsiteX45" fmla="*/ 427632 w 3024845"/>
                <a:gd name="connsiteY45" fmla="*/ 361017 h 834218"/>
                <a:gd name="connsiteX46" fmla="*/ 449925 w 3024845"/>
                <a:gd name="connsiteY46" fmla="*/ 361017 h 834218"/>
                <a:gd name="connsiteX47" fmla="*/ 449925 w 3024845"/>
                <a:gd name="connsiteY47" fmla="*/ 359125 h 834218"/>
                <a:gd name="connsiteX48" fmla="*/ 449925 w 3024845"/>
                <a:gd name="connsiteY48" fmla="*/ 345884 h 834218"/>
                <a:gd name="connsiteX49" fmla="*/ 451699 w 3024845"/>
                <a:gd name="connsiteY49" fmla="*/ 345884 h 834218"/>
                <a:gd name="connsiteX50" fmla="*/ 464112 w 3024845"/>
                <a:gd name="connsiteY50" fmla="*/ 345884 h 834218"/>
                <a:gd name="connsiteX51" fmla="*/ 464112 w 3024845"/>
                <a:gd name="connsiteY51" fmla="*/ 369664 h 834218"/>
                <a:gd name="connsiteX52" fmla="*/ 465126 w 3024845"/>
                <a:gd name="connsiteY52" fmla="*/ 369664 h 834218"/>
                <a:gd name="connsiteX53" fmla="*/ 472219 w 3024845"/>
                <a:gd name="connsiteY53" fmla="*/ 369664 h 834218"/>
                <a:gd name="connsiteX54" fmla="*/ 472219 w 3024845"/>
                <a:gd name="connsiteY54" fmla="*/ 368583 h 834218"/>
                <a:gd name="connsiteX55" fmla="*/ 472219 w 3024845"/>
                <a:gd name="connsiteY55" fmla="*/ 361017 h 834218"/>
                <a:gd name="connsiteX56" fmla="*/ 473992 w 3024845"/>
                <a:gd name="connsiteY56" fmla="*/ 361017 h 834218"/>
                <a:gd name="connsiteX57" fmla="*/ 486406 w 3024845"/>
                <a:gd name="connsiteY57" fmla="*/ 361017 h 834218"/>
                <a:gd name="connsiteX58" fmla="*/ 486406 w 3024845"/>
                <a:gd name="connsiteY58" fmla="*/ 386958 h 834218"/>
                <a:gd name="connsiteX59" fmla="*/ 488433 w 3024845"/>
                <a:gd name="connsiteY59" fmla="*/ 386958 h 834218"/>
                <a:gd name="connsiteX60" fmla="*/ 502619 w 3024845"/>
                <a:gd name="connsiteY60" fmla="*/ 386958 h 834218"/>
                <a:gd name="connsiteX61" fmla="*/ 502619 w 3024845"/>
                <a:gd name="connsiteY61" fmla="*/ 388579 h 834218"/>
                <a:gd name="connsiteX62" fmla="*/ 502619 w 3024845"/>
                <a:gd name="connsiteY62" fmla="*/ 399929 h 834218"/>
                <a:gd name="connsiteX63" fmla="*/ 503379 w 3024845"/>
                <a:gd name="connsiteY63" fmla="*/ 399929 h 834218"/>
                <a:gd name="connsiteX64" fmla="*/ 508700 w 3024845"/>
                <a:gd name="connsiteY64" fmla="*/ 399929 h 834218"/>
                <a:gd name="connsiteX65" fmla="*/ 508700 w 3024845"/>
                <a:gd name="connsiteY65" fmla="*/ 399118 h 834218"/>
                <a:gd name="connsiteX66" fmla="*/ 508700 w 3024845"/>
                <a:gd name="connsiteY66" fmla="*/ 393443 h 834218"/>
                <a:gd name="connsiteX67" fmla="*/ 539100 w 3024845"/>
                <a:gd name="connsiteY67" fmla="*/ 393443 h 834218"/>
                <a:gd name="connsiteX68" fmla="*/ 539100 w 3024845"/>
                <a:gd name="connsiteY68" fmla="*/ 417223 h 834218"/>
                <a:gd name="connsiteX69" fmla="*/ 540113 w 3024845"/>
                <a:gd name="connsiteY69" fmla="*/ 417223 h 834218"/>
                <a:gd name="connsiteX70" fmla="*/ 547207 w 3024845"/>
                <a:gd name="connsiteY70" fmla="*/ 417223 h 834218"/>
                <a:gd name="connsiteX71" fmla="*/ 547207 w 3024845"/>
                <a:gd name="connsiteY71" fmla="*/ 418304 h 834218"/>
                <a:gd name="connsiteX72" fmla="*/ 547207 w 3024845"/>
                <a:gd name="connsiteY72" fmla="*/ 425870 h 834218"/>
                <a:gd name="connsiteX73" fmla="*/ 547967 w 3024845"/>
                <a:gd name="connsiteY73" fmla="*/ 425870 h 834218"/>
                <a:gd name="connsiteX74" fmla="*/ 553287 w 3024845"/>
                <a:gd name="connsiteY74" fmla="*/ 425870 h 834218"/>
                <a:gd name="connsiteX75" fmla="*/ 553287 w 3024845"/>
                <a:gd name="connsiteY75" fmla="*/ 423708 h 834218"/>
                <a:gd name="connsiteX76" fmla="*/ 553287 w 3024845"/>
                <a:gd name="connsiteY76" fmla="*/ 408576 h 834218"/>
                <a:gd name="connsiteX77" fmla="*/ 554300 w 3024845"/>
                <a:gd name="connsiteY77" fmla="*/ 408576 h 834218"/>
                <a:gd name="connsiteX78" fmla="*/ 561394 w 3024845"/>
                <a:gd name="connsiteY78" fmla="*/ 408576 h 834218"/>
                <a:gd name="connsiteX79" fmla="*/ 561394 w 3024845"/>
                <a:gd name="connsiteY79" fmla="*/ 409657 h 834218"/>
                <a:gd name="connsiteX80" fmla="*/ 561394 w 3024845"/>
                <a:gd name="connsiteY80" fmla="*/ 417223 h 834218"/>
                <a:gd name="connsiteX81" fmla="*/ 566714 w 3024845"/>
                <a:gd name="connsiteY81" fmla="*/ 415230 h 834218"/>
                <a:gd name="connsiteX82" fmla="*/ 567474 w 3024845"/>
                <a:gd name="connsiteY82" fmla="*/ 414250 h 834218"/>
                <a:gd name="connsiteX83" fmla="*/ 567474 w 3024845"/>
                <a:gd name="connsiteY83" fmla="*/ 408576 h 834218"/>
                <a:gd name="connsiteX84" fmla="*/ 605981 w 3024845"/>
                <a:gd name="connsiteY84" fmla="*/ 408576 h 834218"/>
                <a:gd name="connsiteX85" fmla="*/ 605981 w 3024845"/>
                <a:gd name="connsiteY85" fmla="*/ 432355 h 834218"/>
                <a:gd name="connsiteX86" fmla="*/ 608007 w 3024845"/>
                <a:gd name="connsiteY86" fmla="*/ 432355 h 834218"/>
                <a:gd name="connsiteX87" fmla="*/ 622194 w 3024845"/>
                <a:gd name="connsiteY87" fmla="*/ 432355 h 834218"/>
                <a:gd name="connsiteX88" fmla="*/ 622194 w 3024845"/>
                <a:gd name="connsiteY88" fmla="*/ 433436 h 834218"/>
                <a:gd name="connsiteX89" fmla="*/ 622194 w 3024845"/>
                <a:gd name="connsiteY89" fmla="*/ 441002 h 834218"/>
                <a:gd name="connsiteX90" fmla="*/ 623968 w 3024845"/>
                <a:gd name="connsiteY90" fmla="*/ 441002 h 834218"/>
                <a:gd name="connsiteX91" fmla="*/ 636381 w 3024845"/>
                <a:gd name="connsiteY91" fmla="*/ 441002 h 834218"/>
                <a:gd name="connsiteX92" fmla="*/ 636381 w 3024845"/>
                <a:gd name="connsiteY92" fmla="*/ 417223 h 834218"/>
                <a:gd name="connsiteX93" fmla="*/ 637394 w 3024845"/>
                <a:gd name="connsiteY93" fmla="*/ 417223 h 834218"/>
                <a:gd name="connsiteX94" fmla="*/ 644488 w 3024845"/>
                <a:gd name="connsiteY94" fmla="*/ 417223 h 834218"/>
                <a:gd name="connsiteX95" fmla="*/ 644488 w 3024845"/>
                <a:gd name="connsiteY95" fmla="*/ 384796 h 834218"/>
                <a:gd name="connsiteX96" fmla="*/ 645501 w 3024845"/>
                <a:gd name="connsiteY96" fmla="*/ 384796 h 834218"/>
                <a:gd name="connsiteX97" fmla="*/ 652595 w 3024845"/>
                <a:gd name="connsiteY97" fmla="*/ 384796 h 834218"/>
                <a:gd name="connsiteX98" fmla="*/ 652595 w 3024845"/>
                <a:gd name="connsiteY98" fmla="*/ 382905 h 834218"/>
                <a:gd name="connsiteX99" fmla="*/ 652595 w 3024845"/>
                <a:gd name="connsiteY99" fmla="*/ 369664 h 834218"/>
                <a:gd name="connsiteX100" fmla="*/ 651328 w 3024845"/>
                <a:gd name="connsiteY100" fmla="*/ 368042 h 834218"/>
                <a:gd name="connsiteX101" fmla="*/ 656648 w 3024845"/>
                <a:gd name="connsiteY101" fmla="*/ 356693 h 834218"/>
                <a:gd name="connsiteX102" fmla="*/ 664755 w 3024845"/>
                <a:gd name="connsiteY102" fmla="*/ 384796 h 834218"/>
                <a:gd name="connsiteX103" fmla="*/ 665515 w 3024845"/>
                <a:gd name="connsiteY103" fmla="*/ 384796 h 834218"/>
                <a:gd name="connsiteX104" fmla="*/ 670835 w 3024845"/>
                <a:gd name="connsiteY104" fmla="*/ 384796 h 834218"/>
                <a:gd name="connsiteX105" fmla="*/ 670835 w 3024845"/>
                <a:gd name="connsiteY105" fmla="*/ 278869 h 834218"/>
                <a:gd name="connsiteX106" fmla="*/ 672355 w 3024845"/>
                <a:gd name="connsiteY106" fmla="*/ 278869 h 834218"/>
                <a:gd name="connsiteX107" fmla="*/ 682995 w 3024845"/>
                <a:gd name="connsiteY107" fmla="*/ 278869 h 834218"/>
                <a:gd name="connsiteX108" fmla="*/ 682995 w 3024845"/>
                <a:gd name="connsiteY108" fmla="*/ 231310 h 834218"/>
                <a:gd name="connsiteX109" fmla="*/ 709342 w 3024845"/>
                <a:gd name="connsiteY109" fmla="*/ 231310 h 834218"/>
                <a:gd name="connsiteX110" fmla="*/ 709342 w 3024845"/>
                <a:gd name="connsiteY110" fmla="*/ 209692 h 834218"/>
                <a:gd name="connsiteX111" fmla="*/ 743796 w 3024845"/>
                <a:gd name="connsiteY111" fmla="*/ 209692 h 834218"/>
                <a:gd name="connsiteX112" fmla="*/ 743796 w 3024845"/>
                <a:gd name="connsiteY112" fmla="*/ 212124 h 834218"/>
                <a:gd name="connsiteX113" fmla="*/ 743796 w 3024845"/>
                <a:gd name="connsiteY113" fmla="*/ 229148 h 834218"/>
                <a:gd name="connsiteX114" fmla="*/ 746076 w 3024845"/>
                <a:gd name="connsiteY114" fmla="*/ 229148 h 834218"/>
                <a:gd name="connsiteX115" fmla="*/ 762036 w 3024845"/>
                <a:gd name="connsiteY115" fmla="*/ 229148 h 834218"/>
                <a:gd name="connsiteX116" fmla="*/ 762036 w 3024845"/>
                <a:gd name="connsiteY116" fmla="*/ 276707 h 834218"/>
                <a:gd name="connsiteX117" fmla="*/ 763049 w 3024845"/>
                <a:gd name="connsiteY117" fmla="*/ 276707 h 834218"/>
                <a:gd name="connsiteX118" fmla="*/ 770143 w 3024845"/>
                <a:gd name="connsiteY118" fmla="*/ 276707 h 834218"/>
                <a:gd name="connsiteX119" fmla="*/ 784330 w 3024845"/>
                <a:gd name="connsiteY119" fmla="*/ 281031 h 834218"/>
                <a:gd name="connsiteX120" fmla="*/ 784330 w 3024845"/>
                <a:gd name="connsiteY120" fmla="*/ 319943 h 834218"/>
                <a:gd name="connsiteX121" fmla="*/ 785343 w 3024845"/>
                <a:gd name="connsiteY121" fmla="*/ 319943 h 834218"/>
                <a:gd name="connsiteX122" fmla="*/ 792436 w 3024845"/>
                <a:gd name="connsiteY122" fmla="*/ 319943 h 834218"/>
                <a:gd name="connsiteX123" fmla="*/ 792436 w 3024845"/>
                <a:gd name="connsiteY123" fmla="*/ 321564 h 834218"/>
                <a:gd name="connsiteX124" fmla="*/ 792436 w 3024845"/>
                <a:gd name="connsiteY124" fmla="*/ 332913 h 834218"/>
                <a:gd name="connsiteX125" fmla="*/ 794463 w 3024845"/>
                <a:gd name="connsiteY125" fmla="*/ 332913 h 834218"/>
                <a:gd name="connsiteX126" fmla="*/ 808650 w 3024845"/>
                <a:gd name="connsiteY126" fmla="*/ 332913 h 834218"/>
                <a:gd name="connsiteX127" fmla="*/ 814730 w 3024845"/>
                <a:gd name="connsiteY127" fmla="*/ 339399 h 834218"/>
                <a:gd name="connsiteX128" fmla="*/ 814730 w 3024845"/>
                <a:gd name="connsiteY128" fmla="*/ 361017 h 834218"/>
                <a:gd name="connsiteX129" fmla="*/ 817010 w 3024845"/>
                <a:gd name="connsiteY129" fmla="*/ 361017 h 834218"/>
                <a:gd name="connsiteX130" fmla="*/ 832970 w 3024845"/>
                <a:gd name="connsiteY130" fmla="*/ 361017 h 834218"/>
                <a:gd name="connsiteX131" fmla="*/ 832970 w 3024845"/>
                <a:gd name="connsiteY131" fmla="*/ 362097 h 834218"/>
                <a:gd name="connsiteX132" fmla="*/ 832970 w 3024845"/>
                <a:gd name="connsiteY132" fmla="*/ 369664 h 834218"/>
                <a:gd name="connsiteX133" fmla="*/ 834237 w 3024845"/>
                <a:gd name="connsiteY133" fmla="*/ 369664 h 834218"/>
                <a:gd name="connsiteX134" fmla="*/ 843104 w 3024845"/>
                <a:gd name="connsiteY134" fmla="*/ 369664 h 834218"/>
                <a:gd name="connsiteX135" fmla="*/ 843104 w 3024845"/>
                <a:gd name="connsiteY135" fmla="*/ 371825 h 834218"/>
                <a:gd name="connsiteX136" fmla="*/ 843104 w 3024845"/>
                <a:gd name="connsiteY136" fmla="*/ 386958 h 834218"/>
                <a:gd name="connsiteX137" fmla="*/ 847157 w 3024845"/>
                <a:gd name="connsiteY137" fmla="*/ 385066 h 834218"/>
                <a:gd name="connsiteX138" fmla="*/ 847157 w 3024845"/>
                <a:gd name="connsiteY138" fmla="*/ 371825 h 834218"/>
                <a:gd name="connsiteX139" fmla="*/ 848170 w 3024845"/>
                <a:gd name="connsiteY139" fmla="*/ 371825 h 834218"/>
                <a:gd name="connsiteX140" fmla="*/ 855264 w 3024845"/>
                <a:gd name="connsiteY140" fmla="*/ 371825 h 834218"/>
                <a:gd name="connsiteX141" fmla="*/ 855264 w 3024845"/>
                <a:gd name="connsiteY141" fmla="*/ 373447 h 834218"/>
                <a:gd name="connsiteX142" fmla="*/ 855264 w 3024845"/>
                <a:gd name="connsiteY142" fmla="*/ 384796 h 834218"/>
                <a:gd name="connsiteX143" fmla="*/ 856024 w 3024845"/>
                <a:gd name="connsiteY143" fmla="*/ 384796 h 834218"/>
                <a:gd name="connsiteX144" fmla="*/ 861344 w 3024845"/>
                <a:gd name="connsiteY144" fmla="*/ 384796 h 834218"/>
                <a:gd name="connsiteX145" fmla="*/ 909984 w 3024845"/>
                <a:gd name="connsiteY145" fmla="*/ 380473 h 834218"/>
                <a:gd name="connsiteX146" fmla="*/ 909984 w 3024845"/>
                <a:gd name="connsiteY146" fmla="*/ 381824 h 834218"/>
                <a:gd name="connsiteX147" fmla="*/ 909984 w 3024845"/>
                <a:gd name="connsiteY147" fmla="*/ 391281 h 834218"/>
                <a:gd name="connsiteX148" fmla="*/ 910744 w 3024845"/>
                <a:gd name="connsiteY148" fmla="*/ 391281 h 834218"/>
                <a:gd name="connsiteX149" fmla="*/ 916065 w 3024845"/>
                <a:gd name="connsiteY149" fmla="*/ 391281 h 834218"/>
                <a:gd name="connsiteX150" fmla="*/ 916065 w 3024845"/>
                <a:gd name="connsiteY150" fmla="*/ 393443 h 834218"/>
                <a:gd name="connsiteX151" fmla="*/ 916065 w 3024845"/>
                <a:gd name="connsiteY151" fmla="*/ 408576 h 834218"/>
                <a:gd name="connsiteX152" fmla="*/ 918091 w 3024845"/>
                <a:gd name="connsiteY152" fmla="*/ 407225 h 834218"/>
                <a:gd name="connsiteX153" fmla="*/ 932278 w 3024845"/>
                <a:gd name="connsiteY153" fmla="*/ 397767 h 834218"/>
                <a:gd name="connsiteX154" fmla="*/ 938358 w 3024845"/>
                <a:gd name="connsiteY154" fmla="*/ 356693 h 834218"/>
                <a:gd name="connsiteX155" fmla="*/ 939118 w 3024845"/>
                <a:gd name="connsiteY155" fmla="*/ 356423 h 834218"/>
                <a:gd name="connsiteX156" fmla="*/ 944438 w 3024845"/>
                <a:gd name="connsiteY156" fmla="*/ 354531 h 834218"/>
                <a:gd name="connsiteX157" fmla="*/ 946465 w 3024845"/>
                <a:gd name="connsiteY157" fmla="*/ 285354 h 834218"/>
                <a:gd name="connsiteX158" fmla="*/ 948492 w 3024845"/>
                <a:gd name="connsiteY158" fmla="*/ 354531 h 834218"/>
                <a:gd name="connsiteX159" fmla="*/ 949252 w 3024845"/>
                <a:gd name="connsiteY159" fmla="*/ 354801 h 834218"/>
                <a:gd name="connsiteX160" fmla="*/ 954572 w 3024845"/>
                <a:gd name="connsiteY160" fmla="*/ 356693 h 834218"/>
                <a:gd name="connsiteX161" fmla="*/ 954572 w 3024845"/>
                <a:gd name="connsiteY161" fmla="*/ 270222 h 834218"/>
                <a:gd name="connsiteX162" fmla="*/ 958625 w 3024845"/>
                <a:gd name="connsiteY162" fmla="*/ 237795 h 834218"/>
                <a:gd name="connsiteX163" fmla="*/ 997132 w 3024845"/>
                <a:gd name="connsiteY163" fmla="*/ 237795 h 834218"/>
                <a:gd name="connsiteX164" fmla="*/ 997132 w 3024845"/>
                <a:gd name="connsiteY164" fmla="*/ 270222 h 834218"/>
                <a:gd name="connsiteX165" fmla="*/ 997892 w 3024845"/>
                <a:gd name="connsiteY165" fmla="*/ 270222 h 834218"/>
                <a:gd name="connsiteX166" fmla="*/ 1003212 w 3024845"/>
                <a:gd name="connsiteY166" fmla="*/ 270222 h 834218"/>
                <a:gd name="connsiteX167" fmla="*/ 1003212 w 3024845"/>
                <a:gd name="connsiteY167" fmla="*/ 188074 h 834218"/>
                <a:gd name="connsiteX168" fmla="*/ 1004986 w 3024845"/>
                <a:gd name="connsiteY168" fmla="*/ 188074 h 834218"/>
                <a:gd name="connsiteX169" fmla="*/ 1017399 w 3024845"/>
                <a:gd name="connsiteY169" fmla="*/ 188074 h 834218"/>
                <a:gd name="connsiteX170" fmla="*/ 1017399 w 3024845"/>
                <a:gd name="connsiteY170" fmla="*/ 186183 h 834218"/>
                <a:gd name="connsiteX171" fmla="*/ 1017399 w 3024845"/>
                <a:gd name="connsiteY171" fmla="*/ 172942 h 834218"/>
                <a:gd name="connsiteX172" fmla="*/ 1039693 w 3024845"/>
                <a:gd name="connsiteY172" fmla="*/ 172942 h 834218"/>
                <a:gd name="connsiteX173" fmla="*/ 1039693 w 3024845"/>
                <a:gd name="connsiteY173" fmla="*/ 171861 h 834218"/>
                <a:gd name="connsiteX174" fmla="*/ 1039693 w 3024845"/>
                <a:gd name="connsiteY174" fmla="*/ 164295 h 834218"/>
                <a:gd name="connsiteX175" fmla="*/ 1041466 w 3024845"/>
                <a:gd name="connsiteY175" fmla="*/ 164295 h 834218"/>
                <a:gd name="connsiteX176" fmla="*/ 1053880 w 3024845"/>
                <a:gd name="connsiteY176" fmla="*/ 164295 h 834218"/>
                <a:gd name="connsiteX177" fmla="*/ 1053880 w 3024845"/>
                <a:gd name="connsiteY177" fmla="*/ 165376 h 834218"/>
                <a:gd name="connsiteX178" fmla="*/ 1053880 w 3024845"/>
                <a:gd name="connsiteY178" fmla="*/ 172942 h 834218"/>
                <a:gd name="connsiteX179" fmla="*/ 1054640 w 3024845"/>
                <a:gd name="connsiteY179" fmla="*/ 172942 h 834218"/>
                <a:gd name="connsiteX180" fmla="*/ 1059960 w 3024845"/>
                <a:gd name="connsiteY180" fmla="*/ 172942 h 834218"/>
                <a:gd name="connsiteX181" fmla="*/ 1070093 w 3024845"/>
                <a:gd name="connsiteY181" fmla="*/ 168618 h 834218"/>
                <a:gd name="connsiteX182" fmla="*/ 1074146 w 3024845"/>
                <a:gd name="connsiteY182" fmla="*/ 171861 h 834218"/>
                <a:gd name="connsiteX183" fmla="*/ 1074146 w 3024845"/>
                <a:gd name="connsiteY183" fmla="*/ 164295 h 834218"/>
                <a:gd name="connsiteX184" fmla="*/ 1076426 w 3024845"/>
                <a:gd name="connsiteY184" fmla="*/ 164295 h 834218"/>
                <a:gd name="connsiteX185" fmla="*/ 1092387 w 3024845"/>
                <a:gd name="connsiteY185" fmla="*/ 164295 h 834218"/>
                <a:gd name="connsiteX186" fmla="*/ 1092387 w 3024845"/>
                <a:gd name="connsiteY186" fmla="*/ 165376 h 834218"/>
                <a:gd name="connsiteX187" fmla="*/ 1092387 w 3024845"/>
                <a:gd name="connsiteY187" fmla="*/ 172942 h 834218"/>
                <a:gd name="connsiteX188" fmla="*/ 1122787 w 3024845"/>
                <a:gd name="connsiteY188" fmla="*/ 172942 h 834218"/>
                <a:gd name="connsiteX189" fmla="*/ 1122787 w 3024845"/>
                <a:gd name="connsiteY189" fmla="*/ 174563 h 834218"/>
                <a:gd name="connsiteX190" fmla="*/ 1122787 w 3024845"/>
                <a:gd name="connsiteY190" fmla="*/ 185913 h 834218"/>
                <a:gd name="connsiteX191" fmla="*/ 1149134 w 3024845"/>
                <a:gd name="connsiteY191" fmla="*/ 185913 h 834218"/>
                <a:gd name="connsiteX192" fmla="*/ 1149134 w 3024845"/>
                <a:gd name="connsiteY192" fmla="*/ 216177 h 834218"/>
                <a:gd name="connsiteX193" fmla="*/ 1149894 w 3024845"/>
                <a:gd name="connsiteY193" fmla="*/ 216177 h 834218"/>
                <a:gd name="connsiteX194" fmla="*/ 1155214 w 3024845"/>
                <a:gd name="connsiteY194" fmla="*/ 216177 h 834218"/>
                <a:gd name="connsiteX195" fmla="*/ 1155214 w 3024845"/>
                <a:gd name="connsiteY195" fmla="*/ 217258 h 834218"/>
                <a:gd name="connsiteX196" fmla="*/ 1155214 w 3024845"/>
                <a:gd name="connsiteY196" fmla="*/ 224825 h 834218"/>
                <a:gd name="connsiteX197" fmla="*/ 1159268 w 3024845"/>
                <a:gd name="connsiteY197" fmla="*/ 255089 h 834218"/>
                <a:gd name="connsiteX198" fmla="*/ 1160028 w 3024845"/>
                <a:gd name="connsiteY198" fmla="*/ 255089 h 834218"/>
                <a:gd name="connsiteX199" fmla="*/ 1165348 w 3024845"/>
                <a:gd name="connsiteY199" fmla="*/ 255089 h 834218"/>
                <a:gd name="connsiteX200" fmla="*/ 1165348 w 3024845"/>
                <a:gd name="connsiteY200" fmla="*/ 255900 h 834218"/>
                <a:gd name="connsiteX201" fmla="*/ 1165348 w 3024845"/>
                <a:gd name="connsiteY201" fmla="*/ 261575 h 834218"/>
                <a:gd name="connsiteX202" fmla="*/ 1166361 w 3024845"/>
                <a:gd name="connsiteY202" fmla="*/ 261575 h 834218"/>
                <a:gd name="connsiteX203" fmla="*/ 1173454 w 3024845"/>
                <a:gd name="connsiteY203" fmla="*/ 261575 h 834218"/>
                <a:gd name="connsiteX204" fmla="*/ 1173454 w 3024845"/>
                <a:gd name="connsiteY204" fmla="*/ 291840 h 834218"/>
                <a:gd name="connsiteX205" fmla="*/ 1175481 w 3024845"/>
                <a:gd name="connsiteY205" fmla="*/ 291840 h 834218"/>
                <a:gd name="connsiteX206" fmla="*/ 1189668 w 3024845"/>
                <a:gd name="connsiteY206" fmla="*/ 291840 h 834218"/>
                <a:gd name="connsiteX207" fmla="*/ 1189668 w 3024845"/>
                <a:gd name="connsiteY207" fmla="*/ 315619 h 834218"/>
                <a:gd name="connsiteX208" fmla="*/ 1191695 w 3024845"/>
                <a:gd name="connsiteY208" fmla="*/ 317240 h 834218"/>
                <a:gd name="connsiteX209" fmla="*/ 1191695 w 3024845"/>
                <a:gd name="connsiteY209" fmla="*/ 328590 h 834218"/>
                <a:gd name="connsiteX210" fmla="*/ 1192455 w 3024845"/>
                <a:gd name="connsiteY210" fmla="*/ 328590 h 834218"/>
                <a:gd name="connsiteX211" fmla="*/ 1197775 w 3024845"/>
                <a:gd name="connsiteY211" fmla="*/ 328590 h 834218"/>
                <a:gd name="connsiteX212" fmla="*/ 1197775 w 3024845"/>
                <a:gd name="connsiteY212" fmla="*/ 352369 h 834218"/>
                <a:gd name="connsiteX213" fmla="*/ 1199041 w 3024845"/>
                <a:gd name="connsiteY213" fmla="*/ 352369 h 834218"/>
                <a:gd name="connsiteX214" fmla="*/ 1207908 w 3024845"/>
                <a:gd name="connsiteY214" fmla="*/ 352369 h 834218"/>
                <a:gd name="connsiteX215" fmla="*/ 1209935 w 3024845"/>
                <a:gd name="connsiteY215" fmla="*/ 356423 h 834218"/>
                <a:gd name="connsiteX216" fmla="*/ 1209935 w 3024845"/>
                <a:gd name="connsiteY216" fmla="*/ 369664 h 834218"/>
                <a:gd name="connsiteX217" fmla="*/ 1211455 w 3024845"/>
                <a:gd name="connsiteY217" fmla="*/ 367772 h 834218"/>
                <a:gd name="connsiteX218" fmla="*/ 1222095 w 3024845"/>
                <a:gd name="connsiteY218" fmla="*/ 354531 h 834218"/>
                <a:gd name="connsiteX219" fmla="*/ 1250469 w 3024845"/>
                <a:gd name="connsiteY219" fmla="*/ 354531 h 834218"/>
                <a:gd name="connsiteX220" fmla="*/ 1250469 w 3024845"/>
                <a:gd name="connsiteY220" fmla="*/ 441002 h 834218"/>
                <a:gd name="connsiteX221" fmla="*/ 1251229 w 3024845"/>
                <a:gd name="connsiteY221" fmla="*/ 441002 h 834218"/>
                <a:gd name="connsiteX222" fmla="*/ 1256549 w 3024845"/>
                <a:gd name="connsiteY222" fmla="*/ 441002 h 834218"/>
                <a:gd name="connsiteX223" fmla="*/ 1257309 w 3024845"/>
                <a:gd name="connsiteY223" fmla="*/ 439651 h 834218"/>
                <a:gd name="connsiteX224" fmla="*/ 1262629 w 3024845"/>
                <a:gd name="connsiteY224" fmla="*/ 430193 h 834218"/>
                <a:gd name="connsiteX225" fmla="*/ 1262629 w 3024845"/>
                <a:gd name="connsiteY225" fmla="*/ 432085 h 834218"/>
                <a:gd name="connsiteX226" fmla="*/ 1262629 w 3024845"/>
                <a:gd name="connsiteY226" fmla="*/ 445326 h 834218"/>
                <a:gd name="connsiteX227" fmla="*/ 1266682 w 3024845"/>
                <a:gd name="connsiteY227" fmla="*/ 399929 h 834218"/>
                <a:gd name="connsiteX228" fmla="*/ 1267442 w 3024845"/>
                <a:gd name="connsiteY228" fmla="*/ 399929 h 834218"/>
                <a:gd name="connsiteX229" fmla="*/ 1272762 w 3024845"/>
                <a:gd name="connsiteY229" fmla="*/ 399929 h 834218"/>
                <a:gd name="connsiteX230" fmla="*/ 1272762 w 3024845"/>
                <a:gd name="connsiteY230" fmla="*/ 335075 h 834218"/>
                <a:gd name="connsiteX231" fmla="*/ 1273776 w 3024845"/>
                <a:gd name="connsiteY231" fmla="*/ 335075 h 834218"/>
                <a:gd name="connsiteX232" fmla="*/ 1280869 w 3024845"/>
                <a:gd name="connsiteY232" fmla="*/ 335075 h 834218"/>
                <a:gd name="connsiteX233" fmla="*/ 1293029 w 3024845"/>
                <a:gd name="connsiteY233" fmla="*/ 291840 h 834218"/>
                <a:gd name="connsiteX234" fmla="*/ 1294296 w 3024845"/>
                <a:gd name="connsiteY234" fmla="*/ 291840 h 834218"/>
                <a:gd name="connsiteX235" fmla="*/ 1303163 w 3024845"/>
                <a:gd name="connsiteY235" fmla="*/ 291840 h 834218"/>
                <a:gd name="connsiteX236" fmla="*/ 1313296 w 3024845"/>
                <a:gd name="connsiteY236" fmla="*/ 335075 h 834218"/>
                <a:gd name="connsiteX237" fmla="*/ 1314309 w 3024845"/>
                <a:gd name="connsiteY237" fmla="*/ 335075 h 834218"/>
                <a:gd name="connsiteX238" fmla="*/ 1321403 w 3024845"/>
                <a:gd name="connsiteY238" fmla="*/ 335075 h 834218"/>
                <a:gd name="connsiteX239" fmla="*/ 1321403 w 3024845"/>
                <a:gd name="connsiteY239" fmla="*/ 373987 h 834218"/>
                <a:gd name="connsiteX240" fmla="*/ 1323176 w 3024845"/>
                <a:gd name="connsiteY240" fmla="*/ 373987 h 834218"/>
                <a:gd name="connsiteX241" fmla="*/ 1335590 w 3024845"/>
                <a:gd name="connsiteY241" fmla="*/ 373987 h 834218"/>
                <a:gd name="connsiteX242" fmla="*/ 1335590 w 3024845"/>
                <a:gd name="connsiteY242" fmla="*/ 376149 h 834218"/>
                <a:gd name="connsiteX243" fmla="*/ 1335590 w 3024845"/>
                <a:gd name="connsiteY243" fmla="*/ 391281 h 834218"/>
                <a:gd name="connsiteX244" fmla="*/ 1339643 w 3024845"/>
                <a:gd name="connsiteY244" fmla="*/ 389120 h 834218"/>
                <a:gd name="connsiteX245" fmla="*/ 1339643 w 3024845"/>
                <a:gd name="connsiteY245" fmla="*/ 373987 h 834218"/>
                <a:gd name="connsiteX246" fmla="*/ 1341163 w 3024845"/>
                <a:gd name="connsiteY246" fmla="*/ 373987 h 834218"/>
                <a:gd name="connsiteX247" fmla="*/ 1351803 w 3024845"/>
                <a:gd name="connsiteY247" fmla="*/ 373987 h 834218"/>
                <a:gd name="connsiteX248" fmla="*/ 1351803 w 3024845"/>
                <a:gd name="connsiteY248" fmla="*/ 375608 h 834218"/>
                <a:gd name="connsiteX249" fmla="*/ 1351803 w 3024845"/>
                <a:gd name="connsiteY249" fmla="*/ 386958 h 834218"/>
                <a:gd name="connsiteX250" fmla="*/ 1382204 w 3024845"/>
                <a:gd name="connsiteY250" fmla="*/ 386958 h 834218"/>
                <a:gd name="connsiteX251" fmla="*/ 1382204 w 3024845"/>
                <a:gd name="connsiteY251" fmla="*/ 350208 h 834218"/>
                <a:gd name="connsiteX252" fmla="*/ 1383470 w 3024845"/>
                <a:gd name="connsiteY252" fmla="*/ 350208 h 834218"/>
                <a:gd name="connsiteX253" fmla="*/ 1392337 w 3024845"/>
                <a:gd name="connsiteY253" fmla="*/ 350208 h 834218"/>
                <a:gd name="connsiteX254" fmla="*/ 1392337 w 3024845"/>
                <a:gd name="connsiteY254" fmla="*/ 371825 h 834218"/>
                <a:gd name="connsiteX255" fmla="*/ 1394364 w 3024845"/>
                <a:gd name="connsiteY255" fmla="*/ 339399 h 834218"/>
                <a:gd name="connsiteX256" fmla="*/ 1416657 w 3024845"/>
                <a:gd name="connsiteY256" fmla="*/ 339399 h 834218"/>
                <a:gd name="connsiteX257" fmla="*/ 1416657 w 3024845"/>
                <a:gd name="connsiteY257" fmla="*/ 337777 h 834218"/>
                <a:gd name="connsiteX258" fmla="*/ 1416657 w 3024845"/>
                <a:gd name="connsiteY258" fmla="*/ 326428 h 834218"/>
                <a:gd name="connsiteX259" fmla="*/ 1417417 w 3024845"/>
                <a:gd name="connsiteY259" fmla="*/ 326428 h 834218"/>
                <a:gd name="connsiteX260" fmla="*/ 1422737 w 3024845"/>
                <a:gd name="connsiteY260" fmla="*/ 326428 h 834218"/>
                <a:gd name="connsiteX261" fmla="*/ 1422737 w 3024845"/>
                <a:gd name="connsiteY261" fmla="*/ 324537 h 834218"/>
                <a:gd name="connsiteX262" fmla="*/ 1422737 w 3024845"/>
                <a:gd name="connsiteY262" fmla="*/ 311296 h 834218"/>
                <a:gd name="connsiteX263" fmla="*/ 1426791 w 3024845"/>
                <a:gd name="connsiteY263" fmla="*/ 317781 h 834218"/>
                <a:gd name="connsiteX264" fmla="*/ 1429071 w 3024845"/>
                <a:gd name="connsiteY264" fmla="*/ 317781 h 834218"/>
                <a:gd name="connsiteX265" fmla="*/ 1445031 w 3024845"/>
                <a:gd name="connsiteY265" fmla="*/ 317781 h 834218"/>
                <a:gd name="connsiteX266" fmla="*/ 1445031 w 3024845"/>
                <a:gd name="connsiteY266" fmla="*/ 316970 h 834218"/>
                <a:gd name="connsiteX267" fmla="*/ 1445031 w 3024845"/>
                <a:gd name="connsiteY267" fmla="*/ 311296 h 834218"/>
                <a:gd name="connsiteX268" fmla="*/ 1445791 w 3024845"/>
                <a:gd name="connsiteY268" fmla="*/ 311296 h 834218"/>
                <a:gd name="connsiteX269" fmla="*/ 1451111 w 3024845"/>
                <a:gd name="connsiteY269" fmla="*/ 311296 h 834218"/>
                <a:gd name="connsiteX270" fmla="*/ 1451111 w 3024845"/>
                <a:gd name="connsiteY270" fmla="*/ 312647 h 834218"/>
                <a:gd name="connsiteX271" fmla="*/ 1451111 w 3024845"/>
                <a:gd name="connsiteY271" fmla="*/ 322105 h 834218"/>
                <a:gd name="connsiteX272" fmla="*/ 1489618 w 3024845"/>
                <a:gd name="connsiteY272" fmla="*/ 322105 h 834218"/>
                <a:gd name="connsiteX273" fmla="*/ 1489618 w 3024845"/>
                <a:gd name="connsiteY273" fmla="*/ 460458 h 834218"/>
                <a:gd name="connsiteX274" fmla="*/ 1491138 w 3024845"/>
                <a:gd name="connsiteY274" fmla="*/ 460458 h 834218"/>
                <a:gd name="connsiteX275" fmla="*/ 1501778 w 3024845"/>
                <a:gd name="connsiteY275" fmla="*/ 460458 h 834218"/>
                <a:gd name="connsiteX276" fmla="*/ 1501778 w 3024845"/>
                <a:gd name="connsiteY276" fmla="*/ 447488 h 834218"/>
                <a:gd name="connsiteX277" fmla="*/ 1505832 w 3024845"/>
                <a:gd name="connsiteY277" fmla="*/ 447488 h 834218"/>
                <a:gd name="connsiteX278" fmla="*/ 1505832 w 3024845"/>
                <a:gd name="connsiteY278" fmla="*/ 460458 h 834218"/>
                <a:gd name="connsiteX279" fmla="*/ 1536232 w 3024845"/>
                <a:gd name="connsiteY279" fmla="*/ 460458 h 834218"/>
                <a:gd name="connsiteX280" fmla="*/ 1536232 w 3024845"/>
                <a:gd name="connsiteY280" fmla="*/ 430193 h 834218"/>
                <a:gd name="connsiteX281" fmla="*/ 1548392 w 3024845"/>
                <a:gd name="connsiteY281" fmla="*/ 430193 h 834218"/>
                <a:gd name="connsiteX282" fmla="*/ 1560552 w 3024845"/>
                <a:gd name="connsiteY282" fmla="*/ 428032 h 834218"/>
                <a:gd name="connsiteX283" fmla="*/ 1564606 w 3024845"/>
                <a:gd name="connsiteY283" fmla="*/ 430193 h 834218"/>
                <a:gd name="connsiteX284" fmla="*/ 1574739 w 3024845"/>
                <a:gd name="connsiteY284" fmla="*/ 430193 h 834218"/>
                <a:gd name="connsiteX285" fmla="*/ 1574739 w 3024845"/>
                <a:gd name="connsiteY285" fmla="*/ 460458 h 834218"/>
                <a:gd name="connsiteX286" fmla="*/ 1582846 w 3024845"/>
                <a:gd name="connsiteY286" fmla="*/ 460458 h 834218"/>
                <a:gd name="connsiteX287" fmla="*/ 1582846 w 3024845"/>
                <a:gd name="connsiteY287" fmla="*/ 477753 h 834218"/>
                <a:gd name="connsiteX288" fmla="*/ 1592182 w 3024845"/>
                <a:gd name="connsiteY288" fmla="*/ 478658 h 834218"/>
                <a:gd name="connsiteX289" fmla="*/ 1605140 w 3024845"/>
                <a:gd name="connsiteY289" fmla="*/ 478658 h 834218"/>
                <a:gd name="connsiteX290" fmla="*/ 1605140 w 3024845"/>
                <a:gd name="connsiteY290" fmla="*/ 462620 h 834218"/>
                <a:gd name="connsiteX291" fmla="*/ 1673096 w 3024845"/>
                <a:gd name="connsiteY291" fmla="*/ 462620 h 834218"/>
                <a:gd name="connsiteX292" fmla="*/ 1673096 w 3024845"/>
                <a:gd name="connsiteY292" fmla="*/ 377367 h 834218"/>
                <a:gd name="connsiteX293" fmla="*/ 1745104 w 3024845"/>
                <a:gd name="connsiteY293" fmla="*/ 377367 h 834218"/>
                <a:gd name="connsiteX294" fmla="*/ 1745104 w 3024845"/>
                <a:gd name="connsiteY294" fmla="*/ 456135 h 834218"/>
                <a:gd name="connsiteX295" fmla="*/ 1747008 w 3024845"/>
                <a:gd name="connsiteY295" fmla="*/ 456135 h 834218"/>
                <a:gd name="connsiteX296" fmla="*/ 1748250 w 3024845"/>
                <a:gd name="connsiteY296" fmla="*/ 478658 h 834218"/>
                <a:gd name="connsiteX297" fmla="*/ 1757926 w 3024845"/>
                <a:gd name="connsiteY297" fmla="*/ 478658 h 834218"/>
                <a:gd name="connsiteX298" fmla="*/ 1759168 w 3024845"/>
                <a:gd name="connsiteY298" fmla="*/ 456135 h 834218"/>
                <a:gd name="connsiteX299" fmla="*/ 1765248 w 3024845"/>
                <a:gd name="connsiteY299" fmla="*/ 456135 h 834218"/>
                <a:gd name="connsiteX300" fmla="*/ 1766490 w 3024845"/>
                <a:gd name="connsiteY300" fmla="*/ 478658 h 834218"/>
                <a:gd name="connsiteX301" fmla="*/ 1817112 w 3024845"/>
                <a:gd name="connsiteY301" fmla="*/ 478658 h 834218"/>
                <a:gd name="connsiteX302" fmla="*/ 1817112 w 3024845"/>
                <a:gd name="connsiteY302" fmla="*/ 315630 h 834218"/>
                <a:gd name="connsiteX303" fmla="*/ 2014439 w 3024845"/>
                <a:gd name="connsiteY303" fmla="*/ 315630 h 834218"/>
                <a:gd name="connsiteX304" fmla="*/ 2014439 w 3024845"/>
                <a:gd name="connsiteY304" fmla="*/ 478658 h 834218"/>
                <a:gd name="connsiteX305" fmla="*/ 2033136 w 3024845"/>
                <a:gd name="connsiteY305" fmla="*/ 478658 h 834218"/>
                <a:gd name="connsiteX306" fmla="*/ 2033136 w 3024845"/>
                <a:gd name="connsiteY306" fmla="*/ 395965 h 834218"/>
                <a:gd name="connsiteX307" fmla="*/ 2128256 w 3024845"/>
                <a:gd name="connsiteY307" fmla="*/ 395965 h 834218"/>
                <a:gd name="connsiteX308" fmla="*/ 2180720 w 3024845"/>
                <a:gd name="connsiteY308" fmla="*/ 330752 h 834218"/>
                <a:gd name="connsiteX309" fmla="*/ 2245574 w 3024845"/>
                <a:gd name="connsiteY309" fmla="*/ 330752 h 834218"/>
                <a:gd name="connsiteX310" fmla="*/ 2245574 w 3024845"/>
                <a:gd name="connsiteY310" fmla="*/ 406414 h 834218"/>
                <a:gd name="connsiteX311" fmla="*/ 2253681 w 3024845"/>
                <a:gd name="connsiteY311" fmla="*/ 406414 h 834218"/>
                <a:gd name="connsiteX312" fmla="*/ 2255708 w 3024845"/>
                <a:gd name="connsiteY312" fmla="*/ 399929 h 834218"/>
                <a:gd name="connsiteX313" fmla="*/ 2261788 w 3024845"/>
                <a:gd name="connsiteY313" fmla="*/ 399929 h 834218"/>
                <a:gd name="connsiteX314" fmla="*/ 2263815 w 3024845"/>
                <a:gd name="connsiteY314" fmla="*/ 408576 h 834218"/>
                <a:gd name="connsiteX315" fmla="*/ 2275975 w 3024845"/>
                <a:gd name="connsiteY315" fmla="*/ 408576 h 834218"/>
                <a:gd name="connsiteX316" fmla="*/ 2275975 w 3024845"/>
                <a:gd name="connsiteY316" fmla="*/ 402090 h 834218"/>
                <a:gd name="connsiteX317" fmla="*/ 2298268 w 3024845"/>
                <a:gd name="connsiteY317" fmla="*/ 402090 h 834218"/>
                <a:gd name="connsiteX318" fmla="*/ 2298268 w 3024845"/>
                <a:gd name="connsiteY318" fmla="*/ 408576 h 834218"/>
                <a:gd name="connsiteX319" fmla="*/ 2318535 w 3024845"/>
                <a:gd name="connsiteY319" fmla="*/ 408576 h 834218"/>
                <a:gd name="connsiteX320" fmla="*/ 2318535 w 3024845"/>
                <a:gd name="connsiteY320" fmla="*/ 453973 h 834218"/>
                <a:gd name="connsiteX321" fmla="*/ 2332722 w 3024845"/>
                <a:gd name="connsiteY321" fmla="*/ 453973 h 834218"/>
                <a:gd name="connsiteX322" fmla="*/ 2332722 w 3024845"/>
                <a:gd name="connsiteY322" fmla="*/ 441002 h 834218"/>
                <a:gd name="connsiteX323" fmla="*/ 2348936 w 3024845"/>
                <a:gd name="connsiteY323" fmla="*/ 441002 h 834218"/>
                <a:gd name="connsiteX324" fmla="*/ 2348936 w 3024845"/>
                <a:gd name="connsiteY324" fmla="*/ 261575 h 834218"/>
                <a:gd name="connsiteX325" fmla="*/ 2355016 w 3024845"/>
                <a:gd name="connsiteY325" fmla="*/ 255089 h 834218"/>
                <a:gd name="connsiteX326" fmla="*/ 2427977 w 3024845"/>
                <a:gd name="connsiteY326" fmla="*/ 255089 h 834218"/>
                <a:gd name="connsiteX327" fmla="*/ 2427977 w 3024845"/>
                <a:gd name="connsiteY327" fmla="*/ 263737 h 834218"/>
                <a:gd name="connsiteX328" fmla="*/ 2438110 w 3024845"/>
                <a:gd name="connsiteY328" fmla="*/ 263737 h 834218"/>
                <a:gd name="connsiteX329" fmla="*/ 2438110 w 3024845"/>
                <a:gd name="connsiteY329" fmla="*/ 378311 h 834218"/>
                <a:gd name="connsiteX330" fmla="*/ 2460404 w 3024845"/>
                <a:gd name="connsiteY330" fmla="*/ 378311 h 834218"/>
                <a:gd name="connsiteX331" fmla="*/ 2460404 w 3024845"/>
                <a:gd name="connsiteY331" fmla="*/ 311296 h 834218"/>
                <a:gd name="connsiteX332" fmla="*/ 2486751 w 3024845"/>
                <a:gd name="connsiteY332" fmla="*/ 311296 h 834218"/>
                <a:gd name="connsiteX333" fmla="*/ 2490804 w 3024845"/>
                <a:gd name="connsiteY333" fmla="*/ 306972 h 834218"/>
                <a:gd name="connsiteX334" fmla="*/ 2498911 w 3024845"/>
                <a:gd name="connsiteY334" fmla="*/ 306972 h 834218"/>
                <a:gd name="connsiteX335" fmla="*/ 2502964 w 3024845"/>
                <a:gd name="connsiteY335" fmla="*/ 311296 h 834218"/>
                <a:gd name="connsiteX336" fmla="*/ 2525258 w 3024845"/>
                <a:gd name="connsiteY336" fmla="*/ 311296 h 834218"/>
                <a:gd name="connsiteX337" fmla="*/ 2525258 w 3024845"/>
                <a:gd name="connsiteY337" fmla="*/ 194560 h 834218"/>
                <a:gd name="connsiteX338" fmla="*/ 2582005 w 3024845"/>
                <a:gd name="connsiteY338" fmla="*/ 183751 h 834218"/>
                <a:gd name="connsiteX339" fmla="*/ 2582005 w 3024845"/>
                <a:gd name="connsiteY339" fmla="*/ 184832 h 834218"/>
                <a:gd name="connsiteX340" fmla="*/ 2582005 w 3024845"/>
                <a:gd name="connsiteY340" fmla="*/ 192398 h 834218"/>
                <a:gd name="connsiteX341" fmla="*/ 2608352 w 3024845"/>
                <a:gd name="connsiteY341" fmla="*/ 192398 h 834218"/>
                <a:gd name="connsiteX342" fmla="*/ 2608352 w 3024845"/>
                <a:gd name="connsiteY342" fmla="*/ 447488 h 834218"/>
                <a:gd name="connsiteX343" fmla="*/ 2630646 w 3024845"/>
                <a:gd name="connsiteY343" fmla="*/ 447488 h 834218"/>
                <a:gd name="connsiteX344" fmla="*/ 2630646 w 3024845"/>
                <a:gd name="connsiteY344" fmla="*/ 443164 h 834218"/>
                <a:gd name="connsiteX345" fmla="*/ 2642806 w 3024845"/>
                <a:gd name="connsiteY345" fmla="*/ 443164 h 834218"/>
                <a:gd name="connsiteX346" fmla="*/ 2642806 w 3024845"/>
                <a:gd name="connsiteY346" fmla="*/ 447488 h 834218"/>
                <a:gd name="connsiteX347" fmla="*/ 2667126 w 3024845"/>
                <a:gd name="connsiteY347" fmla="*/ 447488 h 834218"/>
                <a:gd name="connsiteX348" fmla="*/ 2667126 w 3024845"/>
                <a:gd name="connsiteY348" fmla="*/ 434517 h 834218"/>
                <a:gd name="connsiteX349" fmla="*/ 2695500 w 3024845"/>
                <a:gd name="connsiteY349" fmla="*/ 434517 h 834218"/>
                <a:gd name="connsiteX350" fmla="*/ 2707660 w 3024845"/>
                <a:gd name="connsiteY350" fmla="*/ 430193 h 834218"/>
                <a:gd name="connsiteX351" fmla="*/ 2727927 w 3024845"/>
                <a:gd name="connsiteY351" fmla="*/ 434517 h 834218"/>
                <a:gd name="connsiteX352" fmla="*/ 2727927 w 3024845"/>
                <a:gd name="connsiteY352" fmla="*/ 417223 h 834218"/>
                <a:gd name="connsiteX353" fmla="*/ 2736034 w 3024845"/>
                <a:gd name="connsiteY353" fmla="*/ 417223 h 834218"/>
                <a:gd name="connsiteX354" fmla="*/ 2736034 w 3024845"/>
                <a:gd name="connsiteY354" fmla="*/ 404252 h 834218"/>
                <a:gd name="connsiteX355" fmla="*/ 2792781 w 3024845"/>
                <a:gd name="connsiteY355" fmla="*/ 404252 h 834218"/>
                <a:gd name="connsiteX356" fmla="*/ 2792781 w 3024845"/>
                <a:gd name="connsiteY356" fmla="*/ 373987 h 834218"/>
                <a:gd name="connsiteX357" fmla="*/ 2811021 w 3024845"/>
                <a:gd name="connsiteY357" fmla="*/ 373987 h 834218"/>
                <a:gd name="connsiteX358" fmla="*/ 2811021 w 3024845"/>
                <a:gd name="connsiteY358" fmla="*/ 367502 h 834218"/>
                <a:gd name="connsiteX359" fmla="*/ 2823181 w 3024845"/>
                <a:gd name="connsiteY359" fmla="*/ 367502 h 834218"/>
                <a:gd name="connsiteX360" fmla="*/ 2823181 w 3024845"/>
                <a:gd name="connsiteY360" fmla="*/ 373987 h 834218"/>
                <a:gd name="connsiteX361" fmla="*/ 2839395 w 3024845"/>
                <a:gd name="connsiteY361" fmla="*/ 373987 h 834218"/>
                <a:gd name="connsiteX362" fmla="*/ 2839395 w 3024845"/>
                <a:gd name="connsiteY362" fmla="*/ 423708 h 834218"/>
                <a:gd name="connsiteX363" fmla="*/ 2871822 w 3024845"/>
                <a:gd name="connsiteY363" fmla="*/ 423708 h 834218"/>
                <a:gd name="connsiteX364" fmla="*/ 2871822 w 3024845"/>
                <a:gd name="connsiteY364" fmla="*/ 397767 h 834218"/>
                <a:gd name="connsiteX365" fmla="*/ 2910329 w 3024845"/>
                <a:gd name="connsiteY365" fmla="*/ 397767 h 834218"/>
                <a:gd name="connsiteX366" fmla="*/ 2910329 w 3024845"/>
                <a:gd name="connsiteY366" fmla="*/ 367502 h 834218"/>
                <a:gd name="connsiteX367" fmla="*/ 2958970 w 3024845"/>
                <a:gd name="connsiteY367" fmla="*/ 367502 h 834218"/>
                <a:gd name="connsiteX368" fmla="*/ 2958970 w 3024845"/>
                <a:gd name="connsiteY368" fmla="*/ 478658 h 834218"/>
                <a:gd name="connsiteX369" fmla="*/ 2958970 w 3024845"/>
                <a:gd name="connsiteY369" fmla="*/ 492437 h 834218"/>
                <a:gd name="connsiteX370" fmla="*/ 3024845 w 3024845"/>
                <a:gd name="connsiteY370" fmla="*/ 492437 h 834218"/>
                <a:gd name="connsiteX371" fmla="*/ 3024845 w 3024845"/>
                <a:gd name="connsiteY371" fmla="*/ 834218 h 834218"/>
                <a:gd name="connsiteX372" fmla="*/ 2054 w 3024845"/>
                <a:gd name="connsiteY372" fmla="*/ 831885 h 834218"/>
                <a:gd name="connsiteX373" fmla="*/ 0 w 3024845"/>
                <a:gd name="connsiteY373" fmla="*/ 397767 h 834218"/>
                <a:gd name="connsiteX374" fmla="*/ 20267 w 3024845"/>
                <a:gd name="connsiteY374" fmla="*/ 397767 h 834218"/>
                <a:gd name="connsiteX375" fmla="*/ 20774 w 3024845"/>
                <a:gd name="connsiteY375" fmla="*/ 396686 h 834218"/>
                <a:gd name="connsiteX376" fmla="*/ 24320 w 3024845"/>
                <a:gd name="connsiteY376" fmla="*/ 389120 h 834218"/>
                <a:gd name="connsiteX377" fmla="*/ 26094 w 3024845"/>
                <a:gd name="connsiteY377" fmla="*/ 389390 h 834218"/>
                <a:gd name="connsiteX378" fmla="*/ 38507 w 3024845"/>
                <a:gd name="connsiteY378" fmla="*/ 391281 h 834218"/>
                <a:gd name="connsiteX379" fmla="*/ 39014 w 3024845"/>
                <a:gd name="connsiteY379" fmla="*/ 392633 h 834218"/>
                <a:gd name="connsiteX380" fmla="*/ 42560 w 3024845"/>
                <a:gd name="connsiteY380" fmla="*/ 402090 h 834218"/>
                <a:gd name="connsiteX381" fmla="*/ 68907 w 3024845"/>
                <a:gd name="connsiteY381" fmla="*/ 404252 h 834218"/>
                <a:gd name="connsiteX382" fmla="*/ 68907 w 3024845"/>
                <a:gd name="connsiteY382" fmla="*/ 281031 h 834218"/>
                <a:gd name="connsiteX383" fmla="*/ 70934 w 3024845"/>
                <a:gd name="connsiteY383" fmla="*/ 281031 h 834218"/>
                <a:gd name="connsiteX384" fmla="*/ 85121 w 3024845"/>
                <a:gd name="connsiteY384" fmla="*/ 281031 h 834218"/>
                <a:gd name="connsiteX385" fmla="*/ 85121 w 3024845"/>
                <a:gd name="connsiteY385" fmla="*/ 144839 h 834218"/>
                <a:gd name="connsiteX386" fmla="*/ 86894 w 3024845"/>
                <a:gd name="connsiteY386" fmla="*/ 144839 h 834218"/>
                <a:gd name="connsiteX387" fmla="*/ 99308 w 3024845"/>
                <a:gd name="connsiteY387" fmla="*/ 144839 h 834218"/>
                <a:gd name="connsiteX388" fmla="*/ 99308 w 3024845"/>
                <a:gd name="connsiteY388" fmla="*/ 30265 h 834218"/>
                <a:gd name="connsiteX389" fmla="*/ 103361 w 3024845"/>
                <a:gd name="connsiteY389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144839 h 834218"/>
                <a:gd name="connsiteX5" fmla="*/ 223189 w 3024845"/>
                <a:gd name="connsiteY5" fmla="*/ 144839 h 834218"/>
                <a:gd name="connsiteX6" fmla="*/ 239150 w 3024845"/>
                <a:gd name="connsiteY6" fmla="*/ 144839 h 834218"/>
                <a:gd name="connsiteX7" fmla="*/ 239150 w 3024845"/>
                <a:gd name="connsiteY7" fmla="*/ 285354 h 834218"/>
                <a:gd name="connsiteX8" fmla="*/ 240670 w 3024845"/>
                <a:gd name="connsiteY8" fmla="*/ 285084 h 834218"/>
                <a:gd name="connsiteX9" fmla="*/ 251310 w 3024845"/>
                <a:gd name="connsiteY9" fmla="*/ 283193 h 834218"/>
                <a:gd name="connsiteX10" fmla="*/ 249283 w 3024845"/>
                <a:gd name="connsiteY10" fmla="*/ 371825 h 834218"/>
                <a:gd name="connsiteX11" fmla="*/ 250803 w 3024845"/>
                <a:gd name="connsiteY11" fmla="*/ 372096 h 834218"/>
                <a:gd name="connsiteX12" fmla="*/ 261443 w 3024845"/>
                <a:gd name="connsiteY12" fmla="*/ 373987 h 834218"/>
                <a:gd name="connsiteX13" fmla="*/ 261696 w 3024845"/>
                <a:gd name="connsiteY13" fmla="*/ 374798 h 834218"/>
                <a:gd name="connsiteX14" fmla="*/ 263470 w 3024845"/>
                <a:gd name="connsiteY14" fmla="*/ 380473 h 834218"/>
                <a:gd name="connsiteX15" fmla="*/ 264230 w 3024845"/>
                <a:gd name="connsiteY15" fmla="*/ 378041 h 834218"/>
                <a:gd name="connsiteX16" fmla="*/ 269550 w 3024845"/>
                <a:gd name="connsiteY16" fmla="*/ 361017 h 834218"/>
                <a:gd name="connsiteX17" fmla="*/ 271323 w 3024845"/>
                <a:gd name="connsiteY17" fmla="*/ 361017 h 834218"/>
                <a:gd name="connsiteX18" fmla="*/ 283737 w 3024845"/>
                <a:gd name="connsiteY18" fmla="*/ 361017 h 834218"/>
                <a:gd name="connsiteX19" fmla="*/ 283737 w 3024845"/>
                <a:gd name="connsiteY19" fmla="*/ 393443 h 834218"/>
                <a:gd name="connsiteX20" fmla="*/ 284750 w 3024845"/>
                <a:gd name="connsiteY20" fmla="*/ 393984 h 834218"/>
                <a:gd name="connsiteX21" fmla="*/ 291844 w 3024845"/>
                <a:gd name="connsiteY21" fmla="*/ 397767 h 834218"/>
                <a:gd name="connsiteX22" fmla="*/ 291844 w 3024845"/>
                <a:gd name="connsiteY22" fmla="*/ 399118 h 834218"/>
                <a:gd name="connsiteX23" fmla="*/ 291844 w 3024845"/>
                <a:gd name="connsiteY23" fmla="*/ 408576 h 834218"/>
                <a:gd name="connsiteX24" fmla="*/ 336431 w 3024845"/>
                <a:gd name="connsiteY24" fmla="*/ 408576 h 834218"/>
                <a:gd name="connsiteX25" fmla="*/ 336431 w 3024845"/>
                <a:gd name="connsiteY25" fmla="*/ 409657 h 834218"/>
                <a:gd name="connsiteX26" fmla="*/ 336431 w 3024845"/>
                <a:gd name="connsiteY26" fmla="*/ 417223 h 834218"/>
                <a:gd name="connsiteX27" fmla="*/ 338457 w 3024845"/>
                <a:gd name="connsiteY27" fmla="*/ 417223 h 834218"/>
                <a:gd name="connsiteX28" fmla="*/ 352644 w 3024845"/>
                <a:gd name="connsiteY28" fmla="*/ 417223 h 834218"/>
                <a:gd name="connsiteX29" fmla="*/ 352644 w 3024845"/>
                <a:gd name="connsiteY29" fmla="*/ 386958 h 834218"/>
                <a:gd name="connsiteX30" fmla="*/ 397231 w 3024845"/>
                <a:gd name="connsiteY30" fmla="*/ 386958 h 834218"/>
                <a:gd name="connsiteX31" fmla="*/ 397231 w 3024845"/>
                <a:gd name="connsiteY31" fmla="*/ 385607 h 834218"/>
                <a:gd name="connsiteX32" fmla="*/ 397231 w 3024845"/>
                <a:gd name="connsiteY32" fmla="*/ 376149 h 834218"/>
                <a:gd name="connsiteX33" fmla="*/ 398245 w 3024845"/>
                <a:gd name="connsiteY33" fmla="*/ 376149 h 834218"/>
                <a:gd name="connsiteX34" fmla="*/ 405338 w 3024845"/>
                <a:gd name="connsiteY34" fmla="*/ 376149 h 834218"/>
                <a:gd name="connsiteX35" fmla="*/ 405338 w 3024845"/>
                <a:gd name="connsiteY35" fmla="*/ 374258 h 834218"/>
                <a:gd name="connsiteX36" fmla="*/ 405338 w 3024845"/>
                <a:gd name="connsiteY36" fmla="*/ 361017 h 834218"/>
                <a:gd name="connsiteX37" fmla="*/ 406098 w 3024845"/>
                <a:gd name="connsiteY37" fmla="*/ 361017 h 834218"/>
                <a:gd name="connsiteX38" fmla="*/ 411418 w 3024845"/>
                <a:gd name="connsiteY38" fmla="*/ 361017 h 834218"/>
                <a:gd name="connsiteX39" fmla="*/ 411418 w 3024845"/>
                <a:gd name="connsiteY39" fmla="*/ 359936 h 834218"/>
                <a:gd name="connsiteX40" fmla="*/ 411418 w 3024845"/>
                <a:gd name="connsiteY40" fmla="*/ 352369 h 834218"/>
                <a:gd name="connsiteX41" fmla="*/ 413445 w 3024845"/>
                <a:gd name="connsiteY41" fmla="*/ 352369 h 834218"/>
                <a:gd name="connsiteX42" fmla="*/ 427632 w 3024845"/>
                <a:gd name="connsiteY42" fmla="*/ 352369 h 834218"/>
                <a:gd name="connsiteX43" fmla="*/ 427632 w 3024845"/>
                <a:gd name="connsiteY43" fmla="*/ 353450 h 834218"/>
                <a:gd name="connsiteX44" fmla="*/ 427632 w 3024845"/>
                <a:gd name="connsiteY44" fmla="*/ 361017 h 834218"/>
                <a:gd name="connsiteX45" fmla="*/ 449925 w 3024845"/>
                <a:gd name="connsiteY45" fmla="*/ 361017 h 834218"/>
                <a:gd name="connsiteX46" fmla="*/ 449925 w 3024845"/>
                <a:gd name="connsiteY46" fmla="*/ 359125 h 834218"/>
                <a:gd name="connsiteX47" fmla="*/ 449925 w 3024845"/>
                <a:gd name="connsiteY47" fmla="*/ 345884 h 834218"/>
                <a:gd name="connsiteX48" fmla="*/ 451699 w 3024845"/>
                <a:gd name="connsiteY48" fmla="*/ 345884 h 834218"/>
                <a:gd name="connsiteX49" fmla="*/ 464112 w 3024845"/>
                <a:gd name="connsiteY49" fmla="*/ 345884 h 834218"/>
                <a:gd name="connsiteX50" fmla="*/ 464112 w 3024845"/>
                <a:gd name="connsiteY50" fmla="*/ 369664 h 834218"/>
                <a:gd name="connsiteX51" fmla="*/ 465126 w 3024845"/>
                <a:gd name="connsiteY51" fmla="*/ 369664 h 834218"/>
                <a:gd name="connsiteX52" fmla="*/ 472219 w 3024845"/>
                <a:gd name="connsiteY52" fmla="*/ 369664 h 834218"/>
                <a:gd name="connsiteX53" fmla="*/ 472219 w 3024845"/>
                <a:gd name="connsiteY53" fmla="*/ 368583 h 834218"/>
                <a:gd name="connsiteX54" fmla="*/ 472219 w 3024845"/>
                <a:gd name="connsiteY54" fmla="*/ 361017 h 834218"/>
                <a:gd name="connsiteX55" fmla="*/ 473992 w 3024845"/>
                <a:gd name="connsiteY55" fmla="*/ 361017 h 834218"/>
                <a:gd name="connsiteX56" fmla="*/ 486406 w 3024845"/>
                <a:gd name="connsiteY56" fmla="*/ 361017 h 834218"/>
                <a:gd name="connsiteX57" fmla="*/ 486406 w 3024845"/>
                <a:gd name="connsiteY57" fmla="*/ 386958 h 834218"/>
                <a:gd name="connsiteX58" fmla="*/ 488433 w 3024845"/>
                <a:gd name="connsiteY58" fmla="*/ 386958 h 834218"/>
                <a:gd name="connsiteX59" fmla="*/ 502619 w 3024845"/>
                <a:gd name="connsiteY59" fmla="*/ 386958 h 834218"/>
                <a:gd name="connsiteX60" fmla="*/ 502619 w 3024845"/>
                <a:gd name="connsiteY60" fmla="*/ 388579 h 834218"/>
                <a:gd name="connsiteX61" fmla="*/ 502619 w 3024845"/>
                <a:gd name="connsiteY61" fmla="*/ 399929 h 834218"/>
                <a:gd name="connsiteX62" fmla="*/ 503379 w 3024845"/>
                <a:gd name="connsiteY62" fmla="*/ 399929 h 834218"/>
                <a:gd name="connsiteX63" fmla="*/ 508700 w 3024845"/>
                <a:gd name="connsiteY63" fmla="*/ 399929 h 834218"/>
                <a:gd name="connsiteX64" fmla="*/ 508700 w 3024845"/>
                <a:gd name="connsiteY64" fmla="*/ 399118 h 834218"/>
                <a:gd name="connsiteX65" fmla="*/ 508700 w 3024845"/>
                <a:gd name="connsiteY65" fmla="*/ 393443 h 834218"/>
                <a:gd name="connsiteX66" fmla="*/ 539100 w 3024845"/>
                <a:gd name="connsiteY66" fmla="*/ 393443 h 834218"/>
                <a:gd name="connsiteX67" fmla="*/ 539100 w 3024845"/>
                <a:gd name="connsiteY67" fmla="*/ 417223 h 834218"/>
                <a:gd name="connsiteX68" fmla="*/ 540113 w 3024845"/>
                <a:gd name="connsiteY68" fmla="*/ 417223 h 834218"/>
                <a:gd name="connsiteX69" fmla="*/ 547207 w 3024845"/>
                <a:gd name="connsiteY69" fmla="*/ 417223 h 834218"/>
                <a:gd name="connsiteX70" fmla="*/ 547207 w 3024845"/>
                <a:gd name="connsiteY70" fmla="*/ 418304 h 834218"/>
                <a:gd name="connsiteX71" fmla="*/ 547207 w 3024845"/>
                <a:gd name="connsiteY71" fmla="*/ 425870 h 834218"/>
                <a:gd name="connsiteX72" fmla="*/ 547967 w 3024845"/>
                <a:gd name="connsiteY72" fmla="*/ 425870 h 834218"/>
                <a:gd name="connsiteX73" fmla="*/ 553287 w 3024845"/>
                <a:gd name="connsiteY73" fmla="*/ 425870 h 834218"/>
                <a:gd name="connsiteX74" fmla="*/ 553287 w 3024845"/>
                <a:gd name="connsiteY74" fmla="*/ 423708 h 834218"/>
                <a:gd name="connsiteX75" fmla="*/ 553287 w 3024845"/>
                <a:gd name="connsiteY75" fmla="*/ 408576 h 834218"/>
                <a:gd name="connsiteX76" fmla="*/ 554300 w 3024845"/>
                <a:gd name="connsiteY76" fmla="*/ 408576 h 834218"/>
                <a:gd name="connsiteX77" fmla="*/ 561394 w 3024845"/>
                <a:gd name="connsiteY77" fmla="*/ 408576 h 834218"/>
                <a:gd name="connsiteX78" fmla="*/ 561394 w 3024845"/>
                <a:gd name="connsiteY78" fmla="*/ 409657 h 834218"/>
                <a:gd name="connsiteX79" fmla="*/ 561394 w 3024845"/>
                <a:gd name="connsiteY79" fmla="*/ 417223 h 834218"/>
                <a:gd name="connsiteX80" fmla="*/ 566714 w 3024845"/>
                <a:gd name="connsiteY80" fmla="*/ 415230 h 834218"/>
                <a:gd name="connsiteX81" fmla="*/ 567474 w 3024845"/>
                <a:gd name="connsiteY81" fmla="*/ 414250 h 834218"/>
                <a:gd name="connsiteX82" fmla="*/ 567474 w 3024845"/>
                <a:gd name="connsiteY82" fmla="*/ 408576 h 834218"/>
                <a:gd name="connsiteX83" fmla="*/ 605981 w 3024845"/>
                <a:gd name="connsiteY83" fmla="*/ 408576 h 834218"/>
                <a:gd name="connsiteX84" fmla="*/ 605981 w 3024845"/>
                <a:gd name="connsiteY84" fmla="*/ 432355 h 834218"/>
                <a:gd name="connsiteX85" fmla="*/ 608007 w 3024845"/>
                <a:gd name="connsiteY85" fmla="*/ 432355 h 834218"/>
                <a:gd name="connsiteX86" fmla="*/ 622194 w 3024845"/>
                <a:gd name="connsiteY86" fmla="*/ 432355 h 834218"/>
                <a:gd name="connsiteX87" fmla="*/ 622194 w 3024845"/>
                <a:gd name="connsiteY87" fmla="*/ 433436 h 834218"/>
                <a:gd name="connsiteX88" fmla="*/ 622194 w 3024845"/>
                <a:gd name="connsiteY88" fmla="*/ 441002 h 834218"/>
                <a:gd name="connsiteX89" fmla="*/ 623968 w 3024845"/>
                <a:gd name="connsiteY89" fmla="*/ 441002 h 834218"/>
                <a:gd name="connsiteX90" fmla="*/ 636381 w 3024845"/>
                <a:gd name="connsiteY90" fmla="*/ 441002 h 834218"/>
                <a:gd name="connsiteX91" fmla="*/ 636381 w 3024845"/>
                <a:gd name="connsiteY91" fmla="*/ 417223 h 834218"/>
                <a:gd name="connsiteX92" fmla="*/ 637394 w 3024845"/>
                <a:gd name="connsiteY92" fmla="*/ 417223 h 834218"/>
                <a:gd name="connsiteX93" fmla="*/ 644488 w 3024845"/>
                <a:gd name="connsiteY93" fmla="*/ 417223 h 834218"/>
                <a:gd name="connsiteX94" fmla="*/ 644488 w 3024845"/>
                <a:gd name="connsiteY94" fmla="*/ 384796 h 834218"/>
                <a:gd name="connsiteX95" fmla="*/ 645501 w 3024845"/>
                <a:gd name="connsiteY95" fmla="*/ 384796 h 834218"/>
                <a:gd name="connsiteX96" fmla="*/ 652595 w 3024845"/>
                <a:gd name="connsiteY96" fmla="*/ 384796 h 834218"/>
                <a:gd name="connsiteX97" fmla="*/ 652595 w 3024845"/>
                <a:gd name="connsiteY97" fmla="*/ 382905 h 834218"/>
                <a:gd name="connsiteX98" fmla="*/ 652595 w 3024845"/>
                <a:gd name="connsiteY98" fmla="*/ 369664 h 834218"/>
                <a:gd name="connsiteX99" fmla="*/ 651328 w 3024845"/>
                <a:gd name="connsiteY99" fmla="*/ 368042 h 834218"/>
                <a:gd name="connsiteX100" fmla="*/ 656648 w 3024845"/>
                <a:gd name="connsiteY100" fmla="*/ 356693 h 834218"/>
                <a:gd name="connsiteX101" fmla="*/ 664755 w 3024845"/>
                <a:gd name="connsiteY101" fmla="*/ 384796 h 834218"/>
                <a:gd name="connsiteX102" fmla="*/ 665515 w 3024845"/>
                <a:gd name="connsiteY102" fmla="*/ 384796 h 834218"/>
                <a:gd name="connsiteX103" fmla="*/ 670835 w 3024845"/>
                <a:gd name="connsiteY103" fmla="*/ 384796 h 834218"/>
                <a:gd name="connsiteX104" fmla="*/ 670835 w 3024845"/>
                <a:gd name="connsiteY104" fmla="*/ 278869 h 834218"/>
                <a:gd name="connsiteX105" fmla="*/ 672355 w 3024845"/>
                <a:gd name="connsiteY105" fmla="*/ 278869 h 834218"/>
                <a:gd name="connsiteX106" fmla="*/ 682995 w 3024845"/>
                <a:gd name="connsiteY106" fmla="*/ 278869 h 834218"/>
                <a:gd name="connsiteX107" fmla="*/ 682995 w 3024845"/>
                <a:gd name="connsiteY107" fmla="*/ 231310 h 834218"/>
                <a:gd name="connsiteX108" fmla="*/ 709342 w 3024845"/>
                <a:gd name="connsiteY108" fmla="*/ 231310 h 834218"/>
                <a:gd name="connsiteX109" fmla="*/ 709342 w 3024845"/>
                <a:gd name="connsiteY109" fmla="*/ 209692 h 834218"/>
                <a:gd name="connsiteX110" fmla="*/ 743796 w 3024845"/>
                <a:gd name="connsiteY110" fmla="*/ 209692 h 834218"/>
                <a:gd name="connsiteX111" fmla="*/ 743796 w 3024845"/>
                <a:gd name="connsiteY111" fmla="*/ 212124 h 834218"/>
                <a:gd name="connsiteX112" fmla="*/ 743796 w 3024845"/>
                <a:gd name="connsiteY112" fmla="*/ 229148 h 834218"/>
                <a:gd name="connsiteX113" fmla="*/ 746076 w 3024845"/>
                <a:gd name="connsiteY113" fmla="*/ 229148 h 834218"/>
                <a:gd name="connsiteX114" fmla="*/ 762036 w 3024845"/>
                <a:gd name="connsiteY114" fmla="*/ 229148 h 834218"/>
                <a:gd name="connsiteX115" fmla="*/ 762036 w 3024845"/>
                <a:gd name="connsiteY115" fmla="*/ 276707 h 834218"/>
                <a:gd name="connsiteX116" fmla="*/ 763049 w 3024845"/>
                <a:gd name="connsiteY116" fmla="*/ 276707 h 834218"/>
                <a:gd name="connsiteX117" fmla="*/ 770143 w 3024845"/>
                <a:gd name="connsiteY117" fmla="*/ 276707 h 834218"/>
                <a:gd name="connsiteX118" fmla="*/ 784330 w 3024845"/>
                <a:gd name="connsiteY118" fmla="*/ 281031 h 834218"/>
                <a:gd name="connsiteX119" fmla="*/ 784330 w 3024845"/>
                <a:gd name="connsiteY119" fmla="*/ 319943 h 834218"/>
                <a:gd name="connsiteX120" fmla="*/ 785343 w 3024845"/>
                <a:gd name="connsiteY120" fmla="*/ 319943 h 834218"/>
                <a:gd name="connsiteX121" fmla="*/ 792436 w 3024845"/>
                <a:gd name="connsiteY121" fmla="*/ 319943 h 834218"/>
                <a:gd name="connsiteX122" fmla="*/ 792436 w 3024845"/>
                <a:gd name="connsiteY122" fmla="*/ 321564 h 834218"/>
                <a:gd name="connsiteX123" fmla="*/ 792436 w 3024845"/>
                <a:gd name="connsiteY123" fmla="*/ 332913 h 834218"/>
                <a:gd name="connsiteX124" fmla="*/ 794463 w 3024845"/>
                <a:gd name="connsiteY124" fmla="*/ 332913 h 834218"/>
                <a:gd name="connsiteX125" fmla="*/ 808650 w 3024845"/>
                <a:gd name="connsiteY125" fmla="*/ 332913 h 834218"/>
                <a:gd name="connsiteX126" fmla="*/ 814730 w 3024845"/>
                <a:gd name="connsiteY126" fmla="*/ 339399 h 834218"/>
                <a:gd name="connsiteX127" fmla="*/ 814730 w 3024845"/>
                <a:gd name="connsiteY127" fmla="*/ 361017 h 834218"/>
                <a:gd name="connsiteX128" fmla="*/ 817010 w 3024845"/>
                <a:gd name="connsiteY128" fmla="*/ 361017 h 834218"/>
                <a:gd name="connsiteX129" fmla="*/ 832970 w 3024845"/>
                <a:gd name="connsiteY129" fmla="*/ 361017 h 834218"/>
                <a:gd name="connsiteX130" fmla="*/ 832970 w 3024845"/>
                <a:gd name="connsiteY130" fmla="*/ 362097 h 834218"/>
                <a:gd name="connsiteX131" fmla="*/ 832970 w 3024845"/>
                <a:gd name="connsiteY131" fmla="*/ 369664 h 834218"/>
                <a:gd name="connsiteX132" fmla="*/ 834237 w 3024845"/>
                <a:gd name="connsiteY132" fmla="*/ 369664 h 834218"/>
                <a:gd name="connsiteX133" fmla="*/ 843104 w 3024845"/>
                <a:gd name="connsiteY133" fmla="*/ 369664 h 834218"/>
                <a:gd name="connsiteX134" fmla="*/ 843104 w 3024845"/>
                <a:gd name="connsiteY134" fmla="*/ 371825 h 834218"/>
                <a:gd name="connsiteX135" fmla="*/ 843104 w 3024845"/>
                <a:gd name="connsiteY135" fmla="*/ 386958 h 834218"/>
                <a:gd name="connsiteX136" fmla="*/ 847157 w 3024845"/>
                <a:gd name="connsiteY136" fmla="*/ 385066 h 834218"/>
                <a:gd name="connsiteX137" fmla="*/ 847157 w 3024845"/>
                <a:gd name="connsiteY137" fmla="*/ 371825 h 834218"/>
                <a:gd name="connsiteX138" fmla="*/ 848170 w 3024845"/>
                <a:gd name="connsiteY138" fmla="*/ 371825 h 834218"/>
                <a:gd name="connsiteX139" fmla="*/ 855264 w 3024845"/>
                <a:gd name="connsiteY139" fmla="*/ 371825 h 834218"/>
                <a:gd name="connsiteX140" fmla="*/ 855264 w 3024845"/>
                <a:gd name="connsiteY140" fmla="*/ 373447 h 834218"/>
                <a:gd name="connsiteX141" fmla="*/ 855264 w 3024845"/>
                <a:gd name="connsiteY141" fmla="*/ 384796 h 834218"/>
                <a:gd name="connsiteX142" fmla="*/ 856024 w 3024845"/>
                <a:gd name="connsiteY142" fmla="*/ 384796 h 834218"/>
                <a:gd name="connsiteX143" fmla="*/ 861344 w 3024845"/>
                <a:gd name="connsiteY143" fmla="*/ 384796 h 834218"/>
                <a:gd name="connsiteX144" fmla="*/ 909984 w 3024845"/>
                <a:gd name="connsiteY144" fmla="*/ 380473 h 834218"/>
                <a:gd name="connsiteX145" fmla="*/ 909984 w 3024845"/>
                <a:gd name="connsiteY145" fmla="*/ 381824 h 834218"/>
                <a:gd name="connsiteX146" fmla="*/ 909984 w 3024845"/>
                <a:gd name="connsiteY146" fmla="*/ 391281 h 834218"/>
                <a:gd name="connsiteX147" fmla="*/ 910744 w 3024845"/>
                <a:gd name="connsiteY147" fmla="*/ 391281 h 834218"/>
                <a:gd name="connsiteX148" fmla="*/ 916065 w 3024845"/>
                <a:gd name="connsiteY148" fmla="*/ 391281 h 834218"/>
                <a:gd name="connsiteX149" fmla="*/ 916065 w 3024845"/>
                <a:gd name="connsiteY149" fmla="*/ 393443 h 834218"/>
                <a:gd name="connsiteX150" fmla="*/ 916065 w 3024845"/>
                <a:gd name="connsiteY150" fmla="*/ 408576 h 834218"/>
                <a:gd name="connsiteX151" fmla="*/ 918091 w 3024845"/>
                <a:gd name="connsiteY151" fmla="*/ 407225 h 834218"/>
                <a:gd name="connsiteX152" fmla="*/ 932278 w 3024845"/>
                <a:gd name="connsiteY152" fmla="*/ 397767 h 834218"/>
                <a:gd name="connsiteX153" fmla="*/ 938358 w 3024845"/>
                <a:gd name="connsiteY153" fmla="*/ 356693 h 834218"/>
                <a:gd name="connsiteX154" fmla="*/ 939118 w 3024845"/>
                <a:gd name="connsiteY154" fmla="*/ 356423 h 834218"/>
                <a:gd name="connsiteX155" fmla="*/ 944438 w 3024845"/>
                <a:gd name="connsiteY155" fmla="*/ 354531 h 834218"/>
                <a:gd name="connsiteX156" fmla="*/ 946465 w 3024845"/>
                <a:gd name="connsiteY156" fmla="*/ 285354 h 834218"/>
                <a:gd name="connsiteX157" fmla="*/ 948492 w 3024845"/>
                <a:gd name="connsiteY157" fmla="*/ 354531 h 834218"/>
                <a:gd name="connsiteX158" fmla="*/ 949252 w 3024845"/>
                <a:gd name="connsiteY158" fmla="*/ 354801 h 834218"/>
                <a:gd name="connsiteX159" fmla="*/ 954572 w 3024845"/>
                <a:gd name="connsiteY159" fmla="*/ 356693 h 834218"/>
                <a:gd name="connsiteX160" fmla="*/ 954572 w 3024845"/>
                <a:gd name="connsiteY160" fmla="*/ 270222 h 834218"/>
                <a:gd name="connsiteX161" fmla="*/ 958625 w 3024845"/>
                <a:gd name="connsiteY161" fmla="*/ 237795 h 834218"/>
                <a:gd name="connsiteX162" fmla="*/ 997132 w 3024845"/>
                <a:gd name="connsiteY162" fmla="*/ 237795 h 834218"/>
                <a:gd name="connsiteX163" fmla="*/ 997132 w 3024845"/>
                <a:gd name="connsiteY163" fmla="*/ 270222 h 834218"/>
                <a:gd name="connsiteX164" fmla="*/ 997892 w 3024845"/>
                <a:gd name="connsiteY164" fmla="*/ 270222 h 834218"/>
                <a:gd name="connsiteX165" fmla="*/ 1003212 w 3024845"/>
                <a:gd name="connsiteY165" fmla="*/ 270222 h 834218"/>
                <a:gd name="connsiteX166" fmla="*/ 1003212 w 3024845"/>
                <a:gd name="connsiteY166" fmla="*/ 188074 h 834218"/>
                <a:gd name="connsiteX167" fmla="*/ 1004986 w 3024845"/>
                <a:gd name="connsiteY167" fmla="*/ 188074 h 834218"/>
                <a:gd name="connsiteX168" fmla="*/ 1017399 w 3024845"/>
                <a:gd name="connsiteY168" fmla="*/ 188074 h 834218"/>
                <a:gd name="connsiteX169" fmla="*/ 1017399 w 3024845"/>
                <a:gd name="connsiteY169" fmla="*/ 186183 h 834218"/>
                <a:gd name="connsiteX170" fmla="*/ 1017399 w 3024845"/>
                <a:gd name="connsiteY170" fmla="*/ 172942 h 834218"/>
                <a:gd name="connsiteX171" fmla="*/ 1039693 w 3024845"/>
                <a:gd name="connsiteY171" fmla="*/ 172942 h 834218"/>
                <a:gd name="connsiteX172" fmla="*/ 1039693 w 3024845"/>
                <a:gd name="connsiteY172" fmla="*/ 171861 h 834218"/>
                <a:gd name="connsiteX173" fmla="*/ 1039693 w 3024845"/>
                <a:gd name="connsiteY173" fmla="*/ 164295 h 834218"/>
                <a:gd name="connsiteX174" fmla="*/ 1041466 w 3024845"/>
                <a:gd name="connsiteY174" fmla="*/ 164295 h 834218"/>
                <a:gd name="connsiteX175" fmla="*/ 1053880 w 3024845"/>
                <a:gd name="connsiteY175" fmla="*/ 164295 h 834218"/>
                <a:gd name="connsiteX176" fmla="*/ 1053880 w 3024845"/>
                <a:gd name="connsiteY176" fmla="*/ 165376 h 834218"/>
                <a:gd name="connsiteX177" fmla="*/ 1053880 w 3024845"/>
                <a:gd name="connsiteY177" fmla="*/ 172942 h 834218"/>
                <a:gd name="connsiteX178" fmla="*/ 1054640 w 3024845"/>
                <a:gd name="connsiteY178" fmla="*/ 172942 h 834218"/>
                <a:gd name="connsiteX179" fmla="*/ 1059960 w 3024845"/>
                <a:gd name="connsiteY179" fmla="*/ 172942 h 834218"/>
                <a:gd name="connsiteX180" fmla="*/ 1070093 w 3024845"/>
                <a:gd name="connsiteY180" fmla="*/ 168618 h 834218"/>
                <a:gd name="connsiteX181" fmla="*/ 1074146 w 3024845"/>
                <a:gd name="connsiteY181" fmla="*/ 171861 h 834218"/>
                <a:gd name="connsiteX182" fmla="*/ 1074146 w 3024845"/>
                <a:gd name="connsiteY182" fmla="*/ 164295 h 834218"/>
                <a:gd name="connsiteX183" fmla="*/ 1076426 w 3024845"/>
                <a:gd name="connsiteY183" fmla="*/ 164295 h 834218"/>
                <a:gd name="connsiteX184" fmla="*/ 1092387 w 3024845"/>
                <a:gd name="connsiteY184" fmla="*/ 164295 h 834218"/>
                <a:gd name="connsiteX185" fmla="*/ 1092387 w 3024845"/>
                <a:gd name="connsiteY185" fmla="*/ 165376 h 834218"/>
                <a:gd name="connsiteX186" fmla="*/ 1092387 w 3024845"/>
                <a:gd name="connsiteY186" fmla="*/ 172942 h 834218"/>
                <a:gd name="connsiteX187" fmla="*/ 1122787 w 3024845"/>
                <a:gd name="connsiteY187" fmla="*/ 172942 h 834218"/>
                <a:gd name="connsiteX188" fmla="*/ 1122787 w 3024845"/>
                <a:gd name="connsiteY188" fmla="*/ 174563 h 834218"/>
                <a:gd name="connsiteX189" fmla="*/ 1122787 w 3024845"/>
                <a:gd name="connsiteY189" fmla="*/ 185913 h 834218"/>
                <a:gd name="connsiteX190" fmla="*/ 1149134 w 3024845"/>
                <a:gd name="connsiteY190" fmla="*/ 185913 h 834218"/>
                <a:gd name="connsiteX191" fmla="*/ 1149134 w 3024845"/>
                <a:gd name="connsiteY191" fmla="*/ 216177 h 834218"/>
                <a:gd name="connsiteX192" fmla="*/ 1149894 w 3024845"/>
                <a:gd name="connsiteY192" fmla="*/ 216177 h 834218"/>
                <a:gd name="connsiteX193" fmla="*/ 1155214 w 3024845"/>
                <a:gd name="connsiteY193" fmla="*/ 216177 h 834218"/>
                <a:gd name="connsiteX194" fmla="*/ 1155214 w 3024845"/>
                <a:gd name="connsiteY194" fmla="*/ 217258 h 834218"/>
                <a:gd name="connsiteX195" fmla="*/ 1155214 w 3024845"/>
                <a:gd name="connsiteY195" fmla="*/ 224825 h 834218"/>
                <a:gd name="connsiteX196" fmla="*/ 1159268 w 3024845"/>
                <a:gd name="connsiteY196" fmla="*/ 255089 h 834218"/>
                <a:gd name="connsiteX197" fmla="*/ 1160028 w 3024845"/>
                <a:gd name="connsiteY197" fmla="*/ 255089 h 834218"/>
                <a:gd name="connsiteX198" fmla="*/ 1165348 w 3024845"/>
                <a:gd name="connsiteY198" fmla="*/ 255089 h 834218"/>
                <a:gd name="connsiteX199" fmla="*/ 1165348 w 3024845"/>
                <a:gd name="connsiteY199" fmla="*/ 255900 h 834218"/>
                <a:gd name="connsiteX200" fmla="*/ 1165348 w 3024845"/>
                <a:gd name="connsiteY200" fmla="*/ 261575 h 834218"/>
                <a:gd name="connsiteX201" fmla="*/ 1166361 w 3024845"/>
                <a:gd name="connsiteY201" fmla="*/ 261575 h 834218"/>
                <a:gd name="connsiteX202" fmla="*/ 1173454 w 3024845"/>
                <a:gd name="connsiteY202" fmla="*/ 261575 h 834218"/>
                <a:gd name="connsiteX203" fmla="*/ 1173454 w 3024845"/>
                <a:gd name="connsiteY203" fmla="*/ 291840 h 834218"/>
                <a:gd name="connsiteX204" fmla="*/ 1175481 w 3024845"/>
                <a:gd name="connsiteY204" fmla="*/ 291840 h 834218"/>
                <a:gd name="connsiteX205" fmla="*/ 1189668 w 3024845"/>
                <a:gd name="connsiteY205" fmla="*/ 291840 h 834218"/>
                <a:gd name="connsiteX206" fmla="*/ 1189668 w 3024845"/>
                <a:gd name="connsiteY206" fmla="*/ 315619 h 834218"/>
                <a:gd name="connsiteX207" fmla="*/ 1191695 w 3024845"/>
                <a:gd name="connsiteY207" fmla="*/ 317240 h 834218"/>
                <a:gd name="connsiteX208" fmla="*/ 1191695 w 3024845"/>
                <a:gd name="connsiteY208" fmla="*/ 328590 h 834218"/>
                <a:gd name="connsiteX209" fmla="*/ 1192455 w 3024845"/>
                <a:gd name="connsiteY209" fmla="*/ 328590 h 834218"/>
                <a:gd name="connsiteX210" fmla="*/ 1197775 w 3024845"/>
                <a:gd name="connsiteY210" fmla="*/ 328590 h 834218"/>
                <a:gd name="connsiteX211" fmla="*/ 1197775 w 3024845"/>
                <a:gd name="connsiteY211" fmla="*/ 352369 h 834218"/>
                <a:gd name="connsiteX212" fmla="*/ 1199041 w 3024845"/>
                <a:gd name="connsiteY212" fmla="*/ 352369 h 834218"/>
                <a:gd name="connsiteX213" fmla="*/ 1207908 w 3024845"/>
                <a:gd name="connsiteY213" fmla="*/ 352369 h 834218"/>
                <a:gd name="connsiteX214" fmla="*/ 1209935 w 3024845"/>
                <a:gd name="connsiteY214" fmla="*/ 356423 h 834218"/>
                <a:gd name="connsiteX215" fmla="*/ 1209935 w 3024845"/>
                <a:gd name="connsiteY215" fmla="*/ 369664 h 834218"/>
                <a:gd name="connsiteX216" fmla="*/ 1211455 w 3024845"/>
                <a:gd name="connsiteY216" fmla="*/ 367772 h 834218"/>
                <a:gd name="connsiteX217" fmla="*/ 1222095 w 3024845"/>
                <a:gd name="connsiteY217" fmla="*/ 354531 h 834218"/>
                <a:gd name="connsiteX218" fmla="*/ 1250469 w 3024845"/>
                <a:gd name="connsiteY218" fmla="*/ 354531 h 834218"/>
                <a:gd name="connsiteX219" fmla="*/ 1250469 w 3024845"/>
                <a:gd name="connsiteY219" fmla="*/ 441002 h 834218"/>
                <a:gd name="connsiteX220" fmla="*/ 1251229 w 3024845"/>
                <a:gd name="connsiteY220" fmla="*/ 441002 h 834218"/>
                <a:gd name="connsiteX221" fmla="*/ 1256549 w 3024845"/>
                <a:gd name="connsiteY221" fmla="*/ 441002 h 834218"/>
                <a:gd name="connsiteX222" fmla="*/ 1257309 w 3024845"/>
                <a:gd name="connsiteY222" fmla="*/ 439651 h 834218"/>
                <a:gd name="connsiteX223" fmla="*/ 1262629 w 3024845"/>
                <a:gd name="connsiteY223" fmla="*/ 430193 h 834218"/>
                <a:gd name="connsiteX224" fmla="*/ 1262629 w 3024845"/>
                <a:gd name="connsiteY224" fmla="*/ 432085 h 834218"/>
                <a:gd name="connsiteX225" fmla="*/ 1262629 w 3024845"/>
                <a:gd name="connsiteY225" fmla="*/ 445326 h 834218"/>
                <a:gd name="connsiteX226" fmla="*/ 1266682 w 3024845"/>
                <a:gd name="connsiteY226" fmla="*/ 399929 h 834218"/>
                <a:gd name="connsiteX227" fmla="*/ 1267442 w 3024845"/>
                <a:gd name="connsiteY227" fmla="*/ 399929 h 834218"/>
                <a:gd name="connsiteX228" fmla="*/ 1272762 w 3024845"/>
                <a:gd name="connsiteY228" fmla="*/ 399929 h 834218"/>
                <a:gd name="connsiteX229" fmla="*/ 1272762 w 3024845"/>
                <a:gd name="connsiteY229" fmla="*/ 335075 h 834218"/>
                <a:gd name="connsiteX230" fmla="*/ 1273776 w 3024845"/>
                <a:gd name="connsiteY230" fmla="*/ 335075 h 834218"/>
                <a:gd name="connsiteX231" fmla="*/ 1280869 w 3024845"/>
                <a:gd name="connsiteY231" fmla="*/ 335075 h 834218"/>
                <a:gd name="connsiteX232" fmla="*/ 1293029 w 3024845"/>
                <a:gd name="connsiteY232" fmla="*/ 291840 h 834218"/>
                <a:gd name="connsiteX233" fmla="*/ 1294296 w 3024845"/>
                <a:gd name="connsiteY233" fmla="*/ 291840 h 834218"/>
                <a:gd name="connsiteX234" fmla="*/ 1303163 w 3024845"/>
                <a:gd name="connsiteY234" fmla="*/ 291840 h 834218"/>
                <a:gd name="connsiteX235" fmla="*/ 1313296 w 3024845"/>
                <a:gd name="connsiteY235" fmla="*/ 335075 h 834218"/>
                <a:gd name="connsiteX236" fmla="*/ 1314309 w 3024845"/>
                <a:gd name="connsiteY236" fmla="*/ 335075 h 834218"/>
                <a:gd name="connsiteX237" fmla="*/ 1321403 w 3024845"/>
                <a:gd name="connsiteY237" fmla="*/ 335075 h 834218"/>
                <a:gd name="connsiteX238" fmla="*/ 1321403 w 3024845"/>
                <a:gd name="connsiteY238" fmla="*/ 373987 h 834218"/>
                <a:gd name="connsiteX239" fmla="*/ 1323176 w 3024845"/>
                <a:gd name="connsiteY239" fmla="*/ 373987 h 834218"/>
                <a:gd name="connsiteX240" fmla="*/ 1335590 w 3024845"/>
                <a:gd name="connsiteY240" fmla="*/ 373987 h 834218"/>
                <a:gd name="connsiteX241" fmla="*/ 1335590 w 3024845"/>
                <a:gd name="connsiteY241" fmla="*/ 376149 h 834218"/>
                <a:gd name="connsiteX242" fmla="*/ 1335590 w 3024845"/>
                <a:gd name="connsiteY242" fmla="*/ 391281 h 834218"/>
                <a:gd name="connsiteX243" fmla="*/ 1339643 w 3024845"/>
                <a:gd name="connsiteY243" fmla="*/ 389120 h 834218"/>
                <a:gd name="connsiteX244" fmla="*/ 1339643 w 3024845"/>
                <a:gd name="connsiteY244" fmla="*/ 373987 h 834218"/>
                <a:gd name="connsiteX245" fmla="*/ 1341163 w 3024845"/>
                <a:gd name="connsiteY245" fmla="*/ 373987 h 834218"/>
                <a:gd name="connsiteX246" fmla="*/ 1351803 w 3024845"/>
                <a:gd name="connsiteY246" fmla="*/ 373987 h 834218"/>
                <a:gd name="connsiteX247" fmla="*/ 1351803 w 3024845"/>
                <a:gd name="connsiteY247" fmla="*/ 375608 h 834218"/>
                <a:gd name="connsiteX248" fmla="*/ 1351803 w 3024845"/>
                <a:gd name="connsiteY248" fmla="*/ 386958 h 834218"/>
                <a:gd name="connsiteX249" fmla="*/ 1382204 w 3024845"/>
                <a:gd name="connsiteY249" fmla="*/ 386958 h 834218"/>
                <a:gd name="connsiteX250" fmla="*/ 1382204 w 3024845"/>
                <a:gd name="connsiteY250" fmla="*/ 350208 h 834218"/>
                <a:gd name="connsiteX251" fmla="*/ 1383470 w 3024845"/>
                <a:gd name="connsiteY251" fmla="*/ 350208 h 834218"/>
                <a:gd name="connsiteX252" fmla="*/ 1392337 w 3024845"/>
                <a:gd name="connsiteY252" fmla="*/ 350208 h 834218"/>
                <a:gd name="connsiteX253" fmla="*/ 1392337 w 3024845"/>
                <a:gd name="connsiteY253" fmla="*/ 371825 h 834218"/>
                <a:gd name="connsiteX254" fmla="*/ 1394364 w 3024845"/>
                <a:gd name="connsiteY254" fmla="*/ 339399 h 834218"/>
                <a:gd name="connsiteX255" fmla="*/ 1416657 w 3024845"/>
                <a:gd name="connsiteY255" fmla="*/ 339399 h 834218"/>
                <a:gd name="connsiteX256" fmla="*/ 1416657 w 3024845"/>
                <a:gd name="connsiteY256" fmla="*/ 337777 h 834218"/>
                <a:gd name="connsiteX257" fmla="*/ 1416657 w 3024845"/>
                <a:gd name="connsiteY257" fmla="*/ 326428 h 834218"/>
                <a:gd name="connsiteX258" fmla="*/ 1417417 w 3024845"/>
                <a:gd name="connsiteY258" fmla="*/ 326428 h 834218"/>
                <a:gd name="connsiteX259" fmla="*/ 1422737 w 3024845"/>
                <a:gd name="connsiteY259" fmla="*/ 326428 h 834218"/>
                <a:gd name="connsiteX260" fmla="*/ 1422737 w 3024845"/>
                <a:gd name="connsiteY260" fmla="*/ 324537 h 834218"/>
                <a:gd name="connsiteX261" fmla="*/ 1422737 w 3024845"/>
                <a:gd name="connsiteY261" fmla="*/ 311296 h 834218"/>
                <a:gd name="connsiteX262" fmla="*/ 1426791 w 3024845"/>
                <a:gd name="connsiteY262" fmla="*/ 317781 h 834218"/>
                <a:gd name="connsiteX263" fmla="*/ 1429071 w 3024845"/>
                <a:gd name="connsiteY263" fmla="*/ 317781 h 834218"/>
                <a:gd name="connsiteX264" fmla="*/ 1445031 w 3024845"/>
                <a:gd name="connsiteY264" fmla="*/ 317781 h 834218"/>
                <a:gd name="connsiteX265" fmla="*/ 1445031 w 3024845"/>
                <a:gd name="connsiteY265" fmla="*/ 316970 h 834218"/>
                <a:gd name="connsiteX266" fmla="*/ 1445031 w 3024845"/>
                <a:gd name="connsiteY266" fmla="*/ 311296 h 834218"/>
                <a:gd name="connsiteX267" fmla="*/ 1445791 w 3024845"/>
                <a:gd name="connsiteY267" fmla="*/ 311296 h 834218"/>
                <a:gd name="connsiteX268" fmla="*/ 1451111 w 3024845"/>
                <a:gd name="connsiteY268" fmla="*/ 311296 h 834218"/>
                <a:gd name="connsiteX269" fmla="*/ 1451111 w 3024845"/>
                <a:gd name="connsiteY269" fmla="*/ 312647 h 834218"/>
                <a:gd name="connsiteX270" fmla="*/ 1451111 w 3024845"/>
                <a:gd name="connsiteY270" fmla="*/ 322105 h 834218"/>
                <a:gd name="connsiteX271" fmla="*/ 1489618 w 3024845"/>
                <a:gd name="connsiteY271" fmla="*/ 322105 h 834218"/>
                <a:gd name="connsiteX272" fmla="*/ 1489618 w 3024845"/>
                <a:gd name="connsiteY272" fmla="*/ 460458 h 834218"/>
                <a:gd name="connsiteX273" fmla="*/ 1491138 w 3024845"/>
                <a:gd name="connsiteY273" fmla="*/ 460458 h 834218"/>
                <a:gd name="connsiteX274" fmla="*/ 1501778 w 3024845"/>
                <a:gd name="connsiteY274" fmla="*/ 460458 h 834218"/>
                <a:gd name="connsiteX275" fmla="*/ 1501778 w 3024845"/>
                <a:gd name="connsiteY275" fmla="*/ 447488 h 834218"/>
                <a:gd name="connsiteX276" fmla="*/ 1505832 w 3024845"/>
                <a:gd name="connsiteY276" fmla="*/ 447488 h 834218"/>
                <a:gd name="connsiteX277" fmla="*/ 1505832 w 3024845"/>
                <a:gd name="connsiteY277" fmla="*/ 460458 h 834218"/>
                <a:gd name="connsiteX278" fmla="*/ 1536232 w 3024845"/>
                <a:gd name="connsiteY278" fmla="*/ 460458 h 834218"/>
                <a:gd name="connsiteX279" fmla="*/ 1536232 w 3024845"/>
                <a:gd name="connsiteY279" fmla="*/ 430193 h 834218"/>
                <a:gd name="connsiteX280" fmla="*/ 1548392 w 3024845"/>
                <a:gd name="connsiteY280" fmla="*/ 430193 h 834218"/>
                <a:gd name="connsiteX281" fmla="*/ 1560552 w 3024845"/>
                <a:gd name="connsiteY281" fmla="*/ 428032 h 834218"/>
                <a:gd name="connsiteX282" fmla="*/ 1564606 w 3024845"/>
                <a:gd name="connsiteY282" fmla="*/ 430193 h 834218"/>
                <a:gd name="connsiteX283" fmla="*/ 1574739 w 3024845"/>
                <a:gd name="connsiteY283" fmla="*/ 430193 h 834218"/>
                <a:gd name="connsiteX284" fmla="*/ 1574739 w 3024845"/>
                <a:gd name="connsiteY284" fmla="*/ 460458 h 834218"/>
                <a:gd name="connsiteX285" fmla="*/ 1582846 w 3024845"/>
                <a:gd name="connsiteY285" fmla="*/ 460458 h 834218"/>
                <a:gd name="connsiteX286" fmla="*/ 1582846 w 3024845"/>
                <a:gd name="connsiteY286" fmla="*/ 477753 h 834218"/>
                <a:gd name="connsiteX287" fmla="*/ 1592182 w 3024845"/>
                <a:gd name="connsiteY287" fmla="*/ 478658 h 834218"/>
                <a:gd name="connsiteX288" fmla="*/ 1605140 w 3024845"/>
                <a:gd name="connsiteY288" fmla="*/ 478658 h 834218"/>
                <a:gd name="connsiteX289" fmla="*/ 1605140 w 3024845"/>
                <a:gd name="connsiteY289" fmla="*/ 462620 h 834218"/>
                <a:gd name="connsiteX290" fmla="*/ 1673096 w 3024845"/>
                <a:gd name="connsiteY290" fmla="*/ 462620 h 834218"/>
                <a:gd name="connsiteX291" fmla="*/ 1673096 w 3024845"/>
                <a:gd name="connsiteY291" fmla="*/ 377367 h 834218"/>
                <a:gd name="connsiteX292" fmla="*/ 1745104 w 3024845"/>
                <a:gd name="connsiteY292" fmla="*/ 377367 h 834218"/>
                <a:gd name="connsiteX293" fmla="*/ 1745104 w 3024845"/>
                <a:gd name="connsiteY293" fmla="*/ 456135 h 834218"/>
                <a:gd name="connsiteX294" fmla="*/ 1747008 w 3024845"/>
                <a:gd name="connsiteY294" fmla="*/ 456135 h 834218"/>
                <a:gd name="connsiteX295" fmla="*/ 1748250 w 3024845"/>
                <a:gd name="connsiteY295" fmla="*/ 478658 h 834218"/>
                <a:gd name="connsiteX296" fmla="*/ 1757926 w 3024845"/>
                <a:gd name="connsiteY296" fmla="*/ 478658 h 834218"/>
                <a:gd name="connsiteX297" fmla="*/ 1759168 w 3024845"/>
                <a:gd name="connsiteY297" fmla="*/ 456135 h 834218"/>
                <a:gd name="connsiteX298" fmla="*/ 1765248 w 3024845"/>
                <a:gd name="connsiteY298" fmla="*/ 456135 h 834218"/>
                <a:gd name="connsiteX299" fmla="*/ 1766490 w 3024845"/>
                <a:gd name="connsiteY299" fmla="*/ 478658 h 834218"/>
                <a:gd name="connsiteX300" fmla="*/ 1817112 w 3024845"/>
                <a:gd name="connsiteY300" fmla="*/ 478658 h 834218"/>
                <a:gd name="connsiteX301" fmla="*/ 1817112 w 3024845"/>
                <a:gd name="connsiteY301" fmla="*/ 315630 h 834218"/>
                <a:gd name="connsiteX302" fmla="*/ 2014439 w 3024845"/>
                <a:gd name="connsiteY302" fmla="*/ 315630 h 834218"/>
                <a:gd name="connsiteX303" fmla="*/ 2014439 w 3024845"/>
                <a:gd name="connsiteY303" fmla="*/ 478658 h 834218"/>
                <a:gd name="connsiteX304" fmla="*/ 2033136 w 3024845"/>
                <a:gd name="connsiteY304" fmla="*/ 478658 h 834218"/>
                <a:gd name="connsiteX305" fmla="*/ 2033136 w 3024845"/>
                <a:gd name="connsiteY305" fmla="*/ 395965 h 834218"/>
                <a:gd name="connsiteX306" fmla="*/ 2128256 w 3024845"/>
                <a:gd name="connsiteY306" fmla="*/ 395965 h 834218"/>
                <a:gd name="connsiteX307" fmla="*/ 2180720 w 3024845"/>
                <a:gd name="connsiteY307" fmla="*/ 330752 h 834218"/>
                <a:gd name="connsiteX308" fmla="*/ 2245574 w 3024845"/>
                <a:gd name="connsiteY308" fmla="*/ 330752 h 834218"/>
                <a:gd name="connsiteX309" fmla="*/ 2245574 w 3024845"/>
                <a:gd name="connsiteY309" fmla="*/ 406414 h 834218"/>
                <a:gd name="connsiteX310" fmla="*/ 2253681 w 3024845"/>
                <a:gd name="connsiteY310" fmla="*/ 406414 h 834218"/>
                <a:gd name="connsiteX311" fmla="*/ 2255708 w 3024845"/>
                <a:gd name="connsiteY311" fmla="*/ 399929 h 834218"/>
                <a:gd name="connsiteX312" fmla="*/ 2261788 w 3024845"/>
                <a:gd name="connsiteY312" fmla="*/ 399929 h 834218"/>
                <a:gd name="connsiteX313" fmla="*/ 2263815 w 3024845"/>
                <a:gd name="connsiteY313" fmla="*/ 408576 h 834218"/>
                <a:gd name="connsiteX314" fmla="*/ 2275975 w 3024845"/>
                <a:gd name="connsiteY314" fmla="*/ 408576 h 834218"/>
                <a:gd name="connsiteX315" fmla="*/ 2275975 w 3024845"/>
                <a:gd name="connsiteY315" fmla="*/ 402090 h 834218"/>
                <a:gd name="connsiteX316" fmla="*/ 2298268 w 3024845"/>
                <a:gd name="connsiteY316" fmla="*/ 402090 h 834218"/>
                <a:gd name="connsiteX317" fmla="*/ 2298268 w 3024845"/>
                <a:gd name="connsiteY317" fmla="*/ 408576 h 834218"/>
                <a:gd name="connsiteX318" fmla="*/ 2318535 w 3024845"/>
                <a:gd name="connsiteY318" fmla="*/ 408576 h 834218"/>
                <a:gd name="connsiteX319" fmla="*/ 2318535 w 3024845"/>
                <a:gd name="connsiteY319" fmla="*/ 453973 h 834218"/>
                <a:gd name="connsiteX320" fmla="*/ 2332722 w 3024845"/>
                <a:gd name="connsiteY320" fmla="*/ 453973 h 834218"/>
                <a:gd name="connsiteX321" fmla="*/ 2332722 w 3024845"/>
                <a:gd name="connsiteY321" fmla="*/ 441002 h 834218"/>
                <a:gd name="connsiteX322" fmla="*/ 2348936 w 3024845"/>
                <a:gd name="connsiteY322" fmla="*/ 441002 h 834218"/>
                <a:gd name="connsiteX323" fmla="*/ 2348936 w 3024845"/>
                <a:gd name="connsiteY323" fmla="*/ 261575 h 834218"/>
                <a:gd name="connsiteX324" fmla="*/ 2355016 w 3024845"/>
                <a:gd name="connsiteY324" fmla="*/ 255089 h 834218"/>
                <a:gd name="connsiteX325" fmla="*/ 2427977 w 3024845"/>
                <a:gd name="connsiteY325" fmla="*/ 255089 h 834218"/>
                <a:gd name="connsiteX326" fmla="*/ 2427977 w 3024845"/>
                <a:gd name="connsiteY326" fmla="*/ 263737 h 834218"/>
                <a:gd name="connsiteX327" fmla="*/ 2438110 w 3024845"/>
                <a:gd name="connsiteY327" fmla="*/ 263737 h 834218"/>
                <a:gd name="connsiteX328" fmla="*/ 2438110 w 3024845"/>
                <a:gd name="connsiteY328" fmla="*/ 378311 h 834218"/>
                <a:gd name="connsiteX329" fmla="*/ 2460404 w 3024845"/>
                <a:gd name="connsiteY329" fmla="*/ 378311 h 834218"/>
                <a:gd name="connsiteX330" fmla="*/ 2460404 w 3024845"/>
                <a:gd name="connsiteY330" fmla="*/ 311296 h 834218"/>
                <a:gd name="connsiteX331" fmla="*/ 2486751 w 3024845"/>
                <a:gd name="connsiteY331" fmla="*/ 311296 h 834218"/>
                <a:gd name="connsiteX332" fmla="*/ 2490804 w 3024845"/>
                <a:gd name="connsiteY332" fmla="*/ 306972 h 834218"/>
                <a:gd name="connsiteX333" fmla="*/ 2498911 w 3024845"/>
                <a:gd name="connsiteY333" fmla="*/ 306972 h 834218"/>
                <a:gd name="connsiteX334" fmla="*/ 2502964 w 3024845"/>
                <a:gd name="connsiteY334" fmla="*/ 311296 h 834218"/>
                <a:gd name="connsiteX335" fmla="*/ 2525258 w 3024845"/>
                <a:gd name="connsiteY335" fmla="*/ 311296 h 834218"/>
                <a:gd name="connsiteX336" fmla="*/ 2525258 w 3024845"/>
                <a:gd name="connsiteY336" fmla="*/ 194560 h 834218"/>
                <a:gd name="connsiteX337" fmla="*/ 2582005 w 3024845"/>
                <a:gd name="connsiteY337" fmla="*/ 183751 h 834218"/>
                <a:gd name="connsiteX338" fmla="*/ 2582005 w 3024845"/>
                <a:gd name="connsiteY338" fmla="*/ 184832 h 834218"/>
                <a:gd name="connsiteX339" fmla="*/ 2582005 w 3024845"/>
                <a:gd name="connsiteY339" fmla="*/ 192398 h 834218"/>
                <a:gd name="connsiteX340" fmla="*/ 2608352 w 3024845"/>
                <a:gd name="connsiteY340" fmla="*/ 192398 h 834218"/>
                <a:gd name="connsiteX341" fmla="*/ 2608352 w 3024845"/>
                <a:gd name="connsiteY341" fmla="*/ 447488 h 834218"/>
                <a:gd name="connsiteX342" fmla="*/ 2630646 w 3024845"/>
                <a:gd name="connsiteY342" fmla="*/ 447488 h 834218"/>
                <a:gd name="connsiteX343" fmla="*/ 2630646 w 3024845"/>
                <a:gd name="connsiteY343" fmla="*/ 443164 h 834218"/>
                <a:gd name="connsiteX344" fmla="*/ 2642806 w 3024845"/>
                <a:gd name="connsiteY344" fmla="*/ 443164 h 834218"/>
                <a:gd name="connsiteX345" fmla="*/ 2642806 w 3024845"/>
                <a:gd name="connsiteY345" fmla="*/ 447488 h 834218"/>
                <a:gd name="connsiteX346" fmla="*/ 2667126 w 3024845"/>
                <a:gd name="connsiteY346" fmla="*/ 447488 h 834218"/>
                <a:gd name="connsiteX347" fmla="*/ 2667126 w 3024845"/>
                <a:gd name="connsiteY347" fmla="*/ 434517 h 834218"/>
                <a:gd name="connsiteX348" fmla="*/ 2695500 w 3024845"/>
                <a:gd name="connsiteY348" fmla="*/ 434517 h 834218"/>
                <a:gd name="connsiteX349" fmla="*/ 2707660 w 3024845"/>
                <a:gd name="connsiteY349" fmla="*/ 430193 h 834218"/>
                <a:gd name="connsiteX350" fmla="*/ 2727927 w 3024845"/>
                <a:gd name="connsiteY350" fmla="*/ 434517 h 834218"/>
                <a:gd name="connsiteX351" fmla="*/ 2727927 w 3024845"/>
                <a:gd name="connsiteY351" fmla="*/ 417223 h 834218"/>
                <a:gd name="connsiteX352" fmla="*/ 2736034 w 3024845"/>
                <a:gd name="connsiteY352" fmla="*/ 417223 h 834218"/>
                <a:gd name="connsiteX353" fmla="*/ 2736034 w 3024845"/>
                <a:gd name="connsiteY353" fmla="*/ 404252 h 834218"/>
                <a:gd name="connsiteX354" fmla="*/ 2792781 w 3024845"/>
                <a:gd name="connsiteY354" fmla="*/ 404252 h 834218"/>
                <a:gd name="connsiteX355" fmla="*/ 2792781 w 3024845"/>
                <a:gd name="connsiteY355" fmla="*/ 373987 h 834218"/>
                <a:gd name="connsiteX356" fmla="*/ 2811021 w 3024845"/>
                <a:gd name="connsiteY356" fmla="*/ 373987 h 834218"/>
                <a:gd name="connsiteX357" fmla="*/ 2811021 w 3024845"/>
                <a:gd name="connsiteY357" fmla="*/ 367502 h 834218"/>
                <a:gd name="connsiteX358" fmla="*/ 2823181 w 3024845"/>
                <a:gd name="connsiteY358" fmla="*/ 367502 h 834218"/>
                <a:gd name="connsiteX359" fmla="*/ 2823181 w 3024845"/>
                <a:gd name="connsiteY359" fmla="*/ 373987 h 834218"/>
                <a:gd name="connsiteX360" fmla="*/ 2839395 w 3024845"/>
                <a:gd name="connsiteY360" fmla="*/ 373987 h 834218"/>
                <a:gd name="connsiteX361" fmla="*/ 2839395 w 3024845"/>
                <a:gd name="connsiteY361" fmla="*/ 423708 h 834218"/>
                <a:gd name="connsiteX362" fmla="*/ 2871822 w 3024845"/>
                <a:gd name="connsiteY362" fmla="*/ 423708 h 834218"/>
                <a:gd name="connsiteX363" fmla="*/ 2871822 w 3024845"/>
                <a:gd name="connsiteY363" fmla="*/ 397767 h 834218"/>
                <a:gd name="connsiteX364" fmla="*/ 2910329 w 3024845"/>
                <a:gd name="connsiteY364" fmla="*/ 397767 h 834218"/>
                <a:gd name="connsiteX365" fmla="*/ 2910329 w 3024845"/>
                <a:gd name="connsiteY365" fmla="*/ 367502 h 834218"/>
                <a:gd name="connsiteX366" fmla="*/ 2958970 w 3024845"/>
                <a:gd name="connsiteY366" fmla="*/ 367502 h 834218"/>
                <a:gd name="connsiteX367" fmla="*/ 2958970 w 3024845"/>
                <a:gd name="connsiteY367" fmla="*/ 478658 h 834218"/>
                <a:gd name="connsiteX368" fmla="*/ 2958970 w 3024845"/>
                <a:gd name="connsiteY368" fmla="*/ 492437 h 834218"/>
                <a:gd name="connsiteX369" fmla="*/ 3024845 w 3024845"/>
                <a:gd name="connsiteY369" fmla="*/ 492437 h 834218"/>
                <a:gd name="connsiteX370" fmla="*/ 3024845 w 3024845"/>
                <a:gd name="connsiteY370" fmla="*/ 834218 h 834218"/>
                <a:gd name="connsiteX371" fmla="*/ 2054 w 3024845"/>
                <a:gd name="connsiteY371" fmla="*/ 831885 h 834218"/>
                <a:gd name="connsiteX372" fmla="*/ 0 w 3024845"/>
                <a:gd name="connsiteY372" fmla="*/ 397767 h 834218"/>
                <a:gd name="connsiteX373" fmla="*/ 20267 w 3024845"/>
                <a:gd name="connsiteY373" fmla="*/ 397767 h 834218"/>
                <a:gd name="connsiteX374" fmla="*/ 20774 w 3024845"/>
                <a:gd name="connsiteY374" fmla="*/ 396686 h 834218"/>
                <a:gd name="connsiteX375" fmla="*/ 24320 w 3024845"/>
                <a:gd name="connsiteY375" fmla="*/ 389120 h 834218"/>
                <a:gd name="connsiteX376" fmla="*/ 26094 w 3024845"/>
                <a:gd name="connsiteY376" fmla="*/ 389390 h 834218"/>
                <a:gd name="connsiteX377" fmla="*/ 38507 w 3024845"/>
                <a:gd name="connsiteY377" fmla="*/ 391281 h 834218"/>
                <a:gd name="connsiteX378" fmla="*/ 39014 w 3024845"/>
                <a:gd name="connsiteY378" fmla="*/ 392633 h 834218"/>
                <a:gd name="connsiteX379" fmla="*/ 42560 w 3024845"/>
                <a:gd name="connsiteY379" fmla="*/ 402090 h 834218"/>
                <a:gd name="connsiteX380" fmla="*/ 68907 w 3024845"/>
                <a:gd name="connsiteY380" fmla="*/ 404252 h 834218"/>
                <a:gd name="connsiteX381" fmla="*/ 68907 w 3024845"/>
                <a:gd name="connsiteY381" fmla="*/ 281031 h 834218"/>
                <a:gd name="connsiteX382" fmla="*/ 70934 w 3024845"/>
                <a:gd name="connsiteY382" fmla="*/ 281031 h 834218"/>
                <a:gd name="connsiteX383" fmla="*/ 85121 w 3024845"/>
                <a:gd name="connsiteY383" fmla="*/ 281031 h 834218"/>
                <a:gd name="connsiteX384" fmla="*/ 85121 w 3024845"/>
                <a:gd name="connsiteY384" fmla="*/ 144839 h 834218"/>
                <a:gd name="connsiteX385" fmla="*/ 86894 w 3024845"/>
                <a:gd name="connsiteY385" fmla="*/ 144839 h 834218"/>
                <a:gd name="connsiteX386" fmla="*/ 99308 w 3024845"/>
                <a:gd name="connsiteY386" fmla="*/ 144839 h 834218"/>
                <a:gd name="connsiteX387" fmla="*/ 99308 w 3024845"/>
                <a:gd name="connsiteY387" fmla="*/ 30265 h 834218"/>
                <a:gd name="connsiteX388" fmla="*/ 103361 w 3024845"/>
                <a:gd name="connsiteY388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20909 w 3024845"/>
                <a:gd name="connsiteY3" fmla="*/ 144839 h 834218"/>
                <a:gd name="connsiteX4" fmla="*/ 223189 w 3024845"/>
                <a:gd name="connsiteY4" fmla="*/ 144839 h 834218"/>
                <a:gd name="connsiteX5" fmla="*/ 239150 w 3024845"/>
                <a:gd name="connsiteY5" fmla="*/ 144839 h 834218"/>
                <a:gd name="connsiteX6" fmla="*/ 239150 w 3024845"/>
                <a:gd name="connsiteY6" fmla="*/ 285354 h 834218"/>
                <a:gd name="connsiteX7" fmla="*/ 240670 w 3024845"/>
                <a:gd name="connsiteY7" fmla="*/ 285084 h 834218"/>
                <a:gd name="connsiteX8" fmla="*/ 251310 w 3024845"/>
                <a:gd name="connsiteY8" fmla="*/ 283193 h 834218"/>
                <a:gd name="connsiteX9" fmla="*/ 249283 w 3024845"/>
                <a:gd name="connsiteY9" fmla="*/ 371825 h 834218"/>
                <a:gd name="connsiteX10" fmla="*/ 250803 w 3024845"/>
                <a:gd name="connsiteY10" fmla="*/ 372096 h 834218"/>
                <a:gd name="connsiteX11" fmla="*/ 261443 w 3024845"/>
                <a:gd name="connsiteY11" fmla="*/ 373987 h 834218"/>
                <a:gd name="connsiteX12" fmla="*/ 261696 w 3024845"/>
                <a:gd name="connsiteY12" fmla="*/ 374798 h 834218"/>
                <a:gd name="connsiteX13" fmla="*/ 263470 w 3024845"/>
                <a:gd name="connsiteY13" fmla="*/ 380473 h 834218"/>
                <a:gd name="connsiteX14" fmla="*/ 264230 w 3024845"/>
                <a:gd name="connsiteY14" fmla="*/ 378041 h 834218"/>
                <a:gd name="connsiteX15" fmla="*/ 269550 w 3024845"/>
                <a:gd name="connsiteY15" fmla="*/ 361017 h 834218"/>
                <a:gd name="connsiteX16" fmla="*/ 271323 w 3024845"/>
                <a:gd name="connsiteY16" fmla="*/ 361017 h 834218"/>
                <a:gd name="connsiteX17" fmla="*/ 283737 w 3024845"/>
                <a:gd name="connsiteY17" fmla="*/ 361017 h 834218"/>
                <a:gd name="connsiteX18" fmla="*/ 283737 w 3024845"/>
                <a:gd name="connsiteY18" fmla="*/ 393443 h 834218"/>
                <a:gd name="connsiteX19" fmla="*/ 284750 w 3024845"/>
                <a:gd name="connsiteY19" fmla="*/ 393984 h 834218"/>
                <a:gd name="connsiteX20" fmla="*/ 291844 w 3024845"/>
                <a:gd name="connsiteY20" fmla="*/ 397767 h 834218"/>
                <a:gd name="connsiteX21" fmla="*/ 291844 w 3024845"/>
                <a:gd name="connsiteY21" fmla="*/ 399118 h 834218"/>
                <a:gd name="connsiteX22" fmla="*/ 291844 w 3024845"/>
                <a:gd name="connsiteY22" fmla="*/ 408576 h 834218"/>
                <a:gd name="connsiteX23" fmla="*/ 336431 w 3024845"/>
                <a:gd name="connsiteY23" fmla="*/ 408576 h 834218"/>
                <a:gd name="connsiteX24" fmla="*/ 336431 w 3024845"/>
                <a:gd name="connsiteY24" fmla="*/ 409657 h 834218"/>
                <a:gd name="connsiteX25" fmla="*/ 336431 w 3024845"/>
                <a:gd name="connsiteY25" fmla="*/ 417223 h 834218"/>
                <a:gd name="connsiteX26" fmla="*/ 338457 w 3024845"/>
                <a:gd name="connsiteY26" fmla="*/ 417223 h 834218"/>
                <a:gd name="connsiteX27" fmla="*/ 352644 w 3024845"/>
                <a:gd name="connsiteY27" fmla="*/ 417223 h 834218"/>
                <a:gd name="connsiteX28" fmla="*/ 352644 w 3024845"/>
                <a:gd name="connsiteY28" fmla="*/ 386958 h 834218"/>
                <a:gd name="connsiteX29" fmla="*/ 397231 w 3024845"/>
                <a:gd name="connsiteY29" fmla="*/ 386958 h 834218"/>
                <a:gd name="connsiteX30" fmla="*/ 397231 w 3024845"/>
                <a:gd name="connsiteY30" fmla="*/ 385607 h 834218"/>
                <a:gd name="connsiteX31" fmla="*/ 397231 w 3024845"/>
                <a:gd name="connsiteY31" fmla="*/ 376149 h 834218"/>
                <a:gd name="connsiteX32" fmla="*/ 398245 w 3024845"/>
                <a:gd name="connsiteY32" fmla="*/ 376149 h 834218"/>
                <a:gd name="connsiteX33" fmla="*/ 405338 w 3024845"/>
                <a:gd name="connsiteY33" fmla="*/ 376149 h 834218"/>
                <a:gd name="connsiteX34" fmla="*/ 405338 w 3024845"/>
                <a:gd name="connsiteY34" fmla="*/ 374258 h 834218"/>
                <a:gd name="connsiteX35" fmla="*/ 405338 w 3024845"/>
                <a:gd name="connsiteY35" fmla="*/ 361017 h 834218"/>
                <a:gd name="connsiteX36" fmla="*/ 406098 w 3024845"/>
                <a:gd name="connsiteY36" fmla="*/ 361017 h 834218"/>
                <a:gd name="connsiteX37" fmla="*/ 411418 w 3024845"/>
                <a:gd name="connsiteY37" fmla="*/ 361017 h 834218"/>
                <a:gd name="connsiteX38" fmla="*/ 411418 w 3024845"/>
                <a:gd name="connsiteY38" fmla="*/ 359936 h 834218"/>
                <a:gd name="connsiteX39" fmla="*/ 411418 w 3024845"/>
                <a:gd name="connsiteY39" fmla="*/ 352369 h 834218"/>
                <a:gd name="connsiteX40" fmla="*/ 413445 w 3024845"/>
                <a:gd name="connsiteY40" fmla="*/ 352369 h 834218"/>
                <a:gd name="connsiteX41" fmla="*/ 427632 w 3024845"/>
                <a:gd name="connsiteY41" fmla="*/ 352369 h 834218"/>
                <a:gd name="connsiteX42" fmla="*/ 427632 w 3024845"/>
                <a:gd name="connsiteY42" fmla="*/ 353450 h 834218"/>
                <a:gd name="connsiteX43" fmla="*/ 427632 w 3024845"/>
                <a:gd name="connsiteY43" fmla="*/ 361017 h 834218"/>
                <a:gd name="connsiteX44" fmla="*/ 449925 w 3024845"/>
                <a:gd name="connsiteY44" fmla="*/ 361017 h 834218"/>
                <a:gd name="connsiteX45" fmla="*/ 449925 w 3024845"/>
                <a:gd name="connsiteY45" fmla="*/ 359125 h 834218"/>
                <a:gd name="connsiteX46" fmla="*/ 449925 w 3024845"/>
                <a:gd name="connsiteY46" fmla="*/ 345884 h 834218"/>
                <a:gd name="connsiteX47" fmla="*/ 451699 w 3024845"/>
                <a:gd name="connsiteY47" fmla="*/ 345884 h 834218"/>
                <a:gd name="connsiteX48" fmla="*/ 464112 w 3024845"/>
                <a:gd name="connsiteY48" fmla="*/ 345884 h 834218"/>
                <a:gd name="connsiteX49" fmla="*/ 464112 w 3024845"/>
                <a:gd name="connsiteY49" fmla="*/ 369664 h 834218"/>
                <a:gd name="connsiteX50" fmla="*/ 465126 w 3024845"/>
                <a:gd name="connsiteY50" fmla="*/ 369664 h 834218"/>
                <a:gd name="connsiteX51" fmla="*/ 472219 w 3024845"/>
                <a:gd name="connsiteY51" fmla="*/ 369664 h 834218"/>
                <a:gd name="connsiteX52" fmla="*/ 472219 w 3024845"/>
                <a:gd name="connsiteY52" fmla="*/ 368583 h 834218"/>
                <a:gd name="connsiteX53" fmla="*/ 472219 w 3024845"/>
                <a:gd name="connsiteY53" fmla="*/ 361017 h 834218"/>
                <a:gd name="connsiteX54" fmla="*/ 473992 w 3024845"/>
                <a:gd name="connsiteY54" fmla="*/ 361017 h 834218"/>
                <a:gd name="connsiteX55" fmla="*/ 486406 w 3024845"/>
                <a:gd name="connsiteY55" fmla="*/ 361017 h 834218"/>
                <a:gd name="connsiteX56" fmla="*/ 486406 w 3024845"/>
                <a:gd name="connsiteY56" fmla="*/ 386958 h 834218"/>
                <a:gd name="connsiteX57" fmla="*/ 488433 w 3024845"/>
                <a:gd name="connsiteY57" fmla="*/ 386958 h 834218"/>
                <a:gd name="connsiteX58" fmla="*/ 502619 w 3024845"/>
                <a:gd name="connsiteY58" fmla="*/ 386958 h 834218"/>
                <a:gd name="connsiteX59" fmla="*/ 502619 w 3024845"/>
                <a:gd name="connsiteY59" fmla="*/ 388579 h 834218"/>
                <a:gd name="connsiteX60" fmla="*/ 502619 w 3024845"/>
                <a:gd name="connsiteY60" fmla="*/ 399929 h 834218"/>
                <a:gd name="connsiteX61" fmla="*/ 503379 w 3024845"/>
                <a:gd name="connsiteY61" fmla="*/ 399929 h 834218"/>
                <a:gd name="connsiteX62" fmla="*/ 508700 w 3024845"/>
                <a:gd name="connsiteY62" fmla="*/ 399929 h 834218"/>
                <a:gd name="connsiteX63" fmla="*/ 508700 w 3024845"/>
                <a:gd name="connsiteY63" fmla="*/ 399118 h 834218"/>
                <a:gd name="connsiteX64" fmla="*/ 508700 w 3024845"/>
                <a:gd name="connsiteY64" fmla="*/ 393443 h 834218"/>
                <a:gd name="connsiteX65" fmla="*/ 539100 w 3024845"/>
                <a:gd name="connsiteY65" fmla="*/ 393443 h 834218"/>
                <a:gd name="connsiteX66" fmla="*/ 539100 w 3024845"/>
                <a:gd name="connsiteY66" fmla="*/ 417223 h 834218"/>
                <a:gd name="connsiteX67" fmla="*/ 540113 w 3024845"/>
                <a:gd name="connsiteY67" fmla="*/ 417223 h 834218"/>
                <a:gd name="connsiteX68" fmla="*/ 547207 w 3024845"/>
                <a:gd name="connsiteY68" fmla="*/ 417223 h 834218"/>
                <a:gd name="connsiteX69" fmla="*/ 547207 w 3024845"/>
                <a:gd name="connsiteY69" fmla="*/ 418304 h 834218"/>
                <a:gd name="connsiteX70" fmla="*/ 547207 w 3024845"/>
                <a:gd name="connsiteY70" fmla="*/ 425870 h 834218"/>
                <a:gd name="connsiteX71" fmla="*/ 547967 w 3024845"/>
                <a:gd name="connsiteY71" fmla="*/ 425870 h 834218"/>
                <a:gd name="connsiteX72" fmla="*/ 553287 w 3024845"/>
                <a:gd name="connsiteY72" fmla="*/ 425870 h 834218"/>
                <a:gd name="connsiteX73" fmla="*/ 553287 w 3024845"/>
                <a:gd name="connsiteY73" fmla="*/ 423708 h 834218"/>
                <a:gd name="connsiteX74" fmla="*/ 553287 w 3024845"/>
                <a:gd name="connsiteY74" fmla="*/ 408576 h 834218"/>
                <a:gd name="connsiteX75" fmla="*/ 554300 w 3024845"/>
                <a:gd name="connsiteY75" fmla="*/ 408576 h 834218"/>
                <a:gd name="connsiteX76" fmla="*/ 561394 w 3024845"/>
                <a:gd name="connsiteY76" fmla="*/ 408576 h 834218"/>
                <a:gd name="connsiteX77" fmla="*/ 561394 w 3024845"/>
                <a:gd name="connsiteY77" fmla="*/ 409657 h 834218"/>
                <a:gd name="connsiteX78" fmla="*/ 561394 w 3024845"/>
                <a:gd name="connsiteY78" fmla="*/ 417223 h 834218"/>
                <a:gd name="connsiteX79" fmla="*/ 566714 w 3024845"/>
                <a:gd name="connsiteY79" fmla="*/ 415230 h 834218"/>
                <a:gd name="connsiteX80" fmla="*/ 567474 w 3024845"/>
                <a:gd name="connsiteY80" fmla="*/ 414250 h 834218"/>
                <a:gd name="connsiteX81" fmla="*/ 567474 w 3024845"/>
                <a:gd name="connsiteY81" fmla="*/ 408576 h 834218"/>
                <a:gd name="connsiteX82" fmla="*/ 605981 w 3024845"/>
                <a:gd name="connsiteY82" fmla="*/ 408576 h 834218"/>
                <a:gd name="connsiteX83" fmla="*/ 605981 w 3024845"/>
                <a:gd name="connsiteY83" fmla="*/ 432355 h 834218"/>
                <a:gd name="connsiteX84" fmla="*/ 608007 w 3024845"/>
                <a:gd name="connsiteY84" fmla="*/ 432355 h 834218"/>
                <a:gd name="connsiteX85" fmla="*/ 622194 w 3024845"/>
                <a:gd name="connsiteY85" fmla="*/ 432355 h 834218"/>
                <a:gd name="connsiteX86" fmla="*/ 622194 w 3024845"/>
                <a:gd name="connsiteY86" fmla="*/ 433436 h 834218"/>
                <a:gd name="connsiteX87" fmla="*/ 622194 w 3024845"/>
                <a:gd name="connsiteY87" fmla="*/ 441002 h 834218"/>
                <a:gd name="connsiteX88" fmla="*/ 623968 w 3024845"/>
                <a:gd name="connsiteY88" fmla="*/ 441002 h 834218"/>
                <a:gd name="connsiteX89" fmla="*/ 636381 w 3024845"/>
                <a:gd name="connsiteY89" fmla="*/ 441002 h 834218"/>
                <a:gd name="connsiteX90" fmla="*/ 636381 w 3024845"/>
                <a:gd name="connsiteY90" fmla="*/ 417223 h 834218"/>
                <a:gd name="connsiteX91" fmla="*/ 637394 w 3024845"/>
                <a:gd name="connsiteY91" fmla="*/ 417223 h 834218"/>
                <a:gd name="connsiteX92" fmla="*/ 644488 w 3024845"/>
                <a:gd name="connsiteY92" fmla="*/ 417223 h 834218"/>
                <a:gd name="connsiteX93" fmla="*/ 644488 w 3024845"/>
                <a:gd name="connsiteY93" fmla="*/ 384796 h 834218"/>
                <a:gd name="connsiteX94" fmla="*/ 645501 w 3024845"/>
                <a:gd name="connsiteY94" fmla="*/ 384796 h 834218"/>
                <a:gd name="connsiteX95" fmla="*/ 652595 w 3024845"/>
                <a:gd name="connsiteY95" fmla="*/ 384796 h 834218"/>
                <a:gd name="connsiteX96" fmla="*/ 652595 w 3024845"/>
                <a:gd name="connsiteY96" fmla="*/ 382905 h 834218"/>
                <a:gd name="connsiteX97" fmla="*/ 652595 w 3024845"/>
                <a:gd name="connsiteY97" fmla="*/ 369664 h 834218"/>
                <a:gd name="connsiteX98" fmla="*/ 651328 w 3024845"/>
                <a:gd name="connsiteY98" fmla="*/ 368042 h 834218"/>
                <a:gd name="connsiteX99" fmla="*/ 656648 w 3024845"/>
                <a:gd name="connsiteY99" fmla="*/ 356693 h 834218"/>
                <a:gd name="connsiteX100" fmla="*/ 664755 w 3024845"/>
                <a:gd name="connsiteY100" fmla="*/ 384796 h 834218"/>
                <a:gd name="connsiteX101" fmla="*/ 665515 w 3024845"/>
                <a:gd name="connsiteY101" fmla="*/ 384796 h 834218"/>
                <a:gd name="connsiteX102" fmla="*/ 670835 w 3024845"/>
                <a:gd name="connsiteY102" fmla="*/ 384796 h 834218"/>
                <a:gd name="connsiteX103" fmla="*/ 670835 w 3024845"/>
                <a:gd name="connsiteY103" fmla="*/ 278869 h 834218"/>
                <a:gd name="connsiteX104" fmla="*/ 672355 w 3024845"/>
                <a:gd name="connsiteY104" fmla="*/ 278869 h 834218"/>
                <a:gd name="connsiteX105" fmla="*/ 682995 w 3024845"/>
                <a:gd name="connsiteY105" fmla="*/ 278869 h 834218"/>
                <a:gd name="connsiteX106" fmla="*/ 682995 w 3024845"/>
                <a:gd name="connsiteY106" fmla="*/ 231310 h 834218"/>
                <a:gd name="connsiteX107" fmla="*/ 709342 w 3024845"/>
                <a:gd name="connsiteY107" fmla="*/ 231310 h 834218"/>
                <a:gd name="connsiteX108" fmla="*/ 709342 w 3024845"/>
                <a:gd name="connsiteY108" fmla="*/ 209692 h 834218"/>
                <a:gd name="connsiteX109" fmla="*/ 743796 w 3024845"/>
                <a:gd name="connsiteY109" fmla="*/ 209692 h 834218"/>
                <a:gd name="connsiteX110" fmla="*/ 743796 w 3024845"/>
                <a:gd name="connsiteY110" fmla="*/ 212124 h 834218"/>
                <a:gd name="connsiteX111" fmla="*/ 743796 w 3024845"/>
                <a:gd name="connsiteY111" fmla="*/ 229148 h 834218"/>
                <a:gd name="connsiteX112" fmla="*/ 746076 w 3024845"/>
                <a:gd name="connsiteY112" fmla="*/ 229148 h 834218"/>
                <a:gd name="connsiteX113" fmla="*/ 762036 w 3024845"/>
                <a:gd name="connsiteY113" fmla="*/ 229148 h 834218"/>
                <a:gd name="connsiteX114" fmla="*/ 762036 w 3024845"/>
                <a:gd name="connsiteY114" fmla="*/ 276707 h 834218"/>
                <a:gd name="connsiteX115" fmla="*/ 763049 w 3024845"/>
                <a:gd name="connsiteY115" fmla="*/ 276707 h 834218"/>
                <a:gd name="connsiteX116" fmla="*/ 770143 w 3024845"/>
                <a:gd name="connsiteY116" fmla="*/ 276707 h 834218"/>
                <a:gd name="connsiteX117" fmla="*/ 784330 w 3024845"/>
                <a:gd name="connsiteY117" fmla="*/ 281031 h 834218"/>
                <a:gd name="connsiteX118" fmla="*/ 784330 w 3024845"/>
                <a:gd name="connsiteY118" fmla="*/ 319943 h 834218"/>
                <a:gd name="connsiteX119" fmla="*/ 785343 w 3024845"/>
                <a:gd name="connsiteY119" fmla="*/ 319943 h 834218"/>
                <a:gd name="connsiteX120" fmla="*/ 792436 w 3024845"/>
                <a:gd name="connsiteY120" fmla="*/ 319943 h 834218"/>
                <a:gd name="connsiteX121" fmla="*/ 792436 w 3024845"/>
                <a:gd name="connsiteY121" fmla="*/ 321564 h 834218"/>
                <a:gd name="connsiteX122" fmla="*/ 792436 w 3024845"/>
                <a:gd name="connsiteY122" fmla="*/ 332913 h 834218"/>
                <a:gd name="connsiteX123" fmla="*/ 794463 w 3024845"/>
                <a:gd name="connsiteY123" fmla="*/ 332913 h 834218"/>
                <a:gd name="connsiteX124" fmla="*/ 808650 w 3024845"/>
                <a:gd name="connsiteY124" fmla="*/ 332913 h 834218"/>
                <a:gd name="connsiteX125" fmla="*/ 814730 w 3024845"/>
                <a:gd name="connsiteY125" fmla="*/ 339399 h 834218"/>
                <a:gd name="connsiteX126" fmla="*/ 814730 w 3024845"/>
                <a:gd name="connsiteY126" fmla="*/ 361017 h 834218"/>
                <a:gd name="connsiteX127" fmla="*/ 817010 w 3024845"/>
                <a:gd name="connsiteY127" fmla="*/ 361017 h 834218"/>
                <a:gd name="connsiteX128" fmla="*/ 832970 w 3024845"/>
                <a:gd name="connsiteY128" fmla="*/ 361017 h 834218"/>
                <a:gd name="connsiteX129" fmla="*/ 832970 w 3024845"/>
                <a:gd name="connsiteY129" fmla="*/ 362097 h 834218"/>
                <a:gd name="connsiteX130" fmla="*/ 832970 w 3024845"/>
                <a:gd name="connsiteY130" fmla="*/ 369664 h 834218"/>
                <a:gd name="connsiteX131" fmla="*/ 834237 w 3024845"/>
                <a:gd name="connsiteY131" fmla="*/ 369664 h 834218"/>
                <a:gd name="connsiteX132" fmla="*/ 843104 w 3024845"/>
                <a:gd name="connsiteY132" fmla="*/ 369664 h 834218"/>
                <a:gd name="connsiteX133" fmla="*/ 843104 w 3024845"/>
                <a:gd name="connsiteY133" fmla="*/ 371825 h 834218"/>
                <a:gd name="connsiteX134" fmla="*/ 843104 w 3024845"/>
                <a:gd name="connsiteY134" fmla="*/ 386958 h 834218"/>
                <a:gd name="connsiteX135" fmla="*/ 847157 w 3024845"/>
                <a:gd name="connsiteY135" fmla="*/ 385066 h 834218"/>
                <a:gd name="connsiteX136" fmla="*/ 847157 w 3024845"/>
                <a:gd name="connsiteY136" fmla="*/ 371825 h 834218"/>
                <a:gd name="connsiteX137" fmla="*/ 848170 w 3024845"/>
                <a:gd name="connsiteY137" fmla="*/ 371825 h 834218"/>
                <a:gd name="connsiteX138" fmla="*/ 855264 w 3024845"/>
                <a:gd name="connsiteY138" fmla="*/ 371825 h 834218"/>
                <a:gd name="connsiteX139" fmla="*/ 855264 w 3024845"/>
                <a:gd name="connsiteY139" fmla="*/ 373447 h 834218"/>
                <a:gd name="connsiteX140" fmla="*/ 855264 w 3024845"/>
                <a:gd name="connsiteY140" fmla="*/ 384796 h 834218"/>
                <a:gd name="connsiteX141" fmla="*/ 856024 w 3024845"/>
                <a:gd name="connsiteY141" fmla="*/ 384796 h 834218"/>
                <a:gd name="connsiteX142" fmla="*/ 861344 w 3024845"/>
                <a:gd name="connsiteY142" fmla="*/ 384796 h 834218"/>
                <a:gd name="connsiteX143" fmla="*/ 909984 w 3024845"/>
                <a:gd name="connsiteY143" fmla="*/ 380473 h 834218"/>
                <a:gd name="connsiteX144" fmla="*/ 909984 w 3024845"/>
                <a:gd name="connsiteY144" fmla="*/ 381824 h 834218"/>
                <a:gd name="connsiteX145" fmla="*/ 909984 w 3024845"/>
                <a:gd name="connsiteY145" fmla="*/ 391281 h 834218"/>
                <a:gd name="connsiteX146" fmla="*/ 910744 w 3024845"/>
                <a:gd name="connsiteY146" fmla="*/ 391281 h 834218"/>
                <a:gd name="connsiteX147" fmla="*/ 916065 w 3024845"/>
                <a:gd name="connsiteY147" fmla="*/ 391281 h 834218"/>
                <a:gd name="connsiteX148" fmla="*/ 916065 w 3024845"/>
                <a:gd name="connsiteY148" fmla="*/ 393443 h 834218"/>
                <a:gd name="connsiteX149" fmla="*/ 916065 w 3024845"/>
                <a:gd name="connsiteY149" fmla="*/ 408576 h 834218"/>
                <a:gd name="connsiteX150" fmla="*/ 918091 w 3024845"/>
                <a:gd name="connsiteY150" fmla="*/ 407225 h 834218"/>
                <a:gd name="connsiteX151" fmla="*/ 932278 w 3024845"/>
                <a:gd name="connsiteY151" fmla="*/ 397767 h 834218"/>
                <a:gd name="connsiteX152" fmla="*/ 938358 w 3024845"/>
                <a:gd name="connsiteY152" fmla="*/ 356693 h 834218"/>
                <a:gd name="connsiteX153" fmla="*/ 939118 w 3024845"/>
                <a:gd name="connsiteY153" fmla="*/ 356423 h 834218"/>
                <a:gd name="connsiteX154" fmla="*/ 944438 w 3024845"/>
                <a:gd name="connsiteY154" fmla="*/ 354531 h 834218"/>
                <a:gd name="connsiteX155" fmla="*/ 946465 w 3024845"/>
                <a:gd name="connsiteY155" fmla="*/ 285354 h 834218"/>
                <a:gd name="connsiteX156" fmla="*/ 948492 w 3024845"/>
                <a:gd name="connsiteY156" fmla="*/ 354531 h 834218"/>
                <a:gd name="connsiteX157" fmla="*/ 949252 w 3024845"/>
                <a:gd name="connsiteY157" fmla="*/ 354801 h 834218"/>
                <a:gd name="connsiteX158" fmla="*/ 954572 w 3024845"/>
                <a:gd name="connsiteY158" fmla="*/ 356693 h 834218"/>
                <a:gd name="connsiteX159" fmla="*/ 954572 w 3024845"/>
                <a:gd name="connsiteY159" fmla="*/ 270222 h 834218"/>
                <a:gd name="connsiteX160" fmla="*/ 958625 w 3024845"/>
                <a:gd name="connsiteY160" fmla="*/ 237795 h 834218"/>
                <a:gd name="connsiteX161" fmla="*/ 997132 w 3024845"/>
                <a:gd name="connsiteY161" fmla="*/ 237795 h 834218"/>
                <a:gd name="connsiteX162" fmla="*/ 997132 w 3024845"/>
                <a:gd name="connsiteY162" fmla="*/ 270222 h 834218"/>
                <a:gd name="connsiteX163" fmla="*/ 997892 w 3024845"/>
                <a:gd name="connsiteY163" fmla="*/ 270222 h 834218"/>
                <a:gd name="connsiteX164" fmla="*/ 1003212 w 3024845"/>
                <a:gd name="connsiteY164" fmla="*/ 270222 h 834218"/>
                <a:gd name="connsiteX165" fmla="*/ 1003212 w 3024845"/>
                <a:gd name="connsiteY165" fmla="*/ 188074 h 834218"/>
                <a:gd name="connsiteX166" fmla="*/ 1004986 w 3024845"/>
                <a:gd name="connsiteY166" fmla="*/ 188074 h 834218"/>
                <a:gd name="connsiteX167" fmla="*/ 1017399 w 3024845"/>
                <a:gd name="connsiteY167" fmla="*/ 188074 h 834218"/>
                <a:gd name="connsiteX168" fmla="*/ 1017399 w 3024845"/>
                <a:gd name="connsiteY168" fmla="*/ 186183 h 834218"/>
                <a:gd name="connsiteX169" fmla="*/ 1017399 w 3024845"/>
                <a:gd name="connsiteY169" fmla="*/ 172942 h 834218"/>
                <a:gd name="connsiteX170" fmla="*/ 1039693 w 3024845"/>
                <a:gd name="connsiteY170" fmla="*/ 172942 h 834218"/>
                <a:gd name="connsiteX171" fmla="*/ 1039693 w 3024845"/>
                <a:gd name="connsiteY171" fmla="*/ 171861 h 834218"/>
                <a:gd name="connsiteX172" fmla="*/ 1039693 w 3024845"/>
                <a:gd name="connsiteY172" fmla="*/ 164295 h 834218"/>
                <a:gd name="connsiteX173" fmla="*/ 1041466 w 3024845"/>
                <a:gd name="connsiteY173" fmla="*/ 164295 h 834218"/>
                <a:gd name="connsiteX174" fmla="*/ 1053880 w 3024845"/>
                <a:gd name="connsiteY174" fmla="*/ 164295 h 834218"/>
                <a:gd name="connsiteX175" fmla="*/ 1053880 w 3024845"/>
                <a:gd name="connsiteY175" fmla="*/ 165376 h 834218"/>
                <a:gd name="connsiteX176" fmla="*/ 1053880 w 3024845"/>
                <a:gd name="connsiteY176" fmla="*/ 172942 h 834218"/>
                <a:gd name="connsiteX177" fmla="*/ 1054640 w 3024845"/>
                <a:gd name="connsiteY177" fmla="*/ 172942 h 834218"/>
                <a:gd name="connsiteX178" fmla="*/ 1059960 w 3024845"/>
                <a:gd name="connsiteY178" fmla="*/ 172942 h 834218"/>
                <a:gd name="connsiteX179" fmla="*/ 1070093 w 3024845"/>
                <a:gd name="connsiteY179" fmla="*/ 168618 h 834218"/>
                <a:gd name="connsiteX180" fmla="*/ 1074146 w 3024845"/>
                <a:gd name="connsiteY180" fmla="*/ 171861 h 834218"/>
                <a:gd name="connsiteX181" fmla="*/ 1074146 w 3024845"/>
                <a:gd name="connsiteY181" fmla="*/ 164295 h 834218"/>
                <a:gd name="connsiteX182" fmla="*/ 1076426 w 3024845"/>
                <a:gd name="connsiteY182" fmla="*/ 164295 h 834218"/>
                <a:gd name="connsiteX183" fmla="*/ 1092387 w 3024845"/>
                <a:gd name="connsiteY183" fmla="*/ 164295 h 834218"/>
                <a:gd name="connsiteX184" fmla="*/ 1092387 w 3024845"/>
                <a:gd name="connsiteY184" fmla="*/ 165376 h 834218"/>
                <a:gd name="connsiteX185" fmla="*/ 1092387 w 3024845"/>
                <a:gd name="connsiteY185" fmla="*/ 172942 h 834218"/>
                <a:gd name="connsiteX186" fmla="*/ 1122787 w 3024845"/>
                <a:gd name="connsiteY186" fmla="*/ 172942 h 834218"/>
                <a:gd name="connsiteX187" fmla="*/ 1122787 w 3024845"/>
                <a:gd name="connsiteY187" fmla="*/ 174563 h 834218"/>
                <a:gd name="connsiteX188" fmla="*/ 1122787 w 3024845"/>
                <a:gd name="connsiteY188" fmla="*/ 185913 h 834218"/>
                <a:gd name="connsiteX189" fmla="*/ 1149134 w 3024845"/>
                <a:gd name="connsiteY189" fmla="*/ 185913 h 834218"/>
                <a:gd name="connsiteX190" fmla="*/ 1149134 w 3024845"/>
                <a:gd name="connsiteY190" fmla="*/ 216177 h 834218"/>
                <a:gd name="connsiteX191" fmla="*/ 1149894 w 3024845"/>
                <a:gd name="connsiteY191" fmla="*/ 216177 h 834218"/>
                <a:gd name="connsiteX192" fmla="*/ 1155214 w 3024845"/>
                <a:gd name="connsiteY192" fmla="*/ 216177 h 834218"/>
                <a:gd name="connsiteX193" fmla="*/ 1155214 w 3024845"/>
                <a:gd name="connsiteY193" fmla="*/ 217258 h 834218"/>
                <a:gd name="connsiteX194" fmla="*/ 1155214 w 3024845"/>
                <a:gd name="connsiteY194" fmla="*/ 224825 h 834218"/>
                <a:gd name="connsiteX195" fmla="*/ 1159268 w 3024845"/>
                <a:gd name="connsiteY195" fmla="*/ 255089 h 834218"/>
                <a:gd name="connsiteX196" fmla="*/ 1160028 w 3024845"/>
                <a:gd name="connsiteY196" fmla="*/ 255089 h 834218"/>
                <a:gd name="connsiteX197" fmla="*/ 1165348 w 3024845"/>
                <a:gd name="connsiteY197" fmla="*/ 255089 h 834218"/>
                <a:gd name="connsiteX198" fmla="*/ 1165348 w 3024845"/>
                <a:gd name="connsiteY198" fmla="*/ 255900 h 834218"/>
                <a:gd name="connsiteX199" fmla="*/ 1165348 w 3024845"/>
                <a:gd name="connsiteY199" fmla="*/ 261575 h 834218"/>
                <a:gd name="connsiteX200" fmla="*/ 1166361 w 3024845"/>
                <a:gd name="connsiteY200" fmla="*/ 261575 h 834218"/>
                <a:gd name="connsiteX201" fmla="*/ 1173454 w 3024845"/>
                <a:gd name="connsiteY201" fmla="*/ 261575 h 834218"/>
                <a:gd name="connsiteX202" fmla="*/ 1173454 w 3024845"/>
                <a:gd name="connsiteY202" fmla="*/ 291840 h 834218"/>
                <a:gd name="connsiteX203" fmla="*/ 1175481 w 3024845"/>
                <a:gd name="connsiteY203" fmla="*/ 291840 h 834218"/>
                <a:gd name="connsiteX204" fmla="*/ 1189668 w 3024845"/>
                <a:gd name="connsiteY204" fmla="*/ 291840 h 834218"/>
                <a:gd name="connsiteX205" fmla="*/ 1189668 w 3024845"/>
                <a:gd name="connsiteY205" fmla="*/ 315619 h 834218"/>
                <a:gd name="connsiteX206" fmla="*/ 1191695 w 3024845"/>
                <a:gd name="connsiteY206" fmla="*/ 317240 h 834218"/>
                <a:gd name="connsiteX207" fmla="*/ 1191695 w 3024845"/>
                <a:gd name="connsiteY207" fmla="*/ 328590 h 834218"/>
                <a:gd name="connsiteX208" fmla="*/ 1192455 w 3024845"/>
                <a:gd name="connsiteY208" fmla="*/ 328590 h 834218"/>
                <a:gd name="connsiteX209" fmla="*/ 1197775 w 3024845"/>
                <a:gd name="connsiteY209" fmla="*/ 328590 h 834218"/>
                <a:gd name="connsiteX210" fmla="*/ 1197775 w 3024845"/>
                <a:gd name="connsiteY210" fmla="*/ 352369 h 834218"/>
                <a:gd name="connsiteX211" fmla="*/ 1199041 w 3024845"/>
                <a:gd name="connsiteY211" fmla="*/ 352369 h 834218"/>
                <a:gd name="connsiteX212" fmla="*/ 1207908 w 3024845"/>
                <a:gd name="connsiteY212" fmla="*/ 352369 h 834218"/>
                <a:gd name="connsiteX213" fmla="*/ 1209935 w 3024845"/>
                <a:gd name="connsiteY213" fmla="*/ 356423 h 834218"/>
                <a:gd name="connsiteX214" fmla="*/ 1209935 w 3024845"/>
                <a:gd name="connsiteY214" fmla="*/ 369664 h 834218"/>
                <a:gd name="connsiteX215" fmla="*/ 1211455 w 3024845"/>
                <a:gd name="connsiteY215" fmla="*/ 367772 h 834218"/>
                <a:gd name="connsiteX216" fmla="*/ 1222095 w 3024845"/>
                <a:gd name="connsiteY216" fmla="*/ 354531 h 834218"/>
                <a:gd name="connsiteX217" fmla="*/ 1250469 w 3024845"/>
                <a:gd name="connsiteY217" fmla="*/ 354531 h 834218"/>
                <a:gd name="connsiteX218" fmla="*/ 1250469 w 3024845"/>
                <a:gd name="connsiteY218" fmla="*/ 441002 h 834218"/>
                <a:gd name="connsiteX219" fmla="*/ 1251229 w 3024845"/>
                <a:gd name="connsiteY219" fmla="*/ 441002 h 834218"/>
                <a:gd name="connsiteX220" fmla="*/ 1256549 w 3024845"/>
                <a:gd name="connsiteY220" fmla="*/ 441002 h 834218"/>
                <a:gd name="connsiteX221" fmla="*/ 1257309 w 3024845"/>
                <a:gd name="connsiteY221" fmla="*/ 439651 h 834218"/>
                <a:gd name="connsiteX222" fmla="*/ 1262629 w 3024845"/>
                <a:gd name="connsiteY222" fmla="*/ 430193 h 834218"/>
                <a:gd name="connsiteX223" fmla="*/ 1262629 w 3024845"/>
                <a:gd name="connsiteY223" fmla="*/ 432085 h 834218"/>
                <a:gd name="connsiteX224" fmla="*/ 1262629 w 3024845"/>
                <a:gd name="connsiteY224" fmla="*/ 445326 h 834218"/>
                <a:gd name="connsiteX225" fmla="*/ 1266682 w 3024845"/>
                <a:gd name="connsiteY225" fmla="*/ 399929 h 834218"/>
                <a:gd name="connsiteX226" fmla="*/ 1267442 w 3024845"/>
                <a:gd name="connsiteY226" fmla="*/ 399929 h 834218"/>
                <a:gd name="connsiteX227" fmla="*/ 1272762 w 3024845"/>
                <a:gd name="connsiteY227" fmla="*/ 399929 h 834218"/>
                <a:gd name="connsiteX228" fmla="*/ 1272762 w 3024845"/>
                <a:gd name="connsiteY228" fmla="*/ 335075 h 834218"/>
                <a:gd name="connsiteX229" fmla="*/ 1273776 w 3024845"/>
                <a:gd name="connsiteY229" fmla="*/ 335075 h 834218"/>
                <a:gd name="connsiteX230" fmla="*/ 1280869 w 3024845"/>
                <a:gd name="connsiteY230" fmla="*/ 335075 h 834218"/>
                <a:gd name="connsiteX231" fmla="*/ 1293029 w 3024845"/>
                <a:gd name="connsiteY231" fmla="*/ 291840 h 834218"/>
                <a:gd name="connsiteX232" fmla="*/ 1294296 w 3024845"/>
                <a:gd name="connsiteY232" fmla="*/ 291840 h 834218"/>
                <a:gd name="connsiteX233" fmla="*/ 1303163 w 3024845"/>
                <a:gd name="connsiteY233" fmla="*/ 291840 h 834218"/>
                <a:gd name="connsiteX234" fmla="*/ 1313296 w 3024845"/>
                <a:gd name="connsiteY234" fmla="*/ 335075 h 834218"/>
                <a:gd name="connsiteX235" fmla="*/ 1314309 w 3024845"/>
                <a:gd name="connsiteY235" fmla="*/ 335075 h 834218"/>
                <a:gd name="connsiteX236" fmla="*/ 1321403 w 3024845"/>
                <a:gd name="connsiteY236" fmla="*/ 335075 h 834218"/>
                <a:gd name="connsiteX237" fmla="*/ 1321403 w 3024845"/>
                <a:gd name="connsiteY237" fmla="*/ 373987 h 834218"/>
                <a:gd name="connsiteX238" fmla="*/ 1323176 w 3024845"/>
                <a:gd name="connsiteY238" fmla="*/ 373987 h 834218"/>
                <a:gd name="connsiteX239" fmla="*/ 1335590 w 3024845"/>
                <a:gd name="connsiteY239" fmla="*/ 373987 h 834218"/>
                <a:gd name="connsiteX240" fmla="*/ 1335590 w 3024845"/>
                <a:gd name="connsiteY240" fmla="*/ 376149 h 834218"/>
                <a:gd name="connsiteX241" fmla="*/ 1335590 w 3024845"/>
                <a:gd name="connsiteY241" fmla="*/ 391281 h 834218"/>
                <a:gd name="connsiteX242" fmla="*/ 1339643 w 3024845"/>
                <a:gd name="connsiteY242" fmla="*/ 389120 h 834218"/>
                <a:gd name="connsiteX243" fmla="*/ 1339643 w 3024845"/>
                <a:gd name="connsiteY243" fmla="*/ 373987 h 834218"/>
                <a:gd name="connsiteX244" fmla="*/ 1341163 w 3024845"/>
                <a:gd name="connsiteY244" fmla="*/ 373987 h 834218"/>
                <a:gd name="connsiteX245" fmla="*/ 1351803 w 3024845"/>
                <a:gd name="connsiteY245" fmla="*/ 373987 h 834218"/>
                <a:gd name="connsiteX246" fmla="*/ 1351803 w 3024845"/>
                <a:gd name="connsiteY246" fmla="*/ 375608 h 834218"/>
                <a:gd name="connsiteX247" fmla="*/ 1351803 w 3024845"/>
                <a:gd name="connsiteY247" fmla="*/ 386958 h 834218"/>
                <a:gd name="connsiteX248" fmla="*/ 1382204 w 3024845"/>
                <a:gd name="connsiteY248" fmla="*/ 386958 h 834218"/>
                <a:gd name="connsiteX249" fmla="*/ 1382204 w 3024845"/>
                <a:gd name="connsiteY249" fmla="*/ 350208 h 834218"/>
                <a:gd name="connsiteX250" fmla="*/ 1383470 w 3024845"/>
                <a:gd name="connsiteY250" fmla="*/ 350208 h 834218"/>
                <a:gd name="connsiteX251" fmla="*/ 1392337 w 3024845"/>
                <a:gd name="connsiteY251" fmla="*/ 350208 h 834218"/>
                <a:gd name="connsiteX252" fmla="*/ 1392337 w 3024845"/>
                <a:gd name="connsiteY252" fmla="*/ 371825 h 834218"/>
                <a:gd name="connsiteX253" fmla="*/ 1394364 w 3024845"/>
                <a:gd name="connsiteY253" fmla="*/ 339399 h 834218"/>
                <a:gd name="connsiteX254" fmla="*/ 1416657 w 3024845"/>
                <a:gd name="connsiteY254" fmla="*/ 339399 h 834218"/>
                <a:gd name="connsiteX255" fmla="*/ 1416657 w 3024845"/>
                <a:gd name="connsiteY255" fmla="*/ 337777 h 834218"/>
                <a:gd name="connsiteX256" fmla="*/ 1416657 w 3024845"/>
                <a:gd name="connsiteY256" fmla="*/ 326428 h 834218"/>
                <a:gd name="connsiteX257" fmla="*/ 1417417 w 3024845"/>
                <a:gd name="connsiteY257" fmla="*/ 326428 h 834218"/>
                <a:gd name="connsiteX258" fmla="*/ 1422737 w 3024845"/>
                <a:gd name="connsiteY258" fmla="*/ 326428 h 834218"/>
                <a:gd name="connsiteX259" fmla="*/ 1422737 w 3024845"/>
                <a:gd name="connsiteY259" fmla="*/ 324537 h 834218"/>
                <a:gd name="connsiteX260" fmla="*/ 1422737 w 3024845"/>
                <a:gd name="connsiteY260" fmla="*/ 311296 h 834218"/>
                <a:gd name="connsiteX261" fmla="*/ 1426791 w 3024845"/>
                <a:gd name="connsiteY261" fmla="*/ 317781 h 834218"/>
                <a:gd name="connsiteX262" fmla="*/ 1429071 w 3024845"/>
                <a:gd name="connsiteY262" fmla="*/ 317781 h 834218"/>
                <a:gd name="connsiteX263" fmla="*/ 1445031 w 3024845"/>
                <a:gd name="connsiteY263" fmla="*/ 317781 h 834218"/>
                <a:gd name="connsiteX264" fmla="*/ 1445031 w 3024845"/>
                <a:gd name="connsiteY264" fmla="*/ 316970 h 834218"/>
                <a:gd name="connsiteX265" fmla="*/ 1445031 w 3024845"/>
                <a:gd name="connsiteY265" fmla="*/ 311296 h 834218"/>
                <a:gd name="connsiteX266" fmla="*/ 1445791 w 3024845"/>
                <a:gd name="connsiteY266" fmla="*/ 311296 h 834218"/>
                <a:gd name="connsiteX267" fmla="*/ 1451111 w 3024845"/>
                <a:gd name="connsiteY267" fmla="*/ 311296 h 834218"/>
                <a:gd name="connsiteX268" fmla="*/ 1451111 w 3024845"/>
                <a:gd name="connsiteY268" fmla="*/ 312647 h 834218"/>
                <a:gd name="connsiteX269" fmla="*/ 1451111 w 3024845"/>
                <a:gd name="connsiteY269" fmla="*/ 322105 h 834218"/>
                <a:gd name="connsiteX270" fmla="*/ 1489618 w 3024845"/>
                <a:gd name="connsiteY270" fmla="*/ 322105 h 834218"/>
                <a:gd name="connsiteX271" fmla="*/ 1489618 w 3024845"/>
                <a:gd name="connsiteY271" fmla="*/ 460458 h 834218"/>
                <a:gd name="connsiteX272" fmla="*/ 1491138 w 3024845"/>
                <a:gd name="connsiteY272" fmla="*/ 460458 h 834218"/>
                <a:gd name="connsiteX273" fmla="*/ 1501778 w 3024845"/>
                <a:gd name="connsiteY273" fmla="*/ 460458 h 834218"/>
                <a:gd name="connsiteX274" fmla="*/ 1501778 w 3024845"/>
                <a:gd name="connsiteY274" fmla="*/ 447488 h 834218"/>
                <a:gd name="connsiteX275" fmla="*/ 1505832 w 3024845"/>
                <a:gd name="connsiteY275" fmla="*/ 447488 h 834218"/>
                <a:gd name="connsiteX276" fmla="*/ 1505832 w 3024845"/>
                <a:gd name="connsiteY276" fmla="*/ 460458 h 834218"/>
                <a:gd name="connsiteX277" fmla="*/ 1536232 w 3024845"/>
                <a:gd name="connsiteY277" fmla="*/ 460458 h 834218"/>
                <a:gd name="connsiteX278" fmla="*/ 1536232 w 3024845"/>
                <a:gd name="connsiteY278" fmla="*/ 430193 h 834218"/>
                <a:gd name="connsiteX279" fmla="*/ 1548392 w 3024845"/>
                <a:gd name="connsiteY279" fmla="*/ 430193 h 834218"/>
                <a:gd name="connsiteX280" fmla="*/ 1560552 w 3024845"/>
                <a:gd name="connsiteY280" fmla="*/ 428032 h 834218"/>
                <a:gd name="connsiteX281" fmla="*/ 1564606 w 3024845"/>
                <a:gd name="connsiteY281" fmla="*/ 430193 h 834218"/>
                <a:gd name="connsiteX282" fmla="*/ 1574739 w 3024845"/>
                <a:gd name="connsiteY282" fmla="*/ 430193 h 834218"/>
                <a:gd name="connsiteX283" fmla="*/ 1574739 w 3024845"/>
                <a:gd name="connsiteY283" fmla="*/ 460458 h 834218"/>
                <a:gd name="connsiteX284" fmla="*/ 1582846 w 3024845"/>
                <a:gd name="connsiteY284" fmla="*/ 460458 h 834218"/>
                <a:gd name="connsiteX285" fmla="*/ 1582846 w 3024845"/>
                <a:gd name="connsiteY285" fmla="*/ 477753 h 834218"/>
                <a:gd name="connsiteX286" fmla="*/ 1592182 w 3024845"/>
                <a:gd name="connsiteY286" fmla="*/ 478658 h 834218"/>
                <a:gd name="connsiteX287" fmla="*/ 1605140 w 3024845"/>
                <a:gd name="connsiteY287" fmla="*/ 478658 h 834218"/>
                <a:gd name="connsiteX288" fmla="*/ 1605140 w 3024845"/>
                <a:gd name="connsiteY288" fmla="*/ 462620 h 834218"/>
                <a:gd name="connsiteX289" fmla="*/ 1673096 w 3024845"/>
                <a:gd name="connsiteY289" fmla="*/ 462620 h 834218"/>
                <a:gd name="connsiteX290" fmla="*/ 1673096 w 3024845"/>
                <a:gd name="connsiteY290" fmla="*/ 377367 h 834218"/>
                <a:gd name="connsiteX291" fmla="*/ 1745104 w 3024845"/>
                <a:gd name="connsiteY291" fmla="*/ 377367 h 834218"/>
                <a:gd name="connsiteX292" fmla="*/ 1745104 w 3024845"/>
                <a:gd name="connsiteY292" fmla="*/ 456135 h 834218"/>
                <a:gd name="connsiteX293" fmla="*/ 1747008 w 3024845"/>
                <a:gd name="connsiteY293" fmla="*/ 456135 h 834218"/>
                <a:gd name="connsiteX294" fmla="*/ 1748250 w 3024845"/>
                <a:gd name="connsiteY294" fmla="*/ 478658 h 834218"/>
                <a:gd name="connsiteX295" fmla="*/ 1757926 w 3024845"/>
                <a:gd name="connsiteY295" fmla="*/ 478658 h 834218"/>
                <a:gd name="connsiteX296" fmla="*/ 1759168 w 3024845"/>
                <a:gd name="connsiteY296" fmla="*/ 456135 h 834218"/>
                <a:gd name="connsiteX297" fmla="*/ 1765248 w 3024845"/>
                <a:gd name="connsiteY297" fmla="*/ 456135 h 834218"/>
                <a:gd name="connsiteX298" fmla="*/ 1766490 w 3024845"/>
                <a:gd name="connsiteY298" fmla="*/ 478658 h 834218"/>
                <a:gd name="connsiteX299" fmla="*/ 1817112 w 3024845"/>
                <a:gd name="connsiteY299" fmla="*/ 478658 h 834218"/>
                <a:gd name="connsiteX300" fmla="*/ 1817112 w 3024845"/>
                <a:gd name="connsiteY300" fmla="*/ 315630 h 834218"/>
                <a:gd name="connsiteX301" fmla="*/ 2014439 w 3024845"/>
                <a:gd name="connsiteY301" fmla="*/ 315630 h 834218"/>
                <a:gd name="connsiteX302" fmla="*/ 2014439 w 3024845"/>
                <a:gd name="connsiteY302" fmla="*/ 478658 h 834218"/>
                <a:gd name="connsiteX303" fmla="*/ 2033136 w 3024845"/>
                <a:gd name="connsiteY303" fmla="*/ 478658 h 834218"/>
                <a:gd name="connsiteX304" fmla="*/ 2033136 w 3024845"/>
                <a:gd name="connsiteY304" fmla="*/ 395965 h 834218"/>
                <a:gd name="connsiteX305" fmla="*/ 2128256 w 3024845"/>
                <a:gd name="connsiteY305" fmla="*/ 395965 h 834218"/>
                <a:gd name="connsiteX306" fmla="*/ 2180720 w 3024845"/>
                <a:gd name="connsiteY306" fmla="*/ 330752 h 834218"/>
                <a:gd name="connsiteX307" fmla="*/ 2245574 w 3024845"/>
                <a:gd name="connsiteY307" fmla="*/ 330752 h 834218"/>
                <a:gd name="connsiteX308" fmla="*/ 2245574 w 3024845"/>
                <a:gd name="connsiteY308" fmla="*/ 406414 h 834218"/>
                <a:gd name="connsiteX309" fmla="*/ 2253681 w 3024845"/>
                <a:gd name="connsiteY309" fmla="*/ 406414 h 834218"/>
                <a:gd name="connsiteX310" fmla="*/ 2255708 w 3024845"/>
                <a:gd name="connsiteY310" fmla="*/ 399929 h 834218"/>
                <a:gd name="connsiteX311" fmla="*/ 2261788 w 3024845"/>
                <a:gd name="connsiteY311" fmla="*/ 399929 h 834218"/>
                <a:gd name="connsiteX312" fmla="*/ 2263815 w 3024845"/>
                <a:gd name="connsiteY312" fmla="*/ 408576 h 834218"/>
                <a:gd name="connsiteX313" fmla="*/ 2275975 w 3024845"/>
                <a:gd name="connsiteY313" fmla="*/ 408576 h 834218"/>
                <a:gd name="connsiteX314" fmla="*/ 2275975 w 3024845"/>
                <a:gd name="connsiteY314" fmla="*/ 402090 h 834218"/>
                <a:gd name="connsiteX315" fmla="*/ 2298268 w 3024845"/>
                <a:gd name="connsiteY315" fmla="*/ 402090 h 834218"/>
                <a:gd name="connsiteX316" fmla="*/ 2298268 w 3024845"/>
                <a:gd name="connsiteY316" fmla="*/ 408576 h 834218"/>
                <a:gd name="connsiteX317" fmla="*/ 2318535 w 3024845"/>
                <a:gd name="connsiteY317" fmla="*/ 408576 h 834218"/>
                <a:gd name="connsiteX318" fmla="*/ 2318535 w 3024845"/>
                <a:gd name="connsiteY318" fmla="*/ 453973 h 834218"/>
                <a:gd name="connsiteX319" fmla="*/ 2332722 w 3024845"/>
                <a:gd name="connsiteY319" fmla="*/ 453973 h 834218"/>
                <a:gd name="connsiteX320" fmla="*/ 2332722 w 3024845"/>
                <a:gd name="connsiteY320" fmla="*/ 441002 h 834218"/>
                <a:gd name="connsiteX321" fmla="*/ 2348936 w 3024845"/>
                <a:gd name="connsiteY321" fmla="*/ 441002 h 834218"/>
                <a:gd name="connsiteX322" fmla="*/ 2348936 w 3024845"/>
                <a:gd name="connsiteY322" fmla="*/ 261575 h 834218"/>
                <a:gd name="connsiteX323" fmla="*/ 2355016 w 3024845"/>
                <a:gd name="connsiteY323" fmla="*/ 255089 h 834218"/>
                <a:gd name="connsiteX324" fmla="*/ 2427977 w 3024845"/>
                <a:gd name="connsiteY324" fmla="*/ 255089 h 834218"/>
                <a:gd name="connsiteX325" fmla="*/ 2427977 w 3024845"/>
                <a:gd name="connsiteY325" fmla="*/ 263737 h 834218"/>
                <a:gd name="connsiteX326" fmla="*/ 2438110 w 3024845"/>
                <a:gd name="connsiteY326" fmla="*/ 263737 h 834218"/>
                <a:gd name="connsiteX327" fmla="*/ 2438110 w 3024845"/>
                <a:gd name="connsiteY327" fmla="*/ 378311 h 834218"/>
                <a:gd name="connsiteX328" fmla="*/ 2460404 w 3024845"/>
                <a:gd name="connsiteY328" fmla="*/ 378311 h 834218"/>
                <a:gd name="connsiteX329" fmla="*/ 2460404 w 3024845"/>
                <a:gd name="connsiteY329" fmla="*/ 311296 h 834218"/>
                <a:gd name="connsiteX330" fmla="*/ 2486751 w 3024845"/>
                <a:gd name="connsiteY330" fmla="*/ 311296 h 834218"/>
                <a:gd name="connsiteX331" fmla="*/ 2490804 w 3024845"/>
                <a:gd name="connsiteY331" fmla="*/ 306972 h 834218"/>
                <a:gd name="connsiteX332" fmla="*/ 2498911 w 3024845"/>
                <a:gd name="connsiteY332" fmla="*/ 306972 h 834218"/>
                <a:gd name="connsiteX333" fmla="*/ 2502964 w 3024845"/>
                <a:gd name="connsiteY333" fmla="*/ 311296 h 834218"/>
                <a:gd name="connsiteX334" fmla="*/ 2525258 w 3024845"/>
                <a:gd name="connsiteY334" fmla="*/ 311296 h 834218"/>
                <a:gd name="connsiteX335" fmla="*/ 2525258 w 3024845"/>
                <a:gd name="connsiteY335" fmla="*/ 194560 h 834218"/>
                <a:gd name="connsiteX336" fmla="*/ 2582005 w 3024845"/>
                <a:gd name="connsiteY336" fmla="*/ 183751 h 834218"/>
                <a:gd name="connsiteX337" fmla="*/ 2582005 w 3024845"/>
                <a:gd name="connsiteY337" fmla="*/ 184832 h 834218"/>
                <a:gd name="connsiteX338" fmla="*/ 2582005 w 3024845"/>
                <a:gd name="connsiteY338" fmla="*/ 192398 h 834218"/>
                <a:gd name="connsiteX339" fmla="*/ 2608352 w 3024845"/>
                <a:gd name="connsiteY339" fmla="*/ 192398 h 834218"/>
                <a:gd name="connsiteX340" fmla="*/ 2608352 w 3024845"/>
                <a:gd name="connsiteY340" fmla="*/ 447488 h 834218"/>
                <a:gd name="connsiteX341" fmla="*/ 2630646 w 3024845"/>
                <a:gd name="connsiteY341" fmla="*/ 447488 h 834218"/>
                <a:gd name="connsiteX342" fmla="*/ 2630646 w 3024845"/>
                <a:gd name="connsiteY342" fmla="*/ 443164 h 834218"/>
                <a:gd name="connsiteX343" fmla="*/ 2642806 w 3024845"/>
                <a:gd name="connsiteY343" fmla="*/ 443164 h 834218"/>
                <a:gd name="connsiteX344" fmla="*/ 2642806 w 3024845"/>
                <a:gd name="connsiteY344" fmla="*/ 447488 h 834218"/>
                <a:gd name="connsiteX345" fmla="*/ 2667126 w 3024845"/>
                <a:gd name="connsiteY345" fmla="*/ 447488 h 834218"/>
                <a:gd name="connsiteX346" fmla="*/ 2667126 w 3024845"/>
                <a:gd name="connsiteY346" fmla="*/ 434517 h 834218"/>
                <a:gd name="connsiteX347" fmla="*/ 2695500 w 3024845"/>
                <a:gd name="connsiteY347" fmla="*/ 434517 h 834218"/>
                <a:gd name="connsiteX348" fmla="*/ 2707660 w 3024845"/>
                <a:gd name="connsiteY348" fmla="*/ 430193 h 834218"/>
                <a:gd name="connsiteX349" fmla="*/ 2727927 w 3024845"/>
                <a:gd name="connsiteY349" fmla="*/ 434517 h 834218"/>
                <a:gd name="connsiteX350" fmla="*/ 2727927 w 3024845"/>
                <a:gd name="connsiteY350" fmla="*/ 417223 h 834218"/>
                <a:gd name="connsiteX351" fmla="*/ 2736034 w 3024845"/>
                <a:gd name="connsiteY351" fmla="*/ 417223 h 834218"/>
                <a:gd name="connsiteX352" fmla="*/ 2736034 w 3024845"/>
                <a:gd name="connsiteY352" fmla="*/ 404252 h 834218"/>
                <a:gd name="connsiteX353" fmla="*/ 2792781 w 3024845"/>
                <a:gd name="connsiteY353" fmla="*/ 404252 h 834218"/>
                <a:gd name="connsiteX354" fmla="*/ 2792781 w 3024845"/>
                <a:gd name="connsiteY354" fmla="*/ 373987 h 834218"/>
                <a:gd name="connsiteX355" fmla="*/ 2811021 w 3024845"/>
                <a:gd name="connsiteY355" fmla="*/ 373987 h 834218"/>
                <a:gd name="connsiteX356" fmla="*/ 2811021 w 3024845"/>
                <a:gd name="connsiteY356" fmla="*/ 367502 h 834218"/>
                <a:gd name="connsiteX357" fmla="*/ 2823181 w 3024845"/>
                <a:gd name="connsiteY357" fmla="*/ 367502 h 834218"/>
                <a:gd name="connsiteX358" fmla="*/ 2823181 w 3024845"/>
                <a:gd name="connsiteY358" fmla="*/ 373987 h 834218"/>
                <a:gd name="connsiteX359" fmla="*/ 2839395 w 3024845"/>
                <a:gd name="connsiteY359" fmla="*/ 373987 h 834218"/>
                <a:gd name="connsiteX360" fmla="*/ 2839395 w 3024845"/>
                <a:gd name="connsiteY360" fmla="*/ 423708 h 834218"/>
                <a:gd name="connsiteX361" fmla="*/ 2871822 w 3024845"/>
                <a:gd name="connsiteY361" fmla="*/ 423708 h 834218"/>
                <a:gd name="connsiteX362" fmla="*/ 2871822 w 3024845"/>
                <a:gd name="connsiteY362" fmla="*/ 397767 h 834218"/>
                <a:gd name="connsiteX363" fmla="*/ 2910329 w 3024845"/>
                <a:gd name="connsiteY363" fmla="*/ 397767 h 834218"/>
                <a:gd name="connsiteX364" fmla="*/ 2910329 w 3024845"/>
                <a:gd name="connsiteY364" fmla="*/ 367502 h 834218"/>
                <a:gd name="connsiteX365" fmla="*/ 2958970 w 3024845"/>
                <a:gd name="connsiteY365" fmla="*/ 367502 h 834218"/>
                <a:gd name="connsiteX366" fmla="*/ 2958970 w 3024845"/>
                <a:gd name="connsiteY366" fmla="*/ 478658 h 834218"/>
                <a:gd name="connsiteX367" fmla="*/ 2958970 w 3024845"/>
                <a:gd name="connsiteY367" fmla="*/ 492437 h 834218"/>
                <a:gd name="connsiteX368" fmla="*/ 3024845 w 3024845"/>
                <a:gd name="connsiteY368" fmla="*/ 492437 h 834218"/>
                <a:gd name="connsiteX369" fmla="*/ 3024845 w 3024845"/>
                <a:gd name="connsiteY369" fmla="*/ 834218 h 834218"/>
                <a:gd name="connsiteX370" fmla="*/ 2054 w 3024845"/>
                <a:gd name="connsiteY370" fmla="*/ 831885 h 834218"/>
                <a:gd name="connsiteX371" fmla="*/ 0 w 3024845"/>
                <a:gd name="connsiteY371" fmla="*/ 397767 h 834218"/>
                <a:gd name="connsiteX372" fmla="*/ 20267 w 3024845"/>
                <a:gd name="connsiteY372" fmla="*/ 397767 h 834218"/>
                <a:gd name="connsiteX373" fmla="*/ 20774 w 3024845"/>
                <a:gd name="connsiteY373" fmla="*/ 396686 h 834218"/>
                <a:gd name="connsiteX374" fmla="*/ 24320 w 3024845"/>
                <a:gd name="connsiteY374" fmla="*/ 389120 h 834218"/>
                <a:gd name="connsiteX375" fmla="*/ 26094 w 3024845"/>
                <a:gd name="connsiteY375" fmla="*/ 389390 h 834218"/>
                <a:gd name="connsiteX376" fmla="*/ 38507 w 3024845"/>
                <a:gd name="connsiteY376" fmla="*/ 391281 h 834218"/>
                <a:gd name="connsiteX377" fmla="*/ 39014 w 3024845"/>
                <a:gd name="connsiteY377" fmla="*/ 392633 h 834218"/>
                <a:gd name="connsiteX378" fmla="*/ 42560 w 3024845"/>
                <a:gd name="connsiteY378" fmla="*/ 402090 h 834218"/>
                <a:gd name="connsiteX379" fmla="*/ 68907 w 3024845"/>
                <a:gd name="connsiteY379" fmla="*/ 404252 h 834218"/>
                <a:gd name="connsiteX380" fmla="*/ 68907 w 3024845"/>
                <a:gd name="connsiteY380" fmla="*/ 281031 h 834218"/>
                <a:gd name="connsiteX381" fmla="*/ 70934 w 3024845"/>
                <a:gd name="connsiteY381" fmla="*/ 281031 h 834218"/>
                <a:gd name="connsiteX382" fmla="*/ 85121 w 3024845"/>
                <a:gd name="connsiteY382" fmla="*/ 281031 h 834218"/>
                <a:gd name="connsiteX383" fmla="*/ 85121 w 3024845"/>
                <a:gd name="connsiteY383" fmla="*/ 144839 h 834218"/>
                <a:gd name="connsiteX384" fmla="*/ 86894 w 3024845"/>
                <a:gd name="connsiteY384" fmla="*/ 144839 h 834218"/>
                <a:gd name="connsiteX385" fmla="*/ 99308 w 3024845"/>
                <a:gd name="connsiteY385" fmla="*/ 144839 h 834218"/>
                <a:gd name="connsiteX386" fmla="*/ 99308 w 3024845"/>
                <a:gd name="connsiteY386" fmla="*/ 30265 h 834218"/>
                <a:gd name="connsiteX387" fmla="*/ 103361 w 3024845"/>
                <a:gd name="connsiteY387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20909 w 3024845"/>
                <a:gd name="connsiteY2" fmla="*/ 144839 h 834218"/>
                <a:gd name="connsiteX3" fmla="*/ 223189 w 3024845"/>
                <a:gd name="connsiteY3" fmla="*/ 144839 h 834218"/>
                <a:gd name="connsiteX4" fmla="*/ 239150 w 3024845"/>
                <a:gd name="connsiteY4" fmla="*/ 144839 h 834218"/>
                <a:gd name="connsiteX5" fmla="*/ 239150 w 3024845"/>
                <a:gd name="connsiteY5" fmla="*/ 285354 h 834218"/>
                <a:gd name="connsiteX6" fmla="*/ 240670 w 3024845"/>
                <a:gd name="connsiteY6" fmla="*/ 285084 h 834218"/>
                <a:gd name="connsiteX7" fmla="*/ 251310 w 3024845"/>
                <a:gd name="connsiteY7" fmla="*/ 283193 h 834218"/>
                <a:gd name="connsiteX8" fmla="*/ 249283 w 3024845"/>
                <a:gd name="connsiteY8" fmla="*/ 371825 h 834218"/>
                <a:gd name="connsiteX9" fmla="*/ 250803 w 3024845"/>
                <a:gd name="connsiteY9" fmla="*/ 372096 h 834218"/>
                <a:gd name="connsiteX10" fmla="*/ 261443 w 3024845"/>
                <a:gd name="connsiteY10" fmla="*/ 373987 h 834218"/>
                <a:gd name="connsiteX11" fmla="*/ 261696 w 3024845"/>
                <a:gd name="connsiteY11" fmla="*/ 374798 h 834218"/>
                <a:gd name="connsiteX12" fmla="*/ 263470 w 3024845"/>
                <a:gd name="connsiteY12" fmla="*/ 380473 h 834218"/>
                <a:gd name="connsiteX13" fmla="*/ 264230 w 3024845"/>
                <a:gd name="connsiteY13" fmla="*/ 378041 h 834218"/>
                <a:gd name="connsiteX14" fmla="*/ 269550 w 3024845"/>
                <a:gd name="connsiteY14" fmla="*/ 361017 h 834218"/>
                <a:gd name="connsiteX15" fmla="*/ 271323 w 3024845"/>
                <a:gd name="connsiteY15" fmla="*/ 361017 h 834218"/>
                <a:gd name="connsiteX16" fmla="*/ 283737 w 3024845"/>
                <a:gd name="connsiteY16" fmla="*/ 361017 h 834218"/>
                <a:gd name="connsiteX17" fmla="*/ 283737 w 3024845"/>
                <a:gd name="connsiteY17" fmla="*/ 393443 h 834218"/>
                <a:gd name="connsiteX18" fmla="*/ 284750 w 3024845"/>
                <a:gd name="connsiteY18" fmla="*/ 393984 h 834218"/>
                <a:gd name="connsiteX19" fmla="*/ 291844 w 3024845"/>
                <a:gd name="connsiteY19" fmla="*/ 397767 h 834218"/>
                <a:gd name="connsiteX20" fmla="*/ 291844 w 3024845"/>
                <a:gd name="connsiteY20" fmla="*/ 399118 h 834218"/>
                <a:gd name="connsiteX21" fmla="*/ 291844 w 3024845"/>
                <a:gd name="connsiteY21" fmla="*/ 408576 h 834218"/>
                <a:gd name="connsiteX22" fmla="*/ 336431 w 3024845"/>
                <a:gd name="connsiteY22" fmla="*/ 408576 h 834218"/>
                <a:gd name="connsiteX23" fmla="*/ 336431 w 3024845"/>
                <a:gd name="connsiteY23" fmla="*/ 409657 h 834218"/>
                <a:gd name="connsiteX24" fmla="*/ 336431 w 3024845"/>
                <a:gd name="connsiteY24" fmla="*/ 417223 h 834218"/>
                <a:gd name="connsiteX25" fmla="*/ 338457 w 3024845"/>
                <a:gd name="connsiteY25" fmla="*/ 417223 h 834218"/>
                <a:gd name="connsiteX26" fmla="*/ 352644 w 3024845"/>
                <a:gd name="connsiteY26" fmla="*/ 417223 h 834218"/>
                <a:gd name="connsiteX27" fmla="*/ 352644 w 3024845"/>
                <a:gd name="connsiteY27" fmla="*/ 386958 h 834218"/>
                <a:gd name="connsiteX28" fmla="*/ 397231 w 3024845"/>
                <a:gd name="connsiteY28" fmla="*/ 386958 h 834218"/>
                <a:gd name="connsiteX29" fmla="*/ 397231 w 3024845"/>
                <a:gd name="connsiteY29" fmla="*/ 385607 h 834218"/>
                <a:gd name="connsiteX30" fmla="*/ 397231 w 3024845"/>
                <a:gd name="connsiteY30" fmla="*/ 376149 h 834218"/>
                <a:gd name="connsiteX31" fmla="*/ 398245 w 3024845"/>
                <a:gd name="connsiteY31" fmla="*/ 376149 h 834218"/>
                <a:gd name="connsiteX32" fmla="*/ 405338 w 3024845"/>
                <a:gd name="connsiteY32" fmla="*/ 376149 h 834218"/>
                <a:gd name="connsiteX33" fmla="*/ 405338 w 3024845"/>
                <a:gd name="connsiteY33" fmla="*/ 374258 h 834218"/>
                <a:gd name="connsiteX34" fmla="*/ 405338 w 3024845"/>
                <a:gd name="connsiteY34" fmla="*/ 361017 h 834218"/>
                <a:gd name="connsiteX35" fmla="*/ 406098 w 3024845"/>
                <a:gd name="connsiteY35" fmla="*/ 361017 h 834218"/>
                <a:gd name="connsiteX36" fmla="*/ 411418 w 3024845"/>
                <a:gd name="connsiteY36" fmla="*/ 361017 h 834218"/>
                <a:gd name="connsiteX37" fmla="*/ 411418 w 3024845"/>
                <a:gd name="connsiteY37" fmla="*/ 359936 h 834218"/>
                <a:gd name="connsiteX38" fmla="*/ 411418 w 3024845"/>
                <a:gd name="connsiteY38" fmla="*/ 352369 h 834218"/>
                <a:gd name="connsiteX39" fmla="*/ 413445 w 3024845"/>
                <a:gd name="connsiteY39" fmla="*/ 352369 h 834218"/>
                <a:gd name="connsiteX40" fmla="*/ 427632 w 3024845"/>
                <a:gd name="connsiteY40" fmla="*/ 352369 h 834218"/>
                <a:gd name="connsiteX41" fmla="*/ 427632 w 3024845"/>
                <a:gd name="connsiteY41" fmla="*/ 353450 h 834218"/>
                <a:gd name="connsiteX42" fmla="*/ 427632 w 3024845"/>
                <a:gd name="connsiteY42" fmla="*/ 361017 h 834218"/>
                <a:gd name="connsiteX43" fmla="*/ 449925 w 3024845"/>
                <a:gd name="connsiteY43" fmla="*/ 361017 h 834218"/>
                <a:gd name="connsiteX44" fmla="*/ 449925 w 3024845"/>
                <a:gd name="connsiteY44" fmla="*/ 359125 h 834218"/>
                <a:gd name="connsiteX45" fmla="*/ 449925 w 3024845"/>
                <a:gd name="connsiteY45" fmla="*/ 345884 h 834218"/>
                <a:gd name="connsiteX46" fmla="*/ 451699 w 3024845"/>
                <a:gd name="connsiteY46" fmla="*/ 345884 h 834218"/>
                <a:gd name="connsiteX47" fmla="*/ 464112 w 3024845"/>
                <a:gd name="connsiteY47" fmla="*/ 345884 h 834218"/>
                <a:gd name="connsiteX48" fmla="*/ 464112 w 3024845"/>
                <a:gd name="connsiteY48" fmla="*/ 369664 h 834218"/>
                <a:gd name="connsiteX49" fmla="*/ 465126 w 3024845"/>
                <a:gd name="connsiteY49" fmla="*/ 369664 h 834218"/>
                <a:gd name="connsiteX50" fmla="*/ 472219 w 3024845"/>
                <a:gd name="connsiteY50" fmla="*/ 369664 h 834218"/>
                <a:gd name="connsiteX51" fmla="*/ 472219 w 3024845"/>
                <a:gd name="connsiteY51" fmla="*/ 368583 h 834218"/>
                <a:gd name="connsiteX52" fmla="*/ 472219 w 3024845"/>
                <a:gd name="connsiteY52" fmla="*/ 361017 h 834218"/>
                <a:gd name="connsiteX53" fmla="*/ 473992 w 3024845"/>
                <a:gd name="connsiteY53" fmla="*/ 361017 h 834218"/>
                <a:gd name="connsiteX54" fmla="*/ 486406 w 3024845"/>
                <a:gd name="connsiteY54" fmla="*/ 361017 h 834218"/>
                <a:gd name="connsiteX55" fmla="*/ 486406 w 3024845"/>
                <a:gd name="connsiteY55" fmla="*/ 386958 h 834218"/>
                <a:gd name="connsiteX56" fmla="*/ 488433 w 3024845"/>
                <a:gd name="connsiteY56" fmla="*/ 386958 h 834218"/>
                <a:gd name="connsiteX57" fmla="*/ 502619 w 3024845"/>
                <a:gd name="connsiteY57" fmla="*/ 386958 h 834218"/>
                <a:gd name="connsiteX58" fmla="*/ 502619 w 3024845"/>
                <a:gd name="connsiteY58" fmla="*/ 388579 h 834218"/>
                <a:gd name="connsiteX59" fmla="*/ 502619 w 3024845"/>
                <a:gd name="connsiteY59" fmla="*/ 399929 h 834218"/>
                <a:gd name="connsiteX60" fmla="*/ 503379 w 3024845"/>
                <a:gd name="connsiteY60" fmla="*/ 399929 h 834218"/>
                <a:gd name="connsiteX61" fmla="*/ 508700 w 3024845"/>
                <a:gd name="connsiteY61" fmla="*/ 399929 h 834218"/>
                <a:gd name="connsiteX62" fmla="*/ 508700 w 3024845"/>
                <a:gd name="connsiteY62" fmla="*/ 399118 h 834218"/>
                <a:gd name="connsiteX63" fmla="*/ 508700 w 3024845"/>
                <a:gd name="connsiteY63" fmla="*/ 393443 h 834218"/>
                <a:gd name="connsiteX64" fmla="*/ 539100 w 3024845"/>
                <a:gd name="connsiteY64" fmla="*/ 393443 h 834218"/>
                <a:gd name="connsiteX65" fmla="*/ 539100 w 3024845"/>
                <a:gd name="connsiteY65" fmla="*/ 417223 h 834218"/>
                <a:gd name="connsiteX66" fmla="*/ 540113 w 3024845"/>
                <a:gd name="connsiteY66" fmla="*/ 417223 h 834218"/>
                <a:gd name="connsiteX67" fmla="*/ 547207 w 3024845"/>
                <a:gd name="connsiteY67" fmla="*/ 417223 h 834218"/>
                <a:gd name="connsiteX68" fmla="*/ 547207 w 3024845"/>
                <a:gd name="connsiteY68" fmla="*/ 418304 h 834218"/>
                <a:gd name="connsiteX69" fmla="*/ 547207 w 3024845"/>
                <a:gd name="connsiteY69" fmla="*/ 425870 h 834218"/>
                <a:gd name="connsiteX70" fmla="*/ 547967 w 3024845"/>
                <a:gd name="connsiteY70" fmla="*/ 425870 h 834218"/>
                <a:gd name="connsiteX71" fmla="*/ 553287 w 3024845"/>
                <a:gd name="connsiteY71" fmla="*/ 425870 h 834218"/>
                <a:gd name="connsiteX72" fmla="*/ 553287 w 3024845"/>
                <a:gd name="connsiteY72" fmla="*/ 423708 h 834218"/>
                <a:gd name="connsiteX73" fmla="*/ 553287 w 3024845"/>
                <a:gd name="connsiteY73" fmla="*/ 408576 h 834218"/>
                <a:gd name="connsiteX74" fmla="*/ 554300 w 3024845"/>
                <a:gd name="connsiteY74" fmla="*/ 408576 h 834218"/>
                <a:gd name="connsiteX75" fmla="*/ 561394 w 3024845"/>
                <a:gd name="connsiteY75" fmla="*/ 408576 h 834218"/>
                <a:gd name="connsiteX76" fmla="*/ 561394 w 3024845"/>
                <a:gd name="connsiteY76" fmla="*/ 409657 h 834218"/>
                <a:gd name="connsiteX77" fmla="*/ 561394 w 3024845"/>
                <a:gd name="connsiteY77" fmla="*/ 417223 h 834218"/>
                <a:gd name="connsiteX78" fmla="*/ 566714 w 3024845"/>
                <a:gd name="connsiteY78" fmla="*/ 415230 h 834218"/>
                <a:gd name="connsiteX79" fmla="*/ 567474 w 3024845"/>
                <a:gd name="connsiteY79" fmla="*/ 414250 h 834218"/>
                <a:gd name="connsiteX80" fmla="*/ 567474 w 3024845"/>
                <a:gd name="connsiteY80" fmla="*/ 408576 h 834218"/>
                <a:gd name="connsiteX81" fmla="*/ 605981 w 3024845"/>
                <a:gd name="connsiteY81" fmla="*/ 408576 h 834218"/>
                <a:gd name="connsiteX82" fmla="*/ 605981 w 3024845"/>
                <a:gd name="connsiteY82" fmla="*/ 432355 h 834218"/>
                <a:gd name="connsiteX83" fmla="*/ 608007 w 3024845"/>
                <a:gd name="connsiteY83" fmla="*/ 432355 h 834218"/>
                <a:gd name="connsiteX84" fmla="*/ 622194 w 3024845"/>
                <a:gd name="connsiteY84" fmla="*/ 432355 h 834218"/>
                <a:gd name="connsiteX85" fmla="*/ 622194 w 3024845"/>
                <a:gd name="connsiteY85" fmla="*/ 433436 h 834218"/>
                <a:gd name="connsiteX86" fmla="*/ 622194 w 3024845"/>
                <a:gd name="connsiteY86" fmla="*/ 441002 h 834218"/>
                <a:gd name="connsiteX87" fmla="*/ 623968 w 3024845"/>
                <a:gd name="connsiteY87" fmla="*/ 441002 h 834218"/>
                <a:gd name="connsiteX88" fmla="*/ 636381 w 3024845"/>
                <a:gd name="connsiteY88" fmla="*/ 441002 h 834218"/>
                <a:gd name="connsiteX89" fmla="*/ 636381 w 3024845"/>
                <a:gd name="connsiteY89" fmla="*/ 417223 h 834218"/>
                <a:gd name="connsiteX90" fmla="*/ 637394 w 3024845"/>
                <a:gd name="connsiteY90" fmla="*/ 417223 h 834218"/>
                <a:gd name="connsiteX91" fmla="*/ 644488 w 3024845"/>
                <a:gd name="connsiteY91" fmla="*/ 417223 h 834218"/>
                <a:gd name="connsiteX92" fmla="*/ 644488 w 3024845"/>
                <a:gd name="connsiteY92" fmla="*/ 384796 h 834218"/>
                <a:gd name="connsiteX93" fmla="*/ 645501 w 3024845"/>
                <a:gd name="connsiteY93" fmla="*/ 384796 h 834218"/>
                <a:gd name="connsiteX94" fmla="*/ 652595 w 3024845"/>
                <a:gd name="connsiteY94" fmla="*/ 384796 h 834218"/>
                <a:gd name="connsiteX95" fmla="*/ 652595 w 3024845"/>
                <a:gd name="connsiteY95" fmla="*/ 382905 h 834218"/>
                <a:gd name="connsiteX96" fmla="*/ 652595 w 3024845"/>
                <a:gd name="connsiteY96" fmla="*/ 369664 h 834218"/>
                <a:gd name="connsiteX97" fmla="*/ 651328 w 3024845"/>
                <a:gd name="connsiteY97" fmla="*/ 368042 h 834218"/>
                <a:gd name="connsiteX98" fmla="*/ 656648 w 3024845"/>
                <a:gd name="connsiteY98" fmla="*/ 356693 h 834218"/>
                <a:gd name="connsiteX99" fmla="*/ 664755 w 3024845"/>
                <a:gd name="connsiteY99" fmla="*/ 384796 h 834218"/>
                <a:gd name="connsiteX100" fmla="*/ 665515 w 3024845"/>
                <a:gd name="connsiteY100" fmla="*/ 384796 h 834218"/>
                <a:gd name="connsiteX101" fmla="*/ 670835 w 3024845"/>
                <a:gd name="connsiteY101" fmla="*/ 384796 h 834218"/>
                <a:gd name="connsiteX102" fmla="*/ 670835 w 3024845"/>
                <a:gd name="connsiteY102" fmla="*/ 278869 h 834218"/>
                <a:gd name="connsiteX103" fmla="*/ 672355 w 3024845"/>
                <a:gd name="connsiteY103" fmla="*/ 278869 h 834218"/>
                <a:gd name="connsiteX104" fmla="*/ 682995 w 3024845"/>
                <a:gd name="connsiteY104" fmla="*/ 278869 h 834218"/>
                <a:gd name="connsiteX105" fmla="*/ 682995 w 3024845"/>
                <a:gd name="connsiteY105" fmla="*/ 231310 h 834218"/>
                <a:gd name="connsiteX106" fmla="*/ 709342 w 3024845"/>
                <a:gd name="connsiteY106" fmla="*/ 231310 h 834218"/>
                <a:gd name="connsiteX107" fmla="*/ 709342 w 3024845"/>
                <a:gd name="connsiteY107" fmla="*/ 209692 h 834218"/>
                <a:gd name="connsiteX108" fmla="*/ 743796 w 3024845"/>
                <a:gd name="connsiteY108" fmla="*/ 209692 h 834218"/>
                <a:gd name="connsiteX109" fmla="*/ 743796 w 3024845"/>
                <a:gd name="connsiteY109" fmla="*/ 212124 h 834218"/>
                <a:gd name="connsiteX110" fmla="*/ 743796 w 3024845"/>
                <a:gd name="connsiteY110" fmla="*/ 229148 h 834218"/>
                <a:gd name="connsiteX111" fmla="*/ 746076 w 3024845"/>
                <a:gd name="connsiteY111" fmla="*/ 229148 h 834218"/>
                <a:gd name="connsiteX112" fmla="*/ 762036 w 3024845"/>
                <a:gd name="connsiteY112" fmla="*/ 229148 h 834218"/>
                <a:gd name="connsiteX113" fmla="*/ 762036 w 3024845"/>
                <a:gd name="connsiteY113" fmla="*/ 276707 h 834218"/>
                <a:gd name="connsiteX114" fmla="*/ 763049 w 3024845"/>
                <a:gd name="connsiteY114" fmla="*/ 276707 h 834218"/>
                <a:gd name="connsiteX115" fmla="*/ 770143 w 3024845"/>
                <a:gd name="connsiteY115" fmla="*/ 276707 h 834218"/>
                <a:gd name="connsiteX116" fmla="*/ 784330 w 3024845"/>
                <a:gd name="connsiteY116" fmla="*/ 281031 h 834218"/>
                <a:gd name="connsiteX117" fmla="*/ 784330 w 3024845"/>
                <a:gd name="connsiteY117" fmla="*/ 319943 h 834218"/>
                <a:gd name="connsiteX118" fmla="*/ 785343 w 3024845"/>
                <a:gd name="connsiteY118" fmla="*/ 319943 h 834218"/>
                <a:gd name="connsiteX119" fmla="*/ 792436 w 3024845"/>
                <a:gd name="connsiteY119" fmla="*/ 319943 h 834218"/>
                <a:gd name="connsiteX120" fmla="*/ 792436 w 3024845"/>
                <a:gd name="connsiteY120" fmla="*/ 321564 h 834218"/>
                <a:gd name="connsiteX121" fmla="*/ 792436 w 3024845"/>
                <a:gd name="connsiteY121" fmla="*/ 332913 h 834218"/>
                <a:gd name="connsiteX122" fmla="*/ 794463 w 3024845"/>
                <a:gd name="connsiteY122" fmla="*/ 332913 h 834218"/>
                <a:gd name="connsiteX123" fmla="*/ 808650 w 3024845"/>
                <a:gd name="connsiteY123" fmla="*/ 332913 h 834218"/>
                <a:gd name="connsiteX124" fmla="*/ 814730 w 3024845"/>
                <a:gd name="connsiteY124" fmla="*/ 339399 h 834218"/>
                <a:gd name="connsiteX125" fmla="*/ 814730 w 3024845"/>
                <a:gd name="connsiteY125" fmla="*/ 361017 h 834218"/>
                <a:gd name="connsiteX126" fmla="*/ 817010 w 3024845"/>
                <a:gd name="connsiteY126" fmla="*/ 361017 h 834218"/>
                <a:gd name="connsiteX127" fmla="*/ 832970 w 3024845"/>
                <a:gd name="connsiteY127" fmla="*/ 361017 h 834218"/>
                <a:gd name="connsiteX128" fmla="*/ 832970 w 3024845"/>
                <a:gd name="connsiteY128" fmla="*/ 362097 h 834218"/>
                <a:gd name="connsiteX129" fmla="*/ 832970 w 3024845"/>
                <a:gd name="connsiteY129" fmla="*/ 369664 h 834218"/>
                <a:gd name="connsiteX130" fmla="*/ 834237 w 3024845"/>
                <a:gd name="connsiteY130" fmla="*/ 369664 h 834218"/>
                <a:gd name="connsiteX131" fmla="*/ 843104 w 3024845"/>
                <a:gd name="connsiteY131" fmla="*/ 369664 h 834218"/>
                <a:gd name="connsiteX132" fmla="*/ 843104 w 3024845"/>
                <a:gd name="connsiteY132" fmla="*/ 371825 h 834218"/>
                <a:gd name="connsiteX133" fmla="*/ 843104 w 3024845"/>
                <a:gd name="connsiteY133" fmla="*/ 386958 h 834218"/>
                <a:gd name="connsiteX134" fmla="*/ 847157 w 3024845"/>
                <a:gd name="connsiteY134" fmla="*/ 385066 h 834218"/>
                <a:gd name="connsiteX135" fmla="*/ 847157 w 3024845"/>
                <a:gd name="connsiteY135" fmla="*/ 371825 h 834218"/>
                <a:gd name="connsiteX136" fmla="*/ 848170 w 3024845"/>
                <a:gd name="connsiteY136" fmla="*/ 371825 h 834218"/>
                <a:gd name="connsiteX137" fmla="*/ 855264 w 3024845"/>
                <a:gd name="connsiteY137" fmla="*/ 371825 h 834218"/>
                <a:gd name="connsiteX138" fmla="*/ 855264 w 3024845"/>
                <a:gd name="connsiteY138" fmla="*/ 373447 h 834218"/>
                <a:gd name="connsiteX139" fmla="*/ 855264 w 3024845"/>
                <a:gd name="connsiteY139" fmla="*/ 384796 h 834218"/>
                <a:gd name="connsiteX140" fmla="*/ 856024 w 3024845"/>
                <a:gd name="connsiteY140" fmla="*/ 384796 h 834218"/>
                <a:gd name="connsiteX141" fmla="*/ 861344 w 3024845"/>
                <a:gd name="connsiteY141" fmla="*/ 384796 h 834218"/>
                <a:gd name="connsiteX142" fmla="*/ 909984 w 3024845"/>
                <a:gd name="connsiteY142" fmla="*/ 380473 h 834218"/>
                <a:gd name="connsiteX143" fmla="*/ 909984 w 3024845"/>
                <a:gd name="connsiteY143" fmla="*/ 381824 h 834218"/>
                <a:gd name="connsiteX144" fmla="*/ 909984 w 3024845"/>
                <a:gd name="connsiteY144" fmla="*/ 391281 h 834218"/>
                <a:gd name="connsiteX145" fmla="*/ 910744 w 3024845"/>
                <a:gd name="connsiteY145" fmla="*/ 391281 h 834218"/>
                <a:gd name="connsiteX146" fmla="*/ 916065 w 3024845"/>
                <a:gd name="connsiteY146" fmla="*/ 391281 h 834218"/>
                <a:gd name="connsiteX147" fmla="*/ 916065 w 3024845"/>
                <a:gd name="connsiteY147" fmla="*/ 393443 h 834218"/>
                <a:gd name="connsiteX148" fmla="*/ 916065 w 3024845"/>
                <a:gd name="connsiteY148" fmla="*/ 408576 h 834218"/>
                <a:gd name="connsiteX149" fmla="*/ 918091 w 3024845"/>
                <a:gd name="connsiteY149" fmla="*/ 407225 h 834218"/>
                <a:gd name="connsiteX150" fmla="*/ 932278 w 3024845"/>
                <a:gd name="connsiteY150" fmla="*/ 397767 h 834218"/>
                <a:gd name="connsiteX151" fmla="*/ 938358 w 3024845"/>
                <a:gd name="connsiteY151" fmla="*/ 356693 h 834218"/>
                <a:gd name="connsiteX152" fmla="*/ 939118 w 3024845"/>
                <a:gd name="connsiteY152" fmla="*/ 356423 h 834218"/>
                <a:gd name="connsiteX153" fmla="*/ 944438 w 3024845"/>
                <a:gd name="connsiteY153" fmla="*/ 354531 h 834218"/>
                <a:gd name="connsiteX154" fmla="*/ 946465 w 3024845"/>
                <a:gd name="connsiteY154" fmla="*/ 285354 h 834218"/>
                <a:gd name="connsiteX155" fmla="*/ 948492 w 3024845"/>
                <a:gd name="connsiteY155" fmla="*/ 354531 h 834218"/>
                <a:gd name="connsiteX156" fmla="*/ 949252 w 3024845"/>
                <a:gd name="connsiteY156" fmla="*/ 354801 h 834218"/>
                <a:gd name="connsiteX157" fmla="*/ 954572 w 3024845"/>
                <a:gd name="connsiteY157" fmla="*/ 356693 h 834218"/>
                <a:gd name="connsiteX158" fmla="*/ 954572 w 3024845"/>
                <a:gd name="connsiteY158" fmla="*/ 270222 h 834218"/>
                <a:gd name="connsiteX159" fmla="*/ 958625 w 3024845"/>
                <a:gd name="connsiteY159" fmla="*/ 237795 h 834218"/>
                <a:gd name="connsiteX160" fmla="*/ 997132 w 3024845"/>
                <a:gd name="connsiteY160" fmla="*/ 237795 h 834218"/>
                <a:gd name="connsiteX161" fmla="*/ 997132 w 3024845"/>
                <a:gd name="connsiteY161" fmla="*/ 270222 h 834218"/>
                <a:gd name="connsiteX162" fmla="*/ 997892 w 3024845"/>
                <a:gd name="connsiteY162" fmla="*/ 270222 h 834218"/>
                <a:gd name="connsiteX163" fmla="*/ 1003212 w 3024845"/>
                <a:gd name="connsiteY163" fmla="*/ 270222 h 834218"/>
                <a:gd name="connsiteX164" fmla="*/ 1003212 w 3024845"/>
                <a:gd name="connsiteY164" fmla="*/ 188074 h 834218"/>
                <a:gd name="connsiteX165" fmla="*/ 1004986 w 3024845"/>
                <a:gd name="connsiteY165" fmla="*/ 188074 h 834218"/>
                <a:gd name="connsiteX166" fmla="*/ 1017399 w 3024845"/>
                <a:gd name="connsiteY166" fmla="*/ 188074 h 834218"/>
                <a:gd name="connsiteX167" fmla="*/ 1017399 w 3024845"/>
                <a:gd name="connsiteY167" fmla="*/ 186183 h 834218"/>
                <a:gd name="connsiteX168" fmla="*/ 1017399 w 3024845"/>
                <a:gd name="connsiteY168" fmla="*/ 172942 h 834218"/>
                <a:gd name="connsiteX169" fmla="*/ 1039693 w 3024845"/>
                <a:gd name="connsiteY169" fmla="*/ 172942 h 834218"/>
                <a:gd name="connsiteX170" fmla="*/ 1039693 w 3024845"/>
                <a:gd name="connsiteY170" fmla="*/ 171861 h 834218"/>
                <a:gd name="connsiteX171" fmla="*/ 1039693 w 3024845"/>
                <a:gd name="connsiteY171" fmla="*/ 164295 h 834218"/>
                <a:gd name="connsiteX172" fmla="*/ 1041466 w 3024845"/>
                <a:gd name="connsiteY172" fmla="*/ 164295 h 834218"/>
                <a:gd name="connsiteX173" fmla="*/ 1053880 w 3024845"/>
                <a:gd name="connsiteY173" fmla="*/ 164295 h 834218"/>
                <a:gd name="connsiteX174" fmla="*/ 1053880 w 3024845"/>
                <a:gd name="connsiteY174" fmla="*/ 165376 h 834218"/>
                <a:gd name="connsiteX175" fmla="*/ 1053880 w 3024845"/>
                <a:gd name="connsiteY175" fmla="*/ 172942 h 834218"/>
                <a:gd name="connsiteX176" fmla="*/ 1054640 w 3024845"/>
                <a:gd name="connsiteY176" fmla="*/ 172942 h 834218"/>
                <a:gd name="connsiteX177" fmla="*/ 1059960 w 3024845"/>
                <a:gd name="connsiteY177" fmla="*/ 172942 h 834218"/>
                <a:gd name="connsiteX178" fmla="*/ 1070093 w 3024845"/>
                <a:gd name="connsiteY178" fmla="*/ 168618 h 834218"/>
                <a:gd name="connsiteX179" fmla="*/ 1074146 w 3024845"/>
                <a:gd name="connsiteY179" fmla="*/ 171861 h 834218"/>
                <a:gd name="connsiteX180" fmla="*/ 1074146 w 3024845"/>
                <a:gd name="connsiteY180" fmla="*/ 164295 h 834218"/>
                <a:gd name="connsiteX181" fmla="*/ 1076426 w 3024845"/>
                <a:gd name="connsiteY181" fmla="*/ 164295 h 834218"/>
                <a:gd name="connsiteX182" fmla="*/ 1092387 w 3024845"/>
                <a:gd name="connsiteY182" fmla="*/ 164295 h 834218"/>
                <a:gd name="connsiteX183" fmla="*/ 1092387 w 3024845"/>
                <a:gd name="connsiteY183" fmla="*/ 165376 h 834218"/>
                <a:gd name="connsiteX184" fmla="*/ 1092387 w 3024845"/>
                <a:gd name="connsiteY184" fmla="*/ 172942 h 834218"/>
                <a:gd name="connsiteX185" fmla="*/ 1122787 w 3024845"/>
                <a:gd name="connsiteY185" fmla="*/ 172942 h 834218"/>
                <a:gd name="connsiteX186" fmla="*/ 1122787 w 3024845"/>
                <a:gd name="connsiteY186" fmla="*/ 174563 h 834218"/>
                <a:gd name="connsiteX187" fmla="*/ 1122787 w 3024845"/>
                <a:gd name="connsiteY187" fmla="*/ 185913 h 834218"/>
                <a:gd name="connsiteX188" fmla="*/ 1149134 w 3024845"/>
                <a:gd name="connsiteY188" fmla="*/ 185913 h 834218"/>
                <a:gd name="connsiteX189" fmla="*/ 1149134 w 3024845"/>
                <a:gd name="connsiteY189" fmla="*/ 216177 h 834218"/>
                <a:gd name="connsiteX190" fmla="*/ 1149894 w 3024845"/>
                <a:gd name="connsiteY190" fmla="*/ 216177 h 834218"/>
                <a:gd name="connsiteX191" fmla="*/ 1155214 w 3024845"/>
                <a:gd name="connsiteY191" fmla="*/ 216177 h 834218"/>
                <a:gd name="connsiteX192" fmla="*/ 1155214 w 3024845"/>
                <a:gd name="connsiteY192" fmla="*/ 217258 h 834218"/>
                <a:gd name="connsiteX193" fmla="*/ 1155214 w 3024845"/>
                <a:gd name="connsiteY193" fmla="*/ 224825 h 834218"/>
                <a:gd name="connsiteX194" fmla="*/ 1159268 w 3024845"/>
                <a:gd name="connsiteY194" fmla="*/ 255089 h 834218"/>
                <a:gd name="connsiteX195" fmla="*/ 1160028 w 3024845"/>
                <a:gd name="connsiteY195" fmla="*/ 255089 h 834218"/>
                <a:gd name="connsiteX196" fmla="*/ 1165348 w 3024845"/>
                <a:gd name="connsiteY196" fmla="*/ 255089 h 834218"/>
                <a:gd name="connsiteX197" fmla="*/ 1165348 w 3024845"/>
                <a:gd name="connsiteY197" fmla="*/ 255900 h 834218"/>
                <a:gd name="connsiteX198" fmla="*/ 1165348 w 3024845"/>
                <a:gd name="connsiteY198" fmla="*/ 261575 h 834218"/>
                <a:gd name="connsiteX199" fmla="*/ 1166361 w 3024845"/>
                <a:gd name="connsiteY199" fmla="*/ 261575 h 834218"/>
                <a:gd name="connsiteX200" fmla="*/ 1173454 w 3024845"/>
                <a:gd name="connsiteY200" fmla="*/ 261575 h 834218"/>
                <a:gd name="connsiteX201" fmla="*/ 1173454 w 3024845"/>
                <a:gd name="connsiteY201" fmla="*/ 291840 h 834218"/>
                <a:gd name="connsiteX202" fmla="*/ 1175481 w 3024845"/>
                <a:gd name="connsiteY202" fmla="*/ 291840 h 834218"/>
                <a:gd name="connsiteX203" fmla="*/ 1189668 w 3024845"/>
                <a:gd name="connsiteY203" fmla="*/ 291840 h 834218"/>
                <a:gd name="connsiteX204" fmla="*/ 1189668 w 3024845"/>
                <a:gd name="connsiteY204" fmla="*/ 315619 h 834218"/>
                <a:gd name="connsiteX205" fmla="*/ 1191695 w 3024845"/>
                <a:gd name="connsiteY205" fmla="*/ 317240 h 834218"/>
                <a:gd name="connsiteX206" fmla="*/ 1191695 w 3024845"/>
                <a:gd name="connsiteY206" fmla="*/ 328590 h 834218"/>
                <a:gd name="connsiteX207" fmla="*/ 1192455 w 3024845"/>
                <a:gd name="connsiteY207" fmla="*/ 328590 h 834218"/>
                <a:gd name="connsiteX208" fmla="*/ 1197775 w 3024845"/>
                <a:gd name="connsiteY208" fmla="*/ 328590 h 834218"/>
                <a:gd name="connsiteX209" fmla="*/ 1197775 w 3024845"/>
                <a:gd name="connsiteY209" fmla="*/ 352369 h 834218"/>
                <a:gd name="connsiteX210" fmla="*/ 1199041 w 3024845"/>
                <a:gd name="connsiteY210" fmla="*/ 352369 h 834218"/>
                <a:gd name="connsiteX211" fmla="*/ 1207908 w 3024845"/>
                <a:gd name="connsiteY211" fmla="*/ 352369 h 834218"/>
                <a:gd name="connsiteX212" fmla="*/ 1209935 w 3024845"/>
                <a:gd name="connsiteY212" fmla="*/ 356423 h 834218"/>
                <a:gd name="connsiteX213" fmla="*/ 1209935 w 3024845"/>
                <a:gd name="connsiteY213" fmla="*/ 369664 h 834218"/>
                <a:gd name="connsiteX214" fmla="*/ 1211455 w 3024845"/>
                <a:gd name="connsiteY214" fmla="*/ 367772 h 834218"/>
                <a:gd name="connsiteX215" fmla="*/ 1222095 w 3024845"/>
                <a:gd name="connsiteY215" fmla="*/ 354531 h 834218"/>
                <a:gd name="connsiteX216" fmla="*/ 1250469 w 3024845"/>
                <a:gd name="connsiteY216" fmla="*/ 354531 h 834218"/>
                <a:gd name="connsiteX217" fmla="*/ 1250469 w 3024845"/>
                <a:gd name="connsiteY217" fmla="*/ 441002 h 834218"/>
                <a:gd name="connsiteX218" fmla="*/ 1251229 w 3024845"/>
                <a:gd name="connsiteY218" fmla="*/ 441002 h 834218"/>
                <a:gd name="connsiteX219" fmla="*/ 1256549 w 3024845"/>
                <a:gd name="connsiteY219" fmla="*/ 441002 h 834218"/>
                <a:gd name="connsiteX220" fmla="*/ 1257309 w 3024845"/>
                <a:gd name="connsiteY220" fmla="*/ 439651 h 834218"/>
                <a:gd name="connsiteX221" fmla="*/ 1262629 w 3024845"/>
                <a:gd name="connsiteY221" fmla="*/ 430193 h 834218"/>
                <a:gd name="connsiteX222" fmla="*/ 1262629 w 3024845"/>
                <a:gd name="connsiteY222" fmla="*/ 432085 h 834218"/>
                <a:gd name="connsiteX223" fmla="*/ 1262629 w 3024845"/>
                <a:gd name="connsiteY223" fmla="*/ 445326 h 834218"/>
                <a:gd name="connsiteX224" fmla="*/ 1266682 w 3024845"/>
                <a:gd name="connsiteY224" fmla="*/ 399929 h 834218"/>
                <a:gd name="connsiteX225" fmla="*/ 1267442 w 3024845"/>
                <a:gd name="connsiteY225" fmla="*/ 399929 h 834218"/>
                <a:gd name="connsiteX226" fmla="*/ 1272762 w 3024845"/>
                <a:gd name="connsiteY226" fmla="*/ 399929 h 834218"/>
                <a:gd name="connsiteX227" fmla="*/ 1272762 w 3024845"/>
                <a:gd name="connsiteY227" fmla="*/ 335075 h 834218"/>
                <a:gd name="connsiteX228" fmla="*/ 1273776 w 3024845"/>
                <a:gd name="connsiteY228" fmla="*/ 335075 h 834218"/>
                <a:gd name="connsiteX229" fmla="*/ 1280869 w 3024845"/>
                <a:gd name="connsiteY229" fmla="*/ 335075 h 834218"/>
                <a:gd name="connsiteX230" fmla="*/ 1293029 w 3024845"/>
                <a:gd name="connsiteY230" fmla="*/ 291840 h 834218"/>
                <a:gd name="connsiteX231" fmla="*/ 1294296 w 3024845"/>
                <a:gd name="connsiteY231" fmla="*/ 291840 h 834218"/>
                <a:gd name="connsiteX232" fmla="*/ 1303163 w 3024845"/>
                <a:gd name="connsiteY232" fmla="*/ 291840 h 834218"/>
                <a:gd name="connsiteX233" fmla="*/ 1313296 w 3024845"/>
                <a:gd name="connsiteY233" fmla="*/ 335075 h 834218"/>
                <a:gd name="connsiteX234" fmla="*/ 1314309 w 3024845"/>
                <a:gd name="connsiteY234" fmla="*/ 335075 h 834218"/>
                <a:gd name="connsiteX235" fmla="*/ 1321403 w 3024845"/>
                <a:gd name="connsiteY235" fmla="*/ 335075 h 834218"/>
                <a:gd name="connsiteX236" fmla="*/ 1321403 w 3024845"/>
                <a:gd name="connsiteY236" fmla="*/ 373987 h 834218"/>
                <a:gd name="connsiteX237" fmla="*/ 1323176 w 3024845"/>
                <a:gd name="connsiteY237" fmla="*/ 373987 h 834218"/>
                <a:gd name="connsiteX238" fmla="*/ 1335590 w 3024845"/>
                <a:gd name="connsiteY238" fmla="*/ 373987 h 834218"/>
                <a:gd name="connsiteX239" fmla="*/ 1335590 w 3024845"/>
                <a:gd name="connsiteY239" fmla="*/ 376149 h 834218"/>
                <a:gd name="connsiteX240" fmla="*/ 1335590 w 3024845"/>
                <a:gd name="connsiteY240" fmla="*/ 391281 h 834218"/>
                <a:gd name="connsiteX241" fmla="*/ 1339643 w 3024845"/>
                <a:gd name="connsiteY241" fmla="*/ 389120 h 834218"/>
                <a:gd name="connsiteX242" fmla="*/ 1339643 w 3024845"/>
                <a:gd name="connsiteY242" fmla="*/ 373987 h 834218"/>
                <a:gd name="connsiteX243" fmla="*/ 1341163 w 3024845"/>
                <a:gd name="connsiteY243" fmla="*/ 373987 h 834218"/>
                <a:gd name="connsiteX244" fmla="*/ 1351803 w 3024845"/>
                <a:gd name="connsiteY244" fmla="*/ 373987 h 834218"/>
                <a:gd name="connsiteX245" fmla="*/ 1351803 w 3024845"/>
                <a:gd name="connsiteY245" fmla="*/ 375608 h 834218"/>
                <a:gd name="connsiteX246" fmla="*/ 1351803 w 3024845"/>
                <a:gd name="connsiteY246" fmla="*/ 386958 h 834218"/>
                <a:gd name="connsiteX247" fmla="*/ 1382204 w 3024845"/>
                <a:gd name="connsiteY247" fmla="*/ 386958 h 834218"/>
                <a:gd name="connsiteX248" fmla="*/ 1382204 w 3024845"/>
                <a:gd name="connsiteY248" fmla="*/ 350208 h 834218"/>
                <a:gd name="connsiteX249" fmla="*/ 1383470 w 3024845"/>
                <a:gd name="connsiteY249" fmla="*/ 350208 h 834218"/>
                <a:gd name="connsiteX250" fmla="*/ 1392337 w 3024845"/>
                <a:gd name="connsiteY250" fmla="*/ 350208 h 834218"/>
                <a:gd name="connsiteX251" fmla="*/ 1392337 w 3024845"/>
                <a:gd name="connsiteY251" fmla="*/ 371825 h 834218"/>
                <a:gd name="connsiteX252" fmla="*/ 1394364 w 3024845"/>
                <a:gd name="connsiteY252" fmla="*/ 339399 h 834218"/>
                <a:gd name="connsiteX253" fmla="*/ 1416657 w 3024845"/>
                <a:gd name="connsiteY253" fmla="*/ 339399 h 834218"/>
                <a:gd name="connsiteX254" fmla="*/ 1416657 w 3024845"/>
                <a:gd name="connsiteY254" fmla="*/ 337777 h 834218"/>
                <a:gd name="connsiteX255" fmla="*/ 1416657 w 3024845"/>
                <a:gd name="connsiteY255" fmla="*/ 326428 h 834218"/>
                <a:gd name="connsiteX256" fmla="*/ 1417417 w 3024845"/>
                <a:gd name="connsiteY256" fmla="*/ 326428 h 834218"/>
                <a:gd name="connsiteX257" fmla="*/ 1422737 w 3024845"/>
                <a:gd name="connsiteY257" fmla="*/ 326428 h 834218"/>
                <a:gd name="connsiteX258" fmla="*/ 1422737 w 3024845"/>
                <a:gd name="connsiteY258" fmla="*/ 324537 h 834218"/>
                <a:gd name="connsiteX259" fmla="*/ 1422737 w 3024845"/>
                <a:gd name="connsiteY259" fmla="*/ 311296 h 834218"/>
                <a:gd name="connsiteX260" fmla="*/ 1426791 w 3024845"/>
                <a:gd name="connsiteY260" fmla="*/ 317781 h 834218"/>
                <a:gd name="connsiteX261" fmla="*/ 1429071 w 3024845"/>
                <a:gd name="connsiteY261" fmla="*/ 317781 h 834218"/>
                <a:gd name="connsiteX262" fmla="*/ 1445031 w 3024845"/>
                <a:gd name="connsiteY262" fmla="*/ 317781 h 834218"/>
                <a:gd name="connsiteX263" fmla="*/ 1445031 w 3024845"/>
                <a:gd name="connsiteY263" fmla="*/ 316970 h 834218"/>
                <a:gd name="connsiteX264" fmla="*/ 1445031 w 3024845"/>
                <a:gd name="connsiteY264" fmla="*/ 311296 h 834218"/>
                <a:gd name="connsiteX265" fmla="*/ 1445791 w 3024845"/>
                <a:gd name="connsiteY265" fmla="*/ 311296 h 834218"/>
                <a:gd name="connsiteX266" fmla="*/ 1451111 w 3024845"/>
                <a:gd name="connsiteY266" fmla="*/ 311296 h 834218"/>
                <a:gd name="connsiteX267" fmla="*/ 1451111 w 3024845"/>
                <a:gd name="connsiteY267" fmla="*/ 312647 h 834218"/>
                <a:gd name="connsiteX268" fmla="*/ 1451111 w 3024845"/>
                <a:gd name="connsiteY268" fmla="*/ 322105 h 834218"/>
                <a:gd name="connsiteX269" fmla="*/ 1489618 w 3024845"/>
                <a:gd name="connsiteY269" fmla="*/ 322105 h 834218"/>
                <a:gd name="connsiteX270" fmla="*/ 1489618 w 3024845"/>
                <a:gd name="connsiteY270" fmla="*/ 460458 h 834218"/>
                <a:gd name="connsiteX271" fmla="*/ 1491138 w 3024845"/>
                <a:gd name="connsiteY271" fmla="*/ 460458 h 834218"/>
                <a:gd name="connsiteX272" fmla="*/ 1501778 w 3024845"/>
                <a:gd name="connsiteY272" fmla="*/ 460458 h 834218"/>
                <a:gd name="connsiteX273" fmla="*/ 1501778 w 3024845"/>
                <a:gd name="connsiteY273" fmla="*/ 447488 h 834218"/>
                <a:gd name="connsiteX274" fmla="*/ 1505832 w 3024845"/>
                <a:gd name="connsiteY274" fmla="*/ 447488 h 834218"/>
                <a:gd name="connsiteX275" fmla="*/ 1505832 w 3024845"/>
                <a:gd name="connsiteY275" fmla="*/ 460458 h 834218"/>
                <a:gd name="connsiteX276" fmla="*/ 1536232 w 3024845"/>
                <a:gd name="connsiteY276" fmla="*/ 460458 h 834218"/>
                <a:gd name="connsiteX277" fmla="*/ 1536232 w 3024845"/>
                <a:gd name="connsiteY277" fmla="*/ 430193 h 834218"/>
                <a:gd name="connsiteX278" fmla="*/ 1548392 w 3024845"/>
                <a:gd name="connsiteY278" fmla="*/ 430193 h 834218"/>
                <a:gd name="connsiteX279" fmla="*/ 1560552 w 3024845"/>
                <a:gd name="connsiteY279" fmla="*/ 428032 h 834218"/>
                <a:gd name="connsiteX280" fmla="*/ 1564606 w 3024845"/>
                <a:gd name="connsiteY280" fmla="*/ 430193 h 834218"/>
                <a:gd name="connsiteX281" fmla="*/ 1574739 w 3024845"/>
                <a:gd name="connsiteY281" fmla="*/ 430193 h 834218"/>
                <a:gd name="connsiteX282" fmla="*/ 1574739 w 3024845"/>
                <a:gd name="connsiteY282" fmla="*/ 460458 h 834218"/>
                <a:gd name="connsiteX283" fmla="*/ 1582846 w 3024845"/>
                <a:gd name="connsiteY283" fmla="*/ 460458 h 834218"/>
                <a:gd name="connsiteX284" fmla="*/ 1582846 w 3024845"/>
                <a:gd name="connsiteY284" fmla="*/ 477753 h 834218"/>
                <a:gd name="connsiteX285" fmla="*/ 1592182 w 3024845"/>
                <a:gd name="connsiteY285" fmla="*/ 478658 h 834218"/>
                <a:gd name="connsiteX286" fmla="*/ 1605140 w 3024845"/>
                <a:gd name="connsiteY286" fmla="*/ 478658 h 834218"/>
                <a:gd name="connsiteX287" fmla="*/ 1605140 w 3024845"/>
                <a:gd name="connsiteY287" fmla="*/ 462620 h 834218"/>
                <a:gd name="connsiteX288" fmla="*/ 1673096 w 3024845"/>
                <a:gd name="connsiteY288" fmla="*/ 462620 h 834218"/>
                <a:gd name="connsiteX289" fmla="*/ 1673096 w 3024845"/>
                <a:gd name="connsiteY289" fmla="*/ 377367 h 834218"/>
                <a:gd name="connsiteX290" fmla="*/ 1745104 w 3024845"/>
                <a:gd name="connsiteY290" fmla="*/ 377367 h 834218"/>
                <a:gd name="connsiteX291" fmla="*/ 1745104 w 3024845"/>
                <a:gd name="connsiteY291" fmla="*/ 456135 h 834218"/>
                <a:gd name="connsiteX292" fmla="*/ 1747008 w 3024845"/>
                <a:gd name="connsiteY292" fmla="*/ 456135 h 834218"/>
                <a:gd name="connsiteX293" fmla="*/ 1748250 w 3024845"/>
                <a:gd name="connsiteY293" fmla="*/ 478658 h 834218"/>
                <a:gd name="connsiteX294" fmla="*/ 1757926 w 3024845"/>
                <a:gd name="connsiteY294" fmla="*/ 478658 h 834218"/>
                <a:gd name="connsiteX295" fmla="*/ 1759168 w 3024845"/>
                <a:gd name="connsiteY295" fmla="*/ 456135 h 834218"/>
                <a:gd name="connsiteX296" fmla="*/ 1765248 w 3024845"/>
                <a:gd name="connsiteY296" fmla="*/ 456135 h 834218"/>
                <a:gd name="connsiteX297" fmla="*/ 1766490 w 3024845"/>
                <a:gd name="connsiteY297" fmla="*/ 478658 h 834218"/>
                <a:gd name="connsiteX298" fmla="*/ 1817112 w 3024845"/>
                <a:gd name="connsiteY298" fmla="*/ 478658 h 834218"/>
                <a:gd name="connsiteX299" fmla="*/ 1817112 w 3024845"/>
                <a:gd name="connsiteY299" fmla="*/ 315630 h 834218"/>
                <a:gd name="connsiteX300" fmla="*/ 2014439 w 3024845"/>
                <a:gd name="connsiteY300" fmla="*/ 315630 h 834218"/>
                <a:gd name="connsiteX301" fmla="*/ 2014439 w 3024845"/>
                <a:gd name="connsiteY301" fmla="*/ 478658 h 834218"/>
                <a:gd name="connsiteX302" fmla="*/ 2033136 w 3024845"/>
                <a:gd name="connsiteY302" fmla="*/ 478658 h 834218"/>
                <a:gd name="connsiteX303" fmla="*/ 2033136 w 3024845"/>
                <a:gd name="connsiteY303" fmla="*/ 395965 h 834218"/>
                <a:gd name="connsiteX304" fmla="*/ 2128256 w 3024845"/>
                <a:gd name="connsiteY304" fmla="*/ 395965 h 834218"/>
                <a:gd name="connsiteX305" fmla="*/ 2180720 w 3024845"/>
                <a:gd name="connsiteY305" fmla="*/ 330752 h 834218"/>
                <a:gd name="connsiteX306" fmla="*/ 2245574 w 3024845"/>
                <a:gd name="connsiteY306" fmla="*/ 330752 h 834218"/>
                <a:gd name="connsiteX307" fmla="*/ 2245574 w 3024845"/>
                <a:gd name="connsiteY307" fmla="*/ 406414 h 834218"/>
                <a:gd name="connsiteX308" fmla="*/ 2253681 w 3024845"/>
                <a:gd name="connsiteY308" fmla="*/ 406414 h 834218"/>
                <a:gd name="connsiteX309" fmla="*/ 2255708 w 3024845"/>
                <a:gd name="connsiteY309" fmla="*/ 399929 h 834218"/>
                <a:gd name="connsiteX310" fmla="*/ 2261788 w 3024845"/>
                <a:gd name="connsiteY310" fmla="*/ 399929 h 834218"/>
                <a:gd name="connsiteX311" fmla="*/ 2263815 w 3024845"/>
                <a:gd name="connsiteY311" fmla="*/ 408576 h 834218"/>
                <a:gd name="connsiteX312" fmla="*/ 2275975 w 3024845"/>
                <a:gd name="connsiteY312" fmla="*/ 408576 h 834218"/>
                <a:gd name="connsiteX313" fmla="*/ 2275975 w 3024845"/>
                <a:gd name="connsiteY313" fmla="*/ 402090 h 834218"/>
                <a:gd name="connsiteX314" fmla="*/ 2298268 w 3024845"/>
                <a:gd name="connsiteY314" fmla="*/ 402090 h 834218"/>
                <a:gd name="connsiteX315" fmla="*/ 2298268 w 3024845"/>
                <a:gd name="connsiteY315" fmla="*/ 408576 h 834218"/>
                <a:gd name="connsiteX316" fmla="*/ 2318535 w 3024845"/>
                <a:gd name="connsiteY316" fmla="*/ 408576 h 834218"/>
                <a:gd name="connsiteX317" fmla="*/ 2318535 w 3024845"/>
                <a:gd name="connsiteY317" fmla="*/ 453973 h 834218"/>
                <a:gd name="connsiteX318" fmla="*/ 2332722 w 3024845"/>
                <a:gd name="connsiteY318" fmla="*/ 453973 h 834218"/>
                <a:gd name="connsiteX319" fmla="*/ 2332722 w 3024845"/>
                <a:gd name="connsiteY319" fmla="*/ 441002 h 834218"/>
                <a:gd name="connsiteX320" fmla="*/ 2348936 w 3024845"/>
                <a:gd name="connsiteY320" fmla="*/ 441002 h 834218"/>
                <a:gd name="connsiteX321" fmla="*/ 2348936 w 3024845"/>
                <a:gd name="connsiteY321" fmla="*/ 261575 h 834218"/>
                <a:gd name="connsiteX322" fmla="*/ 2355016 w 3024845"/>
                <a:gd name="connsiteY322" fmla="*/ 255089 h 834218"/>
                <a:gd name="connsiteX323" fmla="*/ 2427977 w 3024845"/>
                <a:gd name="connsiteY323" fmla="*/ 255089 h 834218"/>
                <a:gd name="connsiteX324" fmla="*/ 2427977 w 3024845"/>
                <a:gd name="connsiteY324" fmla="*/ 263737 h 834218"/>
                <a:gd name="connsiteX325" fmla="*/ 2438110 w 3024845"/>
                <a:gd name="connsiteY325" fmla="*/ 263737 h 834218"/>
                <a:gd name="connsiteX326" fmla="*/ 2438110 w 3024845"/>
                <a:gd name="connsiteY326" fmla="*/ 378311 h 834218"/>
                <a:gd name="connsiteX327" fmla="*/ 2460404 w 3024845"/>
                <a:gd name="connsiteY327" fmla="*/ 378311 h 834218"/>
                <a:gd name="connsiteX328" fmla="*/ 2460404 w 3024845"/>
                <a:gd name="connsiteY328" fmla="*/ 311296 h 834218"/>
                <a:gd name="connsiteX329" fmla="*/ 2486751 w 3024845"/>
                <a:gd name="connsiteY329" fmla="*/ 311296 h 834218"/>
                <a:gd name="connsiteX330" fmla="*/ 2490804 w 3024845"/>
                <a:gd name="connsiteY330" fmla="*/ 306972 h 834218"/>
                <a:gd name="connsiteX331" fmla="*/ 2498911 w 3024845"/>
                <a:gd name="connsiteY331" fmla="*/ 306972 h 834218"/>
                <a:gd name="connsiteX332" fmla="*/ 2502964 w 3024845"/>
                <a:gd name="connsiteY332" fmla="*/ 311296 h 834218"/>
                <a:gd name="connsiteX333" fmla="*/ 2525258 w 3024845"/>
                <a:gd name="connsiteY333" fmla="*/ 311296 h 834218"/>
                <a:gd name="connsiteX334" fmla="*/ 2525258 w 3024845"/>
                <a:gd name="connsiteY334" fmla="*/ 194560 h 834218"/>
                <a:gd name="connsiteX335" fmla="*/ 2582005 w 3024845"/>
                <a:gd name="connsiteY335" fmla="*/ 183751 h 834218"/>
                <a:gd name="connsiteX336" fmla="*/ 2582005 w 3024845"/>
                <a:gd name="connsiteY336" fmla="*/ 184832 h 834218"/>
                <a:gd name="connsiteX337" fmla="*/ 2582005 w 3024845"/>
                <a:gd name="connsiteY337" fmla="*/ 192398 h 834218"/>
                <a:gd name="connsiteX338" fmla="*/ 2608352 w 3024845"/>
                <a:gd name="connsiteY338" fmla="*/ 192398 h 834218"/>
                <a:gd name="connsiteX339" fmla="*/ 2608352 w 3024845"/>
                <a:gd name="connsiteY339" fmla="*/ 447488 h 834218"/>
                <a:gd name="connsiteX340" fmla="*/ 2630646 w 3024845"/>
                <a:gd name="connsiteY340" fmla="*/ 447488 h 834218"/>
                <a:gd name="connsiteX341" fmla="*/ 2630646 w 3024845"/>
                <a:gd name="connsiteY341" fmla="*/ 443164 h 834218"/>
                <a:gd name="connsiteX342" fmla="*/ 2642806 w 3024845"/>
                <a:gd name="connsiteY342" fmla="*/ 443164 h 834218"/>
                <a:gd name="connsiteX343" fmla="*/ 2642806 w 3024845"/>
                <a:gd name="connsiteY343" fmla="*/ 447488 h 834218"/>
                <a:gd name="connsiteX344" fmla="*/ 2667126 w 3024845"/>
                <a:gd name="connsiteY344" fmla="*/ 447488 h 834218"/>
                <a:gd name="connsiteX345" fmla="*/ 2667126 w 3024845"/>
                <a:gd name="connsiteY345" fmla="*/ 434517 h 834218"/>
                <a:gd name="connsiteX346" fmla="*/ 2695500 w 3024845"/>
                <a:gd name="connsiteY346" fmla="*/ 434517 h 834218"/>
                <a:gd name="connsiteX347" fmla="*/ 2707660 w 3024845"/>
                <a:gd name="connsiteY347" fmla="*/ 430193 h 834218"/>
                <a:gd name="connsiteX348" fmla="*/ 2727927 w 3024845"/>
                <a:gd name="connsiteY348" fmla="*/ 434517 h 834218"/>
                <a:gd name="connsiteX349" fmla="*/ 2727927 w 3024845"/>
                <a:gd name="connsiteY349" fmla="*/ 417223 h 834218"/>
                <a:gd name="connsiteX350" fmla="*/ 2736034 w 3024845"/>
                <a:gd name="connsiteY350" fmla="*/ 417223 h 834218"/>
                <a:gd name="connsiteX351" fmla="*/ 2736034 w 3024845"/>
                <a:gd name="connsiteY351" fmla="*/ 404252 h 834218"/>
                <a:gd name="connsiteX352" fmla="*/ 2792781 w 3024845"/>
                <a:gd name="connsiteY352" fmla="*/ 404252 h 834218"/>
                <a:gd name="connsiteX353" fmla="*/ 2792781 w 3024845"/>
                <a:gd name="connsiteY353" fmla="*/ 373987 h 834218"/>
                <a:gd name="connsiteX354" fmla="*/ 2811021 w 3024845"/>
                <a:gd name="connsiteY354" fmla="*/ 373987 h 834218"/>
                <a:gd name="connsiteX355" fmla="*/ 2811021 w 3024845"/>
                <a:gd name="connsiteY355" fmla="*/ 367502 h 834218"/>
                <a:gd name="connsiteX356" fmla="*/ 2823181 w 3024845"/>
                <a:gd name="connsiteY356" fmla="*/ 367502 h 834218"/>
                <a:gd name="connsiteX357" fmla="*/ 2823181 w 3024845"/>
                <a:gd name="connsiteY357" fmla="*/ 373987 h 834218"/>
                <a:gd name="connsiteX358" fmla="*/ 2839395 w 3024845"/>
                <a:gd name="connsiteY358" fmla="*/ 373987 h 834218"/>
                <a:gd name="connsiteX359" fmla="*/ 2839395 w 3024845"/>
                <a:gd name="connsiteY359" fmla="*/ 423708 h 834218"/>
                <a:gd name="connsiteX360" fmla="*/ 2871822 w 3024845"/>
                <a:gd name="connsiteY360" fmla="*/ 423708 h 834218"/>
                <a:gd name="connsiteX361" fmla="*/ 2871822 w 3024845"/>
                <a:gd name="connsiteY361" fmla="*/ 397767 h 834218"/>
                <a:gd name="connsiteX362" fmla="*/ 2910329 w 3024845"/>
                <a:gd name="connsiteY362" fmla="*/ 397767 h 834218"/>
                <a:gd name="connsiteX363" fmla="*/ 2910329 w 3024845"/>
                <a:gd name="connsiteY363" fmla="*/ 367502 h 834218"/>
                <a:gd name="connsiteX364" fmla="*/ 2958970 w 3024845"/>
                <a:gd name="connsiteY364" fmla="*/ 367502 h 834218"/>
                <a:gd name="connsiteX365" fmla="*/ 2958970 w 3024845"/>
                <a:gd name="connsiteY365" fmla="*/ 478658 h 834218"/>
                <a:gd name="connsiteX366" fmla="*/ 2958970 w 3024845"/>
                <a:gd name="connsiteY366" fmla="*/ 492437 h 834218"/>
                <a:gd name="connsiteX367" fmla="*/ 3024845 w 3024845"/>
                <a:gd name="connsiteY367" fmla="*/ 492437 h 834218"/>
                <a:gd name="connsiteX368" fmla="*/ 3024845 w 3024845"/>
                <a:gd name="connsiteY368" fmla="*/ 834218 h 834218"/>
                <a:gd name="connsiteX369" fmla="*/ 2054 w 3024845"/>
                <a:gd name="connsiteY369" fmla="*/ 831885 h 834218"/>
                <a:gd name="connsiteX370" fmla="*/ 0 w 3024845"/>
                <a:gd name="connsiteY370" fmla="*/ 397767 h 834218"/>
                <a:gd name="connsiteX371" fmla="*/ 20267 w 3024845"/>
                <a:gd name="connsiteY371" fmla="*/ 397767 h 834218"/>
                <a:gd name="connsiteX372" fmla="*/ 20774 w 3024845"/>
                <a:gd name="connsiteY372" fmla="*/ 396686 h 834218"/>
                <a:gd name="connsiteX373" fmla="*/ 24320 w 3024845"/>
                <a:gd name="connsiteY373" fmla="*/ 389120 h 834218"/>
                <a:gd name="connsiteX374" fmla="*/ 26094 w 3024845"/>
                <a:gd name="connsiteY374" fmla="*/ 389390 h 834218"/>
                <a:gd name="connsiteX375" fmla="*/ 38507 w 3024845"/>
                <a:gd name="connsiteY375" fmla="*/ 391281 h 834218"/>
                <a:gd name="connsiteX376" fmla="*/ 39014 w 3024845"/>
                <a:gd name="connsiteY376" fmla="*/ 392633 h 834218"/>
                <a:gd name="connsiteX377" fmla="*/ 42560 w 3024845"/>
                <a:gd name="connsiteY377" fmla="*/ 402090 h 834218"/>
                <a:gd name="connsiteX378" fmla="*/ 68907 w 3024845"/>
                <a:gd name="connsiteY378" fmla="*/ 404252 h 834218"/>
                <a:gd name="connsiteX379" fmla="*/ 68907 w 3024845"/>
                <a:gd name="connsiteY379" fmla="*/ 281031 h 834218"/>
                <a:gd name="connsiteX380" fmla="*/ 70934 w 3024845"/>
                <a:gd name="connsiteY380" fmla="*/ 281031 h 834218"/>
                <a:gd name="connsiteX381" fmla="*/ 85121 w 3024845"/>
                <a:gd name="connsiteY381" fmla="*/ 281031 h 834218"/>
                <a:gd name="connsiteX382" fmla="*/ 85121 w 3024845"/>
                <a:gd name="connsiteY382" fmla="*/ 144839 h 834218"/>
                <a:gd name="connsiteX383" fmla="*/ 86894 w 3024845"/>
                <a:gd name="connsiteY383" fmla="*/ 144839 h 834218"/>
                <a:gd name="connsiteX384" fmla="*/ 99308 w 3024845"/>
                <a:gd name="connsiteY384" fmla="*/ 144839 h 834218"/>
                <a:gd name="connsiteX385" fmla="*/ 99308 w 3024845"/>
                <a:gd name="connsiteY385" fmla="*/ 30265 h 834218"/>
                <a:gd name="connsiteX386" fmla="*/ 103361 w 3024845"/>
                <a:gd name="connsiteY386" fmla="*/ 2161 h 834218"/>
                <a:gd name="connsiteX0" fmla="*/ 99308 w 3024845"/>
                <a:gd name="connsiteY0" fmla="*/ 36988 h 840941"/>
                <a:gd name="connsiteX1" fmla="*/ 200642 w 3024845"/>
                <a:gd name="connsiteY1" fmla="*/ 6723 h 840941"/>
                <a:gd name="connsiteX2" fmla="*/ 220909 w 3024845"/>
                <a:gd name="connsiteY2" fmla="*/ 151562 h 840941"/>
                <a:gd name="connsiteX3" fmla="*/ 223189 w 3024845"/>
                <a:gd name="connsiteY3" fmla="*/ 151562 h 840941"/>
                <a:gd name="connsiteX4" fmla="*/ 239150 w 3024845"/>
                <a:gd name="connsiteY4" fmla="*/ 151562 h 840941"/>
                <a:gd name="connsiteX5" fmla="*/ 239150 w 3024845"/>
                <a:gd name="connsiteY5" fmla="*/ 292077 h 840941"/>
                <a:gd name="connsiteX6" fmla="*/ 240670 w 3024845"/>
                <a:gd name="connsiteY6" fmla="*/ 291807 h 840941"/>
                <a:gd name="connsiteX7" fmla="*/ 251310 w 3024845"/>
                <a:gd name="connsiteY7" fmla="*/ 289916 h 840941"/>
                <a:gd name="connsiteX8" fmla="*/ 249283 w 3024845"/>
                <a:gd name="connsiteY8" fmla="*/ 378548 h 840941"/>
                <a:gd name="connsiteX9" fmla="*/ 250803 w 3024845"/>
                <a:gd name="connsiteY9" fmla="*/ 378819 h 840941"/>
                <a:gd name="connsiteX10" fmla="*/ 261443 w 3024845"/>
                <a:gd name="connsiteY10" fmla="*/ 380710 h 840941"/>
                <a:gd name="connsiteX11" fmla="*/ 261696 w 3024845"/>
                <a:gd name="connsiteY11" fmla="*/ 381521 h 840941"/>
                <a:gd name="connsiteX12" fmla="*/ 263470 w 3024845"/>
                <a:gd name="connsiteY12" fmla="*/ 387196 h 840941"/>
                <a:gd name="connsiteX13" fmla="*/ 264230 w 3024845"/>
                <a:gd name="connsiteY13" fmla="*/ 384764 h 840941"/>
                <a:gd name="connsiteX14" fmla="*/ 269550 w 3024845"/>
                <a:gd name="connsiteY14" fmla="*/ 367740 h 840941"/>
                <a:gd name="connsiteX15" fmla="*/ 271323 w 3024845"/>
                <a:gd name="connsiteY15" fmla="*/ 367740 h 840941"/>
                <a:gd name="connsiteX16" fmla="*/ 283737 w 3024845"/>
                <a:gd name="connsiteY16" fmla="*/ 367740 h 840941"/>
                <a:gd name="connsiteX17" fmla="*/ 283737 w 3024845"/>
                <a:gd name="connsiteY17" fmla="*/ 400166 h 840941"/>
                <a:gd name="connsiteX18" fmla="*/ 284750 w 3024845"/>
                <a:gd name="connsiteY18" fmla="*/ 400707 h 840941"/>
                <a:gd name="connsiteX19" fmla="*/ 291844 w 3024845"/>
                <a:gd name="connsiteY19" fmla="*/ 404490 h 840941"/>
                <a:gd name="connsiteX20" fmla="*/ 291844 w 3024845"/>
                <a:gd name="connsiteY20" fmla="*/ 405841 h 840941"/>
                <a:gd name="connsiteX21" fmla="*/ 291844 w 3024845"/>
                <a:gd name="connsiteY21" fmla="*/ 415299 h 840941"/>
                <a:gd name="connsiteX22" fmla="*/ 336431 w 3024845"/>
                <a:gd name="connsiteY22" fmla="*/ 415299 h 840941"/>
                <a:gd name="connsiteX23" fmla="*/ 336431 w 3024845"/>
                <a:gd name="connsiteY23" fmla="*/ 416380 h 840941"/>
                <a:gd name="connsiteX24" fmla="*/ 336431 w 3024845"/>
                <a:gd name="connsiteY24" fmla="*/ 423946 h 840941"/>
                <a:gd name="connsiteX25" fmla="*/ 338457 w 3024845"/>
                <a:gd name="connsiteY25" fmla="*/ 423946 h 840941"/>
                <a:gd name="connsiteX26" fmla="*/ 352644 w 3024845"/>
                <a:gd name="connsiteY26" fmla="*/ 423946 h 840941"/>
                <a:gd name="connsiteX27" fmla="*/ 352644 w 3024845"/>
                <a:gd name="connsiteY27" fmla="*/ 393681 h 840941"/>
                <a:gd name="connsiteX28" fmla="*/ 397231 w 3024845"/>
                <a:gd name="connsiteY28" fmla="*/ 393681 h 840941"/>
                <a:gd name="connsiteX29" fmla="*/ 397231 w 3024845"/>
                <a:gd name="connsiteY29" fmla="*/ 392330 h 840941"/>
                <a:gd name="connsiteX30" fmla="*/ 397231 w 3024845"/>
                <a:gd name="connsiteY30" fmla="*/ 382872 h 840941"/>
                <a:gd name="connsiteX31" fmla="*/ 398245 w 3024845"/>
                <a:gd name="connsiteY31" fmla="*/ 382872 h 840941"/>
                <a:gd name="connsiteX32" fmla="*/ 405338 w 3024845"/>
                <a:gd name="connsiteY32" fmla="*/ 382872 h 840941"/>
                <a:gd name="connsiteX33" fmla="*/ 405338 w 3024845"/>
                <a:gd name="connsiteY33" fmla="*/ 380981 h 840941"/>
                <a:gd name="connsiteX34" fmla="*/ 405338 w 3024845"/>
                <a:gd name="connsiteY34" fmla="*/ 367740 h 840941"/>
                <a:gd name="connsiteX35" fmla="*/ 406098 w 3024845"/>
                <a:gd name="connsiteY35" fmla="*/ 367740 h 840941"/>
                <a:gd name="connsiteX36" fmla="*/ 411418 w 3024845"/>
                <a:gd name="connsiteY36" fmla="*/ 367740 h 840941"/>
                <a:gd name="connsiteX37" fmla="*/ 411418 w 3024845"/>
                <a:gd name="connsiteY37" fmla="*/ 366659 h 840941"/>
                <a:gd name="connsiteX38" fmla="*/ 411418 w 3024845"/>
                <a:gd name="connsiteY38" fmla="*/ 359092 h 840941"/>
                <a:gd name="connsiteX39" fmla="*/ 413445 w 3024845"/>
                <a:gd name="connsiteY39" fmla="*/ 359092 h 840941"/>
                <a:gd name="connsiteX40" fmla="*/ 427632 w 3024845"/>
                <a:gd name="connsiteY40" fmla="*/ 359092 h 840941"/>
                <a:gd name="connsiteX41" fmla="*/ 427632 w 3024845"/>
                <a:gd name="connsiteY41" fmla="*/ 360173 h 840941"/>
                <a:gd name="connsiteX42" fmla="*/ 427632 w 3024845"/>
                <a:gd name="connsiteY42" fmla="*/ 367740 h 840941"/>
                <a:gd name="connsiteX43" fmla="*/ 449925 w 3024845"/>
                <a:gd name="connsiteY43" fmla="*/ 367740 h 840941"/>
                <a:gd name="connsiteX44" fmla="*/ 449925 w 3024845"/>
                <a:gd name="connsiteY44" fmla="*/ 365848 h 840941"/>
                <a:gd name="connsiteX45" fmla="*/ 449925 w 3024845"/>
                <a:gd name="connsiteY45" fmla="*/ 352607 h 840941"/>
                <a:gd name="connsiteX46" fmla="*/ 451699 w 3024845"/>
                <a:gd name="connsiteY46" fmla="*/ 352607 h 840941"/>
                <a:gd name="connsiteX47" fmla="*/ 464112 w 3024845"/>
                <a:gd name="connsiteY47" fmla="*/ 352607 h 840941"/>
                <a:gd name="connsiteX48" fmla="*/ 464112 w 3024845"/>
                <a:gd name="connsiteY48" fmla="*/ 376387 h 840941"/>
                <a:gd name="connsiteX49" fmla="*/ 465126 w 3024845"/>
                <a:gd name="connsiteY49" fmla="*/ 376387 h 840941"/>
                <a:gd name="connsiteX50" fmla="*/ 472219 w 3024845"/>
                <a:gd name="connsiteY50" fmla="*/ 376387 h 840941"/>
                <a:gd name="connsiteX51" fmla="*/ 472219 w 3024845"/>
                <a:gd name="connsiteY51" fmla="*/ 375306 h 840941"/>
                <a:gd name="connsiteX52" fmla="*/ 472219 w 3024845"/>
                <a:gd name="connsiteY52" fmla="*/ 367740 h 840941"/>
                <a:gd name="connsiteX53" fmla="*/ 473992 w 3024845"/>
                <a:gd name="connsiteY53" fmla="*/ 367740 h 840941"/>
                <a:gd name="connsiteX54" fmla="*/ 486406 w 3024845"/>
                <a:gd name="connsiteY54" fmla="*/ 367740 h 840941"/>
                <a:gd name="connsiteX55" fmla="*/ 486406 w 3024845"/>
                <a:gd name="connsiteY55" fmla="*/ 393681 h 840941"/>
                <a:gd name="connsiteX56" fmla="*/ 488433 w 3024845"/>
                <a:gd name="connsiteY56" fmla="*/ 393681 h 840941"/>
                <a:gd name="connsiteX57" fmla="*/ 502619 w 3024845"/>
                <a:gd name="connsiteY57" fmla="*/ 393681 h 840941"/>
                <a:gd name="connsiteX58" fmla="*/ 502619 w 3024845"/>
                <a:gd name="connsiteY58" fmla="*/ 395302 h 840941"/>
                <a:gd name="connsiteX59" fmla="*/ 502619 w 3024845"/>
                <a:gd name="connsiteY59" fmla="*/ 406652 h 840941"/>
                <a:gd name="connsiteX60" fmla="*/ 503379 w 3024845"/>
                <a:gd name="connsiteY60" fmla="*/ 406652 h 840941"/>
                <a:gd name="connsiteX61" fmla="*/ 508700 w 3024845"/>
                <a:gd name="connsiteY61" fmla="*/ 406652 h 840941"/>
                <a:gd name="connsiteX62" fmla="*/ 508700 w 3024845"/>
                <a:gd name="connsiteY62" fmla="*/ 405841 h 840941"/>
                <a:gd name="connsiteX63" fmla="*/ 508700 w 3024845"/>
                <a:gd name="connsiteY63" fmla="*/ 400166 h 840941"/>
                <a:gd name="connsiteX64" fmla="*/ 539100 w 3024845"/>
                <a:gd name="connsiteY64" fmla="*/ 400166 h 840941"/>
                <a:gd name="connsiteX65" fmla="*/ 539100 w 3024845"/>
                <a:gd name="connsiteY65" fmla="*/ 423946 h 840941"/>
                <a:gd name="connsiteX66" fmla="*/ 540113 w 3024845"/>
                <a:gd name="connsiteY66" fmla="*/ 423946 h 840941"/>
                <a:gd name="connsiteX67" fmla="*/ 547207 w 3024845"/>
                <a:gd name="connsiteY67" fmla="*/ 423946 h 840941"/>
                <a:gd name="connsiteX68" fmla="*/ 547207 w 3024845"/>
                <a:gd name="connsiteY68" fmla="*/ 425027 h 840941"/>
                <a:gd name="connsiteX69" fmla="*/ 547207 w 3024845"/>
                <a:gd name="connsiteY69" fmla="*/ 432593 h 840941"/>
                <a:gd name="connsiteX70" fmla="*/ 547967 w 3024845"/>
                <a:gd name="connsiteY70" fmla="*/ 432593 h 840941"/>
                <a:gd name="connsiteX71" fmla="*/ 553287 w 3024845"/>
                <a:gd name="connsiteY71" fmla="*/ 432593 h 840941"/>
                <a:gd name="connsiteX72" fmla="*/ 553287 w 3024845"/>
                <a:gd name="connsiteY72" fmla="*/ 430431 h 840941"/>
                <a:gd name="connsiteX73" fmla="*/ 553287 w 3024845"/>
                <a:gd name="connsiteY73" fmla="*/ 415299 h 840941"/>
                <a:gd name="connsiteX74" fmla="*/ 554300 w 3024845"/>
                <a:gd name="connsiteY74" fmla="*/ 415299 h 840941"/>
                <a:gd name="connsiteX75" fmla="*/ 561394 w 3024845"/>
                <a:gd name="connsiteY75" fmla="*/ 415299 h 840941"/>
                <a:gd name="connsiteX76" fmla="*/ 561394 w 3024845"/>
                <a:gd name="connsiteY76" fmla="*/ 416380 h 840941"/>
                <a:gd name="connsiteX77" fmla="*/ 561394 w 3024845"/>
                <a:gd name="connsiteY77" fmla="*/ 423946 h 840941"/>
                <a:gd name="connsiteX78" fmla="*/ 566714 w 3024845"/>
                <a:gd name="connsiteY78" fmla="*/ 421953 h 840941"/>
                <a:gd name="connsiteX79" fmla="*/ 567474 w 3024845"/>
                <a:gd name="connsiteY79" fmla="*/ 420973 h 840941"/>
                <a:gd name="connsiteX80" fmla="*/ 567474 w 3024845"/>
                <a:gd name="connsiteY80" fmla="*/ 415299 h 840941"/>
                <a:gd name="connsiteX81" fmla="*/ 605981 w 3024845"/>
                <a:gd name="connsiteY81" fmla="*/ 415299 h 840941"/>
                <a:gd name="connsiteX82" fmla="*/ 605981 w 3024845"/>
                <a:gd name="connsiteY82" fmla="*/ 439078 h 840941"/>
                <a:gd name="connsiteX83" fmla="*/ 608007 w 3024845"/>
                <a:gd name="connsiteY83" fmla="*/ 439078 h 840941"/>
                <a:gd name="connsiteX84" fmla="*/ 622194 w 3024845"/>
                <a:gd name="connsiteY84" fmla="*/ 439078 h 840941"/>
                <a:gd name="connsiteX85" fmla="*/ 622194 w 3024845"/>
                <a:gd name="connsiteY85" fmla="*/ 440159 h 840941"/>
                <a:gd name="connsiteX86" fmla="*/ 622194 w 3024845"/>
                <a:gd name="connsiteY86" fmla="*/ 447725 h 840941"/>
                <a:gd name="connsiteX87" fmla="*/ 623968 w 3024845"/>
                <a:gd name="connsiteY87" fmla="*/ 447725 h 840941"/>
                <a:gd name="connsiteX88" fmla="*/ 636381 w 3024845"/>
                <a:gd name="connsiteY88" fmla="*/ 447725 h 840941"/>
                <a:gd name="connsiteX89" fmla="*/ 636381 w 3024845"/>
                <a:gd name="connsiteY89" fmla="*/ 423946 h 840941"/>
                <a:gd name="connsiteX90" fmla="*/ 637394 w 3024845"/>
                <a:gd name="connsiteY90" fmla="*/ 423946 h 840941"/>
                <a:gd name="connsiteX91" fmla="*/ 644488 w 3024845"/>
                <a:gd name="connsiteY91" fmla="*/ 423946 h 840941"/>
                <a:gd name="connsiteX92" fmla="*/ 644488 w 3024845"/>
                <a:gd name="connsiteY92" fmla="*/ 391519 h 840941"/>
                <a:gd name="connsiteX93" fmla="*/ 645501 w 3024845"/>
                <a:gd name="connsiteY93" fmla="*/ 391519 h 840941"/>
                <a:gd name="connsiteX94" fmla="*/ 652595 w 3024845"/>
                <a:gd name="connsiteY94" fmla="*/ 391519 h 840941"/>
                <a:gd name="connsiteX95" fmla="*/ 652595 w 3024845"/>
                <a:gd name="connsiteY95" fmla="*/ 389628 h 840941"/>
                <a:gd name="connsiteX96" fmla="*/ 652595 w 3024845"/>
                <a:gd name="connsiteY96" fmla="*/ 376387 h 840941"/>
                <a:gd name="connsiteX97" fmla="*/ 651328 w 3024845"/>
                <a:gd name="connsiteY97" fmla="*/ 374765 h 840941"/>
                <a:gd name="connsiteX98" fmla="*/ 656648 w 3024845"/>
                <a:gd name="connsiteY98" fmla="*/ 363416 h 840941"/>
                <a:gd name="connsiteX99" fmla="*/ 664755 w 3024845"/>
                <a:gd name="connsiteY99" fmla="*/ 391519 h 840941"/>
                <a:gd name="connsiteX100" fmla="*/ 665515 w 3024845"/>
                <a:gd name="connsiteY100" fmla="*/ 391519 h 840941"/>
                <a:gd name="connsiteX101" fmla="*/ 670835 w 3024845"/>
                <a:gd name="connsiteY101" fmla="*/ 391519 h 840941"/>
                <a:gd name="connsiteX102" fmla="*/ 670835 w 3024845"/>
                <a:gd name="connsiteY102" fmla="*/ 285592 h 840941"/>
                <a:gd name="connsiteX103" fmla="*/ 672355 w 3024845"/>
                <a:gd name="connsiteY103" fmla="*/ 285592 h 840941"/>
                <a:gd name="connsiteX104" fmla="*/ 682995 w 3024845"/>
                <a:gd name="connsiteY104" fmla="*/ 285592 h 840941"/>
                <a:gd name="connsiteX105" fmla="*/ 682995 w 3024845"/>
                <a:gd name="connsiteY105" fmla="*/ 238033 h 840941"/>
                <a:gd name="connsiteX106" fmla="*/ 709342 w 3024845"/>
                <a:gd name="connsiteY106" fmla="*/ 238033 h 840941"/>
                <a:gd name="connsiteX107" fmla="*/ 709342 w 3024845"/>
                <a:gd name="connsiteY107" fmla="*/ 216415 h 840941"/>
                <a:gd name="connsiteX108" fmla="*/ 743796 w 3024845"/>
                <a:gd name="connsiteY108" fmla="*/ 216415 h 840941"/>
                <a:gd name="connsiteX109" fmla="*/ 743796 w 3024845"/>
                <a:gd name="connsiteY109" fmla="*/ 218847 h 840941"/>
                <a:gd name="connsiteX110" fmla="*/ 743796 w 3024845"/>
                <a:gd name="connsiteY110" fmla="*/ 235871 h 840941"/>
                <a:gd name="connsiteX111" fmla="*/ 746076 w 3024845"/>
                <a:gd name="connsiteY111" fmla="*/ 235871 h 840941"/>
                <a:gd name="connsiteX112" fmla="*/ 762036 w 3024845"/>
                <a:gd name="connsiteY112" fmla="*/ 235871 h 840941"/>
                <a:gd name="connsiteX113" fmla="*/ 762036 w 3024845"/>
                <a:gd name="connsiteY113" fmla="*/ 283430 h 840941"/>
                <a:gd name="connsiteX114" fmla="*/ 763049 w 3024845"/>
                <a:gd name="connsiteY114" fmla="*/ 283430 h 840941"/>
                <a:gd name="connsiteX115" fmla="*/ 770143 w 3024845"/>
                <a:gd name="connsiteY115" fmla="*/ 283430 h 840941"/>
                <a:gd name="connsiteX116" fmla="*/ 784330 w 3024845"/>
                <a:gd name="connsiteY116" fmla="*/ 287754 h 840941"/>
                <a:gd name="connsiteX117" fmla="*/ 784330 w 3024845"/>
                <a:gd name="connsiteY117" fmla="*/ 326666 h 840941"/>
                <a:gd name="connsiteX118" fmla="*/ 785343 w 3024845"/>
                <a:gd name="connsiteY118" fmla="*/ 326666 h 840941"/>
                <a:gd name="connsiteX119" fmla="*/ 792436 w 3024845"/>
                <a:gd name="connsiteY119" fmla="*/ 326666 h 840941"/>
                <a:gd name="connsiteX120" fmla="*/ 792436 w 3024845"/>
                <a:gd name="connsiteY120" fmla="*/ 328287 h 840941"/>
                <a:gd name="connsiteX121" fmla="*/ 792436 w 3024845"/>
                <a:gd name="connsiteY121" fmla="*/ 339636 h 840941"/>
                <a:gd name="connsiteX122" fmla="*/ 794463 w 3024845"/>
                <a:gd name="connsiteY122" fmla="*/ 339636 h 840941"/>
                <a:gd name="connsiteX123" fmla="*/ 808650 w 3024845"/>
                <a:gd name="connsiteY123" fmla="*/ 339636 h 840941"/>
                <a:gd name="connsiteX124" fmla="*/ 814730 w 3024845"/>
                <a:gd name="connsiteY124" fmla="*/ 346122 h 840941"/>
                <a:gd name="connsiteX125" fmla="*/ 814730 w 3024845"/>
                <a:gd name="connsiteY125" fmla="*/ 367740 h 840941"/>
                <a:gd name="connsiteX126" fmla="*/ 817010 w 3024845"/>
                <a:gd name="connsiteY126" fmla="*/ 367740 h 840941"/>
                <a:gd name="connsiteX127" fmla="*/ 832970 w 3024845"/>
                <a:gd name="connsiteY127" fmla="*/ 367740 h 840941"/>
                <a:gd name="connsiteX128" fmla="*/ 832970 w 3024845"/>
                <a:gd name="connsiteY128" fmla="*/ 368820 h 840941"/>
                <a:gd name="connsiteX129" fmla="*/ 832970 w 3024845"/>
                <a:gd name="connsiteY129" fmla="*/ 376387 h 840941"/>
                <a:gd name="connsiteX130" fmla="*/ 834237 w 3024845"/>
                <a:gd name="connsiteY130" fmla="*/ 376387 h 840941"/>
                <a:gd name="connsiteX131" fmla="*/ 843104 w 3024845"/>
                <a:gd name="connsiteY131" fmla="*/ 376387 h 840941"/>
                <a:gd name="connsiteX132" fmla="*/ 843104 w 3024845"/>
                <a:gd name="connsiteY132" fmla="*/ 378548 h 840941"/>
                <a:gd name="connsiteX133" fmla="*/ 843104 w 3024845"/>
                <a:gd name="connsiteY133" fmla="*/ 393681 h 840941"/>
                <a:gd name="connsiteX134" fmla="*/ 847157 w 3024845"/>
                <a:gd name="connsiteY134" fmla="*/ 391789 h 840941"/>
                <a:gd name="connsiteX135" fmla="*/ 847157 w 3024845"/>
                <a:gd name="connsiteY135" fmla="*/ 378548 h 840941"/>
                <a:gd name="connsiteX136" fmla="*/ 848170 w 3024845"/>
                <a:gd name="connsiteY136" fmla="*/ 378548 h 840941"/>
                <a:gd name="connsiteX137" fmla="*/ 855264 w 3024845"/>
                <a:gd name="connsiteY137" fmla="*/ 378548 h 840941"/>
                <a:gd name="connsiteX138" fmla="*/ 855264 w 3024845"/>
                <a:gd name="connsiteY138" fmla="*/ 380170 h 840941"/>
                <a:gd name="connsiteX139" fmla="*/ 855264 w 3024845"/>
                <a:gd name="connsiteY139" fmla="*/ 391519 h 840941"/>
                <a:gd name="connsiteX140" fmla="*/ 856024 w 3024845"/>
                <a:gd name="connsiteY140" fmla="*/ 391519 h 840941"/>
                <a:gd name="connsiteX141" fmla="*/ 861344 w 3024845"/>
                <a:gd name="connsiteY141" fmla="*/ 391519 h 840941"/>
                <a:gd name="connsiteX142" fmla="*/ 909984 w 3024845"/>
                <a:gd name="connsiteY142" fmla="*/ 387196 h 840941"/>
                <a:gd name="connsiteX143" fmla="*/ 909984 w 3024845"/>
                <a:gd name="connsiteY143" fmla="*/ 388547 h 840941"/>
                <a:gd name="connsiteX144" fmla="*/ 909984 w 3024845"/>
                <a:gd name="connsiteY144" fmla="*/ 398004 h 840941"/>
                <a:gd name="connsiteX145" fmla="*/ 910744 w 3024845"/>
                <a:gd name="connsiteY145" fmla="*/ 398004 h 840941"/>
                <a:gd name="connsiteX146" fmla="*/ 916065 w 3024845"/>
                <a:gd name="connsiteY146" fmla="*/ 398004 h 840941"/>
                <a:gd name="connsiteX147" fmla="*/ 916065 w 3024845"/>
                <a:gd name="connsiteY147" fmla="*/ 400166 h 840941"/>
                <a:gd name="connsiteX148" fmla="*/ 916065 w 3024845"/>
                <a:gd name="connsiteY148" fmla="*/ 415299 h 840941"/>
                <a:gd name="connsiteX149" fmla="*/ 918091 w 3024845"/>
                <a:gd name="connsiteY149" fmla="*/ 413948 h 840941"/>
                <a:gd name="connsiteX150" fmla="*/ 932278 w 3024845"/>
                <a:gd name="connsiteY150" fmla="*/ 404490 h 840941"/>
                <a:gd name="connsiteX151" fmla="*/ 938358 w 3024845"/>
                <a:gd name="connsiteY151" fmla="*/ 363416 h 840941"/>
                <a:gd name="connsiteX152" fmla="*/ 939118 w 3024845"/>
                <a:gd name="connsiteY152" fmla="*/ 363146 h 840941"/>
                <a:gd name="connsiteX153" fmla="*/ 944438 w 3024845"/>
                <a:gd name="connsiteY153" fmla="*/ 361254 h 840941"/>
                <a:gd name="connsiteX154" fmla="*/ 946465 w 3024845"/>
                <a:gd name="connsiteY154" fmla="*/ 292077 h 840941"/>
                <a:gd name="connsiteX155" fmla="*/ 948492 w 3024845"/>
                <a:gd name="connsiteY155" fmla="*/ 361254 h 840941"/>
                <a:gd name="connsiteX156" fmla="*/ 949252 w 3024845"/>
                <a:gd name="connsiteY156" fmla="*/ 361524 h 840941"/>
                <a:gd name="connsiteX157" fmla="*/ 954572 w 3024845"/>
                <a:gd name="connsiteY157" fmla="*/ 363416 h 840941"/>
                <a:gd name="connsiteX158" fmla="*/ 954572 w 3024845"/>
                <a:gd name="connsiteY158" fmla="*/ 276945 h 840941"/>
                <a:gd name="connsiteX159" fmla="*/ 958625 w 3024845"/>
                <a:gd name="connsiteY159" fmla="*/ 244518 h 840941"/>
                <a:gd name="connsiteX160" fmla="*/ 997132 w 3024845"/>
                <a:gd name="connsiteY160" fmla="*/ 244518 h 840941"/>
                <a:gd name="connsiteX161" fmla="*/ 997132 w 3024845"/>
                <a:gd name="connsiteY161" fmla="*/ 276945 h 840941"/>
                <a:gd name="connsiteX162" fmla="*/ 997892 w 3024845"/>
                <a:gd name="connsiteY162" fmla="*/ 276945 h 840941"/>
                <a:gd name="connsiteX163" fmla="*/ 1003212 w 3024845"/>
                <a:gd name="connsiteY163" fmla="*/ 276945 h 840941"/>
                <a:gd name="connsiteX164" fmla="*/ 1003212 w 3024845"/>
                <a:gd name="connsiteY164" fmla="*/ 194797 h 840941"/>
                <a:gd name="connsiteX165" fmla="*/ 1004986 w 3024845"/>
                <a:gd name="connsiteY165" fmla="*/ 194797 h 840941"/>
                <a:gd name="connsiteX166" fmla="*/ 1017399 w 3024845"/>
                <a:gd name="connsiteY166" fmla="*/ 194797 h 840941"/>
                <a:gd name="connsiteX167" fmla="*/ 1017399 w 3024845"/>
                <a:gd name="connsiteY167" fmla="*/ 192906 h 840941"/>
                <a:gd name="connsiteX168" fmla="*/ 1017399 w 3024845"/>
                <a:gd name="connsiteY168" fmla="*/ 179665 h 840941"/>
                <a:gd name="connsiteX169" fmla="*/ 1039693 w 3024845"/>
                <a:gd name="connsiteY169" fmla="*/ 179665 h 840941"/>
                <a:gd name="connsiteX170" fmla="*/ 1039693 w 3024845"/>
                <a:gd name="connsiteY170" fmla="*/ 178584 h 840941"/>
                <a:gd name="connsiteX171" fmla="*/ 1039693 w 3024845"/>
                <a:gd name="connsiteY171" fmla="*/ 171018 h 840941"/>
                <a:gd name="connsiteX172" fmla="*/ 1041466 w 3024845"/>
                <a:gd name="connsiteY172" fmla="*/ 171018 h 840941"/>
                <a:gd name="connsiteX173" fmla="*/ 1053880 w 3024845"/>
                <a:gd name="connsiteY173" fmla="*/ 171018 h 840941"/>
                <a:gd name="connsiteX174" fmla="*/ 1053880 w 3024845"/>
                <a:gd name="connsiteY174" fmla="*/ 172099 h 840941"/>
                <a:gd name="connsiteX175" fmla="*/ 1053880 w 3024845"/>
                <a:gd name="connsiteY175" fmla="*/ 179665 h 840941"/>
                <a:gd name="connsiteX176" fmla="*/ 1054640 w 3024845"/>
                <a:gd name="connsiteY176" fmla="*/ 179665 h 840941"/>
                <a:gd name="connsiteX177" fmla="*/ 1059960 w 3024845"/>
                <a:gd name="connsiteY177" fmla="*/ 179665 h 840941"/>
                <a:gd name="connsiteX178" fmla="*/ 1070093 w 3024845"/>
                <a:gd name="connsiteY178" fmla="*/ 175341 h 840941"/>
                <a:gd name="connsiteX179" fmla="*/ 1074146 w 3024845"/>
                <a:gd name="connsiteY179" fmla="*/ 178584 h 840941"/>
                <a:gd name="connsiteX180" fmla="*/ 1074146 w 3024845"/>
                <a:gd name="connsiteY180" fmla="*/ 171018 h 840941"/>
                <a:gd name="connsiteX181" fmla="*/ 1076426 w 3024845"/>
                <a:gd name="connsiteY181" fmla="*/ 171018 h 840941"/>
                <a:gd name="connsiteX182" fmla="*/ 1092387 w 3024845"/>
                <a:gd name="connsiteY182" fmla="*/ 171018 h 840941"/>
                <a:gd name="connsiteX183" fmla="*/ 1092387 w 3024845"/>
                <a:gd name="connsiteY183" fmla="*/ 172099 h 840941"/>
                <a:gd name="connsiteX184" fmla="*/ 1092387 w 3024845"/>
                <a:gd name="connsiteY184" fmla="*/ 179665 h 840941"/>
                <a:gd name="connsiteX185" fmla="*/ 1122787 w 3024845"/>
                <a:gd name="connsiteY185" fmla="*/ 179665 h 840941"/>
                <a:gd name="connsiteX186" fmla="*/ 1122787 w 3024845"/>
                <a:gd name="connsiteY186" fmla="*/ 181286 h 840941"/>
                <a:gd name="connsiteX187" fmla="*/ 1122787 w 3024845"/>
                <a:gd name="connsiteY187" fmla="*/ 192636 h 840941"/>
                <a:gd name="connsiteX188" fmla="*/ 1149134 w 3024845"/>
                <a:gd name="connsiteY188" fmla="*/ 192636 h 840941"/>
                <a:gd name="connsiteX189" fmla="*/ 1149134 w 3024845"/>
                <a:gd name="connsiteY189" fmla="*/ 222900 h 840941"/>
                <a:gd name="connsiteX190" fmla="*/ 1149894 w 3024845"/>
                <a:gd name="connsiteY190" fmla="*/ 222900 h 840941"/>
                <a:gd name="connsiteX191" fmla="*/ 1155214 w 3024845"/>
                <a:gd name="connsiteY191" fmla="*/ 222900 h 840941"/>
                <a:gd name="connsiteX192" fmla="*/ 1155214 w 3024845"/>
                <a:gd name="connsiteY192" fmla="*/ 223981 h 840941"/>
                <a:gd name="connsiteX193" fmla="*/ 1155214 w 3024845"/>
                <a:gd name="connsiteY193" fmla="*/ 231548 h 840941"/>
                <a:gd name="connsiteX194" fmla="*/ 1159268 w 3024845"/>
                <a:gd name="connsiteY194" fmla="*/ 261812 h 840941"/>
                <a:gd name="connsiteX195" fmla="*/ 1160028 w 3024845"/>
                <a:gd name="connsiteY195" fmla="*/ 261812 h 840941"/>
                <a:gd name="connsiteX196" fmla="*/ 1165348 w 3024845"/>
                <a:gd name="connsiteY196" fmla="*/ 261812 h 840941"/>
                <a:gd name="connsiteX197" fmla="*/ 1165348 w 3024845"/>
                <a:gd name="connsiteY197" fmla="*/ 262623 h 840941"/>
                <a:gd name="connsiteX198" fmla="*/ 1165348 w 3024845"/>
                <a:gd name="connsiteY198" fmla="*/ 268298 h 840941"/>
                <a:gd name="connsiteX199" fmla="*/ 1166361 w 3024845"/>
                <a:gd name="connsiteY199" fmla="*/ 268298 h 840941"/>
                <a:gd name="connsiteX200" fmla="*/ 1173454 w 3024845"/>
                <a:gd name="connsiteY200" fmla="*/ 268298 h 840941"/>
                <a:gd name="connsiteX201" fmla="*/ 1173454 w 3024845"/>
                <a:gd name="connsiteY201" fmla="*/ 298563 h 840941"/>
                <a:gd name="connsiteX202" fmla="*/ 1175481 w 3024845"/>
                <a:gd name="connsiteY202" fmla="*/ 298563 h 840941"/>
                <a:gd name="connsiteX203" fmla="*/ 1189668 w 3024845"/>
                <a:gd name="connsiteY203" fmla="*/ 298563 h 840941"/>
                <a:gd name="connsiteX204" fmla="*/ 1189668 w 3024845"/>
                <a:gd name="connsiteY204" fmla="*/ 322342 h 840941"/>
                <a:gd name="connsiteX205" fmla="*/ 1191695 w 3024845"/>
                <a:gd name="connsiteY205" fmla="*/ 323963 h 840941"/>
                <a:gd name="connsiteX206" fmla="*/ 1191695 w 3024845"/>
                <a:gd name="connsiteY206" fmla="*/ 335313 h 840941"/>
                <a:gd name="connsiteX207" fmla="*/ 1192455 w 3024845"/>
                <a:gd name="connsiteY207" fmla="*/ 335313 h 840941"/>
                <a:gd name="connsiteX208" fmla="*/ 1197775 w 3024845"/>
                <a:gd name="connsiteY208" fmla="*/ 335313 h 840941"/>
                <a:gd name="connsiteX209" fmla="*/ 1197775 w 3024845"/>
                <a:gd name="connsiteY209" fmla="*/ 359092 h 840941"/>
                <a:gd name="connsiteX210" fmla="*/ 1199041 w 3024845"/>
                <a:gd name="connsiteY210" fmla="*/ 359092 h 840941"/>
                <a:gd name="connsiteX211" fmla="*/ 1207908 w 3024845"/>
                <a:gd name="connsiteY211" fmla="*/ 359092 h 840941"/>
                <a:gd name="connsiteX212" fmla="*/ 1209935 w 3024845"/>
                <a:gd name="connsiteY212" fmla="*/ 363146 h 840941"/>
                <a:gd name="connsiteX213" fmla="*/ 1209935 w 3024845"/>
                <a:gd name="connsiteY213" fmla="*/ 376387 h 840941"/>
                <a:gd name="connsiteX214" fmla="*/ 1211455 w 3024845"/>
                <a:gd name="connsiteY214" fmla="*/ 374495 h 840941"/>
                <a:gd name="connsiteX215" fmla="*/ 1222095 w 3024845"/>
                <a:gd name="connsiteY215" fmla="*/ 361254 h 840941"/>
                <a:gd name="connsiteX216" fmla="*/ 1250469 w 3024845"/>
                <a:gd name="connsiteY216" fmla="*/ 361254 h 840941"/>
                <a:gd name="connsiteX217" fmla="*/ 1250469 w 3024845"/>
                <a:gd name="connsiteY217" fmla="*/ 447725 h 840941"/>
                <a:gd name="connsiteX218" fmla="*/ 1251229 w 3024845"/>
                <a:gd name="connsiteY218" fmla="*/ 447725 h 840941"/>
                <a:gd name="connsiteX219" fmla="*/ 1256549 w 3024845"/>
                <a:gd name="connsiteY219" fmla="*/ 447725 h 840941"/>
                <a:gd name="connsiteX220" fmla="*/ 1257309 w 3024845"/>
                <a:gd name="connsiteY220" fmla="*/ 446374 h 840941"/>
                <a:gd name="connsiteX221" fmla="*/ 1262629 w 3024845"/>
                <a:gd name="connsiteY221" fmla="*/ 436916 h 840941"/>
                <a:gd name="connsiteX222" fmla="*/ 1262629 w 3024845"/>
                <a:gd name="connsiteY222" fmla="*/ 438808 h 840941"/>
                <a:gd name="connsiteX223" fmla="*/ 1262629 w 3024845"/>
                <a:gd name="connsiteY223" fmla="*/ 452049 h 840941"/>
                <a:gd name="connsiteX224" fmla="*/ 1266682 w 3024845"/>
                <a:gd name="connsiteY224" fmla="*/ 406652 h 840941"/>
                <a:gd name="connsiteX225" fmla="*/ 1267442 w 3024845"/>
                <a:gd name="connsiteY225" fmla="*/ 406652 h 840941"/>
                <a:gd name="connsiteX226" fmla="*/ 1272762 w 3024845"/>
                <a:gd name="connsiteY226" fmla="*/ 406652 h 840941"/>
                <a:gd name="connsiteX227" fmla="*/ 1272762 w 3024845"/>
                <a:gd name="connsiteY227" fmla="*/ 341798 h 840941"/>
                <a:gd name="connsiteX228" fmla="*/ 1273776 w 3024845"/>
                <a:gd name="connsiteY228" fmla="*/ 341798 h 840941"/>
                <a:gd name="connsiteX229" fmla="*/ 1280869 w 3024845"/>
                <a:gd name="connsiteY229" fmla="*/ 341798 h 840941"/>
                <a:gd name="connsiteX230" fmla="*/ 1293029 w 3024845"/>
                <a:gd name="connsiteY230" fmla="*/ 298563 h 840941"/>
                <a:gd name="connsiteX231" fmla="*/ 1294296 w 3024845"/>
                <a:gd name="connsiteY231" fmla="*/ 298563 h 840941"/>
                <a:gd name="connsiteX232" fmla="*/ 1303163 w 3024845"/>
                <a:gd name="connsiteY232" fmla="*/ 298563 h 840941"/>
                <a:gd name="connsiteX233" fmla="*/ 1313296 w 3024845"/>
                <a:gd name="connsiteY233" fmla="*/ 341798 h 840941"/>
                <a:gd name="connsiteX234" fmla="*/ 1314309 w 3024845"/>
                <a:gd name="connsiteY234" fmla="*/ 341798 h 840941"/>
                <a:gd name="connsiteX235" fmla="*/ 1321403 w 3024845"/>
                <a:gd name="connsiteY235" fmla="*/ 341798 h 840941"/>
                <a:gd name="connsiteX236" fmla="*/ 1321403 w 3024845"/>
                <a:gd name="connsiteY236" fmla="*/ 380710 h 840941"/>
                <a:gd name="connsiteX237" fmla="*/ 1323176 w 3024845"/>
                <a:gd name="connsiteY237" fmla="*/ 380710 h 840941"/>
                <a:gd name="connsiteX238" fmla="*/ 1335590 w 3024845"/>
                <a:gd name="connsiteY238" fmla="*/ 380710 h 840941"/>
                <a:gd name="connsiteX239" fmla="*/ 1335590 w 3024845"/>
                <a:gd name="connsiteY239" fmla="*/ 382872 h 840941"/>
                <a:gd name="connsiteX240" fmla="*/ 1335590 w 3024845"/>
                <a:gd name="connsiteY240" fmla="*/ 398004 h 840941"/>
                <a:gd name="connsiteX241" fmla="*/ 1339643 w 3024845"/>
                <a:gd name="connsiteY241" fmla="*/ 395843 h 840941"/>
                <a:gd name="connsiteX242" fmla="*/ 1339643 w 3024845"/>
                <a:gd name="connsiteY242" fmla="*/ 380710 h 840941"/>
                <a:gd name="connsiteX243" fmla="*/ 1341163 w 3024845"/>
                <a:gd name="connsiteY243" fmla="*/ 380710 h 840941"/>
                <a:gd name="connsiteX244" fmla="*/ 1351803 w 3024845"/>
                <a:gd name="connsiteY244" fmla="*/ 380710 h 840941"/>
                <a:gd name="connsiteX245" fmla="*/ 1351803 w 3024845"/>
                <a:gd name="connsiteY245" fmla="*/ 382331 h 840941"/>
                <a:gd name="connsiteX246" fmla="*/ 1351803 w 3024845"/>
                <a:gd name="connsiteY246" fmla="*/ 393681 h 840941"/>
                <a:gd name="connsiteX247" fmla="*/ 1382204 w 3024845"/>
                <a:gd name="connsiteY247" fmla="*/ 393681 h 840941"/>
                <a:gd name="connsiteX248" fmla="*/ 1382204 w 3024845"/>
                <a:gd name="connsiteY248" fmla="*/ 356931 h 840941"/>
                <a:gd name="connsiteX249" fmla="*/ 1383470 w 3024845"/>
                <a:gd name="connsiteY249" fmla="*/ 356931 h 840941"/>
                <a:gd name="connsiteX250" fmla="*/ 1392337 w 3024845"/>
                <a:gd name="connsiteY250" fmla="*/ 356931 h 840941"/>
                <a:gd name="connsiteX251" fmla="*/ 1392337 w 3024845"/>
                <a:gd name="connsiteY251" fmla="*/ 378548 h 840941"/>
                <a:gd name="connsiteX252" fmla="*/ 1394364 w 3024845"/>
                <a:gd name="connsiteY252" fmla="*/ 346122 h 840941"/>
                <a:gd name="connsiteX253" fmla="*/ 1416657 w 3024845"/>
                <a:gd name="connsiteY253" fmla="*/ 346122 h 840941"/>
                <a:gd name="connsiteX254" fmla="*/ 1416657 w 3024845"/>
                <a:gd name="connsiteY254" fmla="*/ 344500 h 840941"/>
                <a:gd name="connsiteX255" fmla="*/ 1416657 w 3024845"/>
                <a:gd name="connsiteY255" fmla="*/ 333151 h 840941"/>
                <a:gd name="connsiteX256" fmla="*/ 1417417 w 3024845"/>
                <a:gd name="connsiteY256" fmla="*/ 333151 h 840941"/>
                <a:gd name="connsiteX257" fmla="*/ 1422737 w 3024845"/>
                <a:gd name="connsiteY257" fmla="*/ 333151 h 840941"/>
                <a:gd name="connsiteX258" fmla="*/ 1422737 w 3024845"/>
                <a:gd name="connsiteY258" fmla="*/ 331260 h 840941"/>
                <a:gd name="connsiteX259" fmla="*/ 1422737 w 3024845"/>
                <a:gd name="connsiteY259" fmla="*/ 318019 h 840941"/>
                <a:gd name="connsiteX260" fmla="*/ 1426791 w 3024845"/>
                <a:gd name="connsiteY260" fmla="*/ 324504 h 840941"/>
                <a:gd name="connsiteX261" fmla="*/ 1429071 w 3024845"/>
                <a:gd name="connsiteY261" fmla="*/ 324504 h 840941"/>
                <a:gd name="connsiteX262" fmla="*/ 1445031 w 3024845"/>
                <a:gd name="connsiteY262" fmla="*/ 324504 h 840941"/>
                <a:gd name="connsiteX263" fmla="*/ 1445031 w 3024845"/>
                <a:gd name="connsiteY263" fmla="*/ 323693 h 840941"/>
                <a:gd name="connsiteX264" fmla="*/ 1445031 w 3024845"/>
                <a:gd name="connsiteY264" fmla="*/ 318019 h 840941"/>
                <a:gd name="connsiteX265" fmla="*/ 1445791 w 3024845"/>
                <a:gd name="connsiteY265" fmla="*/ 318019 h 840941"/>
                <a:gd name="connsiteX266" fmla="*/ 1451111 w 3024845"/>
                <a:gd name="connsiteY266" fmla="*/ 318019 h 840941"/>
                <a:gd name="connsiteX267" fmla="*/ 1451111 w 3024845"/>
                <a:gd name="connsiteY267" fmla="*/ 319370 h 840941"/>
                <a:gd name="connsiteX268" fmla="*/ 1451111 w 3024845"/>
                <a:gd name="connsiteY268" fmla="*/ 328828 h 840941"/>
                <a:gd name="connsiteX269" fmla="*/ 1489618 w 3024845"/>
                <a:gd name="connsiteY269" fmla="*/ 328828 h 840941"/>
                <a:gd name="connsiteX270" fmla="*/ 1489618 w 3024845"/>
                <a:gd name="connsiteY270" fmla="*/ 467181 h 840941"/>
                <a:gd name="connsiteX271" fmla="*/ 1491138 w 3024845"/>
                <a:gd name="connsiteY271" fmla="*/ 467181 h 840941"/>
                <a:gd name="connsiteX272" fmla="*/ 1501778 w 3024845"/>
                <a:gd name="connsiteY272" fmla="*/ 467181 h 840941"/>
                <a:gd name="connsiteX273" fmla="*/ 1501778 w 3024845"/>
                <a:gd name="connsiteY273" fmla="*/ 454211 h 840941"/>
                <a:gd name="connsiteX274" fmla="*/ 1505832 w 3024845"/>
                <a:gd name="connsiteY274" fmla="*/ 454211 h 840941"/>
                <a:gd name="connsiteX275" fmla="*/ 1505832 w 3024845"/>
                <a:gd name="connsiteY275" fmla="*/ 467181 h 840941"/>
                <a:gd name="connsiteX276" fmla="*/ 1536232 w 3024845"/>
                <a:gd name="connsiteY276" fmla="*/ 467181 h 840941"/>
                <a:gd name="connsiteX277" fmla="*/ 1536232 w 3024845"/>
                <a:gd name="connsiteY277" fmla="*/ 436916 h 840941"/>
                <a:gd name="connsiteX278" fmla="*/ 1548392 w 3024845"/>
                <a:gd name="connsiteY278" fmla="*/ 436916 h 840941"/>
                <a:gd name="connsiteX279" fmla="*/ 1560552 w 3024845"/>
                <a:gd name="connsiteY279" fmla="*/ 434755 h 840941"/>
                <a:gd name="connsiteX280" fmla="*/ 1564606 w 3024845"/>
                <a:gd name="connsiteY280" fmla="*/ 436916 h 840941"/>
                <a:gd name="connsiteX281" fmla="*/ 1574739 w 3024845"/>
                <a:gd name="connsiteY281" fmla="*/ 436916 h 840941"/>
                <a:gd name="connsiteX282" fmla="*/ 1574739 w 3024845"/>
                <a:gd name="connsiteY282" fmla="*/ 467181 h 840941"/>
                <a:gd name="connsiteX283" fmla="*/ 1582846 w 3024845"/>
                <a:gd name="connsiteY283" fmla="*/ 467181 h 840941"/>
                <a:gd name="connsiteX284" fmla="*/ 1582846 w 3024845"/>
                <a:gd name="connsiteY284" fmla="*/ 484476 h 840941"/>
                <a:gd name="connsiteX285" fmla="*/ 1592182 w 3024845"/>
                <a:gd name="connsiteY285" fmla="*/ 485381 h 840941"/>
                <a:gd name="connsiteX286" fmla="*/ 1605140 w 3024845"/>
                <a:gd name="connsiteY286" fmla="*/ 485381 h 840941"/>
                <a:gd name="connsiteX287" fmla="*/ 1605140 w 3024845"/>
                <a:gd name="connsiteY287" fmla="*/ 469343 h 840941"/>
                <a:gd name="connsiteX288" fmla="*/ 1673096 w 3024845"/>
                <a:gd name="connsiteY288" fmla="*/ 469343 h 840941"/>
                <a:gd name="connsiteX289" fmla="*/ 1673096 w 3024845"/>
                <a:gd name="connsiteY289" fmla="*/ 384090 h 840941"/>
                <a:gd name="connsiteX290" fmla="*/ 1745104 w 3024845"/>
                <a:gd name="connsiteY290" fmla="*/ 384090 h 840941"/>
                <a:gd name="connsiteX291" fmla="*/ 1745104 w 3024845"/>
                <a:gd name="connsiteY291" fmla="*/ 462858 h 840941"/>
                <a:gd name="connsiteX292" fmla="*/ 1747008 w 3024845"/>
                <a:gd name="connsiteY292" fmla="*/ 462858 h 840941"/>
                <a:gd name="connsiteX293" fmla="*/ 1748250 w 3024845"/>
                <a:gd name="connsiteY293" fmla="*/ 485381 h 840941"/>
                <a:gd name="connsiteX294" fmla="*/ 1757926 w 3024845"/>
                <a:gd name="connsiteY294" fmla="*/ 485381 h 840941"/>
                <a:gd name="connsiteX295" fmla="*/ 1759168 w 3024845"/>
                <a:gd name="connsiteY295" fmla="*/ 462858 h 840941"/>
                <a:gd name="connsiteX296" fmla="*/ 1765248 w 3024845"/>
                <a:gd name="connsiteY296" fmla="*/ 462858 h 840941"/>
                <a:gd name="connsiteX297" fmla="*/ 1766490 w 3024845"/>
                <a:gd name="connsiteY297" fmla="*/ 485381 h 840941"/>
                <a:gd name="connsiteX298" fmla="*/ 1817112 w 3024845"/>
                <a:gd name="connsiteY298" fmla="*/ 485381 h 840941"/>
                <a:gd name="connsiteX299" fmla="*/ 1817112 w 3024845"/>
                <a:gd name="connsiteY299" fmla="*/ 322353 h 840941"/>
                <a:gd name="connsiteX300" fmla="*/ 2014439 w 3024845"/>
                <a:gd name="connsiteY300" fmla="*/ 322353 h 840941"/>
                <a:gd name="connsiteX301" fmla="*/ 2014439 w 3024845"/>
                <a:gd name="connsiteY301" fmla="*/ 485381 h 840941"/>
                <a:gd name="connsiteX302" fmla="*/ 2033136 w 3024845"/>
                <a:gd name="connsiteY302" fmla="*/ 485381 h 840941"/>
                <a:gd name="connsiteX303" fmla="*/ 2033136 w 3024845"/>
                <a:gd name="connsiteY303" fmla="*/ 402688 h 840941"/>
                <a:gd name="connsiteX304" fmla="*/ 2128256 w 3024845"/>
                <a:gd name="connsiteY304" fmla="*/ 402688 h 840941"/>
                <a:gd name="connsiteX305" fmla="*/ 2180720 w 3024845"/>
                <a:gd name="connsiteY305" fmla="*/ 337475 h 840941"/>
                <a:gd name="connsiteX306" fmla="*/ 2245574 w 3024845"/>
                <a:gd name="connsiteY306" fmla="*/ 337475 h 840941"/>
                <a:gd name="connsiteX307" fmla="*/ 2245574 w 3024845"/>
                <a:gd name="connsiteY307" fmla="*/ 413137 h 840941"/>
                <a:gd name="connsiteX308" fmla="*/ 2253681 w 3024845"/>
                <a:gd name="connsiteY308" fmla="*/ 413137 h 840941"/>
                <a:gd name="connsiteX309" fmla="*/ 2255708 w 3024845"/>
                <a:gd name="connsiteY309" fmla="*/ 406652 h 840941"/>
                <a:gd name="connsiteX310" fmla="*/ 2261788 w 3024845"/>
                <a:gd name="connsiteY310" fmla="*/ 406652 h 840941"/>
                <a:gd name="connsiteX311" fmla="*/ 2263815 w 3024845"/>
                <a:gd name="connsiteY311" fmla="*/ 415299 h 840941"/>
                <a:gd name="connsiteX312" fmla="*/ 2275975 w 3024845"/>
                <a:gd name="connsiteY312" fmla="*/ 415299 h 840941"/>
                <a:gd name="connsiteX313" fmla="*/ 2275975 w 3024845"/>
                <a:gd name="connsiteY313" fmla="*/ 408813 h 840941"/>
                <a:gd name="connsiteX314" fmla="*/ 2298268 w 3024845"/>
                <a:gd name="connsiteY314" fmla="*/ 408813 h 840941"/>
                <a:gd name="connsiteX315" fmla="*/ 2298268 w 3024845"/>
                <a:gd name="connsiteY315" fmla="*/ 415299 h 840941"/>
                <a:gd name="connsiteX316" fmla="*/ 2318535 w 3024845"/>
                <a:gd name="connsiteY316" fmla="*/ 415299 h 840941"/>
                <a:gd name="connsiteX317" fmla="*/ 2318535 w 3024845"/>
                <a:gd name="connsiteY317" fmla="*/ 460696 h 840941"/>
                <a:gd name="connsiteX318" fmla="*/ 2332722 w 3024845"/>
                <a:gd name="connsiteY318" fmla="*/ 460696 h 840941"/>
                <a:gd name="connsiteX319" fmla="*/ 2332722 w 3024845"/>
                <a:gd name="connsiteY319" fmla="*/ 447725 h 840941"/>
                <a:gd name="connsiteX320" fmla="*/ 2348936 w 3024845"/>
                <a:gd name="connsiteY320" fmla="*/ 447725 h 840941"/>
                <a:gd name="connsiteX321" fmla="*/ 2348936 w 3024845"/>
                <a:gd name="connsiteY321" fmla="*/ 268298 h 840941"/>
                <a:gd name="connsiteX322" fmla="*/ 2355016 w 3024845"/>
                <a:gd name="connsiteY322" fmla="*/ 261812 h 840941"/>
                <a:gd name="connsiteX323" fmla="*/ 2427977 w 3024845"/>
                <a:gd name="connsiteY323" fmla="*/ 261812 h 840941"/>
                <a:gd name="connsiteX324" fmla="*/ 2427977 w 3024845"/>
                <a:gd name="connsiteY324" fmla="*/ 270460 h 840941"/>
                <a:gd name="connsiteX325" fmla="*/ 2438110 w 3024845"/>
                <a:gd name="connsiteY325" fmla="*/ 270460 h 840941"/>
                <a:gd name="connsiteX326" fmla="*/ 2438110 w 3024845"/>
                <a:gd name="connsiteY326" fmla="*/ 385034 h 840941"/>
                <a:gd name="connsiteX327" fmla="*/ 2460404 w 3024845"/>
                <a:gd name="connsiteY327" fmla="*/ 385034 h 840941"/>
                <a:gd name="connsiteX328" fmla="*/ 2460404 w 3024845"/>
                <a:gd name="connsiteY328" fmla="*/ 318019 h 840941"/>
                <a:gd name="connsiteX329" fmla="*/ 2486751 w 3024845"/>
                <a:gd name="connsiteY329" fmla="*/ 318019 h 840941"/>
                <a:gd name="connsiteX330" fmla="*/ 2490804 w 3024845"/>
                <a:gd name="connsiteY330" fmla="*/ 313695 h 840941"/>
                <a:gd name="connsiteX331" fmla="*/ 2498911 w 3024845"/>
                <a:gd name="connsiteY331" fmla="*/ 313695 h 840941"/>
                <a:gd name="connsiteX332" fmla="*/ 2502964 w 3024845"/>
                <a:gd name="connsiteY332" fmla="*/ 318019 h 840941"/>
                <a:gd name="connsiteX333" fmla="*/ 2525258 w 3024845"/>
                <a:gd name="connsiteY333" fmla="*/ 318019 h 840941"/>
                <a:gd name="connsiteX334" fmla="*/ 2525258 w 3024845"/>
                <a:gd name="connsiteY334" fmla="*/ 201283 h 840941"/>
                <a:gd name="connsiteX335" fmla="*/ 2582005 w 3024845"/>
                <a:gd name="connsiteY335" fmla="*/ 190474 h 840941"/>
                <a:gd name="connsiteX336" fmla="*/ 2582005 w 3024845"/>
                <a:gd name="connsiteY336" fmla="*/ 191555 h 840941"/>
                <a:gd name="connsiteX337" fmla="*/ 2582005 w 3024845"/>
                <a:gd name="connsiteY337" fmla="*/ 199121 h 840941"/>
                <a:gd name="connsiteX338" fmla="*/ 2608352 w 3024845"/>
                <a:gd name="connsiteY338" fmla="*/ 199121 h 840941"/>
                <a:gd name="connsiteX339" fmla="*/ 2608352 w 3024845"/>
                <a:gd name="connsiteY339" fmla="*/ 454211 h 840941"/>
                <a:gd name="connsiteX340" fmla="*/ 2630646 w 3024845"/>
                <a:gd name="connsiteY340" fmla="*/ 454211 h 840941"/>
                <a:gd name="connsiteX341" fmla="*/ 2630646 w 3024845"/>
                <a:gd name="connsiteY341" fmla="*/ 449887 h 840941"/>
                <a:gd name="connsiteX342" fmla="*/ 2642806 w 3024845"/>
                <a:gd name="connsiteY342" fmla="*/ 449887 h 840941"/>
                <a:gd name="connsiteX343" fmla="*/ 2642806 w 3024845"/>
                <a:gd name="connsiteY343" fmla="*/ 454211 h 840941"/>
                <a:gd name="connsiteX344" fmla="*/ 2667126 w 3024845"/>
                <a:gd name="connsiteY344" fmla="*/ 454211 h 840941"/>
                <a:gd name="connsiteX345" fmla="*/ 2667126 w 3024845"/>
                <a:gd name="connsiteY345" fmla="*/ 441240 h 840941"/>
                <a:gd name="connsiteX346" fmla="*/ 2695500 w 3024845"/>
                <a:gd name="connsiteY346" fmla="*/ 441240 h 840941"/>
                <a:gd name="connsiteX347" fmla="*/ 2707660 w 3024845"/>
                <a:gd name="connsiteY347" fmla="*/ 436916 h 840941"/>
                <a:gd name="connsiteX348" fmla="*/ 2727927 w 3024845"/>
                <a:gd name="connsiteY348" fmla="*/ 441240 h 840941"/>
                <a:gd name="connsiteX349" fmla="*/ 2727927 w 3024845"/>
                <a:gd name="connsiteY349" fmla="*/ 423946 h 840941"/>
                <a:gd name="connsiteX350" fmla="*/ 2736034 w 3024845"/>
                <a:gd name="connsiteY350" fmla="*/ 423946 h 840941"/>
                <a:gd name="connsiteX351" fmla="*/ 2736034 w 3024845"/>
                <a:gd name="connsiteY351" fmla="*/ 410975 h 840941"/>
                <a:gd name="connsiteX352" fmla="*/ 2792781 w 3024845"/>
                <a:gd name="connsiteY352" fmla="*/ 410975 h 840941"/>
                <a:gd name="connsiteX353" fmla="*/ 2792781 w 3024845"/>
                <a:gd name="connsiteY353" fmla="*/ 380710 h 840941"/>
                <a:gd name="connsiteX354" fmla="*/ 2811021 w 3024845"/>
                <a:gd name="connsiteY354" fmla="*/ 380710 h 840941"/>
                <a:gd name="connsiteX355" fmla="*/ 2811021 w 3024845"/>
                <a:gd name="connsiteY355" fmla="*/ 374225 h 840941"/>
                <a:gd name="connsiteX356" fmla="*/ 2823181 w 3024845"/>
                <a:gd name="connsiteY356" fmla="*/ 374225 h 840941"/>
                <a:gd name="connsiteX357" fmla="*/ 2823181 w 3024845"/>
                <a:gd name="connsiteY357" fmla="*/ 380710 h 840941"/>
                <a:gd name="connsiteX358" fmla="*/ 2839395 w 3024845"/>
                <a:gd name="connsiteY358" fmla="*/ 380710 h 840941"/>
                <a:gd name="connsiteX359" fmla="*/ 2839395 w 3024845"/>
                <a:gd name="connsiteY359" fmla="*/ 430431 h 840941"/>
                <a:gd name="connsiteX360" fmla="*/ 2871822 w 3024845"/>
                <a:gd name="connsiteY360" fmla="*/ 430431 h 840941"/>
                <a:gd name="connsiteX361" fmla="*/ 2871822 w 3024845"/>
                <a:gd name="connsiteY361" fmla="*/ 404490 h 840941"/>
                <a:gd name="connsiteX362" fmla="*/ 2910329 w 3024845"/>
                <a:gd name="connsiteY362" fmla="*/ 404490 h 840941"/>
                <a:gd name="connsiteX363" fmla="*/ 2910329 w 3024845"/>
                <a:gd name="connsiteY363" fmla="*/ 374225 h 840941"/>
                <a:gd name="connsiteX364" fmla="*/ 2958970 w 3024845"/>
                <a:gd name="connsiteY364" fmla="*/ 374225 h 840941"/>
                <a:gd name="connsiteX365" fmla="*/ 2958970 w 3024845"/>
                <a:gd name="connsiteY365" fmla="*/ 485381 h 840941"/>
                <a:gd name="connsiteX366" fmla="*/ 2958970 w 3024845"/>
                <a:gd name="connsiteY366" fmla="*/ 499160 h 840941"/>
                <a:gd name="connsiteX367" fmla="*/ 3024845 w 3024845"/>
                <a:gd name="connsiteY367" fmla="*/ 499160 h 840941"/>
                <a:gd name="connsiteX368" fmla="*/ 3024845 w 3024845"/>
                <a:gd name="connsiteY368" fmla="*/ 840941 h 840941"/>
                <a:gd name="connsiteX369" fmla="*/ 2054 w 3024845"/>
                <a:gd name="connsiteY369" fmla="*/ 838608 h 840941"/>
                <a:gd name="connsiteX370" fmla="*/ 0 w 3024845"/>
                <a:gd name="connsiteY370" fmla="*/ 404490 h 840941"/>
                <a:gd name="connsiteX371" fmla="*/ 20267 w 3024845"/>
                <a:gd name="connsiteY371" fmla="*/ 404490 h 840941"/>
                <a:gd name="connsiteX372" fmla="*/ 20774 w 3024845"/>
                <a:gd name="connsiteY372" fmla="*/ 403409 h 840941"/>
                <a:gd name="connsiteX373" fmla="*/ 24320 w 3024845"/>
                <a:gd name="connsiteY373" fmla="*/ 395843 h 840941"/>
                <a:gd name="connsiteX374" fmla="*/ 26094 w 3024845"/>
                <a:gd name="connsiteY374" fmla="*/ 396113 h 840941"/>
                <a:gd name="connsiteX375" fmla="*/ 38507 w 3024845"/>
                <a:gd name="connsiteY375" fmla="*/ 398004 h 840941"/>
                <a:gd name="connsiteX376" fmla="*/ 39014 w 3024845"/>
                <a:gd name="connsiteY376" fmla="*/ 399356 h 840941"/>
                <a:gd name="connsiteX377" fmla="*/ 42560 w 3024845"/>
                <a:gd name="connsiteY377" fmla="*/ 408813 h 840941"/>
                <a:gd name="connsiteX378" fmla="*/ 68907 w 3024845"/>
                <a:gd name="connsiteY378" fmla="*/ 410975 h 840941"/>
                <a:gd name="connsiteX379" fmla="*/ 68907 w 3024845"/>
                <a:gd name="connsiteY379" fmla="*/ 287754 h 840941"/>
                <a:gd name="connsiteX380" fmla="*/ 70934 w 3024845"/>
                <a:gd name="connsiteY380" fmla="*/ 287754 h 840941"/>
                <a:gd name="connsiteX381" fmla="*/ 85121 w 3024845"/>
                <a:gd name="connsiteY381" fmla="*/ 287754 h 840941"/>
                <a:gd name="connsiteX382" fmla="*/ 85121 w 3024845"/>
                <a:gd name="connsiteY382" fmla="*/ 151562 h 840941"/>
                <a:gd name="connsiteX383" fmla="*/ 86894 w 3024845"/>
                <a:gd name="connsiteY383" fmla="*/ 151562 h 840941"/>
                <a:gd name="connsiteX384" fmla="*/ 99308 w 3024845"/>
                <a:gd name="connsiteY384" fmla="*/ 151562 h 840941"/>
                <a:gd name="connsiteX385" fmla="*/ 99308 w 3024845"/>
                <a:gd name="connsiteY385" fmla="*/ 36988 h 840941"/>
                <a:gd name="connsiteX0" fmla="*/ 99308 w 3024845"/>
                <a:gd name="connsiteY0" fmla="*/ 0 h 803953"/>
                <a:gd name="connsiteX1" fmla="*/ 220909 w 3024845"/>
                <a:gd name="connsiteY1" fmla="*/ 114574 h 803953"/>
                <a:gd name="connsiteX2" fmla="*/ 223189 w 3024845"/>
                <a:gd name="connsiteY2" fmla="*/ 114574 h 803953"/>
                <a:gd name="connsiteX3" fmla="*/ 239150 w 3024845"/>
                <a:gd name="connsiteY3" fmla="*/ 114574 h 803953"/>
                <a:gd name="connsiteX4" fmla="*/ 239150 w 3024845"/>
                <a:gd name="connsiteY4" fmla="*/ 255089 h 803953"/>
                <a:gd name="connsiteX5" fmla="*/ 240670 w 3024845"/>
                <a:gd name="connsiteY5" fmla="*/ 254819 h 803953"/>
                <a:gd name="connsiteX6" fmla="*/ 251310 w 3024845"/>
                <a:gd name="connsiteY6" fmla="*/ 252928 h 803953"/>
                <a:gd name="connsiteX7" fmla="*/ 249283 w 3024845"/>
                <a:gd name="connsiteY7" fmla="*/ 341560 h 803953"/>
                <a:gd name="connsiteX8" fmla="*/ 250803 w 3024845"/>
                <a:gd name="connsiteY8" fmla="*/ 341831 h 803953"/>
                <a:gd name="connsiteX9" fmla="*/ 261443 w 3024845"/>
                <a:gd name="connsiteY9" fmla="*/ 343722 h 803953"/>
                <a:gd name="connsiteX10" fmla="*/ 261696 w 3024845"/>
                <a:gd name="connsiteY10" fmla="*/ 344533 h 803953"/>
                <a:gd name="connsiteX11" fmla="*/ 263470 w 3024845"/>
                <a:gd name="connsiteY11" fmla="*/ 350208 h 803953"/>
                <a:gd name="connsiteX12" fmla="*/ 264230 w 3024845"/>
                <a:gd name="connsiteY12" fmla="*/ 347776 h 803953"/>
                <a:gd name="connsiteX13" fmla="*/ 269550 w 3024845"/>
                <a:gd name="connsiteY13" fmla="*/ 330752 h 803953"/>
                <a:gd name="connsiteX14" fmla="*/ 271323 w 3024845"/>
                <a:gd name="connsiteY14" fmla="*/ 330752 h 803953"/>
                <a:gd name="connsiteX15" fmla="*/ 283737 w 3024845"/>
                <a:gd name="connsiteY15" fmla="*/ 330752 h 803953"/>
                <a:gd name="connsiteX16" fmla="*/ 283737 w 3024845"/>
                <a:gd name="connsiteY16" fmla="*/ 363178 h 803953"/>
                <a:gd name="connsiteX17" fmla="*/ 284750 w 3024845"/>
                <a:gd name="connsiteY17" fmla="*/ 363719 h 803953"/>
                <a:gd name="connsiteX18" fmla="*/ 291844 w 3024845"/>
                <a:gd name="connsiteY18" fmla="*/ 367502 h 803953"/>
                <a:gd name="connsiteX19" fmla="*/ 291844 w 3024845"/>
                <a:gd name="connsiteY19" fmla="*/ 368853 h 803953"/>
                <a:gd name="connsiteX20" fmla="*/ 291844 w 3024845"/>
                <a:gd name="connsiteY20" fmla="*/ 378311 h 803953"/>
                <a:gd name="connsiteX21" fmla="*/ 336431 w 3024845"/>
                <a:gd name="connsiteY21" fmla="*/ 378311 h 803953"/>
                <a:gd name="connsiteX22" fmla="*/ 336431 w 3024845"/>
                <a:gd name="connsiteY22" fmla="*/ 379392 h 803953"/>
                <a:gd name="connsiteX23" fmla="*/ 336431 w 3024845"/>
                <a:gd name="connsiteY23" fmla="*/ 386958 h 803953"/>
                <a:gd name="connsiteX24" fmla="*/ 338457 w 3024845"/>
                <a:gd name="connsiteY24" fmla="*/ 386958 h 803953"/>
                <a:gd name="connsiteX25" fmla="*/ 352644 w 3024845"/>
                <a:gd name="connsiteY25" fmla="*/ 386958 h 803953"/>
                <a:gd name="connsiteX26" fmla="*/ 352644 w 3024845"/>
                <a:gd name="connsiteY26" fmla="*/ 356693 h 803953"/>
                <a:gd name="connsiteX27" fmla="*/ 397231 w 3024845"/>
                <a:gd name="connsiteY27" fmla="*/ 356693 h 803953"/>
                <a:gd name="connsiteX28" fmla="*/ 397231 w 3024845"/>
                <a:gd name="connsiteY28" fmla="*/ 355342 h 803953"/>
                <a:gd name="connsiteX29" fmla="*/ 397231 w 3024845"/>
                <a:gd name="connsiteY29" fmla="*/ 345884 h 803953"/>
                <a:gd name="connsiteX30" fmla="*/ 398245 w 3024845"/>
                <a:gd name="connsiteY30" fmla="*/ 345884 h 803953"/>
                <a:gd name="connsiteX31" fmla="*/ 405338 w 3024845"/>
                <a:gd name="connsiteY31" fmla="*/ 345884 h 803953"/>
                <a:gd name="connsiteX32" fmla="*/ 405338 w 3024845"/>
                <a:gd name="connsiteY32" fmla="*/ 343993 h 803953"/>
                <a:gd name="connsiteX33" fmla="*/ 405338 w 3024845"/>
                <a:gd name="connsiteY33" fmla="*/ 330752 h 803953"/>
                <a:gd name="connsiteX34" fmla="*/ 406098 w 3024845"/>
                <a:gd name="connsiteY34" fmla="*/ 330752 h 803953"/>
                <a:gd name="connsiteX35" fmla="*/ 411418 w 3024845"/>
                <a:gd name="connsiteY35" fmla="*/ 330752 h 803953"/>
                <a:gd name="connsiteX36" fmla="*/ 411418 w 3024845"/>
                <a:gd name="connsiteY36" fmla="*/ 329671 h 803953"/>
                <a:gd name="connsiteX37" fmla="*/ 411418 w 3024845"/>
                <a:gd name="connsiteY37" fmla="*/ 322104 h 803953"/>
                <a:gd name="connsiteX38" fmla="*/ 413445 w 3024845"/>
                <a:gd name="connsiteY38" fmla="*/ 322104 h 803953"/>
                <a:gd name="connsiteX39" fmla="*/ 427632 w 3024845"/>
                <a:gd name="connsiteY39" fmla="*/ 322104 h 803953"/>
                <a:gd name="connsiteX40" fmla="*/ 427632 w 3024845"/>
                <a:gd name="connsiteY40" fmla="*/ 323185 h 803953"/>
                <a:gd name="connsiteX41" fmla="*/ 427632 w 3024845"/>
                <a:gd name="connsiteY41" fmla="*/ 330752 h 803953"/>
                <a:gd name="connsiteX42" fmla="*/ 449925 w 3024845"/>
                <a:gd name="connsiteY42" fmla="*/ 330752 h 803953"/>
                <a:gd name="connsiteX43" fmla="*/ 449925 w 3024845"/>
                <a:gd name="connsiteY43" fmla="*/ 328860 h 803953"/>
                <a:gd name="connsiteX44" fmla="*/ 449925 w 3024845"/>
                <a:gd name="connsiteY44" fmla="*/ 315619 h 803953"/>
                <a:gd name="connsiteX45" fmla="*/ 451699 w 3024845"/>
                <a:gd name="connsiteY45" fmla="*/ 315619 h 803953"/>
                <a:gd name="connsiteX46" fmla="*/ 464112 w 3024845"/>
                <a:gd name="connsiteY46" fmla="*/ 315619 h 803953"/>
                <a:gd name="connsiteX47" fmla="*/ 464112 w 3024845"/>
                <a:gd name="connsiteY47" fmla="*/ 339399 h 803953"/>
                <a:gd name="connsiteX48" fmla="*/ 465126 w 3024845"/>
                <a:gd name="connsiteY48" fmla="*/ 339399 h 803953"/>
                <a:gd name="connsiteX49" fmla="*/ 472219 w 3024845"/>
                <a:gd name="connsiteY49" fmla="*/ 339399 h 803953"/>
                <a:gd name="connsiteX50" fmla="*/ 472219 w 3024845"/>
                <a:gd name="connsiteY50" fmla="*/ 338318 h 803953"/>
                <a:gd name="connsiteX51" fmla="*/ 472219 w 3024845"/>
                <a:gd name="connsiteY51" fmla="*/ 330752 h 803953"/>
                <a:gd name="connsiteX52" fmla="*/ 473992 w 3024845"/>
                <a:gd name="connsiteY52" fmla="*/ 330752 h 803953"/>
                <a:gd name="connsiteX53" fmla="*/ 486406 w 3024845"/>
                <a:gd name="connsiteY53" fmla="*/ 330752 h 803953"/>
                <a:gd name="connsiteX54" fmla="*/ 486406 w 3024845"/>
                <a:gd name="connsiteY54" fmla="*/ 356693 h 803953"/>
                <a:gd name="connsiteX55" fmla="*/ 488433 w 3024845"/>
                <a:gd name="connsiteY55" fmla="*/ 356693 h 803953"/>
                <a:gd name="connsiteX56" fmla="*/ 502619 w 3024845"/>
                <a:gd name="connsiteY56" fmla="*/ 356693 h 803953"/>
                <a:gd name="connsiteX57" fmla="*/ 502619 w 3024845"/>
                <a:gd name="connsiteY57" fmla="*/ 358314 h 803953"/>
                <a:gd name="connsiteX58" fmla="*/ 502619 w 3024845"/>
                <a:gd name="connsiteY58" fmla="*/ 369664 h 803953"/>
                <a:gd name="connsiteX59" fmla="*/ 503379 w 3024845"/>
                <a:gd name="connsiteY59" fmla="*/ 369664 h 803953"/>
                <a:gd name="connsiteX60" fmla="*/ 508700 w 3024845"/>
                <a:gd name="connsiteY60" fmla="*/ 369664 h 803953"/>
                <a:gd name="connsiteX61" fmla="*/ 508700 w 3024845"/>
                <a:gd name="connsiteY61" fmla="*/ 368853 h 803953"/>
                <a:gd name="connsiteX62" fmla="*/ 508700 w 3024845"/>
                <a:gd name="connsiteY62" fmla="*/ 363178 h 803953"/>
                <a:gd name="connsiteX63" fmla="*/ 539100 w 3024845"/>
                <a:gd name="connsiteY63" fmla="*/ 363178 h 803953"/>
                <a:gd name="connsiteX64" fmla="*/ 539100 w 3024845"/>
                <a:gd name="connsiteY64" fmla="*/ 386958 h 803953"/>
                <a:gd name="connsiteX65" fmla="*/ 540113 w 3024845"/>
                <a:gd name="connsiteY65" fmla="*/ 386958 h 803953"/>
                <a:gd name="connsiteX66" fmla="*/ 547207 w 3024845"/>
                <a:gd name="connsiteY66" fmla="*/ 386958 h 803953"/>
                <a:gd name="connsiteX67" fmla="*/ 547207 w 3024845"/>
                <a:gd name="connsiteY67" fmla="*/ 388039 h 803953"/>
                <a:gd name="connsiteX68" fmla="*/ 547207 w 3024845"/>
                <a:gd name="connsiteY68" fmla="*/ 395605 h 803953"/>
                <a:gd name="connsiteX69" fmla="*/ 547967 w 3024845"/>
                <a:gd name="connsiteY69" fmla="*/ 395605 h 803953"/>
                <a:gd name="connsiteX70" fmla="*/ 553287 w 3024845"/>
                <a:gd name="connsiteY70" fmla="*/ 395605 h 803953"/>
                <a:gd name="connsiteX71" fmla="*/ 553287 w 3024845"/>
                <a:gd name="connsiteY71" fmla="*/ 393443 h 803953"/>
                <a:gd name="connsiteX72" fmla="*/ 553287 w 3024845"/>
                <a:gd name="connsiteY72" fmla="*/ 378311 h 803953"/>
                <a:gd name="connsiteX73" fmla="*/ 554300 w 3024845"/>
                <a:gd name="connsiteY73" fmla="*/ 378311 h 803953"/>
                <a:gd name="connsiteX74" fmla="*/ 561394 w 3024845"/>
                <a:gd name="connsiteY74" fmla="*/ 378311 h 803953"/>
                <a:gd name="connsiteX75" fmla="*/ 561394 w 3024845"/>
                <a:gd name="connsiteY75" fmla="*/ 379392 h 803953"/>
                <a:gd name="connsiteX76" fmla="*/ 561394 w 3024845"/>
                <a:gd name="connsiteY76" fmla="*/ 386958 h 803953"/>
                <a:gd name="connsiteX77" fmla="*/ 566714 w 3024845"/>
                <a:gd name="connsiteY77" fmla="*/ 384965 h 803953"/>
                <a:gd name="connsiteX78" fmla="*/ 567474 w 3024845"/>
                <a:gd name="connsiteY78" fmla="*/ 383985 h 803953"/>
                <a:gd name="connsiteX79" fmla="*/ 567474 w 3024845"/>
                <a:gd name="connsiteY79" fmla="*/ 378311 h 803953"/>
                <a:gd name="connsiteX80" fmla="*/ 605981 w 3024845"/>
                <a:gd name="connsiteY80" fmla="*/ 378311 h 803953"/>
                <a:gd name="connsiteX81" fmla="*/ 605981 w 3024845"/>
                <a:gd name="connsiteY81" fmla="*/ 402090 h 803953"/>
                <a:gd name="connsiteX82" fmla="*/ 608007 w 3024845"/>
                <a:gd name="connsiteY82" fmla="*/ 402090 h 803953"/>
                <a:gd name="connsiteX83" fmla="*/ 622194 w 3024845"/>
                <a:gd name="connsiteY83" fmla="*/ 402090 h 803953"/>
                <a:gd name="connsiteX84" fmla="*/ 622194 w 3024845"/>
                <a:gd name="connsiteY84" fmla="*/ 403171 h 803953"/>
                <a:gd name="connsiteX85" fmla="*/ 622194 w 3024845"/>
                <a:gd name="connsiteY85" fmla="*/ 410737 h 803953"/>
                <a:gd name="connsiteX86" fmla="*/ 623968 w 3024845"/>
                <a:gd name="connsiteY86" fmla="*/ 410737 h 803953"/>
                <a:gd name="connsiteX87" fmla="*/ 636381 w 3024845"/>
                <a:gd name="connsiteY87" fmla="*/ 410737 h 803953"/>
                <a:gd name="connsiteX88" fmla="*/ 636381 w 3024845"/>
                <a:gd name="connsiteY88" fmla="*/ 386958 h 803953"/>
                <a:gd name="connsiteX89" fmla="*/ 637394 w 3024845"/>
                <a:gd name="connsiteY89" fmla="*/ 386958 h 803953"/>
                <a:gd name="connsiteX90" fmla="*/ 644488 w 3024845"/>
                <a:gd name="connsiteY90" fmla="*/ 386958 h 803953"/>
                <a:gd name="connsiteX91" fmla="*/ 644488 w 3024845"/>
                <a:gd name="connsiteY91" fmla="*/ 354531 h 803953"/>
                <a:gd name="connsiteX92" fmla="*/ 645501 w 3024845"/>
                <a:gd name="connsiteY92" fmla="*/ 354531 h 803953"/>
                <a:gd name="connsiteX93" fmla="*/ 652595 w 3024845"/>
                <a:gd name="connsiteY93" fmla="*/ 354531 h 803953"/>
                <a:gd name="connsiteX94" fmla="*/ 652595 w 3024845"/>
                <a:gd name="connsiteY94" fmla="*/ 352640 h 803953"/>
                <a:gd name="connsiteX95" fmla="*/ 652595 w 3024845"/>
                <a:gd name="connsiteY95" fmla="*/ 339399 h 803953"/>
                <a:gd name="connsiteX96" fmla="*/ 651328 w 3024845"/>
                <a:gd name="connsiteY96" fmla="*/ 337777 h 803953"/>
                <a:gd name="connsiteX97" fmla="*/ 656648 w 3024845"/>
                <a:gd name="connsiteY97" fmla="*/ 326428 h 803953"/>
                <a:gd name="connsiteX98" fmla="*/ 664755 w 3024845"/>
                <a:gd name="connsiteY98" fmla="*/ 354531 h 803953"/>
                <a:gd name="connsiteX99" fmla="*/ 665515 w 3024845"/>
                <a:gd name="connsiteY99" fmla="*/ 354531 h 803953"/>
                <a:gd name="connsiteX100" fmla="*/ 670835 w 3024845"/>
                <a:gd name="connsiteY100" fmla="*/ 354531 h 803953"/>
                <a:gd name="connsiteX101" fmla="*/ 670835 w 3024845"/>
                <a:gd name="connsiteY101" fmla="*/ 248604 h 803953"/>
                <a:gd name="connsiteX102" fmla="*/ 672355 w 3024845"/>
                <a:gd name="connsiteY102" fmla="*/ 248604 h 803953"/>
                <a:gd name="connsiteX103" fmla="*/ 682995 w 3024845"/>
                <a:gd name="connsiteY103" fmla="*/ 248604 h 803953"/>
                <a:gd name="connsiteX104" fmla="*/ 682995 w 3024845"/>
                <a:gd name="connsiteY104" fmla="*/ 201045 h 803953"/>
                <a:gd name="connsiteX105" fmla="*/ 709342 w 3024845"/>
                <a:gd name="connsiteY105" fmla="*/ 201045 h 803953"/>
                <a:gd name="connsiteX106" fmla="*/ 709342 w 3024845"/>
                <a:gd name="connsiteY106" fmla="*/ 179427 h 803953"/>
                <a:gd name="connsiteX107" fmla="*/ 743796 w 3024845"/>
                <a:gd name="connsiteY107" fmla="*/ 179427 h 803953"/>
                <a:gd name="connsiteX108" fmla="*/ 743796 w 3024845"/>
                <a:gd name="connsiteY108" fmla="*/ 181859 h 803953"/>
                <a:gd name="connsiteX109" fmla="*/ 743796 w 3024845"/>
                <a:gd name="connsiteY109" fmla="*/ 198883 h 803953"/>
                <a:gd name="connsiteX110" fmla="*/ 746076 w 3024845"/>
                <a:gd name="connsiteY110" fmla="*/ 198883 h 803953"/>
                <a:gd name="connsiteX111" fmla="*/ 762036 w 3024845"/>
                <a:gd name="connsiteY111" fmla="*/ 198883 h 803953"/>
                <a:gd name="connsiteX112" fmla="*/ 762036 w 3024845"/>
                <a:gd name="connsiteY112" fmla="*/ 246442 h 803953"/>
                <a:gd name="connsiteX113" fmla="*/ 763049 w 3024845"/>
                <a:gd name="connsiteY113" fmla="*/ 246442 h 803953"/>
                <a:gd name="connsiteX114" fmla="*/ 770143 w 3024845"/>
                <a:gd name="connsiteY114" fmla="*/ 246442 h 803953"/>
                <a:gd name="connsiteX115" fmla="*/ 784330 w 3024845"/>
                <a:gd name="connsiteY115" fmla="*/ 250766 h 803953"/>
                <a:gd name="connsiteX116" fmla="*/ 784330 w 3024845"/>
                <a:gd name="connsiteY116" fmla="*/ 289678 h 803953"/>
                <a:gd name="connsiteX117" fmla="*/ 785343 w 3024845"/>
                <a:gd name="connsiteY117" fmla="*/ 289678 h 803953"/>
                <a:gd name="connsiteX118" fmla="*/ 792436 w 3024845"/>
                <a:gd name="connsiteY118" fmla="*/ 289678 h 803953"/>
                <a:gd name="connsiteX119" fmla="*/ 792436 w 3024845"/>
                <a:gd name="connsiteY119" fmla="*/ 291299 h 803953"/>
                <a:gd name="connsiteX120" fmla="*/ 792436 w 3024845"/>
                <a:gd name="connsiteY120" fmla="*/ 302648 h 803953"/>
                <a:gd name="connsiteX121" fmla="*/ 794463 w 3024845"/>
                <a:gd name="connsiteY121" fmla="*/ 302648 h 803953"/>
                <a:gd name="connsiteX122" fmla="*/ 808650 w 3024845"/>
                <a:gd name="connsiteY122" fmla="*/ 302648 h 803953"/>
                <a:gd name="connsiteX123" fmla="*/ 814730 w 3024845"/>
                <a:gd name="connsiteY123" fmla="*/ 309134 h 803953"/>
                <a:gd name="connsiteX124" fmla="*/ 814730 w 3024845"/>
                <a:gd name="connsiteY124" fmla="*/ 330752 h 803953"/>
                <a:gd name="connsiteX125" fmla="*/ 817010 w 3024845"/>
                <a:gd name="connsiteY125" fmla="*/ 330752 h 803953"/>
                <a:gd name="connsiteX126" fmla="*/ 832970 w 3024845"/>
                <a:gd name="connsiteY126" fmla="*/ 330752 h 803953"/>
                <a:gd name="connsiteX127" fmla="*/ 832970 w 3024845"/>
                <a:gd name="connsiteY127" fmla="*/ 331832 h 803953"/>
                <a:gd name="connsiteX128" fmla="*/ 832970 w 3024845"/>
                <a:gd name="connsiteY128" fmla="*/ 339399 h 803953"/>
                <a:gd name="connsiteX129" fmla="*/ 834237 w 3024845"/>
                <a:gd name="connsiteY129" fmla="*/ 339399 h 803953"/>
                <a:gd name="connsiteX130" fmla="*/ 843104 w 3024845"/>
                <a:gd name="connsiteY130" fmla="*/ 339399 h 803953"/>
                <a:gd name="connsiteX131" fmla="*/ 843104 w 3024845"/>
                <a:gd name="connsiteY131" fmla="*/ 341560 h 803953"/>
                <a:gd name="connsiteX132" fmla="*/ 843104 w 3024845"/>
                <a:gd name="connsiteY132" fmla="*/ 356693 h 803953"/>
                <a:gd name="connsiteX133" fmla="*/ 847157 w 3024845"/>
                <a:gd name="connsiteY133" fmla="*/ 354801 h 803953"/>
                <a:gd name="connsiteX134" fmla="*/ 847157 w 3024845"/>
                <a:gd name="connsiteY134" fmla="*/ 341560 h 803953"/>
                <a:gd name="connsiteX135" fmla="*/ 848170 w 3024845"/>
                <a:gd name="connsiteY135" fmla="*/ 341560 h 803953"/>
                <a:gd name="connsiteX136" fmla="*/ 855264 w 3024845"/>
                <a:gd name="connsiteY136" fmla="*/ 341560 h 803953"/>
                <a:gd name="connsiteX137" fmla="*/ 855264 w 3024845"/>
                <a:gd name="connsiteY137" fmla="*/ 343182 h 803953"/>
                <a:gd name="connsiteX138" fmla="*/ 855264 w 3024845"/>
                <a:gd name="connsiteY138" fmla="*/ 354531 h 803953"/>
                <a:gd name="connsiteX139" fmla="*/ 856024 w 3024845"/>
                <a:gd name="connsiteY139" fmla="*/ 354531 h 803953"/>
                <a:gd name="connsiteX140" fmla="*/ 861344 w 3024845"/>
                <a:gd name="connsiteY140" fmla="*/ 354531 h 803953"/>
                <a:gd name="connsiteX141" fmla="*/ 909984 w 3024845"/>
                <a:gd name="connsiteY141" fmla="*/ 350208 h 803953"/>
                <a:gd name="connsiteX142" fmla="*/ 909984 w 3024845"/>
                <a:gd name="connsiteY142" fmla="*/ 351559 h 803953"/>
                <a:gd name="connsiteX143" fmla="*/ 909984 w 3024845"/>
                <a:gd name="connsiteY143" fmla="*/ 361016 h 803953"/>
                <a:gd name="connsiteX144" fmla="*/ 910744 w 3024845"/>
                <a:gd name="connsiteY144" fmla="*/ 361016 h 803953"/>
                <a:gd name="connsiteX145" fmla="*/ 916065 w 3024845"/>
                <a:gd name="connsiteY145" fmla="*/ 361016 h 803953"/>
                <a:gd name="connsiteX146" fmla="*/ 916065 w 3024845"/>
                <a:gd name="connsiteY146" fmla="*/ 363178 h 803953"/>
                <a:gd name="connsiteX147" fmla="*/ 916065 w 3024845"/>
                <a:gd name="connsiteY147" fmla="*/ 378311 h 803953"/>
                <a:gd name="connsiteX148" fmla="*/ 918091 w 3024845"/>
                <a:gd name="connsiteY148" fmla="*/ 376960 h 803953"/>
                <a:gd name="connsiteX149" fmla="*/ 932278 w 3024845"/>
                <a:gd name="connsiteY149" fmla="*/ 367502 h 803953"/>
                <a:gd name="connsiteX150" fmla="*/ 938358 w 3024845"/>
                <a:gd name="connsiteY150" fmla="*/ 326428 h 803953"/>
                <a:gd name="connsiteX151" fmla="*/ 939118 w 3024845"/>
                <a:gd name="connsiteY151" fmla="*/ 326158 h 803953"/>
                <a:gd name="connsiteX152" fmla="*/ 944438 w 3024845"/>
                <a:gd name="connsiteY152" fmla="*/ 324266 h 803953"/>
                <a:gd name="connsiteX153" fmla="*/ 946465 w 3024845"/>
                <a:gd name="connsiteY153" fmla="*/ 255089 h 803953"/>
                <a:gd name="connsiteX154" fmla="*/ 948492 w 3024845"/>
                <a:gd name="connsiteY154" fmla="*/ 324266 h 803953"/>
                <a:gd name="connsiteX155" fmla="*/ 949252 w 3024845"/>
                <a:gd name="connsiteY155" fmla="*/ 324536 h 803953"/>
                <a:gd name="connsiteX156" fmla="*/ 954572 w 3024845"/>
                <a:gd name="connsiteY156" fmla="*/ 326428 h 803953"/>
                <a:gd name="connsiteX157" fmla="*/ 954572 w 3024845"/>
                <a:gd name="connsiteY157" fmla="*/ 239957 h 803953"/>
                <a:gd name="connsiteX158" fmla="*/ 958625 w 3024845"/>
                <a:gd name="connsiteY158" fmla="*/ 207530 h 803953"/>
                <a:gd name="connsiteX159" fmla="*/ 997132 w 3024845"/>
                <a:gd name="connsiteY159" fmla="*/ 207530 h 803953"/>
                <a:gd name="connsiteX160" fmla="*/ 997132 w 3024845"/>
                <a:gd name="connsiteY160" fmla="*/ 239957 h 803953"/>
                <a:gd name="connsiteX161" fmla="*/ 997892 w 3024845"/>
                <a:gd name="connsiteY161" fmla="*/ 239957 h 803953"/>
                <a:gd name="connsiteX162" fmla="*/ 1003212 w 3024845"/>
                <a:gd name="connsiteY162" fmla="*/ 239957 h 803953"/>
                <a:gd name="connsiteX163" fmla="*/ 1003212 w 3024845"/>
                <a:gd name="connsiteY163" fmla="*/ 157809 h 803953"/>
                <a:gd name="connsiteX164" fmla="*/ 1004986 w 3024845"/>
                <a:gd name="connsiteY164" fmla="*/ 157809 h 803953"/>
                <a:gd name="connsiteX165" fmla="*/ 1017399 w 3024845"/>
                <a:gd name="connsiteY165" fmla="*/ 157809 h 803953"/>
                <a:gd name="connsiteX166" fmla="*/ 1017399 w 3024845"/>
                <a:gd name="connsiteY166" fmla="*/ 155918 h 803953"/>
                <a:gd name="connsiteX167" fmla="*/ 1017399 w 3024845"/>
                <a:gd name="connsiteY167" fmla="*/ 142677 h 803953"/>
                <a:gd name="connsiteX168" fmla="*/ 1039693 w 3024845"/>
                <a:gd name="connsiteY168" fmla="*/ 142677 h 803953"/>
                <a:gd name="connsiteX169" fmla="*/ 1039693 w 3024845"/>
                <a:gd name="connsiteY169" fmla="*/ 141596 h 803953"/>
                <a:gd name="connsiteX170" fmla="*/ 1039693 w 3024845"/>
                <a:gd name="connsiteY170" fmla="*/ 134030 h 803953"/>
                <a:gd name="connsiteX171" fmla="*/ 1041466 w 3024845"/>
                <a:gd name="connsiteY171" fmla="*/ 134030 h 803953"/>
                <a:gd name="connsiteX172" fmla="*/ 1053880 w 3024845"/>
                <a:gd name="connsiteY172" fmla="*/ 134030 h 803953"/>
                <a:gd name="connsiteX173" fmla="*/ 1053880 w 3024845"/>
                <a:gd name="connsiteY173" fmla="*/ 135111 h 803953"/>
                <a:gd name="connsiteX174" fmla="*/ 1053880 w 3024845"/>
                <a:gd name="connsiteY174" fmla="*/ 142677 h 803953"/>
                <a:gd name="connsiteX175" fmla="*/ 1054640 w 3024845"/>
                <a:gd name="connsiteY175" fmla="*/ 142677 h 803953"/>
                <a:gd name="connsiteX176" fmla="*/ 1059960 w 3024845"/>
                <a:gd name="connsiteY176" fmla="*/ 142677 h 803953"/>
                <a:gd name="connsiteX177" fmla="*/ 1070093 w 3024845"/>
                <a:gd name="connsiteY177" fmla="*/ 138353 h 803953"/>
                <a:gd name="connsiteX178" fmla="*/ 1074146 w 3024845"/>
                <a:gd name="connsiteY178" fmla="*/ 141596 h 803953"/>
                <a:gd name="connsiteX179" fmla="*/ 1074146 w 3024845"/>
                <a:gd name="connsiteY179" fmla="*/ 134030 h 803953"/>
                <a:gd name="connsiteX180" fmla="*/ 1076426 w 3024845"/>
                <a:gd name="connsiteY180" fmla="*/ 134030 h 803953"/>
                <a:gd name="connsiteX181" fmla="*/ 1092387 w 3024845"/>
                <a:gd name="connsiteY181" fmla="*/ 134030 h 803953"/>
                <a:gd name="connsiteX182" fmla="*/ 1092387 w 3024845"/>
                <a:gd name="connsiteY182" fmla="*/ 135111 h 803953"/>
                <a:gd name="connsiteX183" fmla="*/ 1092387 w 3024845"/>
                <a:gd name="connsiteY183" fmla="*/ 142677 h 803953"/>
                <a:gd name="connsiteX184" fmla="*/ 1122787 w 3024845"/>
                <a:gd name="connsiteY184" fmla="*/ 142677 h 803953"/>
                <a:gd name="connsiteX185" fmla="*/ 1122787 w 3024845"/>
                <a:gd name="connsiteY185" fmla="*/ 144298 h 803953"/>
                <a:gd name="connsiteX186" fmla="*/ 1122787 w 3024845"/>
                <a:gd name="connsiteY186" fmla="*/ 155648 h 803953"/>
                <a:gd name="connsiteX187" fmla="*/ 1149134 w 3024845"/>
                <a:gd name="connsiteY187" fmla="*/ 155648 h 803953"/>
                <a:gd name="connsiteX188" fmla="*/ 1149134 w 3024845"/>
                <a:gd name="connsiteY188" fmla="*/ 185912 h 803953"/>
                <a:gd name="connsiteX189" fmla="*/ 1149894 w 3024845"/>
                <a:gd name="connsiteY189" fmla="*/ 185912 h 803953"/>
                <a:gd name="connsiteX190" fmla="*/ 1155214 w 3024845"/>
                <a:gd name="connsiteY190" fmla="*/ 185912 h 803953"/>
                <a:gd name="connsiteX191" fmla="*/ 1155214 w 3024845"/>
                <a:gd name="connsiteY191" fmla="*/ 186993 h 803953"/>
                <a:gd name="connsiteX192" fmla="*/ 1155214 w 3024845"/>
                <a:gd name="connsiteY192" fmla="*/ 194560 h 803953"/>
                <a:gd name="connsiteX193" fmla="*/ 1159268 w 3024845"/>
                <a:gd name="connsiteY193" fmla="*/ 224824 h 803953"/>
                <a:gd name="connsiteX194" fmla="*/ 1160028 w 3024845"/>
                <a:gd name="connsiteY194" fmla="*/ 224824 h 803953"/>
                <a:gd name="connsiteX195" fmla="*/ 1165348 w 3024845"/>
                <a:gd name="connsiteY195" fmla="*/ 224824 h 803953"/>
                <a:gd name="connsiteX196" fmla="*/ 1165348 w 3024845"/>
                <a:gd name="connsiteY196" fmla="*/ 225635 h 803953"/>
                <a:gd name="connsiteX197" fmla="*/ 1165348 w 3024845"/>
                <a:gd name="connsiteY197" fmla="*/ 231310 h 803953"/>
                <a:gd name="connsiteX198" fmla="*/ 1166361 w 3024845"/>
                <a:gd name="connsiteY198" fmla="*/ 231310 h 803953"/>
                <a:gd name="connsiteX199" fmla="*/ 1173454 w 3024845"/>
                <a:gd name="connsiteY199" fmla="*/ 231310 h 803953"/>
                <a:gd name="connsiteX200" fmla="*/ 1173454 w 3024845"/>
                <a:gd name="connsiteY200" fmla="*/ 261575 h 803953"/>
                <a:gd name="connsiteX201" fmla="*/ 1175481 w 3024845"/>
                <a:gd name="connsiteY201" fmla="*/ 261575 h 803953"/>
                <a:gd name="connsiteX202" fmla="*/ 1189668 w 3024845"/>
                <a:gd name="connsiteY202" fmla="*/ 261575 h 803953"/>
                <a:gd name="connsiteX203" fmla="*/ 1189668 w 3024845"/>
                <a:gd name="connsiteY203" fmla="*/ 285354 h 803953"/>
                <a:gd name="connsiteX204" fmla="*/ 1191695 w 3024845"/>
                <a:gd name="connsiteY204" fmla="*/ 286975 h 803953"/>
                <a:gd name="connsiteX205" fmla="*/ 1191695 w 3024845"/>
                <a:gd name="connsiteY205" fmla="*/ 298325 h 803953"/>
                <a:gd name="connsiteX206" fmla="*/ 1192455 w 3024845"/>
                <a:gd name="connsiteY206" fmla="*/ 298325 h 803953"/>
                <a:gd name="connsiteX207" fmla="*/ 1197775 w 3024845"/>
                <a:gd name="connsiteY207" fmla="*/ 298325 h 803953"/>
                <a:gd name="connsiteX208" fmla="*/ 1197775 w 3024845"/>
                <a:gd name="connsiteY208" fmla="*/ 322104 h 803953"/>
                <a:gd name="connsiteX209" fmla="*/ 1199041 w 3024845"/>
                <a:gd name="connsiteY209" fmla="*/ 322104 h 803953"/>
                <a:gd name="connsiteX210" fmla="*/ 1207908 w 3024845"/>
                <a:gd name="connsiteY210" fmla="*/ 322104 h 803953"/>
                <a:gd name="connsiteX211" fmla="*/ 1209935 w 3024845"/>
                <a:gd name="connsiteY211" fmla="*/ 326158 h 803953"/>
                <a:gd name="connsiteX212" fmla="*/ 1209935 w 3024845"/>
                <a:gd name="connsiteY212" fmla="*/ 339399 h 803953"/>
                <a:gd name="connsiteX213" fmla="*/ 1211455 w 3024845"/>
                <a:gd name="connsiteY213" fmla="*/ 337507 h 803953"/>
                <a:gd name="connsiteX214" fmla="*/ 1222095 w 3024845"/>
                <a:gd name="connsiteY214" fmla="*/ 324266 h 803953"/>
                <a:gd name="connsiteX215" fmla="*/ 1250469 w 3024845"/>
                <a:gd name="connsiteY215" fmla="*/ 324266 h 803953"/>
                <a:gd name="connsiteX216" fmla="*/ 1250469 w 3024845"/>
                <a:gd name="connsiteY216" fmla="*/ 410737 h 803953"/>
                <a:gd name="connsiteX217" fmla="*/ 1251229 w 3024845"/>
                <a:gd name="connsiteY217" fmla="*/ 410737 h 803953"/>
                <a:gd name="connsiteX218" fmla="*/ 1256549 w 3024845"/>
                <a:gd name="connsiteY218" fmla="*/ 410737 h 803953"/>
                <a:gd name="connsiteX219" fmla="*/ 1257309 w 3024845"/>
                <a:gd name="connsiteY219" fmla="*/ 409386 h 803953"/>
                <a:gd name="connsiteX220" fmla="*/ 1262629 w 3024845"/>
                <a:gd name="connsiteY220" fmla="*/ 399928 h 803953"/>
                <a:gd name="connsiteX221" fmla="*/ 1262629 w 3024845"/>
                <a:gd name="connsiteY221" fmla="*/ 401820 h 803953"/>
                <a:gd name="connsiteX222" fmla="*/ 1262629 w 3024845"/>
                <a:gd name="connsiteY222" fmla="*/ 415061 h 803953"/>
                <a:gd name="connsiteX223" fmla="*/ 1266682 w 3024845"/>
                <a:gd name="connsiteY223" fmla="*/ 369664 h 803953"/>
                <a:gd name="connsiteX224" fmla="*/ 1267442 w 3024845"/>
                <a:gd name="connsiteY224" fmla="*/ 369664 h 803953"/>
                <a:gd name="connsiteX225" fmla="*/ 1272762 w 3024845"/>
                <a:gd name="connsiteY225" fmla="*/ 369664 h 803953"/>
                <a:gd name="connsiteX226" fmla="*/ 1272762 w 3024845"/>
                <a:gd name="connsiteY226" fmla="*/ 304810 h 803953"/>
                <a:gd name="connsiteX227" fmla="*/ 1273776 w 3024845"/>
                <a:gd name="connsiteY227" fmla="*/ 304810 h 803953"/>
                <a:gd name="connsiteX228" fmla="*/ 1280869 w 3024845"/>
                <a:gd name="connsiteY228" fmla="*/ 304810 h 803953"/>
                <a:gd name="connsiteX229" fmla="*/ 1293029 w 3024845"/>
                <a:gd name="connsiteY229" fmla="*/ 261575 h 803953"/>
                <a:gd name="connsiteX230" fmla="*/ 1294296 w 3024845"/>
                <a:gd name="connsiteY230" fmla="*/ 261575 h 803953"/>
                <a:gd name="connsiteX231" fmla="*/ 1303163 w 3024845"/>
                <a:gd name="connsiteY231" fmla="*/ 261575 h 803953"/>
                <a:gd name="connsiteX232" fmla="*/ 1313296 w 3024845"/>
                <a:gd name="connsiteY232" fmla="*/ 304810 h 803953"/>
                <a:gd name="connsiteX233" fmla="*/ 1314309 w 3024845"/>
                <a:gd name="connsiteY233" fmla="*/ 304810 h 803953"/>
                <a:gd name="connsiteX234" fmla="*/ 1321403 w 3024845"/>
                <a:gd name="connsiteY234" fmla="*/ 304810 h 803953"/>
                <a:gd name="connsiteX235" fmla="*/ 1321403 w 3024845"/>
                <a:gd name="connsiteY235" fmla="*/ 343722 h 803953"/>
                <a:gd name="connsiteX236" fmla="*/ 1323176 w 3024845"/>
                <a:gd name="connsiteY236" fmla="*/ 343722 h 803953"/>
                <a:gd name="connsiteX237" fmla="*/ 1335590 w 3024845"/>
                <a:gd name="connsiteY237" fmla="*/ 343722 h 803953"/>
                <a:gd name="connsiteX238" fmla="*/ 1335590 w 3024845"/>
                <a:gd name="connsiteY238" fmla="*/ 345884 h 803953"/>
                <a:gd name="connsiteX239" fmla="*/ 1335590 w 3024845"/>
                <a:gd name="connsiteY239" fmla="*/ 361016 h 803953"/>
                <a:gd name="connsiteX240" fmla="*/ 1339643 w 3024845"/>
                <a:gd name="connsiteY240" fmla="*/ 358855 h 803953"/>
                <a:gd name="connsiteX241" fmla="*/ 1339643 w 3024845"/>
                <a:gd name="connsiteY241" fmla="*/ 343722 h 803953"/>
                <a:gd name="connsiteX242" fmla="*/ 1341163 w 3024845"/>
                <a:gd name="connsiteY242" fmla="*/ 343722 h 803953"/>
                <a:gd name="connsiteX243" fmla="*/ 1351803 w 3024845"/>
                <a:gd name="connsiteY243" fmla="*/ 343722 h 803953"/>
                <a:gd name="connsiteX244" fmla="*/ 1351803 w 3024845"/>
                <a:gd name="connsiteY244" fmla="*/ 345343 h 803953"/>
                <a:gd name="connsiteX245" fmla="*/ 1351803 w 3024845"/>
                <a:gd name="connsiteY245" fmla="*/ 356693 h 803953"/>
                <a:gd name="connsiteX246" fmla="*/ 1382204 w 3024845"/>
                <a:gd name="connsiteY246" fmla="*/ 356693 h 803953"/>
                <a:gd name="connsiteX247" fmla="*/ 1382204 w 3024845"/>
                <a:gd name="connsiteY247" fmla="*/ 319943 h 803953"/>
                <a:gd name="connsiteX248" fmla="*/ 1383470 w 3024845"/>
                <a:gd name="connsiteY248" fmla="*/ 319943 h 803953"/>
                <a:gd name="connsiteX249" fmla="*/ 1392337 w 3024845"/>
                <a:gd name="connsiteY249" fmla="*/ 319943 h 803953"/>
                <a:gd name="connsiteX250" fmla="*/ 1392337 w 3024845"/>
                <a:gd name="connsiteY250" fmla="*/ 341560 h 803953"/>
                <a:gd name="connsiteX251" fmla="*/ 1394364 w 3024845"/>
                <a:gd name="connsiteY251" fmla="*/ 309134 h 803953"/>
                <a:gd name="connsiteX252" fmla="*/ 1416657 w 3024845"/>
                <a:gd name="connsiteY252" fmla="*/ 309134 h 803953"/>
                <a:gd name="connsiteX253" fmla="*/ 1416657 w 3024845"/>
                <a:gd name="connsiteY253" fmla="*/ 307512 h 803953"/>
                <a:gd name="connsiteX254" fmla="*/ 1416657 w 3024845"/>
                <a:gd name="connsiteY254" fmla="*/ 296163 h 803953"/>
                <a:gd name="connsiteX255" fmla="*/ 1417417 w 3024845"/>
                <a:gd name="connsiteY255" fmla="*/ 296163 h 803953"/>
                <a:gd name="connsiteX256" fmla="*/ 1422737 w 3024845"/>
                <a:gd name="connsiteY256" fmla="*/ 296163 h 803953"/>
                <a:gd name="connsiteX257" fmla="*/ 1422737 w 3024845"/>
                <a:gd name="connsiteY257" fmla="*/ 294272 h 803953"/>
                <a:gd name="connsiteX258" fmla="*/ 1422737 w 3024845"/>
                <a:gd name="connsiteY258" fmla="*/ 281031 h 803953"/>
                <a:gd name="connsiteX259" fmla="*/ 1426791 w 3024845"/>
                <a:gd name="connsiteY259" fmla="*/ 287516 h 803953"/>
                <a:gd name="connsiteX260" fmla="*/ 1429071 w 3024845"/>
                <a:gd name="connsiteY260" fmla="*/ 287516 h 803953"/>
                <a:gd name="connsiteX261" fmla="*/ 1445031 w 3024845"/>
                <a:gd name="connsiteY261" fmla="*/ 287516 h 803953"/>
                <a:gd name="connsiteX262" fmla="*/ 1445031 w 3024845"/>
                <a:gd name="connsiteY262" fmla="*/ 286705 h 803953"/>
                <a:gd name="connsiteX263" fmla="*/ 1445031 w 3024845"/>
                <a:gd name="connsiteY263" fmla="*/ 281031 h 803953"/>
                <a:gd name="connsiteX264" fmla="*/ 1445791 w 3024845"/>
                <a:gd name="connsiteY264" fmla="*/ 281031 h 803953"/>
                <a:gd name="connsiteX265" fmla="*/ 1451111 w 3024845"/>
                <a:gd name="connsiteY265" fmla="*/ 281031 h 803953"/>
                <a:gd name="connsiteX266" fmla="*/ 1451111 w 3024845"/>
                <a:gd name="connsiteY266" fmla="*/ 282382 h 803953"/>
                <a:gd name="connsiteX267" fmla="*/ 1451111 w 3024845"/>
                <a:gd name="connsiteY267" fmla="*/ 291840 h 803953"/>
                <a:gd name="connsiteX268" fmla="*/ 1489618 w 3024845"/>
                <a:gd name="connsiteY268" fmla="*/ 291840 h 803953"/>
                <a:gd name="connsiteX269" fmla="*/ 1489618 w 3024845"/>
                <a:gd name="connsiteY269" fmla="*/ 430193 h 803953"/>
                <a:gd name="connsiteX270" fmla="*/ 1491138 w 3024845"/>
                <a:gd name="connsiteY270" fmla="*/ 430193 h 803953"/>
                <a:gd name="connsiteX271" fmla="*/ 1501778 w 3024845"/>
                <a:gd name="connsiteY271" fmla="*/ 430193 h 803953"/>
                <a:gd name="connsiteX272" fmla="*/ 1501778 w 3024845"/>
                <a:gd name="connsiteY272" fmla="*/ 417223 h 803953"/>
                <a:gd name="connsiteX273" fmla="*/ 1505832 w 3024845"/>
                <a:gd name="connsiteY273" fmla="*/ 417223 h 803953"/>
                <a:gd name="connsiteX274" fmla="*/ 1505832 w 3024845"/>
                <a:gd name="connsiteY274" fmla="*/ 430193 h 803953"/>
                <a:gd name="connsiteX275" fmla="*/ 1536232 w 3024845"/>
                <a:gd name="connsiteY275" fmla="*/ 430193 h 803953"/>
                <a:gd name="connsiteX276" fmla="*/ 1536232 w 3024845"/>
                <a:gd name="connsiteY276" fmla="*/ 399928 h 803953"/>
                <a:gd name="connsiteX277" fmla="*/ 1548392 w 3024845"/>
                <a:gd name="connsiteY277" fmla="*/ 399928 h 803953"/>
                <a:gd name="connsiteX278" fmla="*/ 1560552 w 3024845"/>
                <a:gd name="connsiteY278" fmla="*/ 397767 h 803953"/>
                <a:gd name="connsiteX279" fmla="*/ 1564606 w 3024845"/>
                <a:gd name="connsiteY279" fmla="*/ 399928 h 803953"/>
                <a:gd name="connsiteX280" fmla="*/ 1574739 w 3024845"/>
                <a:gd name="connsiteY280" fmla="*/ 399928 h 803953"/>
                <a:gd name="connsiteX281" fmla="*/ 1574739 w 3024845"/>
                <a:gd name="connsiteY281" fmla="*/ 430193 h 803953"/>
                <a:gd name="connsiteX282" fmla="*/ 1582846 w 3024845"/>
                <a:gd name="connsiteY282" fmla="*/ 430193 h 803953"/>
                <a:gd name="connsiteX283" fmla="*/ 1582846 w 3024845"/>
                <a:gd name="connsiteY283" fmla="*/ 447488 h 803953"/>
                <a:gd name="connsiteX284" fmla="*/ 1592182 w 3024845"/>
                <a:gd name="connsiteY284" fmla="*/ 448393 h 803953"/>
                <a:gd name="connsiteX285" fmla="*/ 1605140 w 3024845"/>
                <a:gd name="connsiteY285" fmla="*/ 448393 h 803953"/>
                <a:gd name="connsiteX286" fmla="*/ 1605140 w 3024845"/>
                <a:gd name="connsiteY286" fmla="*/ 432355 h 803953"/>
                <a:gd name="connsiteX287" fmla="*/ 1673096 w 3024845"/>
                <a:gd name="connsiteY287" fmla="*/ 432355 h 803953"/>
                <a:gd name="connsiteX288" fmla="*/ 1673096 w 3024845"/>
                <a:gd name="connsiteY288" fmla="*/ 347102 h 803953"/>
                <a:gd name="connsiteX289" fmla="*/ 1745104 w 3024845"/>
                <a:gd name="connsiteY289" fmla="*/ 347102 h 803953"/>
                <a:gd name="connsiteX290" fmla="*/ 1745104 w 3024845"/>
                <a:gd name="connsiteY290" fmla="*/ 425870 h 803953"/>
                <a:gd name="connsiteX291" fmla="*/ 1747008 w 3024845"/>
                <a:gd name="connsiteY291" fmla="*/ 425870 h 803953"/>
                <a:gd name="connsiteX292" fmla="*/ 1748250 w 3024845"/>
                <a:gd name="connsiteY292" fmla="*/ 448393 h 803953"/>
                <a:gd name="connsiteX293" fmla="*/ 1757926 w 3024845"/>
                <a:gd name="connsiteY293" fmla="*/ 448393 h 803953"/>
                <a:gd name="connsiteX294" fmla="*/ 1759168 w 3024845"/>
                <a:gd name="connsiteY294" fmla="*/ 425870 h 803953"/>
                <a:gd name="connsiteX295" fmla="*/ 1765248 w 3024845"/>
                <a:gd name="connsiteY295" fmla="*/ 425870 h 803953"/>
                <a:gd name="connsiteX296" fmla="*/ 1766490 w 3024845"/>
                <a:gd name="connsiteY296" fmla="*/ 448393 h 803953"/>
                <a:gd name="connsiteX297" fmla="*/ 1817112 w 3024845"/>
                <a:gd name="connsiteY297" fmla="*/ 448393 h 803953"/>
                <a:gd name="connsiteX298" fmla="*/ 1817112 w 3024845"/>
                <a:gd name="connsiteY298" fmla="*/ 285365 h 803953"/>
                <a:gd name="connsiteX299" fmla="*/ 2014439 w 3024845"/>
                <a:gd name="connsiteY299" fmla="*/ 285365 h 803953"/>
                <a:gd name="connsiteX300" fmla="*/ 2014439 w 3024845"/>
                <a:gd name="connsiteY300" fmla="*/ 448393 h 803953"/>
                <a:gd name="connsiteX301" fmla="*/ 2033136 w 3024845"/>
                <a:gd name="connsiteY301" fmla="*/ 448393 h 803953"/>
                <a:gd name="connsiteX302" fmla="*/ 2033136 w 3024845"/>
                <a:gd name="connsiteY302" fmla="*/ 365700 h 803953"/>
                <a:gd name="connsiteX303" fmla="*/ 2128256 w 3024845"/>
                <a:gd name="connsiteY303" fmla="*/ 365700 h 803953"/>
                <a:gd name="connsiteX304" fmla="*/ 2180720 w 3024845"/>
                <a:gd name="connsiteY304" fmla="*/ 300487 h 803953"/>
                <a:gd name="connsiteX305" fmla="*/ 2245574 w 3024845"/>
                <a:gd name="connsiteY305" fmla="*/ 300487 h 803953"/>
                <a:gd name="connsiteX306" fmla="*/ 2245574 w 3024845"/>
                <a:gd name="connsiteY306" fmla="*/ 376149 h 803953"/>
                <a:gd name="connsiteX307" fmla="*/ 2253681 w 3024845"/>
                <a:gd name="connsiteY307" fmla="*/ 376149 h 803953"/>
                <a:gd name="connsiteX308" fmla="*/ 2255708 w 3024845"/>
                <a:gd name="connsiteY308" fmla="*/ 369664 h 803953"/>
                <a:gd name="connsiteX309" fmla="*/ 2261788 w 3024845"/>
                <a:gd name="connsiteY309" fmla="*/ 369664 h 803953"/>
                <a:gd name="connsiteX310" fmla="*/ 2263815 w 3024845"/>
                <a:gd name="connsiteY310" fmla="*/ 378311 h 803953"/>
                <a:gd name="connsiteX311" fmla="*/ 2275975 w 3024845"/>
                <a:gd name="connsiteY311" fmla="*/ 378311 h 803953"/>
                <a:gd name="connsiteX312" fmla="*/ 2275975 w 3024845"/>
                <a:gd name="connsiteY312" fmla="*/ 371825 h 803953"/>
                <a:gd name="connsiteX313" fmla="*/ 2298268 w 3024845"/>
                <a:gd name="connsiteY313" fmla="*/ 371825 h 803953"/>
                <a:gd name="connsiteX314" fmla="*/ 2298268 w 3024845"/>
                <a:gd name="connsiteY314" fmla="*/ 378311 h 803953"/>
                <a:gd name="connsiteX315" fmla="*/ 2318535 w 3024845"/>
                <a:gd name="connsiteY315" fmla="*/ 378311 h 803953"/>
                <a:gd name="connsiteX316" fmla="*/ 2318535 w 3024845"/>
                <a:gd name="connsiteY316" fmla="*/ 423708 h 803953"/>
                <a:gd name="connsiteX317" fmla="*/ 2332722 w 3024845"/>
                <a:gd name="connsiteY317" fmla="*/ 423708 h 803953"/>
                <a:gd name="connsiteX318" fmla="*/ 2332722 w 3024845"/>
                <a:gd name="connsiteY318" fmla="*/ 410737 h 803953"/>
                <a:gd name="connsiteX319" fmla="*/ 2348936 w 3024845"/>
                <a:gd name="connsiteY319" fmla="*/ 410737 h 803953"/>
                <a:gd name="connsiteX320" fmla="*/ 2348936 w 3024845"/>
                <a:gd name="connsiteY320" fmla="*/ 231310 h 803953"/>
                <a:gd name="connsiteX321" fmla="*/ 2355016 w 3024845"/>
                <a:gd name="connsiteY321" fmla="*/ 224824 h 803953"/>
                <a:gd name="connsiteX322" fmla="*/ 2427977 w 3024845"/>
                <a:gd name="connsiteY322" fmla="*/ 224824 h 803953"/>
                <a:gd name="connsiteX323" fmla="*/ 2427977 w 3024845"/>
                <a:gd name="connsiteY323" fmla="*/ 233472 h 803953"/>
                <a:gd name="connsiteX324" fmla="*/ 2438110 w 3024845"/>
                <a:gd name="connsiteY324" fmla="*/ 233472 h 803953"/>
                <a:gd name="connsiteX325" fmla="*/ 2438110 w 3024845"/>
                <a:gd name="connsiteY325" fmla="*/ 348046 h 803953"/>
                <a:gd name="connsiteX326" fmla="*/ 2460404 w 3024845"/>
                <a:gd name="connsiteY326" fmla="*/ 348046 h 803953"/>
                <a:gd name="connsiteX327" fmla="*/ 2460404 w 3024845"/>
                <a:gd name="connsiteY327" fmla="*/ 281031 h 803953"/>
                <a:gd name="connsiteX328" fmla="*/ 2486751 w 3024845"/>
                <a:gd name="connsiteY328" fmla="*/ 281031 h 803953"/>
                <a:gd name="connsiteX329" fmla="*/ 2490804 w 3024845"/>
                <a:gd name="connsiteY329" fmla="*/ 276707 h 803953"/>
                <a:gd name="connsiteX330" fmla="*/ 2498911 w 3024845"/>
                <a:gd name="connsiteY330" fmla="*/ 276707 h 803953"/>
                <a:gd name="connsiteX331" fmla="*/ 2502964 w 3024845"/>
                <a:gd name="connsiteY331" fmla="*/ 281031 h 803953"/>
                <a:gd name="connsiteX332" fmla="*/ 2525258 w 3024845"/>
                <a:gd name="connsiteY332" fmla="*/ 281031 h 803953"/>
                <a:gd name="connsiteX333" fmla="*/ 2525258 w 3024845"/>
                <a:gd name="connsiteY333" fmla="*/ 164295 h 803953"/>
                <a:gd name="connsiteX334" fmla="*/ 2582005 w 3024845"/>
                <a:gd name="connsiteY334" fmla="*/ 153486 h 803953"/>
                <a:gd name="connsiteX335" fmla="*/ 2582005 w 3024845"/>
                <a:gd name="connsiteY335" fmla="*/ 154567 h 803953"/>
                <a:gd name="connsiteX336" fmla="*/ 2582005 w 3024845"/>
                <a:gd name="connsiteY336" fmla="*/ 162133 h 803953"/>
                <a:gd name="connsiteX337" fmla="*/ 2608352 w 3024845"/>
                <a:gd name="connsiteY337" fmla="*/ 162133 h 803953"/>
                <a:gd name="connsiteX338" fmla="*/ 2608352 w 3024845"/>
                <a:gd name="connsiteY338" fmla="*/ 417223 h 803953"/>
                <a:gd name="connsiteX339" fmla="*/ 2630646 w 3024845"/>
                <a:gd name="connsiteY339" fmla="*/ 417223 h 803953"/>
                <a:gd name="connsiteX340" fmla="*/ 2630646 w 3024845"/>
                <a:gd name="connsiteY340" fmla="*/ 412899 h 803953"/>
                <a:gd name="connsiteX341" fmla="*/ 2642806 w 3024845"/>
                <a:gd name="connsiteY341" fmla="*/ 412899 h 803953"/>
                <a:gd name="connsiteX342" fmla="*/ 2642806 w 3024845"/>
                <a:gd name="connsiteY342" fmla="*/ 417223 h 803953"/>
                <a:gd name="connsiteX343" fmla="*/ 2667126 w 3024845"/>
                <a:gd name="connsiteY343" fmla="*/ 417223 h 803953"/>
                <a:gd name="connsiteX344" fmla="*/ 2667126 w 3024845"/>
                <a:gd name="connsiteY344" fmla="*/ 404252 h 803953"/>
                <a:gd name="connsiteX345" fmla="*/ 2695500 w 3024845"/>
                <a:gd name="connsiteY345" fmla="*/ 404252 h 803953"/>
                <a:gd name="connsiteX346" fmla="*/ 2707660 w 3024845"/>
                <a:gd name="connsiteY346" fmla="*/ 399928 h 803953"/>
                <a:gd name="connsiteX347" fmla="*/ 2727927 w 3024845"/>
                <a:gd name="connsiteY347" fmla="*/ 404252 h 803953"/>
                <a:gd name="connsiteX348" fmla="*/ 2727927 w 3024845"/>
                <a:gd name="connsiteY348" fmla="*/ 386958 h 803953"/>
                <a:gd name="connsiteX349" fmla="*/ 2736034 w 3024845"/>
                <a:gd name="connsiteY349" fmla="*/ 386958 h 803953"/>
                <a:gd name="connsiteX350" fmla="*/ 2736034 w 3024845"/>
                <a:gd name="connsiteY350" fmla="*/ 373987 h 803953"/>
                <a:gd name="connsiteX351" fmla="*/ 2792781 w 3024845"/>
                <a:gd name="connsiteY351" fmla="*/ 373987 h 803953"/>
                <a:gd name="connsiteX352" fmla="*/ 2792781 w 3024845"/>
                <a:gd name="connsiteY352" fmla="*/ 343722 h 803953"/>
                <a:gd name="connsiteX353" fmla="*/ 2811021 w 3024845"/>
                <a:gd name="connsiteY353" fmla="*/ 343722 h 803953"/>
                <a:gd name="connsiteX354" fmla="*/ 2811021 w 3024845"/>
                <a:gd name="connsiteY354" fmla="*/ 337237 h 803953"/>
                <a:gd name="connsiteX355" fmla="*/ 2823181 w 3024845"/>
                <a:gd name="connsiteY355" fmla="*/ 337237 h 803953"/>
                <a:gd name="connsiteX356" fmla="*/ 2823181 w 3024845"/>
                <a:gd name="connsiteY356" fmla="*/ 343722 h 803953"/>
                <a:gd name="connsiteX357" fmla="*/ 2839395 w 3024845"/>
                <a:gd name="connsiteY357" fmla="*/ 343722 h 803953"/>
                <a:gd name="connsiteX358" fmla="*/ 2839395 w 3024845"/>
                <a:gd name="connsiteY358" fmla="*/ 393443 h 803953"/>
                <a:gd name="connsiteX359" fmla="*/ 2871822 w 3024845"/>
                <a:gd name="connsiteY359" fmla="*/ 393443 h 803953"/>
                <a:gd name="connsiteX360" fmla="*/ 2871822 w 3024845"/>
                <a:gd name="connsiteY360" fmla="*/ 367502 h 803953"/>
                <a:gd name="connsiteX361" fmla="*/ 2910329 w 3024845"/>
                <a:gd name="connsiteY361" fmla="*/ 367502 h 803953"/>
                <a:gd name="connsiteX362" fmla="*/ 2910329 w 3024845"/>
                <a:gd name="connsiteY362" fmla="*/ 337237 h 803953"/>
                <a:gd name="connsiteX363" fmla="*/ 2958970 w 3024845"/>
                <a:gd name="connsiteY363" fmla="*/ 337237 h 803953"/>
                <a:gd name="connsiteX364" fmla="*/ 2958970 w 3024845"/>
                <a:gd name="connsiteY364" fmla="*/ 448393 h 803953"/>
                <a:gd name="connsiteX365" fmla="*/ 2958970 w 3024845"/>
                <a:gd name="connsiteY365" fmla="*/ 462172 h 803953"/>
                <a:gd name="connsiteX366" fmla="*/ 3024845 w 3024845"/>
                <a:gd name="connsiteY366" fmla="*/ 462172 h 803953"/>
                <a:gd name="connsiteX367" fmla="*/ 3024845 w 3024845"/>
                <a:gd name="connsiteY367" fmla="*/ 803953 h 803953"/>
                <a:gd name="connsiteX368" fmla="*/ 2054 w 3024845"/>
                <a:gd name="connsiteY368" fmla="*/ 801620 h 803953"/>
                <a:gd name="connsiteX369" fmla="*/ 0 w 3024845"/>
                <a:gd name="connsiteY369" fmla="*/ 367502 h 803953"/>
                <a:gd name="connsiteX370" fmla="*/ 20267 w 3024845"/>
                <a:gd name="connsiteY370" fmla="*/ 367502 h 803953"/>
                <a:gd name="connsiteX371" fmla="*/ 20774 w 3024845"/>
                <a:gd name="connsiteY371" fmla="*/ 366421 h 803953"/>
                <a:gd name="connsiteX372" fmla="*/ 24320 w 3024845"/>
                <a:gd name="connsiteY372" fmla="*/ 358855 h 803953"/>
                <a:gd name="connsiteX373" fmla="*/ 26094 w 3024845"/>
                <a:gd name="connsiteY373" fmla="*/ 359125 h 803953"/>
                <a:gd name="connsiteX374" fmla="*/ 38507 w 3024845"/>
                <a:gd name="connsiteY374" fmla="*/ 361016 h 803953"/>
                <a:gd name="connsiteX375" fmla="*/ 39014 w 3024845"/>
                <a:gd name="connsiteY375" fmla="*/ 362368 h 803953"/>
                <a:gd name="connsiteX376" fmla="*/ 42560 w 3024845"/>
                <a:gd name="connsiteY376" fmla="*/ 371825 h 803953"/>
                <a:gd name="connsiteX377" fmla="*/ 68907 w 3024845"/>
                <a:gd name="connsiteY377" fmla="*/ 373987 h 803953"/>
                <a:gd name="connsiteX378" fmla="*/ 68907 w 3024845"/>
                <a:gd name="connsiteY378" fmla="*/ 250766 h 803953"/>
                <a:gd name="connsiteX379" fmla="*/ 70934 w 3024845"/>
                <a:gd name="connsiteY379" fmla="*/ 250766 h 803953"/>
                <a:gd name="connsiteX380" fmla="*/ 85121 w 3024845"/>
                <a:gd name="connsiteY380" fmla="*/ 250766 h 803953"/>
                <a:gd name="connsiteX381" fmla="*/ 85121 w 3024845"/>
                <a:gd name="connsiteY381" fmla="*/ 114574 h 803953"/>
                <a:gd name="connsiteX382" fmla="*/ 86894 w 3024845"/>
                <a:gd name="connsiteY382" fmla="*/ 114574 h 803953"/>
                <a:gd name="connsiteX383" fmla="*/ 99308 w 3024845"/>
                <a:gd name="connsiteY383" fmla="*/ 114574 h 803953"/>
                <a:gd name="connsiteX384" fmla="*/ 99308 w 3024845"/>
                <a:gd name="connsiteY384" fmla="*/ 0 h 803953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347598 h 689379"/>
                <a:gd name="connsiteX367" fmla="*/ 3024845 w 3024845"/>
                <a:gd name="connsiteY367" fmla="*/ 689379 h 689379"/>
                <a:gd name="connsiteX368" fmla="*/ 2054 w 3024845"/>
                <a:gd name="connsiteY368" fmla="*/ 687046 h 689379"/>
                <a:gd name="connsiteX369" fmla="*/ 0 w 3024845"/>
                <a:gd name="connsiteY369" fmla="*/ 252928 h 689379"/>
                <a:gd name="connsiteX370" fmla="*/ 20267 w 3024845"/>
                <a:gd name="connsiteY370" fmla="*/ 252928 h 689379"/>
                <a:gd name="connsiteX371" fmla="*/ 20774 w 3024845"/>
                <a:gd name="connsiteY371" fmla="*/ 251847 h 689379"/>
                <a:gd name="connsiteX372" fmla="*/ 24320 w 3024845"/>
                <a:gd name="connsiteY372" fmla="*/ 244281 h 689379"/>
                <a:gd name="connsiteX373" fmla="*/ 26094 w 3024845"/>
                <a:gd name="connsiteY373" fmla="*/ 244551 h 689379"/>
                <a:gd name="connsiteX374" fmla="*/ 38507 w 3024845"/>
                <a:gd name="connsiteY374" fmla="*/ 246442 h 689379"/>
                <a:gd name="connsiteX375" fmla="*/ 39014 w 3024845"/>
                <a:gd name="connsiteY375" fmla="*/ 247794 h 689379"/>
                <a:gd name="connsiteX376" fmla="*/ 42560 w 3024845"/>
                <a:gd name="connsiteY376" fmla="*/ 257251 h 689379"/>
                <a:gd name="connsiteX377" fmla="*/ 68907 w 3024845"/>
                <a:gd name="connsiteY377" fmla="*/ 259413 h 689379"/>
                <a:gd name="connsiteX378" fmla="*/ 68907 w 3024845"/>
                <a:gd name="connsiteY378" fmla="*/ 136192 h 689379"/>
                <a:gd name="connsiteX379" fmla="*/ 70934 w 3024845"/>
                <a:gd name="connsiteY379" fmla="*/ 136192 h 689379"/>
                <a:gd name="connsiteX380" fmla="*/ 85121 w 3024845"/>
                <a:gd name="connsiteY380" fmla="*/ 136192 h 689379"/>
                <a:gd name="connsiteX381" fmla="*/ 85121 w 3024845"/>
                <a:gd name="connsiteY381" fmla="*/ 0 h 689379"/>
                <a:gd name="connsiteX382" fmla="*/ 86894 w 3024845"/>
                <a:gd name="connsiteY382" fmla="*/ 0 h 689379"/>
                <a:gd name="connsiteX383" fmla="*/ 99308 w 3024845"/>
                <a:gd name="connsiteY383" fmla="*/ 0 h 6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3024845" h="689379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lnTo>
                    <a:pt x="2958970" y="333819"/>
                  </a:lnTo>
                  <a:lnTo>
                    <a:pt x="2958970" y="347598"/>
                  </a:lnTo>
                  <a:lnTo>
                    <a:pt x="3024845" y="347598"/>
                  </a:lnTo>
                  <a:lnTo>
                    <a:pt x="3024845" y="689379"/>
                  </a:ln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35">
              <a:extLst>
                <a:ext uri="{FF2B5EF4-FFF2-40B4-BE49-F238E27FC236}">
                  <a16:creationId xmlns:a16="http://schemas.microsoft.com/office/drawing/2014/main" id="{0B639E3F-0056-446A-B28F-E38C471D0390}"/>
                </a:ext>
              </a:extLst>
            </p:cNvPr>
            <p:cNvSpPr/>
            <p:nvPr/>
          </p:nvSpPr>
          <p:spPr>
            <a:xfrm>
              <a:off x="6047165" y="1883798"/>
              <a:ext cx="2961438" cy="689379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56055 w 3024845"/>
                <a:gd name="connsiteY0" fmla="*/ 164295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423" fmla="*/ 156055 w 3024845"/>
                <a:gd name="connsiteY423" fmla="*/ 164295 h 1078499"/>
                <a:gd name="connsiteX0" fmla="*/ 119575 w 3024845"/>
                <a:gd name="connsiteY0" fmla="*/ 246442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58427 w 3024845"/>
                <a:gd name="connsiteY325" fmla="*/ 17294 h 1078499"/>
                <a:gd name="connsiteX326" fmla="*/ 2160453 w 3024845"/>
                <a:gd name="connsiteY326" fmla="*/ 75662 h 1078499"/>
                <a:gd name="connsiteX327" fmla="*/ 2162480 w 3024845"/>
                <a:gd name="connsiteY327" fmla="*/ 138353 h 1078499"/>
                <a:gd name="connsiteX328" fmla="*/ 2168560 w 3024845"/>
                <a:gd name="connsiteY328" fmla="*/ 144839 h 1078499"/>
                <a:gd name="connsiteX329" fmla="*/ 2166533 w 3024845"/>
                <a:gd name="connsiteY329" fmla="*/ 151324 h 1078499"/>
                <a:gd name="connsiteX330" fmla="*/ 2166533 w 3024845"/>
                <a:gd name="connsiteY330" fmla="*/ 229148 h 1078499"/>
                <a:gd name="connsiteX331" fmla="*/ 2168560 w 3024845"/>
                <a:gd name="connsiteY331" fmla="*/ 233472 h 1078499"/>
                <a:gd name="connsiteX332" fmla="*/ 2168560 w 3024845"/>
                <a:gd name="connsiteY332" fmla="*/ 255090 h 1078499"/>
                <a:gd name="connsiteX333" fmla="*/ 2182747 w 3024845"/>
                <a:gd name="connsiteY333" fmla="*/ 255090 h 1078499"/>
                <a:gd name="connsiteX334" fmla="*/ 2182747 w 3024845"/>
                <a:gd name="connsiteY334" fmla="*/ 272384 h 1078499"/>
                <a:gd name="connsiteX335" fmla="*/ 2190854 w 3024845"/>
                <a:gd name="connsiteY335" fmla="*/ 296163 h 1078499"/>
                <a:gd name="connsiteX336" fmla="*/ 2184774 w 3024845"/>
                <a:gd name="connsiteY336" fmla="*/ 300487 h 1078499"/>
                <a:gd name="connsiteX337" fmla="*/ 2172613 w 3024845"/>
                <a:gd name="connsiteY337" fmla="*/ 322105 h 1078499"/>
                <a:gd name="connsiteX338" fmla="*/ 2180720 w 3024845"/>
                <a:gd name="connsiteY338" fmla="*/ 575033 h 1078499"/>
                <a:gd name="connsiteX339" fmla="*/ 2245574 w 3024845"/>
                <a:gd name="connsiteY339" fmla="*/ 575033 h 1078499"/>
                <a:gd name="connsiteX340" fmla="*/ 2245574 w 3024845"/>
                <a:gd name="connsiteY340" fmla="*/ 650695 h 1078499"/>
                <a:gd name="connsiteX341" fmla="*/ 2253681 w 3024845"/>
                <a:gd name="connsiteY341" fmla="*/ 650695 h 1078499"/>
                <a:gd name="connsiteX342" fmla="*/ 2255708 w 3024845"/>
                <a:gd name="connsiteY342" fmla="*/ 644210 h 1078499"/>
                <a:gd name="connsiteX343" fmla="*/ 2261788 w 3024845"/>
                <a:gd name="connsiteY343" fmla="*/ 644210 h 1078499"/>
                <a:gd name="connsiteX344" fmla="*/ 2263815 w 3024845"/>
                <a:gd name="connsiteY344" fmla="*/ 652857 h 1078499"/>
                <a:gd name="connsiteX345" fmla="*/ 2275975 w 3024845"/>
                <a:gd name="connsiteY345" fmla="*/ 652857 h 1078499"/>
                <a:gd name="connsiteX346" fmla="*/ 2275975 w 3024845"/>
                <a:gd name="connsiteY346" fmla="*/ 646371 h 1078499"/>
                <a:gd name="connsiteX347" fmla="*/ 2298268 w 3024845"/>
                <a:gd name="connsiteY347" fmla="*/ 646371 h 1078499"/>
                <a:gd name="connsiteX348" fmla="*/ 2298268 w 3024845"/>
                <a:gd name="connsiteY348" fmla="*/ 652857 h 1078499"/>
                <a:gd name="connsiteX349" fmla="*/ 2318535 w 3024845"/>
                <a:gd name="connsiteY349" fmla="*/ 652857 h 1078499"/>
                <a:gd name="connsiteX350" fmla="*/ 2318535 w 3024845"/>
                <a:gd name="connsiteY350" fmla="*/ 698254 h 1078499"/>
                <a:gd name="connsiteX351" fmla="*/ 2332722 w 3024845"/>
                <a:gd name="connsiteY351" fmla="*/ 698254 h 1078499"/>
                <a:gd name="connsiteX352" fmla="*/ 2332722 w 3024845"/>
                <a:gd name="connsiteY352" fmla="*/ 685283 h 1078499"/>
                <a:gd name="connsiteX353" fmla="*/ 2348936 w 3024845"/>
                <a:gd name="connsiteY353" fmla="*/ 685283 h 1078499"/>
                <a:gd name="connsiteX354" fmla="*/ 2348936 w 3024845"/>
                <a:gd name="connsiteY354" fmla="*/ 505856 h 1078499"/>
                <a:gd name="connsiteX355" fmla="*/ 2355016 w 3024845"/>
                <a:gd name="connsiteY355" fmla="*/ 499370 h 1078499"/>
                <a:gd name="connsiteX356" fmla="*/ 2427977 w 3024845"/>
                <a:gd name="connsiteY356" fmla="*/ 499370 h 1078499"/>
                <a:gd name="connsiteX357" fmla="*/ 2427977 w 3024845"/>
                <a:gd name="connsiteY357" fmla="*/ 508018 h 1078499"/>
                <a:gd name="connsiteX358" fmla="*/ 2438110 w 3024845"/>
                <a:gd name="connsiteY358" fmla="*/ 508018 h 1078499"/>
                <a:gd name="connsiteX359" fmla="*/ 2438110 w 3024845"/>
                <a:gd name="connsiteY359" fmla="*/ 622592 h 1078499"/>
                <a:gd name="connsiteX360" fmla="*/ 2460404 w 3024845"/>
                <a:gd name="connsiteY360" fmla="*/ 622592 h 1078499"/>
                <a:gd name="connsiteX361" fmla="*/ 2460404 w 3024845"/>
                <a:gd name="connsiteY361" fmla="*/ 555577 h 1078499"/>
                <a:gd name="connsiteX362" fmla="*/ 2486751 w 3024845"/>
                <a:gd name="connsiteY362" fmla="*/ 555577 h 1078499"/>
                <a:gd name="connsiteX363" fmla="*/ 2490804 w 3024845"/>
                <a:gd name="connsiteY363" fmla="*/ 551253 h 1078499"/>
                <a:gd name="connsiteX364" fmla="*/ 2498911 w 3024845"/>
                <a:gd name="connsiteY364" fmla="*/ 551253 h 1078499"/>
                <a:gd name="connsiteX365" fmla="*/ 2502964 w 3024845"/>
                <a:gd name="connsiteY365" fmla="*/ 555577 h 1078499"/>
                <a:gd name="connsiteX366" fmla="*/ 2525258 w 3024845"/>
                <a:gd name="connsiteY366" fmla="*/ 555577 h 1078499"/>
                <a:gd name="connsiteX367" fmla="*/ 2525258 w 3024845"/>
                <a:gd name="connsiteY367" fmla="*/ 438841 h 1078499"/>
                <a:gd name="connsiteX368" fmla="*/ 2582005 w 3024845"/>
                <a:gd name="connsiteY368" fmla="*/ 428032 h 1078499"/>
                <a:gd name="connsiteX369" fmla="*/ 2582005 w 3024845"/>
                <a:gd name="connsiteY369" fmla="*/ 429113 h 1078499"/>
                <a:gd name="connsiteX370" fmla="*/ 2582005 w 3024845"/>
                <a:gd name="connsiteY370" fmla="*/ 436679 h 1078499"/>
                <a:gd name="connsiteX371" fmla="*/ 2608352 w 3024845"/>
                <a:gd name="connsiteY371" fmla="*/ 436679 h 1078499"/>
                <a:gd name="connsiteX372" fmla="*/ 2608352 w 3024845"/>
                <a:gd name="connsiteY372" fmla="*/ 691769 h 1078499"/>
                <a:gd name="connsiteX373" fmla="*/ 2630646 w 3024845"/>
                <a:gd name="connsiteY373" fmla="*/ 691769 h 1078499"/>
                <a:gd name="connsiteX374" fmla="*/ 2630646 w 3024845"/>
                <a:gd name="connsiteY374" fmla="*/ 687445 h 1078499"/>
                <a:gd name="connsiteX375" fmla="*/ 2642806 w 3024845"/>
                <a:gd name="connsiteY375" fmla="*/ 687445 h 1078499"/>
                <a:gd name="connsiteX376" fmla="*/ 2642806 w 3024845"/>
                <a:gd name="connsiteY376" fmla="*/ 691769 h 1078499"/>
                <a:gd name="connsiteX377" fmla="*/ 2667126 w 3024845"/>
                <a:gd name="connsiteY377" fmla="*/ 691769 h 1078499"/>
                <a:gd name="connsiteX378" fmla="*/ 2667126 w 3024845"/>
                <a:gd name="connsiteY378" fmla="*/ 678798 h 1078499"/>
                <a:gd name="connsiteX379" fmla="*/ 2695500 w 3024845"/>
                <a:gd name="connsiteY379" fmla="*/ 678798 h 1078499"/>
                <a:gd name="connsiteX380" fmla="*/ 2707660 w 3024845"/>
                <a:gd name="connsiteY380" fmla="*/ 674474 h 1078499"/>
                <a:gd name="connsiteX381" fmla="*/ 2727927 w 3024845"/>
                <a:gd name="connsiteY381" fmla="*/ 678798 h 1078499"/>
                <a:gd name="connsiteX382" fmla="*/ 2727927 w 3024845"/>
                <a:gd name="connsiteY382" fmla="*/ 661504 h 1078499"/>
                <a:gd name="connsiteX383" fmla="*/ 2736034 w 3024845"/>
                <a:gd name="connsiteY383" fmla="*/ 661504 h 1078499"/>
                <a:gd name="connsiteX384" fmla="*/ 2736034 w 3024845"/>
                <a:gd name="connsiteY384" fmla="*/ 648533 h 1078499"/>
                <a:gd name="connsiteX385" fmla="*/ 2792781 w 3024845"/>
                <a:gd name="connsiteY385" fmla="*/ 648533 h 1078499"/>
                <a:gd name="connsiteX386" fmla="*/ 2792781 w 3024845"/>
                <a:gd name="connsiteY386" fmla="*/ 618268 h 1078499"/>
                <a:gd name="connsiteX387" fmla="*/ 2811021 w 3024845"/>
                <a:gd name="connsiteY387" fmla="*/ 618268 h 1078499"/>
                <a:gd name="connsiteX388" fmla="*/ 2811021 w 3024845"/>
                <a:gd name="connsiteY388" fmla="*/ 611783 h 1078499"/>
                <a:gd name="connsiteX389" fmla="*/ 2823181 w 3024845"/>
                <a:gd name="connsiteY389" fmla="*/ 611783 h 1078499"/>
                <a:gd name="connsiteX390" fmla="*/ 2823181 w 3024845"/>
                <a:gd name="connsiteY390" fmla="*/ 618268 h 1078499"/>
                <a:gd name="connsiteX391" fmla="*/ 2839395 w 3024845"/>
                <a:gd name="connsiteY391" fmla="*/ 618268 h 1078499"/>
                <a:gd name="connsiteX392" fmla="*/ 2839395 w 3024845"/>
                <a:gd name="connsiteY392" fmla="*/ 667989 h 1078499"/>
                <a:gd name="connsiteX393" fmla="*/ 2871822 w 3024845"/>
                <a:gd name="connsiteY393" fmla="*/ 667989 h 1078499"/>
                <a:gd name="connsiteX394" fmla="*/ 2871822 w 3024845"/>
                <a:gd name="connsiteY394" fmla="*/ 642048 h 1078499"/>
                <a:gd name="connsiteX395" fmla="*/ 2910329 w 3024845"/>
                <a:gd name="connsiteY395" fmla="*/ 642048 h 1078499"/>
                <a:gd name="connsiteX396" fmla="*/ 2910329 w 3024845"/>
                <a:gd name="connsiteY396" fmla="*/ 611783 h 1078499"/>
                <a:gd name="connsiteX397" fmla="*/ 2958970 w 3024845"/>
                <a:gd name="connsiteY397" fmla="*/ 611783 h 1078499"/>
                <a:gd name="connsiteX398" fmla="*/ 2958970 w 3024845"/>
                <a:gd name="connsiteY398" fmla="*/ 722939 h 1078499"/>
                <a:gd name="connsiteX399" fmla="*/ 2958970 w 3024845"/>
                <a:gd name="connsiteY399" fmla="*/ 736718 h 1078499"/>
                <a:gd name="connsiteX400" fmla="*/ 3024845 w 3024845"/>
                <a:gd name="connsiteY400" fmla="*/ 736718 h 1078499"/>
                <a:gd name="connsiteX401" fmla="*/ 3024845 w 3024845"/>
                <a:gd name="connsiteY401" fmla="*/ 1078499 h 1078499"/>
                <a:gd name="connsiteX402" fmla="*/ 2054 w 3024845"/>
                <a:gd name="connsiteY402" fmla="*/ 1076166 h 1078499"/>
                <a:gd name="connsiteX403" fmla="*/ 0 w 3024845"/>
                <a:gd name="connsiteY403" fmla="*/ 642048 h 1078499"/>
                <a:gd name="connsiteX404" fmla="*/ 20267 w 3024845"/>
                <a:gd name="connsiteY404" fmla="*/ 642048 h 1078499"/>
                <a:gd name="connsiteX405" fmla="*/ 20774 w 3024845"/>
                <a:gd name="connsiteY405" fmla="*/ 640967 h 1078499"/>
                <a:gd name="connsiteX406" fmla="*/ 24320 w 3024845"/>
                <a:gd name="connsiteY406" fmla="*/ 633401 h 1078499"/>
                <a:gd name="connsiteX407" fmla="*/ 26094 w 3024845"/>
                <a:gd name="connsiteY407" fmla="*/ 633671 h 1078499"/>
                <a:gd name="connsiteX408" fmla="*/ 38507 w 3024845"/>
                <a:gd name="connsiteY408" fmla="*/ 635562 h 1078499"/>
                <a:gd name="connsiteX409" fmla="*/ 39014 w 3024845"/>
                <a:gd name="connsiteY409" fmla="*/ 636914 h 1078499"/>
                <a:gd name="connsiteX410" fmla="*/ 42560 w 3024845"/>
                <a:gd name="connsiteY410" fmla="*/ 646371 h 1078499"/>
                <a:gd name="connsiteX411" fmla="*/ 68907 w 3024845"/>
                <a:gd name="connsiteY411" fmla="*/ 648533 h 1078499"/>
                <a:gd name="connsiteX412" fmla="*/ 68907 w 3024845"/>
                <a:gd name="connsiteY412" fmla="*/ 525312 h 1078499"/>
                <a:gd name="connsiteX413" fmla="*/ 70934 w 3024845"/>
                <a:gd name="connsiteY413" fmla="*/ 525312 h 1078499"/>
                <a:gd name="connsiteX414" fmla="*/ 85121 w 3024845"/>
                <a:gd name="connsiteY414" fmla="*/ 525312 h 1078499"/>
                <a:gd name="connsiteX415" fmla="*/ 85121 w 3024845"/>
                <a:gd name="connsiteY415" fmla="*/ 389120 h 1078499"/>
                <a:gd name="connsiteX416" fmla="*/ 86894 w 3024845"/>
                <a:gd name="connsiteY416" fmla="*/ 389120 h 1078499"/>
                <a:gd name="connsiteX417" fmla="*/ 99308 w 3024845"/>
                <a:gd name="connsiteY417" fmla="*/ 389120 h 1078499"/>
                <a:gd name="connsiteX418" fmla="*/ 99308 w 3024845"/>
                <a:gd name="connsiteY418" fmla="*/ 274546 h 1078499"/>
                <a:gd name="connsiteX419" fmla="*/ 103361 w 3024845"/>
                <a:gd name="connsiteY419" fmla="*/ 246442 h 1078499"/>
                <a:gd name="connsiteX420" fmla="*/ 105388 w 3024845"/>
                <a:gd name="connsiteY420" fmla="*/ 246442 h 1078499"/>
                <a:gd name="connsiteX421" fmla="*/ 119575 w 3024845"/>
                <a:gd name="connsiteY421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0453 w 3024845"/>
                <a:gd name="connsiteY325" fmla="*/ 75662 h 1078499"/>
                <a:gd name="connsiteX326" fmla="*/ 2162480 w 3024845"/>
                <a:gd name="connsiteY326" fmla="*/ 138353 h 1078499"/>
                <a:gd name="connsiteX327" fmla="*/ 2168560 w 3024845"/>
                <a:gd name="connsiteY327" fmla="*/ 144839 h 1078499"/>
                <a:gd name="connsiteX328" fmla="*/ 2166533 w 3024845"/>
                <a:gd name="connsiteY328" fmla="*/ 151324 h 1078499"/>
                <a:gd name="connsiteX329" fmla="*/ 2166533 w 3024845"/>
                <a:gd name="connsiteY329" fmla="*/ 229148 h 1078499"/>
                <a:gd name="connsiteX330" fmla="*/ 2168560 w 3024845"/>
                <a:gd name="connsiteY330" fmla="*/ 233472 h 1078499"/>
                <a:gd name="connsiteX331" fmla="*/ 2168560 w 3024845"/>
                <a:gd name="connsiteY331" fmla="*/ 255090 h 1078499"/>
                <a:gd name="connsiteX332" fmla="*/ 2182747 w 3024845"/>
                <a:gd name="connsiteY332" fmla="*/ 255090 h 1078499"/>
                <a:gd name="connsiteX333" fmla="*/ 2182747 w 3024845"/>
                <a:gd name="connsiteY333" fmla="*/ 272384 h 1078499"/>
                <a:gd name="connsiteX334" fmla="*/ 2190854 w 3024845"/>
                <a:gd name="connsiteY334" fmla="*/ 296163 h 1078499"/>
                <a:gd name="connsiteX335" fmla="*/ 2184774 w 3024845"/>
                <a:gd name="connsiteY335" fmla="*/ 300487 h 1078499"/>
                <a:gd name="connsiteX336" fmla="*/ 2172613 w 3024845"/>
                <a:gd name="connsiteY336" fmla="*/ 322105 h 1078499"/>
                <a:gd name="connsiteX337" fmla="*/ 2180720 w 3024845"/>
                <a:gd name="connsiteY337" fmla="*/ 575033 h 1078499"/>
                <a:gd name="connsiteX338" fmla="*/ 2245574 w 3024845"/>
                <a:gd name="connsiteY338" fmla="*/ 575033 h 1078499"/>
                <a:gd name="connsiteX339" fmla="*/ 2245574 w 3024845"/>
                <a:gd name="connsiteY339" fmla="*/ 650695 h 1078499"/>
                <a:gd name="connsiteX340" fmla="*/ 2253681 w 3024845"/>
                <a:gd name="connsiteY340" fmla="*/ 650695 h 1078499"/>
                <a:gd name="connsiteX341" fmla="*/ 2255708 w 3024845"/>
                <a:gd name="connsiteY341" fmla="*/ 644210 h 1078499"/>
                <a:gd name="connsiteX342" fmla="*/ 2261788 w 3024845"/>
                <a:gd name="connsiteY342" fmla="*/ 644210 h 1078499"/>
                <a:gd name="connsiteX343" fmla="*/ 2263815 w 3024845"/>
                <a:gd name="connsiteY343" fmla="*/ 652857 h 1078499"/>
                <a:gd name="connsiteX344" fmla="*/ 2275975 w 3024845"/>
                <a:gd name="connsiteY344" fmla="*/ 652857 h 1078499"/>
                <a:gd name="connsiteX345" fmla="*/ 2275975 w 3024845"/>
                <a:gd name="connsiteY345" fmla="*/ 646371 h 1078499"/>
                <a:gd name="connsiteX346" fmla="*/ 2298268 w 3024845"/>
                <a:gd name="connsiteY346" fmla="*/ 646371 h 1078499"/>
                <a:gd name="connsiteX347" fmla="*/ 2298268 w 3024845"/>
                <a:gd name="connsiteY347" fmla="*/ 652857 h 1078499"/>
                <a:gd name="connsiteX348" fmla="*/ 2318535 w 3024845"/>
                <a:gd name="connsiteY348" fmla="*/ 652857 h 1078499"/>
                <a:gd name="connsiteX349" fmla="*/ 2318535 w 3024845"/>
                <a:gd name="connsiteY349" fmla="*/ 698254 h 1078499"/>
                <a:gd name="connsiteX350" fmla="*/ 2332722 w 3024845"/>
                <a:gd name="connsiteY350" fmla="*/ 698254 h 1078499"/>
                <a:gd name="connsiteX351" fmla="*/ 2332722 w 3024845"/>
                <a:gd name="connsiteY351" fmla="*/ 685283 h 1078499"/>
                <a:gd name="connsiteX352" fmla="*/ 2348936 w 3024845"/>
                <a:gd name="connsiteY352" fmla="*/ 685283 h 1078499"/>
                <a:gd name="connsiteX353" fmla="*/ 2348936 w 3024845"/>
                <a:gd name="connsiteY353" fmla="*/ 505856 h 1078499"/>
                <a:gd name="connsiteX354" fmla="*/ 2355016 w 3024845"/>
                <a:gd name="connsiteY354" fmla="*/ 499370 h 1078499"/>
                <a:gd name="connsiteX355" fmla="*/ 2427977 w 3024845"/>
                <a:gd name="connsiteY355" fmla="*/ 499370 h 1078499"/>
                <a:gd name="connsiteX356" fmla="*/ 2427977 w 3024845"/>
                <a:gd name="connsiteY356" fmla="*/ 508018 h 1078499"/>
                <a:gd name="connsiteX357" fmla="*/ 2438110 w 3024845"/>
                <a:gd name="connsiteY357" fmla="*/ 508018 h 1078499"/>
                <a:gd name="connsiteX358" fmla="*/ 2438110 w 3024845"/>
                <a:gd name="connsiteY358" fmla="*/ 622592 h 1078499"/>
                <a:gd name="connsiteX359" fmla="*/ 2460404 w 3024845"/>
                <a:gd name="connsiteY359" fmla="*/ 622592 h 1078499"/>
                <a:gd name="connsiteX360" fmla="*/ 2460404 w 3024845"/>
                <a:gd name="connsiteY360" fmla="*/ 555577 h 1078499"/>
                <a:gd name="connsiteX361" fmla="*/ 2486751 w 3024845"/>
                <a:gd name="connsiteY361" fmla="*/ 555577 h 1078499"/>
                <a:gd name="connsiteX362" fmla="*/ 2490804 w 3024845"/>
                <a:gd name="connsiteY362" fmla="*/ 551253 h 1078499"/>
                <a:gd name="connsiteX363" fmla="*/ 2498911 w 3024845"/>
                <a:gd name="connsiteY363" fmla="*/ 551253 h 1078499"/>
                <a:gd name="connsiteX364" fmla="*/ 2502964 w 3024845"/>
                <a:gd name="connsiteY364" fmla="*/ 555577 h 1078499"/>
                <a:gd name="connsiteX365" fmla="*/ 2525258 w 3024845"/>
                <a:gd name="connsiteY365" fmla="*/ 555577 h 1078499"/>
                <a:gd name="connsiteX366" fmla="*/ 2525258 w 3024845"/>
                <a:gd name="connsiteY366" fmla="*/ 438841 h 1078499"/>
                <a:gd name="connsiteX367" fmla="*/ 2582005 w 3024845"/>
                <a:gd name="connsiteY367" fmla="*/ 428032 h 1078499"/>
                <a:gd name="connsiteX368" fmla="*/ 2582005 w 3024845"/>
                <a:gd name="connsiteY368" fmla="*/ 429113 h 1078499"/>
                <a:gd name="connsiteX369" fmla="*/ 2582005 w 3024845"/>
                <a:gd name="connsiteY369" fmla="*/ 436679 h 1078499"/>
                <a:gd name="connsiteX370" fmla="*/ 2608352 w 3024845"/>
                <a:gd name="connsiteY370" fmla="*/ 436679 h 1078499"/>
                <a:gd name="connsiteX371" fmla="*/ 2608352 w 3024845"/>
                <a:gd name="connsiteY371" fmla="*/ 691769 h 1078499"/>
                <a:gd name="connsiteX372" fmla="*/ 2630646 w 3024845"/>
                <a:gd name="connsiteY372" fmla="*/ 691769 h 1078499"/>
                <a:gd name="connsiteX373" fmla="*/ 2630646 w 3024845"/>
                <a:gd name="connsiteY373" fmla="*/ 687445 h 1078499"/>
                <a:gd name="connsiteX374" fmla="*/ 2642806 w 3024845"/>
                <a:gd name="connsiteY374" fmla="*/ 687445 h 1078499"/>
                <a:gd name="connsiteX375" fmla="*/ 2642806 w 3024845"/>
                <a:gd name="connsiteY375" fmla="*/ 691769 h 1078499"/>
                <a:gd name="connsiteX376" fmla="*/ 2667126 w 3024845"/>
                <a:gd name="connsiteY376" fmla="*/ 691769 h 1078499"/>
                <a:gd name="connsiteX377" fmla="*/ 2667126 w 3024845"/>
                <a:gd name="connsiteY377" fmla="*/ 678798 h 1078499"/>
                <a:gd name="connsiteX378" fmla="*/ 2695500 w 3024845"/>
                <a:gd name="connsiteY378" fmla="*/ 678798 h 1078499"/>
                <a:gd name="connsiteX379" fmla="*/ 2707660 w 3024845"/>
                <a:gd name="connsiteY379" fmla="*/ 674474 h 1078499"/>
                <a:gd name="connsiteX380" fmla="*/ 2727927 w 3024845"/>
                <a:gd name="connsiteY380" fmla="*/ 678798 h 1078499"/>
                <a:gd name="connsiteX381" fmla="*/ 2727927 w 3024845"/>
                <a:gd name="connsiteY381" fmla="*/ 661504 h 1078499"/>
                <a:gd name="connsiteX382" fmla="*/ 2736034 w 3024845"/>
                <a:gd name="connsiteY382" fmla="*/ 661504 h 1078499"/>
                <a:gd name="connsiteX383" fmla="*/ 2736034 w 3024845"/>
                <a:gd name="connsiteY383" fmla="*/ 648533 h 1078499"/>
                <a:gd name="connsiteX384" fmla="*/ 2792781 w 3024845"/>
                <a:gd name="connsiteY384" fmla="*/ 648533 h 1078499"/>
                <a:gd name="connsiteX385" fmla="*/ 2792781 w 3024845"/>
                <a:gd name="connsiteY385" fmla="*/ 618268 h 1078499"/>
                <a:gd name="connsiteX386" fmla="*/ 2811021 w 3024845"/>
                <a:gd name="connsiteY386" fmla="*/ 618268 h 1078499"/>
                <a:gd name="connsiteX387" fmla="*/ 2811021 w 3024845"/>
                <a:gd name="connsiteY387" fmla="*/ 611783 h 1078499"/>
                <a:gd name="connsiteX388" fmla="*/ 2823181 w 3024845"/>
                <a:gd name="connsiteY388" fmla="*/ 611783 h 1078499"/>
                <a:gd name="connsiteX389" fmla="*/ 2823181 w 3024845"/>
                <a:gd name="connsiteY389" fmla="*/ 618268 h 1078499"/>
                <a:gd name="connsiteX390" fmla="*/ 2839395 w 3024845"/>
                <a:gd name="connsiteY390" fmla="*/ 618268 h 1078499"/>
                <a:gd name="connsiteX391" fmla="*/ 2839395 w 3024845"/>
                <a:gd name="connsiteY391" fmla="*/ 667989 h 1078499"/>
                <a:gd name="connsiteX392" fmla="*/ 2871822 w 3024845"/>
                <a:gd name="connsiteY392" fmla="*/ 667989 h 1078499"/>
                <a:gd name="connsiteX393" fmla="*/ 2871822 w 3024845"/>
                <a:gd name="connsiteY393" fmla="*/ 642048 h 1078499"/>
                <a:gd name="connsiteX394" fmla="*/ 2910329 w 3024845"/>
                <a:gd name="connsiteY394" fmla="*/ 642048 h 1078499"/>
                <a:gd name="connsiteX395" fmla="*/ 2910329 w 3024845"/>
                <a:gd name="connsiteY395" fmla="*/ 611783 h 1078499"/>
                <a:gd name="connsiteX396" fmla="*/ 2958970 w 3024845"/>
                <a:gd name="connsiteY396" fmla="*/ 611783 h 1078499"/>
                <a:gd name="connsiteX397" fmla="*/ 2958970 w 3024845"/>
                <a:gd name="connsiteY397" fmla="*/ 722939 h 1078499"/>
                <a:gd name="connsiteX398" fmla="*/ 2958970 w 3024845"/>
                <a:gd name="connsiteY398" fmla="*/ 736718 h 1078499"/>
                <a:gd name="connsiteX399" fmla="*/ 3024845 w 3024845"/>
                <a:gd name="connsiteY399" fmla="*/ 736718 h 1078499"/>
                <a:gd name="connsiteX400" fmla="*/ 3024845 w 3024845"/>
                <a:gd name="connsiteY400" fmla="*/ 1078499 h 1078499"/>
                <a:gd name="connsiteX401" fmla="*/ 2054 w 3024845"/>
                <a:gd name="connsiteY401" fmla="*/ 1076166 h 1078499"/>
                <a:gd name="connsiteX402" fmla="*/ 0 w 3024845"/>
                <a:gd name="connsiteY402" fmla="*/ 642048 h 1078499"/>
                <a:gd name="connsiteX403" fmla="*/ 20267 w 3024845"/>
                <a:gd name="connsiteY403" fmla="*/ 642048 h 1078499"/>
                <a:gd name="connsiteX404" fmla="*/ 20774 w 3024845"/>
                <a:gd name="connsiteY404" fmla="*/ 640967 h 1078499"/>
                <a:gd name="connsiteX405" fmla="*/ 24320 w 3024845"/>
                <a:gd name="connsiteY405" fmla="*/ 633401 h 1078499"/>
                <a:gd name="connsiteX406" fmla="*/ 26094 w 3024845"/>
                <a:gd name="connsiteY406" fmla="*/ 633671 h 1078499"/>
                <a:gd name="connsiteX407" fmla="*/ 38507 w 3024845"/>
                <a:gd name="connsiteY407" fmla="*/ 635562 h 1078499"/>
                <a:gd name="connsiteX408" fmla="*/ 39014 w 3024845"/>
                <a:gd name="connsiteY408" fmla="*/ 636914 h 1078499"/>
                <a:gd name="connsiteX409" fmla="*/ 42560 w 3024845"/>
                <a:gd name="connsiteY409" fmla="*/ 646371 h 1078499"/>
                <a:gd name="connsiteX410" fmla="*/ 68907 w 3024845"/>
                <a:gd name="connsiteY410" fmla="*/ 648533 h 1078499"/>
                <a:gd name="connsiteX411" fmla="*/ 68907 w 3024845"/>
                <a:gd name="connsiteY411" fmla="*/ 525312 h 1078499"/>
                <a:gd name="connsiteX412" fmla="*/ 70934 w 3024845"/>
                <a:gd name="connsiteY412" fmla="*/ 525312 h 1078499"/>
                <a:gd name="connsiteX413" fmla="*/ 85121 w 3024845"/>
                <a:gd name="connsiteY413" fmla="*/ 525312 h 1078499"/>
                <a:gd name="connsiteX414" fmla="*/ 85121 w 3024845"/>
                <a:gd name="connsiteY414" fmla="*/ 389120 h 1078499"/>
                <a:gd name="connsiteX415" fmla="*/ 86894 w 3024845"/>
                <a:gd name="connsiteY415" fmla="*/ 389120 h 1078499"/>
                <a:gd name="connsiteX416" fmla="*/ 99308 w 3024845"/>
                <a:gd name="connsiteY416" fmla="*/ 389120 h 1078499"/>
                <a:gd name="connsiteX417" fmla="*/ 99308 w 3024845"/>
                <a:gd name="connsiteY417" fmla="*/ 274546 h 1078499"/>
                <a:gd name="connsiteX418" fmla="*/ 103361 w 3024845"/>
                <a:gd name="connsiteY418" fmla="*/ 246442 h 1078499"/>
                <a:gd name="connsiteX419" fmla="*/ 105388 w 3024845"/>
                <a:gd name="connsiteY419" fmla="*/ 246442 h 1078499"/>
                <a:gd name="connsiteX420" fmla="*/ 119575 w 3024845"/>
                <a:gd name="connsiteY420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2480 w 3024845"/>
                <a:gd name="connsiteY325" fmla="*/ 138353 h 1078499"/>
                <a:gd name="connsiteX326" fmla="*/ 2168560 w 3024845"/>
                <a:gd name="connsiteY326" fmla="*/ 144839 h 1078499"/>
                <a:gd name="connsiteX327" fmla="*/ 2166533 w 3024845"/>
                <a:gd name="connsiteY327" fmla="*/ 151324 h 1078499"/>
                <a:gd name="connsiteX328" fmla="*/ 2166533 w 3024845"/>
                <a:gd name="connsiteY328" fmla="*/ 229148 h 1078499"/>
                <a:gd name="connsiteX329" fmla="*/ 2168560 w 3024845"/>
                <a:gd name="connsiteY329" fmla="*/ 233472 h 1078499"/>
                <a:gd name="connsiteX330" fmla="*/ 2168560 w 3024845"/>
                <a:gd name="connsiteY330" fmla="*/ 255090 h 1078499"/>
                <a:gd name="connsiteX331" fmla="*/ 2182747 w 3024845"/>
                <a:gd name="connsiteY331" fmla="*/ 255090 h 1078499"/>
                <a:gd name="connsiteX332" fmla="*/ 2182747 w 3024845"/>
                <a:gd name="connsiteY332" fmla="*/ 272384 h 1078499"/>
                <a:gd name="connsiteX333" fmla="*/ 2190854 w 3024845"/>
                <a:gd name="connsiteY333" fmla="*/ 296163 h 1078499"/>
                <a:gd name="connsiteX334" fmla="*/ 2184774 w 3024845"/>
                <a:gd name="connsiteY334" fmla="*/ 300487 h 1078499"/>
                <a:gd name="connsiteX335" fmla="*/ 2172613 w 3024845"/>
                <a:gd name="connsiteY335" fmla="*/ 322105 h 1078499"/>
                <a:gd name="connsiteX336" fmla="*/ 2180720 w 3024845"/>
                <a:gd name="connsiteY336" fmla="*/ 575033 h 1078499"/>
                <a:gd name="connsiteX337" fmla="*/ 2245574 w 3024845"/>
                <a:gd name="connsiteY337" fmla="*/ 575033 h 1078499"/>
                <a:gd name="connsiteX338" fmla="*/ 2245574 w 3024845"/>
                <a:gd name="connsiteY338" fmla="*/ 650695 h 1078499"/>
                <a:gd name="connsiteX339" fmla="*/ 2253681 w 3024845"/>
                <a:gd name="connsiteY339" fmla="*/ 650695 h 1078499"/>
                <a:gd name="connsiteX340" fmla="*/ 2255708 w 3024845"/>
                <a:gd name="connsiteY340" fmla="*/ 644210 h 1078499"/>
                <a:gd name="connsiteX341" fmla="*/ 2261788 w 3024845"/>
                <a:gd name="connsiteY341" fmla="*/ 644210 h 1078499"/>
                <a:gd name="connsiteX342" fmla="*/ 2263815 w 3024845"/>
                <a:gd name="connsiteY342" fmla="*/ 652857 h 1078499"/>
                <a:gd name="connsiteX343" fmla="*/ 2275975 w 3024845"/>
                <a:gd name="connsiteY343" fmla="*/ 652857 h 1078499"/>
                <a:gd name="connsiteX344" fmla="*/ 2275975 w 3024845"/>
                <a:gd name="connsiteY344" fmla="*/ 646371 h 1078499"/>
                <a:gd name="connsiteX345" fmla="*/ 2298268 w 3024845"/>
                <a:gd name="connsiteY345" fmla="*/ 646371 h 1078499"/>
                <a:gd name="connsiteX346" fmla="*/ 2298268 w 3024845"/>
                <a:gd name="connsiteY346" fmla="*/ 652857 h 1078499"/>
                <a:gd name="connsiteX347" fmla="*/ 2318535 w 3024845"/>
                <a:gd name="connsiteY347" fmla="*/ 652857 h 1078499"/>
                <a:gd name="connsiteX348" fmla="*/ 2318535 w 3024845"/>
                <a:gd name="connsiteY348" fmla="*/ 698254 h 1078499"/>
                <a:gd name="connsiteX349" fmla="*/ 2332722 w 3024845"/>
                <a:gd name="connsiteY349" fmla="*/ 698254 h 1078499"/>
                <a:gd name="connsiteX350" fmla="*/ 2332722 w 3024845"/>
                <a:gd name="connsiteY350" fmla="*/ 685283 h 1078499"/>
                <a:gd name="connsiteX351" fmla="*/ 2348936 w 3024845"/>
                <a:gd name="connsiteY351" fmla="*/ 685283 h 1078499"/>
                <a:gd name="connsiteX352" fmla="*/ 2348936 w 3024845"/>
                <a:gd name="connsiteY352" fmla="*/ 505856 h 1078499"/>
                <a:gd name="connsiteX353" fmla="*/ 2355016 w 3024845"/>
                <a:gd name="connsiteY353" fmla="*/ 499370 h 1078499"/>
                <a:gd name="connsiteX354" fmla="*/ 2427977 w 3024845"/>
                <a:gd name="connsiteY354" fmla="*/ 499370 h 1078499"/>
                <a:gd name="connsiteX355" fmla="*/ 2427977 w 3024845"/>
                <a:gd name="connsiteY355" fmla="*/ 508018 h 1078499"/>
                <a:gd name="connsiteX356" fmla="*/ 2438110 w 3024845"/>
                <a:gd name="connsiteY356" fmla="*/ 508018 h 1078499"/>
                <a:gd name="connsiteX357" fmla="*/ 2438110 w 3024845"/>
                <a:gd name="connsiteY357" fmla="*/ 622592 h 1078499"/>
                <a:gd name="connsiteX358" fmla="*/ 2460404 w 3024845"/>
                <a:gd name="connsiteY358" fmla="*/ 622592 h 1078499"/>
                <a:gd name="connsiteX359" fmla="*/ 2460404 w 3024845"/>
                <a:gd name="connsiteY359" fmla="*/ 555577 h 1078499"/>
                <a:gd name="connsiteX360" fmla="*/ 2486751 w 3024845"/>
                <a:gd name="connsiteY360" fmla="*/ 555577 h 1078499"/>
                <a:gd name="connsiteX361" fmla="*/ 2490804 w 3024845"/>
                <a:gd name="connsiteY361" fmla="*/ 551253 h 1078499"/>
                <a:gd name="connsiteX362" fmla="*/ 2498911 w 3024845"/>
                <a:gd name="connsiteY362" fmla="*/ 551253 h 1078499"/>
                <a:gd name="connsiteX363" fmla="*/ 2502964 w 3024845"/>
                <a:gd name="connsiteY363" fmla="*/ 555577 h 1078499"/>
                <a:gd name="connsiteX364" fmla="*/ 2525258 w 3024845"/>
                <a:gd name="connsiteY364" fmla="*/ 555577 h 1078499"/>
                <a:gd name="connsiteX365" fmla="*/ 2525258 w 3024845"/>
                <a:gd name="connsiteY365" fmla="*/ 438841 h 1078499"/>
                <a:gd name="connsiteX366" fmla="*/ 2582005 w 3024845"/>
                <a:gd name="connsiteY366" fmla="*/ 428032 h 1078499"/>
                <a:gd name="connsiteX367" fmla="*/ 2582005 w 3024845"/>
                <a:gd name="connsiteY367" fmla="*/ 429113 h 1078499"/>
                <a:gd name="connsiteX368" fmla="*/ 2582005 w 3024845"/>
                <a:gd name="connsiteY368" fmla="*/ 436679 h 1078499"/>
                <a:gd name="connsiteX369" fmla="*/ 2608352 w 3024845"/>
                <a:gd name="connsiteY369" fmla="*/ 436679 h 1078499"/>
                <a:gd name="connsiteX370" fmla="*/ 2608352 w 3024845"/>
                <a:gd name="connsiteY370" fmla="*/ 691769 h 1078499"/>
                <a:gd name="connsiteX371" fmla="*/ 2630646 w 3024845"/>
                <a:gd name="connsiteY371" fmla="*/ 691769 h 1078499"/>
                <a:gd name="connsiteX372" fmla="*/ 2630646 w 3024845"/>
                <a:gd name="connsiteY372" fmla="*/ 687445 h 1078499"/>
                <a:gd name="connsiteX373" fmla="*/ 2642806 w 3024845"/>
                <a:gd name="connsiteY373" fmla="*/ 687445 h 1078499"/>
                <a:gd name="connsiteX374" fmla="*/ 2642806 w 3024845"/>
                <a:gd name="connsiteY374" fmla="*/ 691769 h 1078499"/>
                <a:gd name="connsiteX375" fmla="*/ 2667126 w 3024845"/>
                <a:gd name="connsiteY375" fmla="*/ 691769 h 1078499"/>
                <a:gd name="connsiteX376" fmla="*/ 2667126 w 3024845"/>
                <a:gd name="connsiteY376" fmla="*/ 678798 h 1078499"/>
                <a:gd name="connsiteX377" fmla="*/ 2695500 w 3024845"/>
                <a:gd name="connsiteY377" fmla="*/ 678798 h 1078499"/>
                <a:gd name="connsiteX378" fmla="*/ 2707660 w 3024845"/>
                <a:gd name="connsiteY378" fmla="*/ 674474 h 1078499"/>
                <a:gd name="connsiteX379" fmla="*/ 2727927 w 3024845"/>
                <a:gd name="connsiteY379" fmla="*/ 678798 h 1078499"/>
                <a:gd name="connsiteX380" fmla="*/ 2727927 w 3024845"/>
                <a:gd name="connsiteY380" fmla="*/ 661504 h 1078499"/>
                <a:gd name="connsiteX381" fmla="*/ 2736034 w 3024845"/>
                <a:gd name="connsiteY381" fmla="*/ 661504 h 1078499"/>
                <a:gd name="connsiteX382" fmla="*/ 2736034 w 3024845"/>
                <a:gd name="connsiteY382" fmla="*/ 648533 h 1078499"/>
                <a:gd name="connsiteX383" fmla="*/ 2792781 w 3024845"/>
                <a:gd name="connsiteY383" fmla="*/ 648533 h 1078499"/>
                <a:gd name="connsiteX384" fmla="*/ 2792781 w 3024845"/>
                <a:gd name="connsiteY384" fmla="*/ 618268 h 1078499"/>
                <a:gd name="connsiteX385" fmla="*/ 2811021 w 3024845"/>
                <a:gd name="connsiteY385" fmla="*/ 618268 h 1078499"/>
                <a:gd name="connsiteX386" fmla="*/ 2811021 w 3024845"/>
                <a:gd name="connsiteY386" fmla="*/ 611783 h 1078499"/>
                <a:gd name="connsiteX387" fmla="*/ 2823181 w 3024845"/>
                <a:gd name="connsiteY387" fmla="*/ 611783 h 1078499"/>
                <a:gd name="connsiteX388" fmla="*/ 2823181 w 3024845"/>
                <a:gd name="connsiteY388" fmla="*/ 618268 h 1078499"/>
                <a:gd name="connsiteX389" fmla="*/ 2839395 w 3024845"/>
                <a:gd name="connsiteY389" fmla="*/ 618268 h 1078499"/>
                <a:gd name="connsiteX390" fmla="*/ 2839395 w 3024845"/>
                <a:gd name="connsiteY390" fmla="*/ 667989 h 1078499"/>
                <a:gd name="connsiteX391" fmla="*/ 2871822 w 3024845"/>
                <a:gd name="connsiteY391" fmla="*/ 667989 h 1078499"/>
                <a:gd name="connsiteX392" fmla="*/ 2871822 w 3024845"/>
                <a:gd name="connsiteY392" fmla="*/ 642048 h 1078499"/>
                <a:gd name="connsiteX393" fmla="*/ 2910329 w 3024845"/>
                <a:gd name="connsiteY393" fmla="*/ 642048 h 1078499"/>
                <a:gd name="connsiteX394" fmla="*/ 2910329 w 3024845"/>
                <a:gd name="connsiteY394" fmla="*/ 611783 h 1078499"/>
                <a:gd name="connsiteX395" fmla="*/ 2958970 w 3024845"/>
                <a:gd name="connsiteY395" fmla="*/ 611783 h 1078499"/>
                <a:gd name="connsiteX396" fmla="*/ 2958970 w 3024845"/>
                <a:gd name="connsiteY396" fmla="*/ 722939 h 1078499"/>
                <a:gd name="connsiteX397" fmla="*/ 2958970 w 3024845"/>
                <a:gd name="connsiteY397" fmla="*/ 736718 h 1078499"/>
                <a:gd name="connsiteX398" fmla="*/ 3024845 w 3024845"/>
                <a:gd name="connsiteY398" fmla="*/ 736718 h 1078499"/>
                <a:gd name="connsiteX399" fmla="*/ 3024845 w 3024845"/>
                <a:gd name="connsiteY399" fmla="*/ 1078499 h 1078499"/>
                <a:gd name="connsiteX400" fmla="*/ 2054 w 3024845"/>
                <a:gd name="connsiteY400" fmla="*/ 1076166 h 1078499"/>
                <a:gd name="connsiteX401" fmla="*/ 0 w 3024845"/>
                <a:gd name="connsiteY401" fmla="*/ 642048 h 1078499"/>
                <a:gd name="connsiteX402" fmla="*/ 20267 w 3024845"/>
                <a:gd name="connsiteY402" fmla="*/ 642048 h 1078499"/>
                <a:gd name="connsiteX403" fmla="*/ 20774 w 3024845"/>
                <a:gd name="connsiteY403" fmla="*/ 640967 h 1078499"/>
                <a:gd name="connsiteX404" fmla="*/ 24320 w 3024845"/>
                <a:gd name="connsiteY404" fmla="*/ 633401 h 1078499"/>
                <a:gd name="connsiteX405" fmla="*/ 26094 w 3024845"/>
                <a:gd name="connsiteY405" fmla="*/ 633671 h 1078499"/>
                <a:gd name="connsiteX406" fmla="*/ 38507 w 3024845"/>
                <a:gd name="connsiteY406" fmla="*/ 635562 h 1078499"/>
                <a:gd name="connsiteX407" fmla="*/ 39014 w 3024845"/>
                <a:gd name="connsiteY407" fmla="*/ 636914 h 1078499"/>
                <a:gd name="connsiteX408" fmla="*/ 42560 w 3024845"/>
                <a:gd name="connsiteY408" fmla="*/ 646371 h 1078499"/>
                <a:gd name="connsiteX409" fmla="*/ 68907 w 3024845"/>
                <a:gd name="connsiteY409" fmla="*/ 648533 h 1078499"/>
                <a:gd name="connsiteX410" fmla="*/ 68907 w 3024845"/>
                <a:gd name="connsiteY410" fmla="*/ 525312 h 1078499"/>
                <a:gd name="connsiteX411" fmla="*/ 70934 w 3024845"/>
                <a:gd name="connsiteY411" fmla="*/ 525312 h 1078499"/>
                <a:gd name="connsiteX412" fmla="*/ 85121 w 3024845"/>
                <a:gd name="connsiteY412" fmla="*/ 525312 h 1078499"/>
                <a:gd name="connsiteX413" fmla="*/ 85121 w 3024845"/>
                <a:gd name="connsiteY413" fmla="*/ 389120 h 1078499"/>
                <a:gd name="connsiteX414" fmla="*/ 86894 w 3024845"/>
                <a:gd name="connsiteY414" fmla="*/ 389120 h 1078499"/>
                <a:gd name="connsiteX415" fmla="*/ 99308 w 3024845"/>
                <a:gd name="connsiteY415" fmla="*/ 389120 h 1078499"/>
                <a:gd name="connsiteX416" fmla="*/ 99308 w 3024845"/>
                <a:gd name="connsiteY416" fmla="*/ 274546 h 1078499"/>
                <a:gd name="connsiteX417" fmla="*/ 103361 w 3024845"/>
                <a:gd name="connsiteY417" fmla="*/ 246442 h 1078499"/>
                <a:gd name="connsiteX418" fmla="*/ 105388 w 3024845"/>
                <a:gd name="connsiteY418" fmla="*/ 246442 h 1078499"/>
                <a:gd name="connsiteX419" fmla="*/ 119575 w 3024845"/>
                <a:gd name="connsiteY419" fmla="*/ 246442 h 1078499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72613 w 3024845"/>
                <a:gd name="connsiteY334" fmla="*/ 302649 h 1059043"/>
                <a:gd name="connsiteX335" fmla="*/ 2180720 w 3024845"/>
                <a:gd name="connsiteY335" fmla="*/ 555577 h 1059043"/>
                <a:gd name="connsiteX336" fmla="*/ 2245574 w 3024845"/>
                <a:gd name="connsiteY336" fmla="*/ 555577 h 1059043"/>
                <a:gd name="connsiteX337" fmla="*/ 2245574 w 3024845"/>
                <a:gd name="connsiteY337" fmla="*/ 631239 h 1059043"/>
                <a:gd name="connsiteX338" fmla="*/ 2253681 w 3024845"/>
                <a:gd name="connsiteY338" fmla="*/ 631239 h 1059043"/>
                <a:gd name="connsiteX339" fmla="*/ 2255708 w 3024845"/>
                <a:gd name="connsiteY339" fmla="*/ 624754 h 1059043"/>
                <a:gd name="connsiteX340" fmla="*/ 2261788 w 3024845"/>
                <a:gd name="connsiteY340" fmla="*/ 624754 h 1059043"/>
                <a:gd name="connsiteX341" fmla="*/ 2263815 w 3024845"/>
                <a:gd name="connsiteY341" fmla="*/ 633401 h 1059043"/>
                <a:gd name="connsiteX342" fmla="*/ 2275975 w 3024845"/>
                <a:gd name="connsiteY342" fmla="*/ 633401 h 1059043"/>
                <a:gd name="connsiteX343" fmla="*/ 2275975 w 3024845"/>
                <a:gd name="connsiteY343" fmla="*/ 626915 h 1059043"/>
                <a:gd name="connsiteX344" fmla="*/ 2298268 w 3024845"/>
                <a:gd name="connsiteY344" fmla="*/ 626915 h 1059043"/>
                <a:gd name="connsiteX345" fmla="*/ 2298268 w 3024845"/>
                <a:gd name="connsiteY345" fmla="*/ 633401 h 1059043"/>
                <a:gd name="connsiteX346" fmla="*/ 2318535 w 3024845"/>
                <a:gd name="connsiteY346" fmla="*/ 633401 h 1059043"/>
                <a:gd name="connsiteX347" fmla="*/ 2318535 w 3024845"/>
                <a:gd name="connsiteY347" fmla="*/ 678798 h 1059043"/>
                <a:gd name="connsiteX348" fmla="*/ 2332722 w 3024845"/>
                <a:gd name="connsiteY348" fmla="*/ 678798 h 1059043"/>
                <a:gd name="connsiteX349" fmla="*/ 2332722 w 3024845"/>
                <a:gd name="connsiteY349" fmla="*/ 665827 h 1059043"/>
                <a:gd name="connsiteX350" fmla="*/ 2348936 w 3024845"/>
                <a:gd name="connsiteY350" fmla="*/ 665827 h 1059043"/>
                <a:gd name="connsiteX351" fmla="*/ 2348936 w 3024845"/>
                <a:gd name="connsiteY351" fmla="*/ 486400 h 1059043"/>
                <a:gd name="connsiteX352" fmla="*/ 2355016 w 3024845"/>
                <a:gd name="connsiteY352" fmla="*/ 479914 h 1059043"/>
                <a:gd name="connsiteX353" fmla="*/ 2427977 w 3024845"/>
                <a:gd name="connsiteY353" fmla="*/ 479914 h 1059043"/>
                <a:gd name="connsiteX354" fmla="*/ 2427977 w 3024845"/>
                <a:gd name="connsiteY354" fmla="*/ 488562 h 1059043"/>
                <a:gd name="connsiteX355" fmla="*/ 2438110 w 3024845"/>
                <a:gd name="connsiteY355" fmla="*/ 488562 h 1059043"/>
                <a:gd name="connsiteX356" fmla="*/ 2438110 w 3024845"/>
                <a:gd name="connsiteY356" fmla="*/ 603136 h 1059043"/>
                <a:gd name="connsiteX357" fmla="*/ 2460404 w 3024845"/>
                <a:gd name="connsiteY357" fmla="*/ 603136 h 1059043"/>
                <a:gd name="connsiteX358" fmla="*/ 2460404 w 3024845"/>
                <a:gd name="connsiteY358" fmla="*/ 536121 h 1059043"/>
                <a:gd name="connsiteX359" fmla="*/ 2486751 w 3024845"/>
                <a:gd name="connsiteY359" fmla="*/ 536121 h 1059043"/>
                <a:gd name="connsiteX360" fmla="*/ 2490804 w 3024845"/>
                <a:gd name="connsiteY360" fmla="*/ 531797 h 1059043"/>
                <a:gd name="connsiteX361" fmla="*/ 2498911 w 3024845"/>
                <a:gd name="connsiteY361" fmla="*/ 531797 h 1059043"/>
                <a:gd name="connsiteX362" fmla="*/ 2502964 w 3024845"/>
                <a:gd name="connsiteY362" fmla="*/ 536121 h 1059043"/>
                <a:gd name="connsiteX363" fmla="*/ 2525258 w 3024845"/>
                <a:gd name="connsiteY363" fmla="*/ 536121 h 1059043"/>
                <a:gd name="connsiteX364" fmla="*/ 2525258 w 3024845"/>
                <a:gd name="connsiteY364" fmla="*/ 419385 h 1059043"/>
                <a:gd name="connsiteX365" fmla="*/ 2582005 w 3024845"/>
                <a:gd name="connsiteY365" fmla="*/ 408576 h 1059043"/>
                <a:gd name="connsiteX366" fmla="*/ 2582005 w 3024845"/>
                <a:gd name="connsiteY366" fmla="*/ 409657 h 1059043"/>
                <a:gd name="connsiteX367" fmla="*/ 2582005 w 3024845"/>
                <a:gd name="connsiteY367" fmla="*/ 417223 h 1059043"/>
                <a:gd name="connsiteX368" fmla="*/ 2608352 w 3024845"/>
                <a:gd name="connsiteY368" fmla="*/ 417223 h 1059043"/>
                <a:gd name="connsiteX369" fmla="*/ 2608352 w 3024845"/>
                <a:gd name="connsiteY369" fmla="*/ 672313 h 1059043"/>
                <a:gd name="connsiteX370" fmla="*/ 2630646 w 3024845"/>
                <a:gd name="connsiteY370" fmla="*/ 672313 h 1059043"/>
                <a:gd name="connsiteX371" fmla="*/ 2630646 w 3024845"/>
                <a:gd name="connsiteY371" fmla="*/ 667989 h 1059043"/>
                <a:gd name="connsiteX372" fmla="*/ 2642806 w 3024845"/>
                <a:gd name="connsiteY372" fmla="*/ 667989 h 1059043"/>
                <a:gd name="connsiteX373" fmla="*/ 2642806 w 3024845"/>
                <a:gd name="connsiteY373" fmla="*/ 672313 h 1059043"/>
                <a:gd name="connsiteX374" fmla="*/ 2667126 w 3024845"/>
                <a:gd name="connsiteY374" fmla="*/ 672313 h 1059043"/>
                <a:gd name="connsiteX375" fmla="*/ 2667126 w 3024845"/>
                <a:gd name="connsiteY375" fmla="*/ 659342 h 1059043"/>
                <a:gd name="connsiteX376" fmla="*/ 2695500 w 3024845"/>
                <a:gd name="connsiteY376" fmla="*/ 659342 h 1059043"/>
                <a:gd name="connsiteX377" fmla="*/ 2707660 w 3024845"/>
                <a:gd name="connsiteY377" fmla="*/ 655018 h 1059043"/>
                <a:gd name="connsiteX378" fmla="*/ 2727927 w 3024845"/>
                <a:gd name="connsiteY378" fmla="*/ 659342 h 1059043"/>
                <a:gd name="connsiteX379" fmla="*/ 2727927 w 3024845"/>
                <a:gd name="connsiteY379" fmla="*/ 642048 h 1059043"/>
                <a:gd name="connsiteX380" fmla="*/ 2736034 w 3024845"/>
                <a:gd name="connsiteY380" fmla="*/ 642048 h 1059043"/>
                <a:gd name="connsiteX381" fmla="*/ 2736034 w 3024845"/>
                <a:gd name="connsiteY381" fmla="*/ 629077 h 1059043"/>
                <a:gd name="connsiteX382" fmla="*/ 2792781 w 3024845"/>
                <a:gd name="connsiteY382" fmla="*/ 629077 h 1059043"/>
                <a:gd name="connsiteX383" fmla="*/ 2792781 w 3024845"/>
                <a:gd name="connsiteY383" fmla="*/ 598812 h 1059043"/>
                <a:gd name="connsiteX384" fmla="*/ 2811021 w 3024845"/>
                <a:gd name="connsiteY384" fmla="*/ 598812 h 1059043"/>
                <a:gd name="connsiteX385" fmla="*/ 2811021 w 3024845"/>
                <a:gd name="connsiteY385" fmla="*/ 592327 h 1059043"/>
                <a:gd name="connsiteX386" fmla="*/ 2823181 w 3024845"/>
                <a:gd name="connsiteY386" fmla="*/ 592327 h 1059043"/>
                <a:gd name="connsiteX387" fmla="*/ 2823181 w 3024845"/>
                <a:gd name="connsiteY387" fmla="*/ 598812 h 1059043"/>
                <a:gd name="connsiteX388" fmla="*/ 2839395 w 3024845"/>
                <a:gd name="connsiteY388" fmla="*/ 598812 h 1059043"/>
                <a:gd name="connsiteX389" fmla="*/ 2839395 w 3024845"/>
                <a:gd name="connsiteY389" fmla="*/ 648533 h 1059043"/>
                <a:gd name="connsiteX390" fmla="*/ 2871822 w 3024845"/>
                <a:gd name="connsiteY390" fmla="*/ 648533 h 1059043"/>
                <a:gd name="connsiteX391" fmla="*/ 2871822 w 3024845"/>
                <a:gd name="connsiteY391" fmla="*/ 622592 h 1059043"/>
                <a:gd name="connsiteX392" fmla="*/ 2910329 w 3024845"/>
                <a:gd name="connsiteY392" fmla="*/ 622592 h 1059043"/>
                <a:gd name="connsiteX393" fmla="*/ 2910329 w 3024845"/>
                <a:gd name="connsiteY393" fmla="*/ 592327 h 1059043"/>
                <a:gd name="connsiteX394" fmla="*/ 2958970 w 3024845"/>
                <a:gd name="connsiteY394" fmla="*/ 592327 h 1059043"/>
                <a:gd name="connsiteX395" fmla="*/ 2958970 w 3024845"/>
                <a:gd name="connsiteY395" fmla="*/ 703483 h 1059043"/>
                <a:gd name="connsiteX396" fmla="*/ 2958970 w 3024845"/>
                <a:gd name="connsiteY396" fmla="*/ 717262 h 1059043"/>
                <a:gd name="connsiteX397" fmla="*/ 3024845 w 3024845"/>
                <a:gd name="connsiteY397" fmla="*/ 717262 h 1059043"/>
                <a:gd name="connsiteX398" fmla="*/ 3024845 w 3024845"/>
                <a:gd name="connsiteY398" fmla="*/ 1059043 h 1059043"/>
                <a:gd name="connsiteX399" fmla="*/ 2054 w 3024845"/>
                <a:gd name="connsiteY399" fmla="*/ 1056710 h 1059043"/>
                <a:gd name="connsiteX400" fmla="*/ 0 w 3024845"/>
                <a:gd name="connsiteY400" fmla="*/ 622592 h 1059043"/>
                <a:gd name="connsiteX401" fmla="*/ 20267 w 3024845"/>
                <a:gd name="connsiteY401" fmla="*/ 622592 h 1059043"/>
                <a:gd name="connsiteX402" fmla="*/ 20774 w 3024845"/>
                <a:gd name="connsiteY402" fmla="*/ 621511 h 1059043"/>
                <a:gd name="connsiteX403" fmla="*/ 24320 w 3024845"/>
                <a:gd name="connsiteY403" fmla="*/ 613945 h 1059043"/>
                <a:gd name="connsiteX404" fmla="*/ 26094 w 3024845"/>
                <a:gd name="connsiteY404" fmla="*/ 614215 h 1059043"/>
                <a:gd name="connsiteX405" fmla="*/ 38507 w 3024845"/>
                <a:gd name="connsiteY405" fmla="*/ 616106 h 1059043"/>
                <a:gd name="connsiteX406" fmla="*/ 39014 w 3024845"/>
                <a:gd name="connsiteY406" fmla="*/ 617458 h 1059043"/>
                <a:gd name="connsiteX407" fmla="*/ 42560 w 3024845"/>
                <a:gd name="connsiteY407" fmla="*/ 626915 h 1059043"/>
                <a:gd name="connsiteX408" fmla="*/ 68907 w 3024845"/>
                <a:gd name="connsiteY408" fmla="*/ 629077 h 1059043"/>
                <a:gd name="connsiteX409" fmla="*/ 68907 w 3024845"/>
                <a:gd name="connsiteY409" fmla="*/ 505856 h 1059043"/>
                <a:gd name="connsiteX410" fmla="*/ 70934 w 3024845"/>
                <a:gd name="connsiteY410" fmla="*/ 505856 h 1059043"/>
                <a:gd name="connsiteX411" fmla="*/ 85121 w 3024845"/>
                <a:gd name="connsiteY411" fmla="*/ 505856 h 1059043"/>
                <a:gd name="connsiteX412" fmla="*/ 85121 w 3024845"/>
                <a:gd name="connsiteY412" fmla="*/ 369664 h 1059043"/>
                <a:gd name="connsiteX413" fmla="*/ 86894 w 3024845"/>
                <a:gd name="connsiteY413" fmla="*/ 369664 h 1059043"/>
                <a:gd name="connsiteX414" fmla="*/ 99308 w 3024845"/>
                <a:gd name="connsiteY414" fmla="*/ 369664 h 1059043"/>
                <a:gd name="connsiteX415" fmla="*/ 99308 w 3024845"/>
                <a:gd name="connsiteY415" fmla="*/ 255090 h 1059043"/>
                <a:gd name="connsiteX416" fmla="*/ 103361 w 3024845"/>
                <a:gd name="connsiteY416" fmla="*/ 226986 h 1059043"/>
                <a:gd name="connsiteX417" fmla="*/ 105388 w 3024845"/>
                <a:gd name="connsiteY417" fmla="*/ 226986 h 1059043"/>
                <a:gd name="connsiteX418" fmla="*/ 119575 w 3024845"/>
                <a:gd name="connsiteY41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80720 w 3024845"/>
                <a:gd name="connsiteY334" fmla="*/ 555577 h 1059043"/>
                <a:gd name="connsiteX335" fmla="*/ 2245574 w 3024845"/>
                <a:gd name="connsiteY335" fmla="*/ 555577 h 1059043"/>
                <a:gd name="connsiteX336" fmla="*/ 2245574 w 3024845"/>
                <a:gd name="connsiteY336" fmla="*/ 631239 h 1059043"/>
                <a:gd name="connsiteX337" fmla="*/ 2253681 w 3024845"/>
                <a:gd name="connsiteY337" fmla="*/ 631239 h 1059043"/>
                <a:gd name="connsiteX338" fmla="*/ 2255708 w 3024845"/>
                <a:gd name="connsiteY338" fmla="*/ 624754 h 1059043"/>
                <a:gd name="connsiteX339" fmla="*/ 2261788 w 3024845"/>
                <a:gd name="connsiteY339" fmla="*/ 624754 h 1059043"/>
                <a:gd name="connsiteX340" fmla="*/ 2263815 w 3024845"/>
                <a:gd name="connsiteY340" fmla="*/ 633401 h 1059043"/>
                <a:gd name="connsiteX341" fmla="*/ 2275975 w 3024845"/>
                <a:gd name="connsiteY341" fmla="*/ 633401 h 1059043"/>
                <a:gd name="connsiteX342" fmla="*/ 2275975 w 3024845"/>
                <a:gd name="connsiteY342" fmla="*/ 626915 h 1059043"/>
                <a:gd name="connsiteX343" fmla="*/ 2298268 w 3024845"/>
                <a:gd name="connsiteY343" fmla="*/ 626915 h 1059043"/>
                <a:gd name="connsiteX344" fmla="*/ 2298268 w 3024845"/>
                <a:gd name="connsiteY344" fmla="*/ 633401 h 1059043"/>
                <a:gd name="connsiteX345" fmla="*/ 2318535 w 3024845"/>
                <a:gd name="connsiteY345" fmla="*/ 633401 h 1059043"/>
                <a:gd name="connsiteX346" fmla="*/ 2318535 w 3024845"/>
                <a:gd name="connsiteY346" fmla="*/ 678798 h 1059043"/>
                <a:gd name="connsiteX347" fmla="*/ 2332722 w 3024845"/>
                <a:gd name="connsiteY347" fmla="*/ 678798 h 1059043"/>
                <a:gd name="connsiteX348" fmla="*/ 2332722 w 3024845"/>
                <a:gd name="connsiteY348" fmla="*/ 665827 h 1059043"/>
                <a:gd name="connsiteX349" fmla="*/ 2348936 w 3024845"/>
                <a:gd name="connsiteY349" fmla="*/ 665827 h 1059043"/>
                <a:gd name="connsiteX350" fmla="*/ 2348936 w 3024845"/>
                <a:gd name="connsiteY350" fmla="*/ 486400 h 1059043"/>
                <a:gd name="connsiteX351" fmla="*/ 2355016 w 3024845"/>
                <a:gd name="connsiteY351" fmla="*/ 479914 h 1059043"/>
                <a:gd name="connsiteX352" fmla="*/ 2427977 w 3024845"/>
                <a:gd name="connsiteY352" fmla="*/ 479914 h 1059043"/>
                <a:gd name="connsiteX353" fmla="*/ 2427977 w 3024845"/>
                <a:gd name="connsiteY353" fmla="*/ 488562 h 1059043"/>
                <a:gd name="connsiteX354" fmla="*/ 2438110 w 3024845"/>
                <a:gd name="connsiteY354" fmla="*/ 488562 h 1059043"/>
                <a:gd name="connsiteX355" fmla="*/ 2438110 w 3024845"/>
                <a:gd name="connsiteY355" fmla="*/ 603136 h 1059043"/>
                <a:gd name="connsiteX356" fmla="*/ 2460404 w 3024845"/>
                <a:gd name="connsiteY356" fmla="*/ 603136 h 1059043"/>
                <a:gd name="connsiteX357" fmla="*/ 2460404 w 3024845"/>
                <a:gd name="connsiteY357" fmla="*/ 536121 h 1059043"/>
                <a:gd name="connsiteX358" fmla="*/ 2486751 w 3024845"/>
                <a:gd name="connsiteY358" fmla="*/ 536121 h 1059043"/>
                <a:gd name="connsiteX359" fmla="*/ 2490804 w 3024845"/>
                <a:gd name="connsiteY359" fmla="*/ 531797 h 1059043"/>
                <a:gd name="connsiteX360" fmla="*/ 2498911 w 3024845"/>
                <a:gd name="connsiteY360" fmla="*/ 531797 h 1059043"/>
                <a:gd name="connsiteX361" fmla="*/ 2502964 w 3024845"/>
                <a:gd name="connsiteY361" fmla="*/ 536121 h 1059043"/>
                <a:gd name="connsiteX362" fmla="*/ 2525258 w 3024845"/>
                <a:gd name="connsiteY362" fmla="*/ 536121 h 1059043"/>
                <a:gd name="connsiteX363" fmla="*/ 2525258 w 3024845"/>
                <a:gd name="connsiteY363" fmla="*/ 419385 h 1059043"/>
                <a:gd name="connsiteX364" fmla="*/ 2582005 w 3024845"/>
                <a:gd name="connsiteY364" fmla="*/ 408576 h 1059043"/>
                <a:gd name="connsiteX365" fmla="*/ 2582005 w 3024845"/>
                <a:gd name="connsiteY365" fmla="*/ 409657 h 1059043"/>
                <a:gd name="connsiteX366" fmla="*/ 2582005 w 3024845"/>
                <a:gd name="connsiteY366" fmla="*/ 417223 h 1059043"/>
                <a:gd name="connsiteX367" fmla="*/ 2608352 w 3024845"/>
                <a:gd name="connsiteY367" fmla="*/ 417223 h 1059043"/>
                <a:gd name="connsiteX368" fmla="*/ 2608352 w 3024845"/>
                <a:gd name="connsiteY368" fmla="*/ 672313 h 1059043"/>
                <a:gd name="connsiteX369" fmla="*/ 2630646 w 3024845"/>
                <a:gd name="connsiteY369" fmla="*/ 672313 h 1059043"/>
                <a:gd name="connsiteX370" fmla="*/ 2630646 w 3024845"/>
                <a:gd name="connsiteY370" fmla="*/ 667989 h 1059043"/>
                <a:gd name="connsiteX371" fmla="*/ 2642806 w 3024845"/>
                <a:gd name="connsiteY371" fmla="*/ 667989 h 1059043"/>
                <a:gd name="connsiteX372" fmla="*/ 2642806 w 3024845"/>
                <a:gd name="connsiteY372" fmla="*/ 672313 h 1059043"/>
                <a:gd name="connsiteX373" fmla="*/ 2667126 w 3024845"/>
                <a:gd name="connsiteY373" fmla="*/ 672313 h 1059043"/>
                <a:gd name="connsiteX374" fmla="*/ 2667126 w 3024845"/>
                <a:gd name="connsiteY374" fmla="*/ 659342 h 1059043"/>
                <a:gd name="connsiteX375" fmla="*/ 2695500 w 3024845"/>
                <a:gd name="connsiteY375" fmla="*/ 659342 h 1059043"/>
                <a:gd name="connsiteX376" fmla="*/ 2707660 w 3024845"/>
                <a:gd name="connsiteY376" fmla="*/ 655018 h 1059043"/>
                <a:gd name="connsiteX377" fmla="*/ 2727927 w 3024845"/>
                <a:gd name="connsiteY377" fmla="*/ 659342 h 1059043"/>
                <a:gd name="connsiteX378" fmla="*/ 2727927 w 3024845"/>
                <a:gd name="connsiteY378" fmla="*/ 642048 h 1059043"/>
                <a:gd name="connsiteX379" fmla="*/ 2736034 w 3024845"/>
                <a:gd name="connsiteY379" fmla="*/ 642048 h 1059043"/>
                <a:gd name="connsiteX380" fmla="*/ 2736034 w 3024845"/>
                <a:gd name="connsiteY380" fmla="*/ 629077 h 1059043"/>
                <a:gd name="connsiteX381" fmla="*/ 2792781 w 3024845"/>
                <a:gd name="connsiteY381" fmla="*/ 629077 h 1059043"/>
                <a:gd name="connsiteX382" fmla="*/ 2792781 w 3024845"/>
                <a:gd name="connsiteY382" fmla="*/ 598812 h 1059043"/>
                <a:gd name="connsiteX383" fmla="*/ 2811021 w 3024845"/>
                <a:gd name="connsiteY383" fmla="*/ 598812 h 1059043"/>
                <a:gd name="connsiteX384" fmla="*/ 2811021 w 3024845"/>
                <a:gd name="connsiteY384" fmla="*/ 592327 h 1059043"/>
                <a:gd name="connsiteX385" fmla="*/ 2823181 w 3024845"/>
                <a:gd name="connsiteY385" fmla="*/ 592327 h 1059043"/>
                <a:gd name="connsiteX386" fmla="*/ 2823181 w 3024845"/>
                <a:gd name="connsiteY386" fmla="*/ 598812 h 1059043"/>
                <a:gd name="connsiteX387" fmla="*/ 2839395 w 3024845"/>
                <a:gd name="connsiteY387" fmla="*/ 598812 h 1059043"/>
                <a:gd name="connsiteX388" fmla="*/ 2839395 w 3024845"/>
                <a:gd name="connsiteY388" fmla="*/ 648533 h 1059043"/>
                <a:gd name="connsiteX389" fmla="*/ 2871822 w 3024845"/>
                <a:gd name="connsiteY389" fmla="*/ 648533 h 1059043"/>
                <a:gd name="connsiteX390" fmla="*/ 2871822 w 3024845"/>
                <a:gd name="connsiteY390" fmla="*/ 622592 h 1059043"/>
                <a:gd name="connsiteX391" fmla="*/ 2910329 w 3024845"/>
                <a:gd name="connsiteY391" fmla="*/ 622592 h 1059043"/>
                <a:gd name="connsiteX392" fmla="*/ 2910329 w 3024845"/>
                <a:gd name="connsiteY392" fmla="*/ 592327 h 1059043"/>
                <a:gd name="connsiteX393" fmla="*/ 2958970 w 3024845"/>
                <a:gd name="connsiteY393" fmla="*/ 592327 h 1059043"/>
                <a:gd name="connsiteX394" fmla="*/ 2958970 w 3024845"/>
                <a:gd name="connsiteY394" fmla="*/ 703483 h 1059043"/>
                <a:gd name="connsiteX395" fmla="*/ 2958970 w 3024845"/>
                <a:gd name="connsiteY395" fmla="*/ 717262 h 1059043"/>
                <a:gd name="connsiteX396" fmla="*/ 3024845 w 3024845"/>
                <a:gd name="connsiteY396" fmla="*/ 717262 h 1059043"/>
                <a:gd name="connsiteX397" fmla="*/ 3024845 w 3024845"/>
                <a:gd name="connsiteY397" fmla="*/ 1059043 h 1059043"/>
                <a:gd name="connsiteX398" fmla="*/ 2054 w 3024845"/>
                <a:gd name="connsiteY398" fmla="*/ 1056710 h 1059043"/>
                <a:gd name="connsiteX399" fmla="*/ 0 w 3024845"/>
                <a:gd name="connsiteY399" fmla="*/ 622592 h 1059043"/>
                <a:gd name="connsiteX400" fmla="*/ 20267 w 3024845"/>
                <a:gd name="connsiteY400" fmla="*/ 622592 h 1059043"/>
                <a:gd name="connsiteX401" fmla="*/ 20774 w 3024845"/>
                <a:gd name="connsiteY401" fmla="*/ 621511 h 1059043"/>
                <a:gd name="connsiteX402" fmla="*/ 24320 w 3024845"/>
                <a:gd name="connsiteY402" fmla="*/ 613945 h 1059043"/>
                <a:gd name="connsiteX403" fmla="*/ 26094 w 3024845"/>
                <a:gd name="connsiteY403" fmla="*/ 614215 h 1059043"/>
                <a:gd name="connsiteX404" fmla="*/ 38507 w 3024845"/>
                <a:gd name="connsiteY404" fmla="*/ 616106 h 1059043"/>
                <a:gd name="connsiteX405" fmla="*/ 39014 w 3024845"/>
                <a:gd name="connsiteY405" fmla="*/ 617458 h 1059043"/>
                <a:gd name="connsiteX406" fmla="*/ 42560 w 3024845"/>
                <a:gd name="connsiteY406" fmla="*/ 626915 h 1059043"/>
                <a:gd name="connsiteX407" fmla="*/ 68907 w 3024845"/>
                <a:gd name="connsiteY407" fmla="*/ 629077 h 1059043"/>
                <a:gd name="connsiteX408" fmla="*/ 68907 w 3024845"/>
                <a:gd name="connsiteY408" fmla="*/ 505856 h 1059043"/>
                <a:gd name="connsiteX409" fmla="*/ 70934 w 3024845"/>
                <a:gd name="connsiteY409" fmla="*/ 505856 h 1059043"/>
                <a:gd name="connsiteX410" fmla="*/ 85121 w 3024845"/>
                <a:gd name="connsiteY410" fmla="*/ 505856 h 1059043"/>
                <a:gd name="connsiteX411" fmla="*/ 85121 w 3024845"/>
                <a:gd name="connsiteY411" fmla="*/ 369664 h 1059043"/>
                <a:gd name="connsiteX412" fmla="*/ 86894 w 3024845"/>
                <a:gd name="connsiteY412" fmla="*/ 369664 h 1059043"/>
                <a:gd name="connsiteX413" fmla="*/ 99308 w 3024845"/>
                <a:gd name="connsiteY413" fmla="*/ 369664 h 1059043"/>
                <a:gd name="connsiteX414" fmla="*/ 99308 w 3024845"/>
                <a:gd name="connsiteY414" fmla="*/ 255090 h 1059043"/>
                <a:gd name="connsiteX415" fmla="*/ 103361 w 3024845"/>
                <a:gd name="connsiteY415" fmla="*/ 226986 h 1059043"/>
                <a:gd name="connsiteX416" fmla="*/ 105388 w 3024845"/>
                <a:gd name="connsiteY416" fmla="*/ 226986 h 1059043"/>
                <a:gd name="connsiteX417" fmla="*/ 119575 w 3024845"/>
                <a:gd name="connsiteY41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0720 w 3024845"/>
                <a:gd name="connsiteY333" fmla="*/ 555577 h 1059043"/>
                <a:gd name="connsiteX334" fmla="*/ 2245574 w 3024845"/>
                <a:gd name="connsiteY334" fmla="*/ 555577 h 1059043"/>
                <a:gd name="connsiteX335" fmla="*/ 2245574 w 3024845"/>
                <a:gd name="connsiteY335" fmla="*/ 631239 h 1059043"/>
                <a:gd name="connsiteX336" fmla="*/ 2253681 w 3024845"/>
                <a:gd name="connsiteY336" fmla="*/ 631239 h 1059043"/>
                <a:gd name="connsiteX337" fmla="*/ 2255708 w 3024845"/>
                <a:gd name="connsiteY337" fmla="*/ 624754 h 1059043"/>
                <a:gd name="connsiteX338" fmla="*/ 2261788 w 3024845"/>
                <a:gd name="connsiteY338" fmla="*/ 624754 h 1059043"/>
                <a:gd name="connsiteX339" fmla="*/ 2263815 w 3024845"/>
                <a:gd name="connsiteY339" fmla="*/ 633401 h 1059043"/>
                <a:gd name="connsiteX340" fmla="*/ 2275975 w 3024845"/>
                <a:gd name="connsiteY340" fmla="*/ 633401 h 1059043"/>
                <a:gd name="connsiteX341" fmla="*/ 2275975 w 3024845"/>
                <a:gd name="connsiteY341" fmla="*/ 626915 h 1059043"/>
                <a:gd name="connsiteX342" fmla="*/ 2298268 w 3024845"/>
                <a:gd name="connsiteY342" fmla="*/ 626915 h 1059043"/>
                <a:gd name="connsiteX343" fmla="*/ 2298268 w 3024845"/>
                <a:gd name="connsiteY343" fmla="*/ 633401 h 1059043"/>
                <a:gd name="connsiteX344" fmla="*/ 2318535 w 3024845"/>
                <a:gd name="connsiteY344" fmla="*/ 633401 h 1059043"/>
                <a:gd name="connsiteX345" fmla="*/ 2318535 w 3024845"/>
                <a:gd name="connsiteY345" fmla="*/ 678798 h 1059043"/>
                <a:gd name="connsiteX346" fmla="*/ 2332722 w 3024845"/>
                <a:gd name="connsiteY346" fmla="*/ 678798 h 1059043"/>
                <a:gd name="connsiteX347" fmla="*/ 2332722 w 3024845"/>
                <a:gd name="connsiteY347" fmla="*/ 665827 h 1059043"/>
                <a:gd name="connsiteX348" fmla="*/ 2348936 w 3024845"/>
                <a:gd name="connsiteY348" fmla="*/ 665827 h 1059043"/>
                <a:gd name="connsiteX349" fmla="*/ 2348936 w 3024845"/>
                <a:gd name="connsiteY349" fmla="*/ 486400 h 1059043"/>
                <a:gd name="connsiteX350" fmla="*/ 2355016 w 3024845"/>
                <a:gd name="connsiteY350" fmla="*/ 479914 h 1059043"/>
                <a:gd name="connsiteX351" fmla="*/ 2427977 w 3024845"/>
                <a:gd name="connsiteY351" fmla="*/ 479914 h 1059043"/>
                <a:gd name="connsiteX352" fmla="*/ 2427977 w 3024845"/>
                <a:gd name="connsiteY352" fmla="*/ 488562 h 1059043"/>
                <a:gd name="connsiteX353" fmla="*/ 2438110 w 3024845"/>
                <a:gd name="connsiteY353" fmla="*/ 488562 h 1059043"/>
                <a:gd name="connsiteX354" fmla="*/ 2438110 w 3024845"/>
                <a:gd name="connsiteY354" fmla="*/ 603136 h 1059043"/>
                <a:gd name="connsiteX355" fmla="*/ 2460404 w 3024845"/>
                <a:gd name="connsiteY355" fmla="*/ 603136 h 1059043"/>
                <a:gd name="connsiteX356" fmla="*/ 2460404 w 3024845"/>
                <a:gd name="connsiteY356" fmla="*/ 536121 h 1059043"/>
                <a:gd name="connsiteX357" fmla="*/ 2486751 w 3024845"/>
                <a:gd name="connsiteY357" fmla="*/ 536121 h 1059043"/>
                <a:gd name="connsiteX358" fmla="*/ 2490804 w 3024845"/>
                <a:gd name="connsiteY358" fmla="*/ 531797 h 1059043"/>
                <a:gd name="connsiteX359" fmla="*/ 2498911 w 3024845"/>
                <a:gd name="connsiteY359" fmla="*/ 531797 h 1059043"/>
                <a:gd name="connsiteX360" fmla="*/ 2502964 w 3024845"/>
                <a:gd name="connsiteY360" fmla="*/ 536121 h 1059043"/>
                <a:gd name="connsiteX361" fmla="*/ 2525258 w 3024845"/>
                <a:gd name="connsiteY361" fmla="*/ 536121 h 1059043"/>
                <a:gd name="connsiteX362" fmla="*/ 2525258 w 3024845"/>
                <a:gd name="connsiteY362" fmla="*/ 419385 h 1059043"/>
                <a:gd name="connsiteX363" fmla="*/ 2582005 w 3024845"/>
                <a:gd name="connsiteY363" fmla="*/ 408576 h 1059043"/>
                <a:gd name="connsiteX364" fmla="*/ 2582005 w 3024845"/>
                <a:gd name="connsiteY364" fmla="*/ 409657 h 1059043"/>
                <a:gd name="connsiteX365" fmla="*/ 2582005 w 3024845"/>
                <a:gd name="connsiteY365" fmla="*/ 417223 h 1059043"/>
                <a:gd name="connsiteX366" fmla="*/ 2608352 w 3024845"/>
                <a:gd name="connsiteY366" fmla="*/ 417223 h 1059043"/>
                <a:gd name="connsiteX367" fmla="*/ 2608352 w 3024845"/>
                <a:gd name="connsiteY367" fmla="*/ 672313 h 1059043"/>
                <a:gd name="connsiteX368" fmla="*/ 2630646 w 3024845"/>
                <a:gd name="connsiteY368" fmla="*/ 672313 h 1059043"/>
                <a:gd name="connsiteX369" fmla="*/ 2630646 w 3024845"/>
                <a:gd name="connsiteY369" fmla="*/ 667989 h 1059043"/>
                <a:gd name="connsiteX370" fmla="*/ 2642806 w 3024845"/>
                <a:gd name="connsiteY370" fmla="*/ 667989 h 1059043"/>
                <a:gd name="connsiteX371" fmla="*/ 2642806 w 3024845"/>
                <a:gd name="connsiteY371" fmla="*/ 672313 h 1059043"/>
                <a:gd name="connsiteX372" fmla="*/ 2667126 w 3024845"/>
                <a:gd name="connsiteY372" fmla="*/ 672313 h 1059043"/>
                <a:gd name="connsiteX373" fmla="*/ 2667126 w 3024845"/>
                <a:gd name="connsiteY373" fmla="*/ 659342 h 1059043"/>
                <a:gd name="connsiteX374" fmla="*/ 2695500 w 3024845"/>
                <a:gd name="connsiteY374" fmla="*/ 659342 h 1059043"/>
                <a:gd name="connsiteX375" fmla="*/ 2707660 w 3024845"/>
                <a:gd name="connsiteY375" fmla="*/ 655018 h 1059043"/>
                <a:gd name="connsiteX376" fmla="*/ 2727927 w 3024845"/>
                <a:gd name="connsiteY376" fmla="*/ 659342 h 1059043"/>
                <a:gd name="connsiteX377" fmla="*/ 2727927 w 3024845"/>
                <a:gd name="connsiteY377" fmla="*/ 642048 h 1059043"/>
                <a:gd name="connsiteX378" fmla="*/ 2736034 w 3024845"/>
                <a:gd name="connsiteY378" fmla="*/ 642048 h 1059043"/>
                <a:gd name="connsiteX379" fmla="*/ 2736034 w 3024845"/>
                <a:gd name="connsiteY379" fmla="*/ 629077 h 1059043"/>
                <a:gd name="connsiteX380" fmla="*/ 2792781 w 3024845"/>
                <a:gd name="connsiteY380" fmla="*/ 629077 h 1059043"/>
                <a:gd name="connsiteX381" fmla="*/ 2792781 w 3024845"/>
                <a:gd name="connsiteY381" fmla="*/ 598812 h 1059043"/>
                <a:gd name="connsiteX382" fmla="*/ 2811021 w 3024845"/>
                <a:gd name="connsiteY382" fmla="*/ 598812 h 1059043"/>
                <a:gd name="connsiteX383" fmla="*/ 2811021 w 3024845"/>
                <a:gd name="connsiteY383" fmla="*/ 592327 h 1059043"/>
                <a:gd name="connsiteX384" fmla="*/ 2823181 w 3024845"/>
                <a:gd name="connsiteY384" fmla="*/ 592327 h 1059043"/>
                <a:gd name="connsiteX385" fmla="*/ 2823181 w 3024845"/>
                <a:gd name="connsiteY385" fmla="*/ 598812 h 1059043"/>
                <a:gd name="connsiteX386" fmla="*/ 2839395 w 3024845"/>
                <a:gd name="connsiteY386" fmla="*/ 598812 h 1059043"/>
                <a:gd name="connsiteX387" fmla="*/ 2839395 w 3024845"/>
                <a:gd name="connsiteY387" fmla="*/ 648533 h 1059043"/>
                <a:gd name="connsiteX388" fmla="*/ 2871822 w 3024845"/>
                <a:gd name="connsiteY388" fmla="*/ 648533 h 1059043"/>
                <a:gd name="connsiteX389" fmla="*/ 2871822 w 3024845"/>
                <a:gd name="connsiteY389" fmla="*/ 622592 h 1059043"/>
                <a:gd name="connsiteX390" fmla="*/ 2910329 w 3024845"/>
                <a:gd name="connsiteY390" fmla="*/ 622592 h 1059043"/>
                <a:gd name="connsiteX391" fmla="*/ 2910329 w 3024845"/>
                <a:gd name="connsiteY391" fmla="*/ 592327 h 1059043"/>
                <a:gd name="connsiteX392" fmla="*/ 2958970 w 3024845"/>
                <a:gd name="connsiteY392" fmla="*/ 592327 h 1059043"/>
                <a:gd name="connsiteX393" fmla="*/ 2958970 w 3024845"/>
                <a:gd name="connsiteY393" fmla="*/ 703483 h 1059043"/>
                <a:gd name="connsiteX394" fmla="*/ 2958970 w 3024845"/>
                <a:gd name="connsiteY394" fmla="*/ 717262 h 1059043"/>
                <a:gd name="connsiteX395" fmla="*/ 3024845 w 3024845"/>
                <a:gd name="connsiteY395" fmla="*/ 717262 h 1059043"/>
                <a:gd name="connsiteX396" fmla="*/ 3024845 w 3024845"/>
                <a:gd name="connsiteY396" fmla="*/ 1059043 h 1059043"/>
                <a:gd name="connsiteX397" fmla="*/ 2054 w 3024845"/>
                <a:gd name="connsiteY397" fmla="*/ 1056710 h 1059043"/>
                <a:gd name="connsiteX398" fmla="*/ 0 w 3024845"/>
                <a:gd name="connsiteY398" fmla="*/ 622592 h 1059043"/>
                <a:gd name="connsiteX399" fmla="*/ 20267 w 3024845"/>
                <a:gd name="connsiteY399" fmla="*/ 622592 h 1059043"/>
                <a:gd name="connsiteX400" fmla="*/ 20774 w 3024845"/>
                <a:gd name="connsiteY400" fmla="*/ 621511 h 1059043"/>
                <a:gd name="connsiteX401" fmla="*/ 24320 w 3024845"/>
                <a:gd name="connsiteY401" fmla="*/ 613945 h 1059043"/>
                <a:gd name="connsiteX402" fmla="*/ 26094 w 3024845"/>
                <a:gd name="connsiteY402" fmla="*/ 614215 h 1059043"/>
                <a:gd name="connsiteX403" fmla="*/ 38507 w 3024845"/>
                <a:gd name="connsiteY403" fmla="*/ 616106 h 1059043"/>
                <a:gd name="connsiteX404" fmla="*/ 39014 w 3024845"/>
                <a:gd name="connsiteY404" fmla="*/ 617458 h 1059043"/>
                <a:gd name="connsiteX405" fmla="*/ 42560 w 3024845"/>
                <a:gd name="connsiteY405" fmla="*/ 626915 h 1059043"/>
                <a:gd name="connsiteX406" fmla="*/ 68907 w 3024845"/>
                <a:gd name="connsiteY406" fmla="*/ 629077 h 1059043"/>
                <a:gd name="connsiteX407" fmla="*/ 68907 w 3024845"/>
                <a:gd name="connsiteY407" fmla="*/ 505856 h 1059043"/>
                <a:gd name="connsiteX408" fmla="*/ 70934 w 3024845"/>
                <a:gd name="connsiteY408" fmla="*/ 505856 h 1059043"/>
                <a:gd name="connsiteX409" fmla="*/ 85121 w 3024845"/>
                <a:gd name="connsiteY409" fmla="*/ 505856 h 1059043"/>
                <a:gd name="connsiteX410" fmla="*/ 85121 w 3024845"/>
                <a:gd name="connsiteY410" fmla="*/ 369664 h 1059043"/>
                <a:gd name="connsiteX411" fmla="*/ 86894 w 3024845"/>
                <a:gd name="connsiteY411" fmla="*/ 369664 h 1059043"/>
                <a:gd name="connsiteX412" fmla="*/ 99308 w 3024845"/>
                <a:gd name="connsiteY412" fmla="*/ 369664 h 1059043"/>
                <a:gd name="connsiteX413" fmla="*/ 99308 w 3024845"/>
                <a:gd name="connsiteY413" fmla="*/ 255090 h 1059043"/>
                <a:gd name="connsiteX414" fmla="*/ 103361 w 3024845"/>
                <a:gd name="connsiteY414" fmla="*/ 226986 h 1059043"/>
                <a:gd name="connsiteX415" fmla="*/ 105388 w 3024845"/>
                <a:gd name="connsiteY415" fmla="*/ 226986 h 1059043"/>
                <a:gd name="connsiteX416" fmla="*/ 119575 w 3024845"/>
                <a:gd name="connsiteY41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35634 h 1059043"/>
                <a:gd name="connsiteX330" fmla="*/ 2182747 w 3024845"/>
                <a:gd name="connsiteY330" fmla="*/ 252928 h 1059043"/>
                <a:gd name="connsiteX331" fmla="*/ 2190854 w 3024845"/>
                <a:gd name="connsiteY331" fmla="*/ 276707 h 1059043"/>
                <a:gd name="connsiteX332" fmla="*/ 2180720 w 3024845"/>
                <a:gd name="connsiteY332" fmla="*/ 555577 h 1059043"/>
                <a:gd name="connsiteX333" fmla="*/ 2245574 w 3024845"/>
                <a:gd name="connsiteY333" fmla="*/ 555577 h 1059043"/>
                <a:gd name="connsiteX334" fmla="*/ 2245574 w 3024845"/>
                <a:gd name="connsiteY334" fmla="*/ 631239 h 1059043"/>
                <a:gd name="connsiteX335" fmla="*/ 2253681 w 3024845"/>
                <a:gd name="connsiteY335" fmla="*/ 631239 h 1059043"/>
                <a:gd name="connsiteX336" fmla="*/ 2255708 w 3024845"/>
                <a:gd name="connsiteY336" fmla="*/ 624754 h 1059043"/>
                <a:gd name="connsiteX337" fmla="*/ 2261788 w 3024845"/>
                <a:gd name="connsiteY337" fmla="*/ 624754 h 1059043"/>
                <a:gd name="connsiteX338" fmla="*/ 2263815 w 3024845"/>
                <a:gd name="connsiteY338" fmla="*/ 633401 h 1059043"/>
                <a:gd name="connsiteX339" fmla="*/ 2275975 w 3024845"/>
                <a:gd name="connsiteY339" fmla="*/ 633401 h 1059043"/>
                <a:gd name="connsiteX340" fmla="*/ 2275975 w 3024845"/>
                <a:gd name="connsiteY340" fmla="*/ 626915 h 1059043"/>
                <a:gd name="connsiteX341" fmla="*/ 2298268 w 3024845"/>
                <a:gd name="connsiteY341" fmla="*/ 626915 h 1059043"/>
                <a:gd name="connsiteX342" fmla="*/ 2298268 w 3024845"/>
                <a:gd name="connsiteY342" fmla="*/ 633401 h 1059043"/>
                <a:gd name="connsiteX343" fmla="*/ 2318535 w 3024845"/>
                <a:gd name="connsiteY343" fmla="*/ 633401 h 1059043"/>
                <a:gd name="connsiteX344" fmla="*/ 2318535 w 3024845"/>
                <a:gd name="connsiteY344" fmla="*/ 678798 h 1059043"/>
                <a:gd name="connsiteX345" fmla="*/ 2332722 w 3024845"/>
                <a:gd name="connsiteY345" fmla="*/ 678798 h 1059043"/>
                <a:gd name="connsiteX346" fmla="*/ 2332722 w 3024845"/>
                <a:gd name="connsiteY346" fmla="*/ 665827 h 1059043"/>
                <a:gd name="connsiteX347" fmla="*/ 2348936 w 3024845"/>
                <a:gd name="connsiteY347" fmla="*/ 665827 h 1059043"/>
                <a:gd name="connsiteX348" fmla="*/ 2348936 w 3024845"/>
                <a:gd name="connsiteY348" fmla="*/ 486400 h 1059043"/>
                <a:gd name="connsiteX349" fmla="*/ 2355016 w 3024845"/>
                <a:gd name="connsiteY349" fmla="*/ 479914 h 1059043"/>
                <a:gd name="connsiteX350" fmla="*/ 2427977 w 3024845"/>
                <a:gd name="connsiteY350" fmla="*/ 479914 h 1059043"/>
                <a:gd name="connsiteX351" fmla="*/ 2427977 w 3024845"/>
                <a:gd name="connsiteY351" fmla="*/ 488562 h 1059043"/>
                <a:gd name="connsiteX352" fmla="*/ 2438110 w 3024845"/>
                <a:gd name="connsiteY352" fmla="*/ 488562 h 1059043"/>
                <a:gd name="connsiteX353" fmla="*/ 2438110 w 3024845"/>
                <a:gd name="connsiteY353" fmla="*/ 603136 h 1059043"/>
                <a:gd name="connsiteX354" fmla="*/ 2460404 w 3024845"/>
                <a:gd name="connsiteY354" fmla="*/ 603136 h 1059043"/>
                <a:gd name="connsiteX355" fmla="*/ 2460404 w 3024845"/>
                <a:gd name="connsiteY355" fmla="*/ 536121 h 1059043"/>
                <a:gd name="connsiteX356" fmla="*/ 2486751 w 3024845"/>
                <a:gd name="connsiteY356" fmla="*/ 536121 h 1059043"/>
                <a:gd name="connsiteX357" fmla="*/ 2490804 w 3024845"/>
                <a:gd name="connsiteY357" fmla="*/ 531797 h 1059043"/>
                <a:gd name="connsiteX358" fmla="*/ 2498911 w 3024845"/>
                <a:gd name="connsiteY358" fmla="*/ 531797 h 1059043"/>
                <a:gd name="connsiteX359" fmla="*/ 2502964 w 3024845"/>
                <a:gd name="connsiteY359" fmla="*/ 536121 h 1059043"/>
                <a:gd name="connsiteX360" fmla="*/ 2525258 w 3024845"/>
                <a:gd name="connsiteY360" fmla="*/ 536121 h 1059043"/>
                <a:gd name="connsiteX361" fmla="*/ 2525258 w 3024845"/>
                <a:gd name="connsiteY361" fmla="*/ 419385 h 1059043"/>
                <a:gd name="connsiteX362" fmla="*/ 2582005 w 3024845"/>
                <a:gd name="connsiteY362" fmla="*/ 408576 h 1059043"/>
                <a:gd name="connsiteX363" fmla="*/ 2582005 w 3024845"/>
                <a:gd name="connsiteY363" fmla="*/ 409657 h 1059043"/>
                <a:gd name="connsiteX364" fmla="*/ 2582005 w 3024845"/>
                <a:gd name="connsiteY364" fmla="*/ 417223 h 1059043"/>
                <a:gd name="connsiteX365" fmla="*/ 2608352 w 3024845"/>
                <a:gd name="connsiteY365" fmla="*/ 417223 h 1059043"/>
                <a:gd name="connsiteX366" fmla="*/ 2608352 w 3024845"/>
                <a:gd name="connsiteY366" fmla="*/ 672313 h 1059043"/>
                <a:gd name="connsiteX367" fmla="*/ 2630646 w 3024845"/>
                <a:gd name="connsiteY367" fmla="*/ 672313 h 1059043"/>
                <a:gd name="connsiteX368" fmla="*/ 2630646 w 3024845"/>
                <a:gd name="connsiteY368" fmla="*/ 667989 h 1059043"/>
                <a:gd name="connsiteX369" fmla="*/ 2642806 w 3024845"/>
                <a:gd name="connsiteY369" fmla="*/ 667989 h 1059043"/>
                <a:gd name="connsiteX370" fmla="*/ 2642806 w 3024845"/>
                <a:gd name="connsiteY370" fmla="*/ 672313 h 1059043"/>
                <a:gd name="connsiteX371" fmla="*/ 2667126 w 3024845"/>
                <a:gd name="connsiteY371" fmla="*/ 672313 h 1059043"/>
                <a:gd name="connsiteX372" fmla="*/ 2667126 w 3024845"/>
                <a:gd name="connsiteY372" fmla="*/ 659342 h 1059043"/>
                <a:gd name="connsiteX373" fmla="*/ 2695500 w 3024845"/>
                <a:gd name="connsiteY373" fmla="*/ 659342 h 1059043"/>
                <a:gd name="connsiteX374" fmla="*/ 2707660 w 3024845"/>
                <a:gd name="connsiteY374" fmla="*/ 655018 h 1059043"/>
                <a:gd name="connsiteX375" fmla="*/ 2727927 w 3024845"/>
                <a:gd name="connsiteY375" fmla="*/ 659342 h 1059043"/>
                <a:gd name="connsiteX376" fmla="*/ 2727927 w 3024845"/>
                <a:gd name="connsiteY376" fmla="*/ 642048 h 1059043"/>
                <a:gd name="connsiteX377" fmla="*/ 2736034 w 3024845"/>
                <a:gd name="connsiteY377" fmla="*/ 642048 h 1059043"/>
                <a:gd name="connsiteX378" fmla="*/ 2736034 w 3024845"/>
                <a:gd name="connsiteY378" fmla="*/ 629077 h 1059043"/>
                <a:gd name="connsiteX379" fmla="*/ 2792781 w 3024845"/>
                <a:gd name="connsiteY379" fmla="*/ 629077 h 1059043"/>
                <a:gd name="connsiteX380" fmla="*/ 2792781 w 3024845"/>
                <a:gd name="connsiteY380" fmla="*/ 598812 h 1059043"/>
                <a:gd name="connsiteX381" fmla="*/ 2811021 w 3024845"/>
                <a:gd name="connsiteY381" fmla="*/ 598812 h 1059043"/>
                <a:gd name="connsiteX382" fmla="*/ 2811021 w 3024845"/>
                <a:gd name="connsiteY382" fmla="*/ 592327 h 1059043"/>
                <a:gd name="connsiteX383" fmla="*/ 2823181 w 3024845"/>
                <a:gd name="connsiteY383" fmla="*/ 592327 h 1059043"/>
                <a:gd name="connsiteX384" fmla="*/ 2823181 w 3024845"/>
                <a:gd name="connsiteY384" fmla="*/ 598812 h 1059043"/>
                <a:gd name="connsiteX385" fmla="*/ 2839395 w 3024845"/>
                <a:gd name="connsiteY385" fmla="*/ 598812 h 1059043"/>
                <a:gd name="connsiteX386" fmla="*/ 2839395 w 3024845"/>
                <a:gd name="connsiteY386" fmla="*/ 648533 h 1059043"/>
                <a:gd name="connsiteX387" fmla="*/ 2871822 w 3024845"/>
                <a:gd name="connsiteY387" fmla="*/ 648533 h 1059043"/>
                <a:gd name="connsiteX388" fmla="*/ 2871822 w 3024845"/>
                <a:gd name="connsiteY388" fmla="*/ 622592 h 1059043"/>
                <a:gd name="connsiteX389" fmla="*/ 2910329 w 3024845"/>
                <a:gd name="connsiteY389" fmla="*/ 622592 h 1059043"/>
                <a:gd name="connsiteX390" fmla="*/ 2910329 w 3024845"/>
                <a:gd name="connsiteY390" fmla="*/ 592327 h 1059043"/>
                <a:gd name="connsiteX391" fmla="*/ 2958970 w 3024845"/>
                <a:gd name="connsiteY391" fmla="*/ 592327 h 1059043"/>
                <a:gd name="connsiteX392" fmla="*/ 2958970 w 3024845"/>
                <a:gd name="connsiteY392" fmla="*/ 703483 h 1059043"/>
                <a:gd name="connsiteX393" fmla="*/ 2958970 w 3024845"/>
                <a:gd name="connsiteY393" fmla="*/ 717262 h 1059043"/>
                <a:gd name="connsiteX394" fmla="*/ 3024845 w 3024845"/>
                <a:gd name="connsiteY394" fmla="*/ 717262 h 1059043"/>
                <a:gd name="connsiteX395" fmla="*/ 3024845 w 3024845"/>
                <a:gd name="connsiteY395" fmla="*/ 1059043 h 1059043"/>
                <a:gd name="connsiteX396" fmla="*/ 2054 w 3024845"/>
                <a:gd name="connsiteY396" fmla="*/ 1056710 h 1059043"/>
                <a:gd name="connsiteX397" fmla="*/ 0 w 3024845"/>
                <a:gd name="connsiteY397" fmla="*/ 622592 h 1059043"/>
                <a:gd name="connsiteX398" fmla="*/ 20267 w 3024845"/>
                <a:gd name="connsiteY398" fmla="*/ 622592 h 1059043"/>
                <a:gd name="connsiteX399" fmla="*/ 20774 w 3024845"/>
                <a:gd name="connsiteY399" fmla="*/ 621511 h 1059043"/>
                <a:gd name="connsiteX400" fmla="*/ 24320 w 3024845"/>
                <a:gd name="connsiteY400" fmla="*/ 613945 h 1059043"/>
                <a:gd name="connsiteX401" fmla="*/ 26094 w 3024845"/>
                <a:gd name="connsiteY401" fmla="*/ 614215 h 1059043"/>
                <a:gd name="connsiteX402" fmla="*/ 38507 w 3024845"/>
                <a:gd name="connsiteY402" fmla="*/ 616106 h 1059043"/>
                <a:gd name="connsiteX403" fmla="*/ 39014 w 3024845"/>
                <a:gd name="connsiteY403" fmla="*/ 617458 h 1059043"/>
                <a:gd name="connsiteX404" fmla="*/ 42560 w 3024845"/>
                <a:gd name="connsiteY404" fmla="*/ 626915 h 1059043"/>
                <a:gd name="connsiteX405" fmla="*/ 68907 w 3024845"/>
                <a:gd name="connsiteY405" fmla="*/ 629077 h 1059043"/>
                <a:gd name="connsiteX406" fmla="*/ 68907 w 3024845"/>
                <a:gd name="connsiteY406" fmla="*/ 505856 h 1059043"/>
                <a:gd name="connsiteX407" fmla="*/ 70934 w 3024845"/>
                <a:gd name="connsiteY407" fmla="*/ 505856 h 1059043"/>
                <a:gd name="connsiteX408" fmla="*/ 85121 w 3024845"/>
                <a:gd name="connsiteY408" fmla="*/ 505856 h 1059043"/>
                <a:gd name="connsiteX409" fmla="*/ 85121 w 3024845"/>
                <a:gd name="connsiteY409" fmla="*/ 369664 h 1059043"/>
                <a:gd name="connsiteX410" fmla="*/ 86894 w 3024845"/>
                <a:gd name="connsiteY410" fmla="*/ 369664 h 1059043"/>
                <a:gd name="connsiteX411" fmla="*/ 99308 w 3024845"/>
                <a:gd name="connsiteY411" fmla="*/ 369664 h 1059043"/>
                <a:gd name="connsiteX412" fmla="*/ 99308 w 3024845"/>
                <a:gd name="connsiteY412" fmla="*/ 255090 h 1059043"/>
                <a:gd name="connsiteX413" fmla="*/ 103361 w 3024845"/>
                <a:gd name="connsiteY413" fmla="*/ 226986 h 1059043"/>
                <a:gd name="connsiteX414" fmla="*/ 105388 w 3024845"/>
                <a:gd name="connsiteY414" fmla="*/ 226986 h 1059043"/>
                <a:gd name="connsiteX415" fmla="*/ 119575 w 3024845"/>
                <a:gd name="connsiteY41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90854 w 3024845"/>
                <a:gd name="connsiteY330" fmla="*/ 276707 h 1059043"/>
                <a:gd name="connsiteX331" fmla="*/ 2180720 w 3024845"/>
                <a:gd name="connsiteY331" fmla="*/ 555577 h 1059043"/>
                <a:gd name="connsiteX332" fmla="*/ 2245574 w 3024845"/>
                <a:gd name="connsiteY332" fmla="*/ 555577 h 1059043"/>
                <a:gd name="connsiteX333" fmla="*/ 2245574 w 3024845"/>
                <a:gd name="connsiteY333" fmla="*/ 631239 h 1059043"/>
                <a:gd name="connsiteX334" fmla="*/ 2253681 w 3024845"/>
                <a:gd name="connsiteY334" fmla="*/ 631239 h 1059043"/>
                <a:gd name="connsiteX335" fmla="*/ 2255708 w 3024845"/>
                <a:gd name="connsiteY335" fmla="*/ 624754 h 1059043"/>
                <a:gd name="connsiteX336" fmla="*/ 2261788 w 3024845"/>
                <a:gd name="connsiteY336" fmla="*/ 624754 h 1059043"/>
                <a:gd name="connsiteX337" fmla="*/ 2263815 w 3024845"/>
                <a:gd name="connsiteY337" fmla="*/ 633401 h 1059043"/>
                <a:gd name="connsiteX338" fmla="*/ 2275975 w 3024845"/>
                <a:gd name="connsiteY338" fmla="*/ 633401 h 1059043"/>
                <a:gd name="connsiteX339" fmla="*/ 2275975 w 3024845"/>
                <a:gd name="connsiteY339" fmla="*/ 626915 h 1059043"/>
                <a:gd name="connsiteX340" fmla="*/ 2298268 w 3024845"/>
                <a:gd name="connsiteY340" fmla="*/ 626915 h 1059043"/>
                <a:gd name="connsiteX341" fmla="*/ 2298268 w 3024845"/>
                <a:gd name="connsiteY341" fmla="*/ 633401 h 1059043"/>
                <a:gd name="connsiteX342" fmla="*/ 2318535 w 3024845"/>
                <a:gd name="connsiteY342" fmla="*/ 633401 h 1059043"/>
                <a:gd name="connsiteX343" fmla="*/ 2318535 w 3024845"/>
                <a:gd name="connsiteY343" fmla="*/ 678798 h 1059043"/>
                <a:gd name="connsiteX344" fmla="*/ 2332722 w 3024845"/>
                <a:gd name="connsiteY344" fmla="*/ 678798 h 1059043"/>
                <a:gd name="connsiteX345" fmla="*/ 2332722 w 3024845"/>
                <a:gd name="connsiteY345" fmla="*/ 665827 h 1059043"/>
                <a:gd name="connsiteX346" fmla="*/ 2348936 w 3024845"/>
                <a:gd name="connsiteY346" fmla="*/ 665827 h 1059043"/>
                <a:gd name="connsiteX347" fmla="*/ 2348936 w 3024845"/>
                <a:gd name="connsiteY347" fmla="*/ 486400 h 1059043"/>
                <a:gd name="connsiteX348" fmla="*/ 2355016 w 3024845"/>
                <a:gd name="connsiteY348" fmla="*/ 479914 h 1059043"/>
                <a:gd name="connsiteX349" fmla="*/ 2427977 w 3024845"/>
                <a:gd name="connsiteY349" fmla="*/ 479914 h 1059043"/>
                <a:gd name="connsiteX350" fmla="*/ 2427977 w 3024845"/>
                <a:gd name="connsiteY350" fmla="*/ 488562 h 1059043"/>
                <a:gd name="connsiteX351" fmla="*/ 2438110 w 3024845"/>
                <a:gd name="connsiteY351" fmla="*/ 488562 h 1059043"/>
                <a:gd name="connsiteX352" fmla="*/ 2438110 w 3024845"/>
                <a:gd name="connsiteY352" fmla="*/ 603136 h 1059043"/>
                <a:gd name="connsiteX353" fmla="*/ 2460404 w 3024845"/>
                <a:gd name="connsiteY353" fmla="*/ 603136 h 1059043"/>
                <a:gd name="connsiteX354" fmla="*/ 2460404 w 3024845"/>
                <a:gd name="connsiteY354" fmla="*/ 536121 h 1059043"/>
                <a:gd name="connsiteX355" fmla="*/ 2486751 w 3024845"/>
                <a:gd name="connsiteY355" fmla="*/ 536121 h 1059043"/>
                <a:gd name="connsiteX356" fmla="*/ 2490804 w 3024845"/>
                <a:gd name="connsiteY356" fmla="*/ 531797 h 1059043"/>
                <a:gd name="connsiteX357" fmla="*/ 2498911 w 3024845"/>
                <a:gd name="connsiteY357" fmla="*/ 531797 h 1059043"/>
                <a:gd name="connsiteX358" fmla="*/ 2502964 w 3024845"/>
                <a:gd name="connsiteY358" fmla="*/ 536121 h 1059043"/>
                <a:gd name="connsiteX359" fmla="*/ 2525258 w 3024845"/>
                <a:gd name="connsiteY359" fmla="*/ 536121 h 1059043"/>
                <a:gd name="connsiteX360" fmla="*/ 2525258 w 3024845"/>
                <a:gd name="connsiteY360" fmla="*/ 419385 h 1059043"/>
                <a:gd name="connsiteX361" fmla="*/ 2582005 w 3024845"/>
                <a:gd name="connsiteY361" fmla="*/ 408576 h 1059043"/>
                <a:gd name="connsiteX362" fmla="*/ 2582005 w 3024845"/>
                <a:gd name="connsiteY362" fmla="*/ 409657 h 1059043"/>
                <a:gd name="connsiteX363" fmla="*/ 2582005 w 3024845"/>
                <a:gd name="connsiteY363" fmla="*/ 417223 h 1059043"/>
                <a:gd name="connsiteX364" fmla="*/ 2608352 w 3024845"/>
                <a:gd name="connsiteY364" fmla="*/ 417223 h 1059043"/>
                <a:gd name="connsiteX365" fmla="*/ 2608352 w 3024845"/>
                <a:gd name="connsiteY365" fmla="*/ 672313 h 1059043"/>
                <a:gd name="connsiteX366" fmla="*/ 2630646 w 3024845"/>
                <a:gd name="connsiteY366" fmla="*/ 672313 h 1059043"/>
                <a:gd name="connsiteX367" fmla="*/ 2630646 w 3024845"/>
                <a:gd name="connsiteY367" fmla="*/ 667989 h 1059043"/>
                <a:gd name="connsiteX368" fmla="*/ 2642806 w 3024845"/>
                <a:gd name="connsiteY368" fmla="*/ 667989 h 1059043"/>
                <a:gd name="connsiteX369" fmla="*/ 2642806 w 3024845"/>
                <a:gd name="connsiteY369" fmla="*/ 672313 h 1059043"/>
                <a:gd name="connsiteX370" fmla="*/ 2667126 w 3024845"/>
                <a:gd name="connsiteY370" fmla="*/ 672313 h 1059043"/>
                <a:gd name="connsiteX371" fmla="*/ 2667126 w 3024845"/>
                <a:gd name="connsiteY371" fmla="*/ 659342 h 1059043"/>
                <a:gd name="connsiteX372" fmla="*/ 2695500 w 3024845"/>
                <a:gd name="connsiteY372" fmla="*/ 659342 h 1059043"/>
                <a:gd name="connsiteX373" fmla="*/ 2707660 w 3024845"/>
                <a:gd name="connsiteY373" fmla="*/ 655018 h 1059043"/>
                <a:gd name="connsiteX374" fmla="*/ 2727927 w 3024845"/>
                <a:gd name="connsiteY374" fmla="*/ 659342 h 1059043"/>
                <a:gd name="connsiteX375" fmla="*/ 2727927 w 3024845"/>
                <a:gd name="connsiteY375" fmla="*/ 642048 h 1059043"/>
                <a:gd name="connsiteX376" fmla="*/ 2736034 w 3024845"/>
                <a:gd name="connsiteY376" fmla="*/ 642048 h 1059043"/>
                <a:gd name="connsiteX377" fmla="*/ 2736034 w 3024845"/>
                <a:gd name="connsiteY377" fmla="*/ 629077 h 1059043"/>
                <a:gd name="connsiteX378" fmla="*/ 2792781 w 3024845"/>
                <a:gd name="connsiteY378" fmla="*/ 629077 h 1059043"/>
                <a:gd name="connsiteX379" fmla="*/ 2792781 w 3024845"/>
                <a:gd name="connsiteY379" fmla="*/ 598812 h 1059043"/>
                <a:gd name="connsiteX380" fmla="*/ 2811021 w 3024845"/>
                <a:gd name="connsiteY380" fmla="*/ 598812 h 1059043"/>
                <a:gd name="connsiteX381" fmla="*/ 2811021 w 3024845"/>
                <a:gd name="connsiteY381" fmla="*/ 592327 h 1059043"/>
                <a:gd name="connsiteX382" fmla="*/ 2823181 w 3024845"/>
                <a:gd name="connsiteY382" fmla="*/ 592327 h 1059043"/>
                <a:gd name="connsiteX383" fmla="*/ 2823181 w 3024845"/>
                <a:gd name="connsiteY383" fmla="*/ 598812 h 1059043"/>
                <a:gd name="connsiteX384" fmla="*/ 2839395 w 3024845"/>
                <a:gd name="connsiteY384" fmla="*/ 598812 h 1059043"/>
                <a:gd name="connsiteX385" fmla="*/ 2839395 w 3024845"/>
                <a:gd name="connsiteY385" fmla="*/ 648533 h 1059043"/>
                <a:gd name="connsiteX386" fmla="*/ 2871822 w 3024845"/>
                <a:gd name="connsiteY386" fmla="*/ 648533 h 1059043"/>
                <a:gd name="connsiteX387" fmla="*/ 2871822 w 3024845"/>
                <a:gd name="connsiteY387" fmla="*/ 622592 h 1059043"/>
                <a:gd name="connsiteX388" fmla="*/ 2910329 w 3024845"/>
                <a:gd name="connsiteY388" fmla="*/ 622592 h 1059043"/>
                <a:gd name="connsiteX389" fmla="*/ 2910329 w 3024845"/>
                <a:gd name="connsiteY389" fmla="*/ 592327 h 1059043"/>
                <a:gd name="connsiteX390" fmla="*/ 2958970 w 3024845"/>
                <a:gd name="connsiteY390" fmla="*/ 592327 h 1059043"/>
                <a:gd name="connsiteX391" fmla="*/ 2958970 w 3024845"/>
                <a:gd name="connsiteY391" fmla="*/ 703483 h 1059043"/>
                <a:gd name="connsiteX392" fmla="*/ 2958970 w 3024845"/>
                <a:gd name="connsiteY392" fmla="*/ 717262 h 1059043"/>
                <a:gd name="connsiteX393" fmla="*/ 3024845 w 3024845"/>
                <a:gd name="connsiteY393" fmla="*/ 717262 h 1059043"/>
                <a:gd name="connsiteX394" fmla="*/ 3024845 w 3024845"/>
                <a:gd name="connsiteY394" fmla="*/ 1059043 h 1059043"/>
                <a:gd name="connsiteX395" fmla="*/ 2054 w 3024845"/>
                <a:gd name="connsiteY395" fmla="*/ 1056710 h 1059043"/>
                <a:gd name="connsiteX396" fmla="*/ 0 w 3024845"/>
                <a:gd name="connsiteY396" fmla="*/ 622592 h 1059043"/>
                <a:gd name="connsiteX397" fmla="*/ 20267 w 3024845"/>
                <a:gd name="connsiteY397" fmla="*/ 622592 h 1059043"/>
                <a:gd name="connsiteX398" fmla="*/ 20774 w 3024845"/>
                <a:gd name="connsiteY398" fmla="*/ 621511 h 1059043"/>
                <a:gd name="connsiteX399" fmla="*/ 24320 w 3024845"/>
                <a:gd name="connsiteY399" fmla="*/ 613945 h 1059043"/>
                <a:gd name="connsiteX400" fmla="*/ 26094 w 3024845"/>
                <a:gd name="connsiteY400" fmla="*/ 614215 h 1059043"/>
                <a:gd name="connsiteX401" fmla="*/ 38507 w 3024845"/>
                <a:gd name="connsiteY401" fmla="*/ 616106 h 1059043"/>
                <a:gd name="connsiteX402" fmla="*/ 39014 w 3024845"/>
                <a:gd name="connsiteY402" fmla="*/ 617458 h 1059043"/>
                <a:gd name="connsiteX403" fmla="*/ 42560 w 3024845"/>
                <a:gd name="connsiteY403" fmla="*/ 626915 h 1059043"/>
                <a:gd name="connsiteX404" fmla="*/ 68907 w 3024845"/>
                <a:gd name="connsiteY404" fmla="*/ 629077 h 1059043"/>
                <a:gd name="connsiteX405" fmla="*/ 68907 w 3024845"/>
                <a:gd name="connsiteY405" fmla="*/ 505856 h 1059043"/>
                <a:gd name="connsiteX406" fmla="*/ 70934 w 3024845"/>
                <a:gd name="connsiteY406" fmla="*/ 505856 h 1059043"/>
                <a:gd name="connsiteX407" fmla="*/ 85121 w 3024845"/>
                <a:gd name="connsiteY407" fmla="*/ 505856 h 1059043"/>
                <a:gd name="connsiteX408" fmla="*/ 85121 w 3024845"/>
                <a:gd name="connsiteY408" fmla="*/ 369664 h 1059043"/>
                <a:gd name="connsiteX409" fmla="*/ 86894 w 3024845"/>
                <a:gd name="connsiteY409" fmla="*/ 369664 h 1059043"/>
                <a:gd name="connsiteX410" fmla="*/ 99308 w 3024845"/>
                <a:gd name="connsiteY410" fmla="*/ 369664 h 1059043"/>
                <a:gd name="connsiteX411" fmla="*/ 99308 w 3024845"/>
                <a:gd name="connsiteY411" fmla="*/ 255090 h 1059043"/>
                <a:gd name="connsiteX412" fmla="*/ 103361 w 3024845"/>
                <a:gd name="connsiteY412" fmla="*/ 226986 h 1059043"/>
                <a:gd name="connsiteX413" fmla="*/ 105388 w 3024845"/>
                <a:gd name="connsiteY413" fmla="*/ 226986 h 1059043"/>
                <a:gd name="connsiteX414" fmla="*/ 119575 w 3024845"/>
                <a:gd name="connsiteY41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80720 w 3024845"/>
                <a:gd name="connsiteY330" fmla="*/ 555577 h 1059043"/>
                <a:gd name="connsiteX331" fmla="*/ 2245574 w 3024845"/>
                <a:gd name="connsiteY331" fmla="*/ 555577 h 1059043"/>
                <a:gd name="connsiteX332" fmla="*/ 2245574 w 3024845"/>
                <a:gd name="connsiteY332" fmla="*/ 631239 h 1059043"/>
                <a:gd name="connsiteX333" fmla="*/ 2253681 w 3024845"/>
                <a:gd name="connsiteY333" fmla="*/ 631239 h 1059043"/>
                <a:gd name="connsiteX334" fmla="*/ 2255708 w 3024845"/>
                <a:gd name="connsiteY334" fmla="*/ 624754 h 1059043"/>
                <a:gd name="connsiteX335" fmla="*/ 2261788 w 3024845"/>
                <a:gd name="connsiteY335" fmla="*/ 624754 h 1059043"/>
                <a:gd name="connsiteX336" fmla="*/ 2263815 w 3024845"/>
                <a:gd name="connsiteY336" fmla="*/ 633401 h 1059043"/>
                <a:gd name="connsiteX337" fmla="*/ 2275975 w 3024845"/>
                <a:gd name="connsiteY337" fmla="*/ 633401 h 1059043"/>
                <a:gd name="connsiteX338" fmla="*/ 2275975 w 3024845"/>
                <a:gd name="connsiteY338" fmla="*/ 626915 h 1059043"/>
                <a:gd name="connsiteX339" fmla="*/ 2298268 w 3024845"/>
                <a:gd name="connsiteY339" fmla="*/ 626915 h 1059043"/>
                <a:gd name="connsiteX340" fmla="*/ 2298268 w 3024845"/>
                <a:gd name="connsiteY340" fmla="*/ 633401 h 1059043"/>
                <a:gd name="connsiteX341" fmla="*/ 2318535 w 3024845"/>
                <a:gd name="connsiteY341" fmla="*/ 633401 h 1059043"/>
                <a:gd name="connsiteX342" fmla="*/ 2318535 w 3024845"/>
                <a:gd name="connsiteY342" fmla="*/ 678798 h 1059043"/>
                <a:gd name="connsiteX343" fmla="*/ 2332722 w 3024845"/>
                <a:gd name="connsiteY343" fmla="*/ 678798 h 1059043"/>
                <a:gd name="connsiteX344" fmla="*/ 2332722 w 3024845"/>
                <a:gd name="connsiteY344" fmla="*/ 665827 h 1059043"/>
                <a:gd name="connsiteX345" fmla="*/ 2348936 w 3024845"/>
                <a:gd name="connsiteY345" fmla="*/ 665827 h 1059043"/>
                <a:gd name="connsiteX346" fmla="*/ 2348936 w 3024845"/>
                <a:gd name="connsiteY346" fmla="*/ 486400 h 1059043"/>
                <a:gd name="connsiteX347" fmla="*/ 2355016 w 3024845"/>
                <a:gd name="connsiteY347" fmla="*/ 479914 h 1059043"/>
                <a:gd name="connsiteX348" fmla="*/ 2427977 w 3024845"/>
                <a:gd name="connsiteY348" fmla="*/ 479914 h 1059043"/>
                <a:gd name="connsiteX349" fmla="*/ 2427977 w 3024845"/>
                <a:gd name="connsiteY349" fmla="*/ 488562 h 1059043"/>
                <a:gd name="connsiteX350" fmla="*/ 2438110 w 3024845"/>
                <a:gd name="connsiteY350" fmla="*/ 488562 h 1059043"/>
                <a:gd name="connsiteX351" fmla="*/ 2438110 w 3024845"/>
                <a:gd name="connsiteY351" fmla="*/ 603136 h 1059043"/>
                <a:gd name="connsiteX352" fmla="*/ 2460404 w 3024845"/>
                <a:gd name="connsiteY352" fmla="*/ 603136 h 1059043"/>
                <a:gd name="connsiteX353" fmla="*/ 2460404 w 3024845"/>
                <a:gd name="connsiteY353" fmla="*/ 536121 h 1059043"/>
                <a:gd name="connsiteX354" fmla="*/ 2486751 w 3024845"/>
                <a:gd name="connsiteY354" fmla="*/ 536121 h 1059043"/>
                <a:gd name="connsiteX355" fmla="*/ 2490804 w 3024845"/>
                <a:gd name="connsiteY355" fmla="*/ 531797 h 1059043"/>
                <a:gd name="connsiteX356" fmla="*/ 2498911 w 3024845"/>
                <a:gd name="connsiteY356" fmla="*/ 531797 h 1059043"/>
                <a:gd name="connsiteX357" fmla="*/ 2502964 w 3024845"/>
                <a:gd name="connsiteY357" fmla="*/ 536121 h 1059043"/>
                <a:gd name="connsiteX358" fmla="*/ 2525258 w 3024845"/>
                <a:gd name="connsiteY358" fmla="*/ 536121 h 1059043"/>
                <a:gd name="connsiteX359" fmla="*/ 2525258 w 3024845"/>
                <a:gd name="connsiteY359" fmla="*/ 419385 h 1059043"/>
                <a:gd name="connsiteX360" fmla="*/ 2582005 w 3024845"/>
                <a:gd name="connsiteY360" fmla="*/ 408576 h 1059043"/>
                <a:gd name="connsiteX361" fmla="*/ 2582005 w 3024845"/>
                <a:gd name="connsiteY361" fmla="*/ 409657 h 1059043"/>
                <a:gd name="connsiteX362" fmla="*/ 2582005 w 3024845"/>
                <a:gd name="connsiteY362" fmla="*/ 417223 h 1059043"/>
                <a:gd name="connsiteX363" fmla="*/ 2608352 w 3024845"/>
                <a:gd name="connsiteY363" fmla="*/ 417223 h 1059043"/>
                <a:gd name="connsiteX364" fmla="*/ 2608352 w 3024845"/>
                <a:gd name="connsiteY364" fmla="*/ 672313 h 1059043"/>
                <a:gd name="connsiteX365" fmla="*/ 2630646 w 3024845"/>
                <a:gd name="connsiteY365" fmla="*/ 672313 h 1059043"/>
                <a:gd name="connsiteX366" fmla="*/ 2630646 w 3024845"/>
                <a:gd name="connsiteY366" fmla="*/ 667989 h 1059043"/>
                <a:gd name="connsiteX367" fmla="*/ 2642806 w 3024845"/>
                <a:gd name="connsiteY367" fmla="*/ 667989 h 1059043"/>
                <a:gd name="connsiteX368" fmla="*/ 2642806 w 3024845"/>
                <a:gd name="connsiteY368" fmla="*/ 672313 h 1059043"/>
                <a:gd name="connsiteX369" fmla="*/ 2667126 w 3024845"/>
                <a:gd name="connsiteY369" fmla="*/ 672313 h 1059043"/>
                <a:gd name="connsiteX370" fmla="*/ 2667126 w 3024845"/>
                <a:gd name="connsiteY370" fmla="*/ 659342 h 1059043"/>
                <a:gd name="connsiteX371" fmla="*/ 2695500 w 3024845"/>
                <a:gd name="connsiteY371" fmla="*/ 659342 h 1059043"/>
                <a:gd name="connsiteX372" fmla="*/ 2707660 w 3024845"/>
                <a:gd name="connsiteY372" fmla="*/ 655018 h 1059043"/>
                <a:gd name="connsiteX373" fmla="*/ 2727927 w 3024845"/>
                <a:gd name="connsiteY373" fmla="*/ 659342 h 1059043"/>
                <a:gd name="connsiteX374" fmla="*/ 2727927 w 3024845"/>
                <a:gd name="connsiteY374" fmla="*/ 642048 h 1059043"/>
                <a:gd name="connsiteX375" fmla="*/ 2736034 w 3024845"/>
                <a:gd name="connsiteY375" fmla="*/ 642048 h 1059043"/>
                <a:gd name="connsiteX376" fmla="*/ 2736034 w 3024845"/>
                <a:gd name="connsiteY376" fmla="*/ 629077 h 1059043"/>
                <a:gd name="connsiteX377" fmla="*/ 2792781 w 3024845"/>
                <a:gd name="connsiteY377" fmla="*/ 629077 h 1059043"/>
                <a:gd name="connsiteX378" fmla="*/ 2792781 w 3024845"/>
                <a:gd name="connsiteY378" fmla="*/ 598812 h 1059043"/>
                <a:gd name="connsiteX379" fmla="*/ 2811021 w 3024845"/>
                <a:gd name="connsiteY379" fmla="*/ 598812 h 1059043"/>
                <a:gd name="connsiteX380" fmla="*/ 2811021 w 3024845"/>
                <a:gd name="connsiteY380" fmla="*/ 592327 h 1059043"/>
                <a:gd name="connsiteX381" fmla="*/ 2823181 w 3024845"/>
                <a:gd name="connsiteY381" fmla="*/ 592327 h 1059043"/>
                <a:gd name="connsiteX382" fmla="*/ 2823181 w 3024845"/>
                <a:gd name="connsiteY382" fmla="*/ 598812 h 1059043"/>
                <a:gd name="connsiteX383" fmla="*/ 2839395 w 3024845"/>
                <a:gd name="connsiteY383" fmla="*/ 598812 h 1059043"/>
                <a:gd name="connsiteX384" fmla="*/ 2839395 w 3024845"/>
                <a:gd name="connsiteY384" fmla="*/ 648533 h 1059043"/>
                <a:gd name="connsiteX385" fmla="*/ 2871822 w 3024845"/>
                <a:gd name="connsiteY385" fmla="*/ 648533 h 1059043"/>
                <a:gd name="connsiteX386" fmla="*/ 2871822 w 3024845"/>
                <a:gd name="connsiteY386" fmla="*/ 622592 h 1059043"/>
                <a:gd name="connsiteX387" fmla="*/ 2910329 w 3024845"/>
                <a:gd name="connsiteY387" fmla="*/ 622592 h 1059043"/>
                <a:gd name="connsiteX388" fmla="*/ 2910329 w 3024845"/>
                <a:gd name="connsiteY388" fmla="*/ 592327 h 1059043"/>
                <a:gd name="connsiteX389" fmla="*/ 2958970 w 3024845"/>
                <a:gd name="connsiteY389" fmla="*/ 592327 h 1059043"/>
                <a:gd name="connsiteX390" fmla="*/ 2958970 w 3024845"/>
                <a:gd name="connsiteY390" fmla="*/ 703483 h 1059043"/>
                <a:gd name="connsiteX391" fmla="*/ 2958970 w 3024845"/>
                <a:gd name="connsiteY391" fmla="*/ 717262 h 1059043"/>
                <a:gd name="connsiteX392" fmla="*/ 3024845 w 3024845"/>
                <a:gd name="connsiteY392" fmla="*/ 717262 h 1059043"/>
                <a:gd name="connsiteX393" fmla="*/ 3024845 w 3024845"/>
                <a:gd name="connsiteY393" fmla="*/ 1059043 h 1059043"/>
                <a:gd name="connsiteX394" fmla="*/ 2054 w 3024845"/>
                <a:gd name="connsiteY394" fmla="*/ 1056710 h 1059043"/>
                <a:gd name="connsiteX395" fmla="*/ 0 w 3024845"/>
                <a:gd name="connsiteY395" fmla="*/ 622592 h 1059043"/>
                <a:gd name="connsiteX396" fmla="*/ 20267 w 3024845"/>
                <a:gd name="connsiteY396" fmla="*/ 622592 h 1059043"/>
                <a:gd name="connsiteX397" fmla="*/ 20774 w 3024845"/>
                <a:gd name="connsiteY397" fmla="*/ 621511 h 1059043"/>
                <a:gd name="connsiteX398" fmla="*/ 24320 w 3024845"/>
                <a:gd name="connsiteY398" fmla="*/ 613945 h 1059043"/>
                <a:gd name="connsiteX399" fmla="*/ 26094 w 3024845"/>
                <a:gd name="connsiteY399" fmla="*/ 614215 h 1059043"/>
                <a:gd name="connsiteX400" fmla="*/ 38507 w 3024845"/>
                <a:gd name="connsiteY400" fmla="*/ 616106 h 1059043"/>
                <a:gd name="connsiteX401" fmla="*/ 39014 w 3024845"/>
                <a:gd name="connsiteY401" fmla="*/ 617458 h 1059043"/>
                <a:gd name="connsiteX402" fmla="*/ 42560 w 3024845"/>
                <a:gd name="connsiteY402" fmla="*/ 626915 h 1059043"/>
                <a:gd name="connsiteX403" fmla="*/ 68907 w 3024845"/>
                <a:gd name="connsiteY403" fmla="*/ 629077 h 1059043"/>
                <a:gd name="connsiteX404" fmla="*/ 68907 w 3024845"/>
                <a:gd name="connsiteY404" fmla="*/ 505856 h 1059043"/>
                <a:gd name="connsiteX405" fmla="*/ 70934 w 3024845"/>
                <a:gd name="connsiteY405" fmla="*/ 505856 h 1059043"/>
                <a:gd name="connsiteX406" fmla="*/ 85121 w 3024845"/>
                <a:gd name="connsiteY406" fmla="*/ 505856 h 1059043"/>
                <a:gd name="connsiteX407" fmla="*/ 85121 w 3024845"/>
                <a:gd name="connsiteY407" fmla="*/ 369664 h 1059043"/>
                <a:gd name="connsiteX408" fmla="*/ 86894 w 3024845"/>
                <a:gd name="connsiteY408" fmla="*/ 369664 h 1059043"/>
                <a:gd name="connsiteX409" fmla="*/ 99308 w 3024845"/>
                <a:gd name="connsiteY409" fmla="*/ 369664 h 1059043"/>
                <a:gd name="connsiteX410" fmla="*/ 99308 w 3024845"/>
                <a:gd name="connsiteY410" fmla="*/ 255090 h 1059043"/>
                <a:gd name="connsiteX411" fmla="*/ 103361 w 3024845"/>
                <a:gd name="connsiteY411" fmla="*/ 226986 h 1059043"/>
                <a:gd name="connsiteX412" fmla="*/ 105388 w 3024845"/>
                <a:gd name="connsiteY412" fmla="*/ 226986 h 1059043"/>
                <a:gd name="connsiteX413" fmla="*/ 119575 w 3024845"/>
                <a:gd name="connsiteY41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0720 w 3024845"/>
                <a:gd name="connsiteY329" fmla="*/ 555577 h 1059043"/>
                <a:gd name="connsiteX330" fmla="*/ 2245574 w 3024845"/>
                <a:gd name="connsiteY330" fmla="*/ 555577 h 1059043"/>
                <a:gd name="connsiteX331" fmla="*/ 2245574 w 3024845"/>
                <a:gd name="connsiteY331" fmla="*/ 631239 h 1059043"/>
                <a:gd name="connsiteX332" fmla="*/ 2253681 w 3024845"/>
                <a:gd name="connsiteY332" fmla="*/ 631239 h 1059043"/>
                <a:gd name="connsiteX333" fmla="*/ 2255708 w 3024845"/>
                <a:gd name="connsiteY333" fmla="*/ 624754 h 1059043"/>
                <a:gd name="connsiteX334" fmla="*/ 2261788 w 3024845"/>
                <a:gd name="connsiteY334" fmla="*/ 624754 h 1059043"/>
                <a:gd name="connsiteX335" fmla="*/ 2263815 w 3024845"/>
                <a:gd name="connsiteY335" fmla="*/ 633401 h 1059043"/>
                <a:gd name="connsiteX336" fmla="*/ 2275975 w 3024845"/>
                <a:gd name="connsiteY336" fmla="*/ 633401 h 1059043"/>
                <a:gd name="connsiteX337" fmla="*/ 2275975 w 3024845"/>
                <a:gd name="connsiteY337" fmla="*/ 626915 h 1059043"/>
                <a:gd name="connsiteX338" fmla="*/ 2298268 w 3024845"/>
                <a:gd name="connsiteY338" fmla="*/ 626915 h 1059043"/>
                <a:gd name="connsiteX339" fmla="*/ 2298268 w 3024845"/>
                <a:gd name="connsiteY339" fmla="*/ 633401 h 1059043"/>
                <a:gd name="connsiteX340" fmla="*/ 2318535 w 3024845"/>
                <a:gd name="connsiteY340" fmla="*/ 633401 h 1059043"/>
                <a:gd name="connsiteX341" fmla="*/ 2318535 w 3024845"/>
                <a:gd name="connsiteY341" fmla="*/ 678798 h 1059043"/>
                <a:gd name="connsiteX342" fmla="*/ 2332722 w 3024845"/>
                <a:gd name="connsiteY342" fmla="*/ 678798 h 1059043"/>
                <a:gd name="connsiteX343" fmla="*/ 2332722 w 3024845"/>
                <a:gd name="connsiteY343" fmla="*/ 665827 h 1059043"/>
                <a:gd name="connsiteX344" fmla="*/ 2348936 w 3024845"/>
                <a:gd name="connsiteY344" fmla="*/ 665827 h 1059043"/>
                <a:gd name="connsiteX345" fmla="*/ 2348936 w 3024845"/>
                <a:gd name="connsiteY345" fmla="*/ 486400 h 1059043"/>
                <a:gd name="connsiteX346" fmla="*/ 2355016 w 3024845"/>
                <a:gd name="connsiteY346" fmla="*/ 479914 h 1059043"/>
                <a:gd name="connsiteX347" fmla="*/ 2427977 w 3024845"/>
                <a:gd name="connsiteY347" fmla="*/ 479914 h 1059043"/>
                <a:gd name="connsiteX348" fmla="*/ 2427977 w 3024845"/>
                <a:gd name="connsiteY348" fmla="*/ 488562 h 1059043"/>
                <a:gd name="connsiteX349" fmla="*/ 2438110 w 3024845"/>
                <a:gd name="connsiteY349" fmla="*/ 488562 h 1059043"/>
                <a:gd name="connsiteX350" fmla="*/ 2438110 w 3024845"/>
                <a:gd name="connsiteY350" fmla="*/ 603136 h 1059043"/>
                <a:gd name="connsiteX351" fmla="*/ 2460404 w 3024845"/>
                <a:gd name="connsiteY351" fmla="*/ 603136 h 1059043"/>
                <a:gd name="connsiteX352" fmla="*/ 2460404 w 3024845"/>
                <a:gd name="connsiteY352" fmla="*/ 536121 h 1059043"/>
                <a:gd name="connsiteX353" fmla="*/ 2486751 w 3024845"/>
                <a:gd name="connsiteY353" fmla="*/ 536121 h 1059043"/>
                <a:gd name="connsiteX354" fmla="*/ 2490804 w 3024845"/>
                <a:gd name="connsiteY354" fmla="*/ 531797 h 1059043"/>
                <a:gd name="connsiteX355" fmla="*/ 2498911 w 3024845"/>
                <a:gd name="connsiteY355" fmla="*/ 531797 h 1059043"/>
                <a:gd name="connsiteX356" fmla="*/ 2502964 w 3024845"/>
                <a:gd name="connsiteY356" fmla="*/ 536121 h 1059043"/>
                <a:gd name="connsiteX357" fmla="*/ 2525258 w 3024845"/>
                <a:gd name="connsiteY357" fmla="*/ 536121 h 1059043"/>
                <a:gd name="connsiteX358" fmla="*/ 2525258 w 3024845"/>
                <a:gd name="connsiteY358" fmla="*/ 419385 h 1059043"/>
                <a:gd name="connsiteX359" fmla="*/ 2582005 w 3024845"/>
                <a:gd name="connsiteY359" fmla="*/ 408576 h 1059043"/>
                <a:gd name="connsiteX360" fmla="*/ 2582005 w 3024845"/>
                <a:gd name="connsiteY360" fmla="*/ 409657 h 1059043"/>
                <a:gd name="connsiteX361" fmla="*/ 2582005 w 3024845"/>
                <a:gd name="connsiteY361" fmla="*/ 417223 h 1059043"/>
                <a:gd name="connsiteX362" fmla="*/ 2608352 w 3024845"/>
                <a:gd name="connsiteY362" fmla="*/ 417223 h 1059043"/>
                <a:gd name="connsiteX363" fmla="*/ 2608352 w 3024845"/>
                <a:gd name="connsiteY363" fmla="*/ 672313 h 1059043"/>
                <a:gd name="connsiteX364" fmla="*/ 2630646 w 3024845"/>
                <a:gd name="connsiteY364" fmla="*/ 672313 h 1059043"/>
                <a:gd name="connsiteX365" fmla="*/ 2630646 w 3024845"/>
                <a:gd name="connsiteY365" fmla="*/ 667989 h 1059043"/>
                <a:gd name="connsiteX366" fmla="*/ 2642806 w 3024845"/>
                <a:gd name="connsiteY366" fmla="*/ 667989 h 1059043"/>
                <a:gd name="connsiteX367" fmla="*/ 2642806 w 3024845"/>
                <a:gd name="connsiteY367" fmla="*/ 672313 h 1059043"/>
                <a:gd name="connsiteX368" fmla="*/ 2667126 w 3024845"/>
                <a:gd name="connsiteY368" fmla="*/ 672313 h 1059043"/>
                <a:gd name="connsiteX369" fmla="*/ 2667126 w 3024845"/>
                <a:gd name="connsiteY369" fmla="*/ 659342 h 1059043"/>
                <a:gd name="connsiteX370" fmla="*/ 2695500 w 3024845"/>
                <a:gd name="connsiteY370" fmla="*/ 659342 h 1059043"/>
                <a:gd name="connsiteX371" fmla="*/ 2707660 w 3024845"/>
                <a:gd name="connsiteY371" fmla="*/ 655018 h 1059043"/>
                <a:gd name="connsiteX372" fmla="*/ 2727927 w 3024845"/>
                <a:gd name="connsiteY372" fmla="*/ 659342 h 1059043"/>
                <a:gd name="connsiteX373" fmla="*/ 2727927 w 3024845"/>
                <a:gd name="connsiteY373" fmla="*/ 642048 h 1059043"/>
                <a:gd name="connsiteX374" fmla="*/ 2736034 w 3024845"/>
                <a:gd name="connsiteY374" fmla="*/ 642048 h 1059043"/>
                <a:gd name="connsiteX375" fmla="*/ 2736034 w 3024845"/>
                <a:gd name="connsiteY375" fmla="*/ 629077 h 1059043"/>
                <a:gd name="connsiteX376" fmla="*/ 2792781 w 3024845"/>
                <a:gd name="connsiteY376" fmla="*/ 629077 h 1059043"/>
                <a:gd name="connsiteX377" fmla="*/ 2792781 w 3024845"/>
                <a:gd name="connsiteY377" fmla="*/ 598812 h 1059043"/>
                <a:gd name="connsiteX378" fmla="*/ 2811021 w 3024845"/>
                <a:gd name="connsiteY378" fmla="*/ 598812 h 1059043"/>
                <a:gd name="connsiteX379" fmla="*/ 2811021 w 3024845"/>
                <a:gd name="connsiteY379" fmla="*/ 592327 h 1059043"/>
                <a:gd name="connsiteX380" fmla="*/ 2823181 w 3024845"/>
                <a:gd name="connsiteY380" fmla="*/ 592327 h 1059043"/>
                <a:gd name="connsiteX381" fmla="*/ 2823181 w 3024845"/>
                <a:gd name="connsiteY381" fmla="*/ 598812 h 1059043"/>
                <a:gd name="connsiteX382" fmla="*/ 2839395 w 3024845"/>
                <a:gd name="connsiteY382" fmla="*/ 598812 h 1059043"/>
                <a:gd name="connsiteX383" fmla="*/ 2839395 w 3024845"/>
                <a:gd name="connsiteY383" fmla="*/ 648533 h 1059043"/>
                <a:gd name="connsiteX384" fmla="*/ 2871822 w 3024845"/>
                <a:gd name="connsiteY384" fmla="*/ 648533 h 1059043"/>
                <a:gd name="connsiteX385" fmla="*/ 2871822 w 3024845"/>
                <a:gd name="connsiteY385" fmla="*/ 622592 h 1059043"/>
                <a:gd name="connsiteX386" fmla="*/ 2910329 w 3024845"/>
                <a:gd name="connsiteY386" fmla="*/ 622592 h 1059043"/>
                <a:gd name="connsiteX387" fmla="*/ 2910329 w 3024845"/>
                <a:gd name="connsiteY387" fmla="*/ 592327 h 1059043"/>
                <a:gd name="connsiteX388" fmla="*/ 2958970 w 3024845"/>
                <a:gd name="connsiteY388" fmla="*/ 592327 h 1059043"/>
                <a:gd name="connsiteX389" fmla="*/ 2958970 w 3024845"/>
                <a:gd name="connsiteY389" fmla="*/ 703483 h 1059043"/>
                <a:gd name="connsiteX390" fmla="*/ 2958970 w 3024845"/>
                <a:gd name="connsiteY390" fmla="*/ 717262 h 1059043"/>
                <a:gd name="connsiteX391" fmla="*/ 3024845 w 3024845"/>
                <a:gd name="connsiteY391" fmla="*/ 717262 h 1059043"/>
                <a:gd name="connsiteX392" fmla="*/ 3024845 w 3024845"/>
                <a:gd name="connsiteY392" fmla="*/ 1059043 h 1059043"/>
                <a:gd name="connsiteX393" fmla="*/ 2054 w 3024845"/>
                <a:gd name="connsiteY393" fmla="*/ 1056710 h 1059043"/>
                <a:gd name="connsiteX394" fmla="*/ 0 w 3024845"/>
                <a:gd name="connsiteY394" fmla="*/ 622592 h 1059043"/>
                <a:gd name="connsiteX395" fmla="*/ 20267 w 3024845"/>
                <a:gd name="connsiteY395" fmla="*/ 622592 h 1059043"/>
                <a:gd name="connsiteX396" fmla="*/ 20774 w 3024845"/>
                <a:gd name="connsiteY396" fmla="*/ 621511 h 1059043"/>
                <a:gd name="connsiteX397" fmla="*/ 24320 w 3024845"/>
                <a:gd name="connsiteY397" fmla="*/ 613945 h 1059043"/>
                <a:gd name="connsiteX398" fmla="*/ 26094 w 3024845"/>
                <a:gd name="connsiteY398" fmla="*/ 614215 h 1059043"/>
                <a:gd name="connsiteX399" fmla="*/ 38507 w 3024845"/>
                <a:gd name="connsiteY399" fmla="*/ 616106 h 1059043"/>
                <a:gd name="connsiteX400" fmla="*/ 39014 w 3024845"/>
                <a:gd name="connsiteY400" fmla="*/ 617458 h 1059043"/>
                <a:gd name="connsiteX401" fmla="*/ 42560 w 3024845"/>
                <a:gd name="connsiteY401" fmla="*/ 626915 h 1059043"/>
                <a:gd name="connsiteX402" fmla="*/ 68907 w 3024845"/>
                <a:gd name="connsiteY402" fmla="*/ 629077 h 1059043"/>
                <a:gd name="connsiteX403" fmla="*/ 68907 w 3024845"/>
                <a:gd name="connsiteY403" fmla="*/ 505856 h 1059043"/>
                <a:gd name="connsiteX404" fmla="*/ 70934 w 3024845"/>
                <a:gd name="connsiteY404" fmla="*/ 505856 h 1059043"/>
                <a:gd name="connsiteX405" fmla="*/ 85121 w 3024845"/>
                <a:gd name="connsiteY405" fmla="*/ 505856 h 1059043"/>
                <a:gd name="connsiteX406" fmla="*/ 85121 w 3024845"/>
                <a:gd name="connsiteY406" fmla="*/ 369664 h 1059043"/>
                <a:gd name="connsiteX407" fmla="*/ 86894 w 3024845"/>
                <a:gd name="connsiteY407" fmla="*/ 369664 h 1059043"/>
                <a:gd name="connsiteX408" fmla="*/ 99308 w 3024845"/>
                <a:gd name="connsiteY408" fmla="*/ 369664 h 1059043"/>
                <a:gd name="connsiteX409" fmla="*/ 99308 w 3024845"/>
                <a:gd name="connsiteY409" fmla="*/ 255090 h 1059043"/>
                <a:gd name="connsiteX410" fmla="*/ 103361 w 3024845"/>
                <a:gd name="connsiteY410" fmla="*/ 226986 h 1059043"/>
                <a:gd name="connsiteX411" fmla="*/ 105388 w 3024845"/>
                <a:gd name="connsiteY411" fmla="*/ 226986 h 1059043"/>
                <a:gd name="connsiteX412" fmla="*/ 119575 w 3024845"/>
                <a:gd name="connsiteY41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35634 h 1059043"/>
                <a:gd name="connsiteX328" fmla="*/ 2180720 w 3024845"/>
                <a:gd name="connsiteY328" fmla="*/ 555577 h 1059043"/>
                <a:gd name="connsiteX329" fmla="*/ 2245574 w 3024845"/>
                <a:gd name="connsiteY329" fmla="*/ 555577 h 1059043"/>
                <a:gd name="connsiteX330" fmla="*/ 2245574 w 3024845"/>
                <a:gd name="connsiteY330" fmla="*/ 631239 h 1059043"/>
                <a:gd name="connsiteX331" fmla="*/ 2253681 w 3024845"/>
                <a:gd name="connsiteY331" fmla="*/ 631239 h 1059043"/>
                <a:gd name="connsiteX332" fmla="*/ 2255708 w 3024845"/>
                <a:gd name="connsiteY332" fmla="*/ 624754 h 1059043"/>
                <a:gd name="connsiteX333" fmla="*/ 2261788 w 3024845"/>
                <a:gd name="connsiteY333" fmla="*/ 624754 h 1059043"/>
                <a:gd name="connsiteX334" fmla="*/ 2263815 w 3024845"/>
                <a:gd name="connsiteY334" fmla="*/ 633401 h 1059043"/>
                <a:gd name="connsiteX335" fmla="*/ 2275975 w 3024845"/>
                <a:gd name="connsiteY335" fmla="*/ 633401 h 1059043"/>
                <a:gd name="connsiteX336" fmla="*/ 2275975 w 3024845"/>
                <a:gd name="connsiteY336" fmla="*/ 626915 h 1059043"/>
                <a:gd name="connsiteX337" fmla="*/ 2298268 w 3024845"/>
                <a:gd name="connsiteY337" fmla="*/ 626915 h 1059043"/>
                <a:gd name="connsiteX338" fmla="*/ 2298268 w 3024845"/>
                <a:gd name="connsiteY338" fmla="*/ 633401 h 1059043"/>
                <a:gd name="connsiteX339" fmla="*/ 2318535 w 3024845"/>
                <a:gd name="connsiteY339" fmla="*/ 633401 h 1059043"/>
                <a:gd name="connsiteX340" fmla="*/ 2318535 w 3024845"/>
                <a:gd name="connsiteY340" fmla="*/ 678798 h 1059043"/>
                <a:gd name="connsiteX341" fmla="*/ 2332722 w 3024845"/>
                <a:gd name="connsiteY341" fmla="*/ 678798 h 1059043"/>
                <a:gd name="connsiteX342" fmla="*/ 2332722 w 3024845"/>
                <a:gd name="connsiteY342" fmla="*/ 665827 h 1059043"/>
                <a:gd name="connsiteX343" fmla="*/ 2348936 w 3024845"/>
                <a:gd name="connsiteY343" fmla="*/ 665827 h 1059043"/>
                <a:gd name="connsiteX344" fmla="*/ 2348936 w 3024845"/>
                <a:gd name="connsiteY344" fmla="*/ 486400 h 1059043"/>
                <a:gd name="connsiteX345" fmla="*/ 2355016 w 3024845"/>
                <a:gd name="connsiteY345" fmla="*/ 479914 h 1059043"/>
                <a:gd name="connsiteX346" fmla="*/ 2427977 w 3024845"/>
                <a:gd name="connsiteY346" fmla="*/ 479914 h 1059043"/>
                <a:gd name="connsiteX347" fmla="*/ 2427977 w 3024845"/>
                <a:gd name="connsiteY347" fmla="*/ 488562 h 1059043"/>
                <a:gd name="connsiteX348" fmla="*/ 2438110 w 3024845"/>
                <a:gd name="connsiteY348" fmla="*/ 488562 h 1059043"/>
                <a:gd name="connsiteX349" fmla="*/ 2438110 w 3024845"/>
                <a:gd name="connsiteY349" fmla="*/ 603136 h 1059043"/>
                <a:gd name="connsiteX350" fmla="*/ 2460404 w 3024845"/>
                <a:gd name="connsiteY350" fmla="*/ 603136 h 1059043"/>
                <a:gd name="connsiteX351" fmla="*/ 2460404 w 3024845"/>
                <a:gd name="connsiteY351" fmla="*/ 536121 h 1059043"/>
                <a:gd name="connsiteX352" fmla="*/ 2486751 w 3024845"/>
                <a:gd name="connsiteY352" fmla="*/ 536121 h 1059043"/>
                <a:gd name="connsiteX353" fmla="*/ 2490804 w 3024845"/>
                <a:gd name="connsiteY353" fmla="*/ 531797 h 1059043"/>
                <a:gd name="connsiteX354" fmla="*/ 2498911 w 3024845"/>
                <a:gd name="connsiteY354" fmla="*/ 531797 h 1059043"/>
                <a:gd name="connsiteX355" fmla="*/ 2502964 w 3024845"/>
                <a:gd name="connsiteY355" fmla="*/ 536121 h 1059043"/>
                <a:gd name="connsiteX356" fmla="*/ 2525258 w 3024845"/>
                <a:gd name="connsiteY356" fmla="*/ 536121 h 1059043"/>
                <a:gd name="connsiteX357" fmla="*/ 2525258 w 3024845"/>
                <a:gd name="connsiteY357" fmla="*/ 419385 h 1059043"/>
                <a:gd name="connsiteX358" fmla="*/ 2582005 w 3024845"/>
                <a:gd name="connsiteY358" fmla="*/ 408576 h 1059043"/>
                <a:gd name="connsiteX359" fmla="*/ 2582005 w 3024845"/>
                <a:gd name="connsiteY359" fmla="*/ 409657 h 1059043"/>
                <a:gd name="connsiteX360" fmla="*/ 2582005 w 3024845"/>
                <a:gd name="connsiteY360" fmla="*/ 417223 h 1059043"/>
                <a:gd name="connsiteX361" fmla="*/ 2608352 w 3024845"/>
                <a:gd name="connsiteY361" fmla="*/ 417223 h 1059043"/>
                <a:gd name="connsiteX362" fmla="*/ 2608352 w 3024845"/>
                <a:gd name="connsiteY362" fmla="*/ 672313 h 1059043"/>
                <a:gd name="connsiteX363" fmla="*/ 2630646 w 3024845"/>
                <a:gd name="connsiteY363" fmla="*/ 672313 h 1059043"/>
                <a:gd name="connsiteX364" fmla="*/ 2630646 w 3024845"/>
                <a:gd name="connsiteY364" fmla="*/ 667989 h 1059043"/>
                <a:gd name="connsiteX365" fmla="*/ 2642806 w 3024845"/>
                <a:gd name="connsiteY365" fmla="*/ 667989 h 1059043"/>
                <a:gd name="connsiteX366" fmla="*/ 2642806 w 3024845"/>
                <a:gd name="connsiteY366" fmla="*/ 672313 h 1059043"/>
                <a:gd name="connsiteX367" fmla="*/ 2667126 w 3024845"/>
                <a:gd name="connsiteY367" fmla="*/ 672313 h 1059043"/>
                <a:gd name="connsiteX368" fmla="*/ 2667126 w 3024845"/>
                <a:gd name="connsiteY368" fmla="*/ 659342 h 1059043"/>
                <a:gd name="connsiteX369" fmla="*/ 2695500 w 3024845"/>
                <a:gd name="connsiteY369" fmla="*/ 659342 h 1059043"/>
                <a:gd name="connsiteX370" fmla="*/ 2707660 w 3024845"/>
                <a:gd name="connsiteY370" fmla="*/ 655018 h 1059043"/>
                <a:gd name="connsiteX371" fmla="*/ 2727927 w 3024845"/>
                <a:gd name="connsiteY371" fmla="*/ 659342 h 1059043"/>
                <a:gd name="connsiteX372" fmla="*/ 2727927 w 3024845"/>
                <a:gd name="connsiteY372" fmla="*/ 642048 h 1059043"/>
                <a:gd name="connsiteX373" fmla="*/ 2736034 w 3024845"/>
                <a:gd name="connsiteY373" fmla="*/ 642048 h 1059043"/>
                <a:gd name="connsiteX374" fmla="*/ 2736034 w 3024845"/>
                <a:gd name="connsiteY374" fmla="*/ 629077 h 1059043"/>
                <a:gd name="connsiteX375" fmla="*/ 2792781 w 3024845"/>
                <a:gd name="connsiteY375" fmla="*/ 629077 h 1059043"/>
                <a:gd name="connsiteX376" fmla="*/ 2792781 w 3024845"/>
                <a:gd name="connsiteY376" fmla="*/ 598812 h 1059043"/>
                <a:gd name="connsiteX377" fmla="*/ 2811021 w 3024845"/>
                <a:gd name="connsiteY377" fmla="*/ 598812 h 1059043"/>
                <a:gd name="connsiteX378" fmla="*/ 2811021 w 3024845"/>
                <a:gd name="connsiteY378" fmla="*/ 592327 h 1059043"/>
                <a:gd name="connsiteX379" fmla="*/ 2823181 w 3024845"/>
                <a:gd name="connsiteY379" fmla="*/ 592327 h 1059043"/>
                <a:gd name="connsiteX380" fmla="*/ 2823181 w 3024845"/>
                <a:gd name="connsiteY380" fmla="*/ 598812 h 1059043"/>
                <a:gd name="connsiteX381" fmla="*/ 2839395 w 3024845"/>
                <a:gd name="connsiteY381" fmla="*/ 598812 h 1059043"/>
                <a:gd name="connsiteX382" fmla="*/ 2839395 w 3024845"/>
                <a:gd name="connsiteY382" fmla="*/ 648533 h 1059043"/>
                <a:gd name="connsiteX383" fmla="*/ 2871822 w 3024845"/>
                <a:gd name="connsiteY383" fmla="*/ 648533 h 1059043"/>
                <a:gd name="connsiteX384" fmla="*/ 2871822 w 3024845"/>
                <a:gd name="connsiteY384" fmla="*/ 622592 h 1059043"/>
                <a:gd name="connsiteX385" fmla="*/ 2910329 w 3024845"/>
                <a:gd name="connsiteY385" fmla="*/ 622592 h 1059043"/>
                <a:gd name="connsiteX386" fmla="*/ 2910329 w 3024845"/>
                <a:gd name="connsiteY386" fmla="*/ 592327 h 1059043"/>
                <a:gd name="connsiteX387" fmla="*/ 2958970 w 3024845"/>
                <a:gd name="connsiteY387" fmla="*/ 592327 h 1059043"/>
                <a:gd name="connsiteX388" fmla="*/ 2958970 w 3024845"/>
                <a:gd name="connsiteY388" fmla="*/ 703483 h 1059043"/>
                <a:gd name="connsiteX389" fmla="*/ 2958970 w 3024845"/>
                <a:gd name="connsiteY389" fmla="*/ 717262 h 1059043"/>
                <a:gd name="connsiteX390" fmla="*/ 3024845 w 3024845"/>
                <a:gd name="connsiteY390" fmla="*/ 717262 h 1059043"/>
                <a:gd name="connsiteX391" fmla="*/ 3024845 w 3024845"/>
                <a:gd name="connsiteY391" fmla="*/ 1059043 h 1059043"/>
                <a:gd name="connsiteX392" fmla="*/ 2054 w 3024845"/>
                <a:gd name="connsiteY392" fmla="*/ 1056710 h 1059043"/>
                <a:gd name="connsiteX393" fmla="*/ 0 w 3024845"/>
                <a:gd name="connsiteY393" fmla="*/ 622592 h 1059043"/>
                <a:gd name="connsiteX394" fmla="*/ 20267 w 3024845"/>
                <a:gd name="connsiteY394" fmla="*/ 622592 h 1059043"/>
                <a:gd name="connsiteX395" fmla="*/ 20774 w 3024845"/>
                <a:gd name="connsiteY395" fmla="*/ 621511 h 1059043"/>
                <a:gd name="connsiteX396" fmla="*/ 24320 w 3024845"/>
                <a:gd name="connsiteY396" fmla="*/ 613945 h 1059043"/>
                <a:gd name="connsiteX397" fmla="*/ 26094 w 3024845"/>
                <a:gd name="connsiteY397" fmla="*/ 614215 h 1059043"/>
                <a:gd name="connsiteX398" fmla="*/ 38507 w 3024845"/>
                <a:gd name="connsiteY398" fmla="*/ 616106 h 1059043"/>
                <a:gd name="connsiteX399" fmla="*/ 39014 w 3024845"/>
                <a:gd name="connsiteY399" fmla="*/ 617458 h 1059043"/>
                <a:gd name="connsiteX400" fmla="*/ 42560 w 3024845"/>
                <a:gd name="connsiteY400" fmla="*/ 626915 h 1059043"/>
                <a:gd name="connsiteX401" fmla="*/ 68907 w 3024845"/>
                <a:gd name="connsiteY401" fmla="*/ 629077 h 1059043"/>
                <a:gd name="connsiteX402" fmla="*/ 68907 w 3024845"/>
                <a:gd name="connsiteY402" fmla="*/ 505856 h 1059043"/>
                <a:gd name="connsiteX403" fmla="*/ 70934 w 3024845"/>
                <a:gd name="connsiteY403" fmla="*/ 505856 h 1059043"/>
                <a:gd name="connsiteX404" fmla="*/ 85121 w 3024845"/>
                <a:gd name="connsiteY404" fmla="*/ 505856 h 1059043"/>
                <a:gd name="connsiteX405" fmla="*/ 85121 w 3024845"/>
                <a:gd name="connsiteY405" fmla="*/ 369664 h 1059043"/>
                <a:gd name="connsiteX406" fmla="*/ 86894 w 3024845"/>
                <a:gd name="connsiteY406" fmla="*/ 369664 h 1059043"/>
                <a:gd name="connsiteX407" fmla="*/ 99308 w 3024845"/>
                <a:gd name="connsiteY407" fmla="*/ 369664 h 1059043"/>
                <a:gd name="connsiteX408" fmla="*/ 99308 w 3024845"/>
                <a:gd name="connsiteY408" fmla="*/ 255090 h 1059043"/>
                <a:gd name="connsiteX409" fmla="*/ 103361 w 3024845"/>
                <a:gd name="connsiteY409" fmla="*/ 226986 h 1059043"/>
                <a:gd name="connsiteX410" fmla="*/ 105388 w 3024845"/>
                <a:gd name="connsiteY410" fmla="*/ 226986 h 1059043"/>
                <a:gd name="connsiteX411" fmla="*/ 119575 w 3024845"/>
                <a:gd name="connsiteY41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80720 w 3024845"/>
                <a:gd name="connsiteY327" fmla="*/ 555577 h 1059043"/>
                <a:gd name="connsiteX328" fmla="*/ 2245574 w 3024845"/>
                <a:gd name="connsiteY328" fmla="*/ 555577 h 1059043"/>
                <a:gd name="connsiteX329" fmla="*/ 2245574 w 3024845"/>
                <a:gd name="connsiteY329" fmla="*/ 631239 h 1059043"/>
                <a:gd name="connsiteX330" fmla="*/ 2253681 w 3024845"/>
                <a:gd name="connsiteY330" fmla="*/ 631239 h 1059043"/>
                <a:gd name="connsiteX331" fmla="*/ 2255708 w 3024845"/>
                <a:gd name="connsiteY331" fmla="*/ 624754 h 1059043"/>
                <a:gd name="connsiteX332" fmla="*/ 2261788 w 3024845"/>
                <a:gd name="connsiteY332" fmla="*/ 624754 h 1059043"/>
                <a:gd name="connsiteX333" fmla="*/ 2263815 w 3024845"/>
                <a:gd name="connsiteY333" fmla="*/ 633401 h 1059043"/>
                <a:gd name="connsiteX334" fmla="*/ 2275975 w 3024845"/>
                <a:gd name="connsiteY334" fmla="*/ 633401 h 1059043"/>
                <a:gd name="connsiteX335" fmla="*/ 2275975 w 3024845"/>
                <a:gd name="connsiteY335" fmla="*/ 626915 h 1059043"/>
                <a:gd name="connsiteX336" fmla="*/ 2298268 w 3024845"/>
                <a:gd name="connsiteY336" fmla="*/ 626915 h 1059043"/>
                <a:gd name="connsiteX337" fmla="*/ 2298268 w 3024845"/>
                <a:gd name="connsiteY337" fmla="*/ 633401 h 1059043"/>
                <a:gd name="connsiteX338" fmla="*/ 2318535 w 3024845"/>
                <a:gd name="connsiteY338" fmla="*/ 633401 h 1059043"/>
                <a:gd name="connsiteX339" fmla="*/ 2318535 w 3024845"/>
                <a:gd name="connsiteY339" fmla="*/ 678798 h 1059043"/>
                <a:gd name="connsiteX340" fmla="*/ 2332722 w 3024845"/>
                <a:gd name="connsiteY340" fmla="*/ 678798 h 1059043"/>
                <a:gd name="connsiteX341" fmla="*/ 2332722 w 3024845"/>
                <a:gd name="connsiteY341" fmla="*/ 665827 h 1059043"/>
                <a:gd name="connsiteX342" fmla="*/ 2348936 w 3024845"/>
                <a:gd name="connsiteY342" fmla="*/ 665827 h 1059043"/>
                <a:gd name="connsiteX343" fmla="*/ 2348936 w 3024845"/>
                <a:gd name="connsiteY343" fmla="*/ 486400 h 1059043"/>
                <a:gd name="connsiteX344" fmla="*/ 2355016 w 3024845"/>
                <a:gd name="connsiteY344" fmla="*/ 479914 h 1059043"/>
                <a:gd name="connsiteX345" fmla="*/ 2427977 w 3024845"/>
                <a:gd name="connsiteY345" fmla="*/ 479914 h 1059043"/>
                <a:gd name="connsiteX346" fmla="*/ 2427977 w 3024845"/>
                <a:gd name="connsiteY346" fmla="*/ 488562 h 1059043"/>
                <a:gd name="connsiteX347" fmla="*/ 2438110 w 3024845"/>
                <a:gd name="connsiteY347" fmla="*/ 488562 h 1059043"/>
                <a:gd name="connsiteX348" fmla="*/ 2438110 w 3024845"/>
                <a:gd name="connsiteY348" fmla="*/ 603136 h 1059043"/>
                <a:gd name="connsiteX349" fmla="*/ 2460404 w 3024845"/>
                <a:gd name="connsiteY349" fmla="*/ 603136 h 1059043"/>
                <a:gd name="connsiteX350" fmla="*/ 2460404 w 3024845"/>
                <a:gd name="connsiteY350" fmla="*/ 536121 h 1059043"/>
                <a:gd name="connsiteX351" fmla="*/ 2486751 w 3024845"/>
                <a:gd name="connsiteY351" fmla="*/ 536121 h 1059043"/>
                <a:gd name="connsiteX352" fmla="*/ 2490804 w 3024845"/>
                <a:gd name="connsiteY352" fmla="*/ 531797 h 1059043"/>
                <a:gd name="connsiteX353" fmla="*/ 2498911 w 3024845"/>
                <a:gd name="connsiteY353" fmla="*/ 531797 h 1059043"/>
                <a:gd name="connsiteX354" fmla="*/ 2502964 w 3024845"/>
                <a:gd name="connsiteY354" fmla="*/ 536121 h 1059043"/>
                <a:gd name="connsiteX355" fmla="*/ 2525258 w 3024845"/>
                <a:gd name="connsiteY355" fmla="*/ 536121 h 1059043"/>
                <a:gd name="connsiteX356" fmla="*/ 2525258 w 3024845"/>
                <a:gd name="connsiteY356" fmla="*/ 419385 h 1059043"/>
                <a:gd name="connsiteX357" fmla="*/ 2582005 w 3024845"/>
                <a:gd name="connsiteY357" fmla="*/ 408576 h 1059043"/>
                <a:gd name="connsiteX358" fmla="*/ 2582005 w 3024845"/>
                <a:gd name="connsiteY358" fmla="*/ 409657 h 1059043"/>
                <a:gd name="connsiteX359" fmla="*/ 2582005 w 3024845"/>
                <a:gd name="connsiteY359" fmla="*/ 417223 h 1059043"/>
                <a:gd name="connsiteX360" fmla="*/ 2608352 w 3024845"/>
                <a:gd name="connsiteY360" fmla="*/ 417223 h 1059043"/>
                <a:gd name="connsiteX361" fmla="*/ 2608352 w 3024845"/>
                <a:gd name="connsiteY361" fmla="*/ 672313 h 1059043"/>
                <a:gd name="connsiteX362" fmla="*/ 2630646 w 3024845"/>
                <a:gd name="connsiteY362" fmla="*/ 672313 h 1059043"/>
                <a:gd name="connsiteX363" fmla="*/ 2630646 w 3024845"/>
                <a:gd name="connsiteY363" fmla="*/ 667989 h 1059043"/>
                <a:gd name="connsiteX364" fmla="*/ 2642806 w 3024845"/>
                <a:gd name="connsiteY364" fmla="*/ 667989 h 1059043"/>
                <a:gd name="connsiteX365" fmla="*/ 2642806 w 3024845"/>
                <a:gd name="connsiteY365" fmla="*/ 672313 h 1059043"/>
                <a:gd name="connsiteX366" fmla="*/ 2667126 w 3024845"/>
                <a:gd name="connsiteY366" fmla="*/ 672313 h 1059043"/>
                <a:gd name="connsiteX367" fmla="*/ 2667126 w 3024845"/>
                <a:gd name="connsiteY367" fmla="*/ 659342 h 1059043"/>
                <a:gd name="connsiteX368" fmla="*/ 2695500 w 3024845"/>
                <a:gd name="connsiteY368" fmla="*/ 659342 h 1059043"/>
                <a:gd name="connsiteX369" fmla="*/ 2707660 w 3024845"/>
                <a:gd name="connsiteY369" fmla="*/ 655018 h 1059043"/>
                <a:gd name="connsiteX370" fmla="*/ 2727927 w 3024845"/>
                <a:gd name="connsiteY370" fmla="*/ 659342 h 1059043"/>
                <a:gd name="connsiteX371" fmla="*/ 2727927 w 3024845"/>
                <a:gd name="connsiteY371" fmla="*/ 642048 h 1059043"/>
                <a:gd name="connsiteX372" fmla="*/ 2736034 w 3024845"/>
                <a:gd name="connsiteY372" fmla="*/ 642048 h 1059043"/>
                <a:gd name="connsiteX373" fmla="*/ 2736034 w 3024845"/>
                <a:gd name="connsiteY373" fmla="*/ 629077 h 1059043"/>
                <a:gd name="connsiteX374" fmla="*/ 2792781 w 3024845"/>
                <a:gd name="connsiteY374" fmla="*/ 629077 h 1059043"/>
                <a:gd name="connsiteX375" fmla="*/ 2792781 w 3024845"/>
                <a:gd name="connsiteY375" fmla="*/ 598812 h 1059043"/>
                <a:gd name="connsiteX376" fmla="*/ 2811021 w 3024845"/>
                <a:gd name="connsiteY376" fmla="*/ 598812 h 1059043"/>
                <a:gd name="connsiteX377" fmla="*/ 2811021 w 3024845"/>
                <a:gd name="connsiteY377" fmla="*/ 592327 h 1059043"/>
                <a:gd name="connsiteX378" fmla="*/ 2823181 w 3024845"/>
                <a:gd name="connsiteY378" fmla="*/ 592327 h 1059043"/>
                <a:gd name="connsiteX379" fmla="*/ 2823181 w 3024845"/>
                <a:gd name="connsiteY379" fmla="*/ 598812 h 1059043"/>
                <a:gd name="connsiteX380" fmla="*/ 2839395 w 3024845"/>
                <a:gd name="connsiteY380" fmla="*/ 598812 h 1059043"/>
                <a:gd name="connsiteX381" fmla="*/ 2839395 w 3024845"/>
                <a:gd name="connsiteY381" fmla="*/ 648533 h 1059043"/>
                <a:gd name="connsiteX382" fmla="*/ 2871822 w 3024845"/>
                <a:gd name="connsiteY382" fmla="*/ 648533 h 1059043"/>
                <a:gd name="connsiteX383" fmla="*/ 2871822 w 3024845"/>
                <a:gd name="connsiteY383" fmla="*/ 622592 h 1059043"/>
                <a:gd name="connsiteX384" fmla="*/ 2910329 w 3024845"/>
                <a:gd name="connsiteY384" fmla="*/ 622592 h 1059043"/>
                <a:gd name="connsiteX385" fmla="*/ 2910329 w 3024845"/>
                <a:gd name="connsiteY385" fmla="*/ 592327 h 1059043"/>
                <a:gd name="connsiteX386" fmla="*/ 2958970 w 3024845"/>
                <a:gd name="connsiteY386" fmla="*/ 592327 h 1059043"/>
                <a:gd name="connsiteX387" fmla="*/ 2958970 w 3024845"/>
                <a:gd name="connsiteY387" fmla="*/ 703483 h 1059043"/>
                <a:gd name="connsiteX388" fmla="*/ 2958970 w 3024845"/>
                <a:gd name="connsiteY388" fmla="*/ 717262 h 1059043"/>
                <a:gd name="connsiteX389" fmla="*/ 3024845 w 3024845"/>
                <a:gd name="connsiteY389" fmla="*/ 717262 h 1059043"/>
                <a:gd name="connsiteX390" fmla="*/ 3024845 w 3024845"/>
                <a:gd name="connsiteY390" fmla="*/ 1059043 h 1059043"/>
                <a:gd name="connsiteX391" fmla="*/ 2054 w 3024845"/>
                <a:gd name="connsiteY391" fmla="*/ 1056710 h 1059043"/>
                <a:gd name="connsiteX392" fmla="*/ 0 w 3024845"/>
                <a:gd name="connsiteY392" fmla="*/ 622592 h 1059043"/>
                <a:gd name="connsiteX393" fmla="*/ 20267 w 3024845"/>
                <a:gd name="connsiteY393" fmla="*/ 622592 h 1059043"/>
                <a:gd name="connsiteX394" fmla="*/ 20774 w 3024845"/>
                <a:gd name="connsiteY394" fmla="*/ 621511 h 1059043"/>
                <a:gd name="connsiteX395" fmla="*/ 24320 w 3024845"/>
                <a:gd name="connsiteY395" fmla="*/ 613945 h 1059043"/>
                <a:gd name="connsiteX396" fmla="*/ 26094 w 3024845"/>
                <a:gd name="connsiteY396" fmla="*/ 614215 h 1059043"/>
                <a:gd name="connsiteX397" fmla="*/ 38507 w 3024845"/>
                <a:gd name="connsiteY397" fmla="*/ 616106 h 1059043"/>
                <a:gd name="connsiteX398" fmla="*/ 39014 w 3024845"/>
                <a:gd name="connsiteY398" fmla="*/ 617458 h 1059043"/>
                <a:gd name="connsiteX399" fmla="*/ 42560 w 3024845"/>
                <a:gd name="connsiteY399" fmla="*/ 626915 h 1059043"/>
                <a:gd name="connsiteX400" fmla="*/ 68907 w 3024845"/>
                <a:gd name="connsiteY400" fmla="*/ 629077 h 1059043"/>
                <a:gd name="connsiteX401" fmla="*/ 68907 w 3024845"/>
                <a:gd name="connsiteY401" fmla="*/ 505856 h 1059043"/>
                <a:gd name="connsiteX402" fmla="*/ 70934 w 3024845"/>
                <a:gd name="connsiteY402" fmla="*/ 505856 h 1059043"/>
                <a:gd name="connsiteX403" fmla="*/ 85121 w 3024845"/>
                <a:gd name="connsiteY403" fmla="*/ 505856 h 1059043"/>
                <a:gd name="connsiteX404" fmla="*/ 85121 w 3024845"/>
                <a:gd name="connsiteY404" fmla="*/ 369664 h 1059043"/>
                <a:gd name="connsiteX405" fmla="*/ 86894 w 3024845"/>
                <a:gd name="connsiteY405" fmla="*/ 369664 h 1059043"/>
                <a:gd name="connsiteX406" fmla="*/ 99308 w 3024845"/>
                <a:gd name="connsiteY406" fmla="*/ 369664 h 1059043"/>
                <a:gd name="connsiteX407" fmla="*/ 99308 w 3024845"/>
                <a:gd name="connsiteY407" fmla="*/ 255090 h 1059043"/>
                <a:gd name="connsiteX408" fmla="*/ 103361 w 3024845"/>
                <a:gd name="connsiteY408" fmla="*/ 226986 h 1059043"/>
                <a:gd name="connsiteX409" fmla="*/ 105388 w 3024845"/>
                <a:gd name="connsiteY409" fmla="*/ 226986 h 1059043"/>
                <a:gd name="connsiteX410" fmla="*/ 119575 w 3024845"/>
                <a:gd name="connsiteY41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80720 w 3024845"/>
                <a:gd name="connsiteY326" fmla="*/ 555577 h 1059043"/>
                <a:gd name="connsiteX327" fmla="*/ 2245574 w 3024845"/>
                <a:gd name="connsiteY327" fmla="*/ 555577 h 1059043"/>
                <a:gd name="connsiteX328" fmla="*/ 2245574 w 3024845"/>
                <a:gd name="connsiteY328" fmla="*/ 631239 h 1059043"/>
                <a:gd name="connsiteX329" fmla="*/ 2253681 w 3024845"/>
                <a:gd name="connsiteY329" fmla="*/ 631239 h 1059043"/>
                <a:gd name="connsiteX330" fmla="*/ 2255708 w 3024845"/>
                <a:gd name="connsiteY330" fmla="*/ 624754 h 1059043"/>
                <a:gd name="connsiteX331" fmla="*/ 2261788 w 3024845"/>
                <a:gd name="connsiteY331" fmla="*/ 624754 h 1059043"/>
                <a:gd name="connsiteX332" fmla="*/ 2263815 w 3024845"/>
                <a:gd name="connsiteY332" fmla="*/ 633401 h 1059043"/>
                <a:gd name="connsiteX333" fmla="*/ 2275975 w 3024845"/>
                <a:gd name="connsiteY333" fmla="*/ 633401 h 1059043"/>
                <a:gd name="connsiteX334" fmla="*/ 2275975 w 3024845"/>
                <a:gd name="connsiteY334" fmla="*/ 626915 h 1059043"/>
                <a:gd name="connsiteX335" fmla="*/ 2298268 w 3024845"/>
                <a:gd name="connsiteY335" fmla="*/ 626915 h 1059043"/>
                <a:gd name="connsiteX336" fmla="*/ 2298268 w 3024845"/>
                <a:gd name="connsiteY336" fmla="*/ 633401 h 1059043"/>
                <a:gd name="connsiteX337" fmla="*/ 2318535 w 3024845"/>
                <a:gd name="connsiteY337" fmla="*/ 633401 h 1059043"/>
                <a:gd name="connsiteX338" fmla="*/ 2318535 w 3024845"/>
                <a:gd name="connsiteY338" fmla="*/ 678798 h 1059043"/>
                <a:gd name="connsiteX339" fmla="*/ 2332722 w 3024845"/>
                <a:gd name="connsiteY339" fmla="*/ 678798 h 1059043"/>
                <a:gd name="connsiteX340" fmla="*/ 2332722 w 3024845"/>
                <a:gd name="connsiteY340" fmla="*/ 665827 h 1059043"/>
                <a:gd name="connsiteX341" fmla="*/ 2348936 w 3024845"/>
                <a:gd name="connsiteY341" fmla="*/ 665827 h 1059043"/>
                <a:gd name="connsiteX342" fmla="*/ 2348936 w 3024845"/>
                <a:gd name="connsiteY342" fmla="*/ 486400 h 1059043"/>
                <a:gd name="connsiteX343" fmla="*/ 2355016 w 3024845"/>
                <a:gd name="connsiteY343" fmla="*/ 479914 h 1059043"/>
                <a:gd name="connsiteX344" fmla="*/ 2427977 w 3024845"/>
                <a:gd name="connsiteY344" fmla="*/ 479914 h 1059043"/>
                <a:gd name="connsiteX345" fmla="*/ 2427977 w 3024845"/>
                <a:gd name="connsiteY345" fmla="*/ 488562 h 1059043"/>
                <a:gd name="connsiteX346" fmla="*/ 2438110 w 3024845"/>
                <a:gd name="connsiteY346" fmla="*/ 488562 h 1059043"/>
                <a:gd name="connsiteX347" fmla="*/ 2438110 w 3024845"/>
                <a:gd name="connsiteY347" fmla="*/ 603136 h 1059043"/>
                <a:gd name="connsiteX348" fmla="*/ 2460404 w 3024845"/>
                <a:gd name="connsiteY348" fmla="*/ 603136 h 1059043"/>
                <a:gd name="connsiteX349" fmla="*/ 2460404 w 3024845"/>
                <a:gd name="connsiteY349" fmla="*/ 536121 h 1059043"/>
                <a:gd name="connsiteX350" fmla="*/ 2486751 w 3024845"/>
                <a:gd name="connsiteY350" fmla="*/ 536121 h 1059043"/>
                <a:gd name="connsiteX351" fmla="*/ 2490804 w 3024845"/>
                <a:gd name="connsiteY351" fmla="*/ 531797 h 1059043"/>
                <a:gd name="connsiteX352" fmla="*/ 2498911 w 3024845"/>
                <a:gd name="connsiteY352" fmla="*/ 531797 h 1059043"/>
                <a:gd name="connsiteX353" fmla="*/ 2502964 w 3024845"/>
                <a:gd name="connsiteY353" fmla="*/ 536121 h 1059043"/>
                <a:gd name="connsiteX354" fmla="*/ 2525258 w 3024845"/>
                <a:gd name="connsiteY354" fmla="*/ 536121 h 1059043"/>
                <a:gd name="connsiteX355" fmla="*/ 2525258 w 3024845"/>
                <a:gd name="connsiteY355" fmla="*/ 419385 h 1059043"/>
                <a:gd name="connsiteX356" fmla="*/ 2582005 w 3024845"/>
                <a:gd name="connsiteY356" fmla="*/ 408576 h 1059043"/>
                <a:gd name="connsiteX357" fmla="*/ 2582005 w 3024845"/>
                <a:gd name="connsiteY357" fmla="*/ 409657 h 1059043"/>
                <a:gd name="connsiteX358" fmla="*/ 2582005 w 3024845"/>
                <a:gd name="connsiteY358" fmla="*/ 417223 h 1059043"/>
                <a:gd name="connsiteX359" fmla="*/ 2608352 w 3024845"/>
                <a:gd name="connsiteY359" fmla="*/ 417223 h 1059043"/>
                <a:gd name="connsiteX360" fmla="*/ 2608352 w 3024845"/>
                <a:gd name="connsiteY360" fmla="*/ 672313 h 1059043"/>
                <a:gd name="connsiteX361" fmla="*/ 2630646 w 3024845"/>
                <a:gd name="connsiteY361" fmla="*/ 672313 h 1059043"/>
                <a:gd name="connsiteX362" fmla="*/ 2630646 w 3024845"/>
                <a:gd name="connsiteY362" fmla="*/ 667989 h 1059043"/>
                <a:gd name="connsiteX363" fmla="*/ 2642806 w 3024845"/>
                <a:gd name="connsiteY363" fmla="*/ 667989 h 1059043"/>
                <a:gd name="connsiteX364" fmla="*/ 2642806 w 3024845"/>
                <a:gd name="connsiteY364" fmla="*/ 672313 h 1059043"/>
                <a:gd name="connsiteX365" fmla="*/ 2667126 w 3024845"/>
                <a:gd name="connsiteY365" fmla="*/ 672313 h 1059043"/>
                <a:gd name="connsiteX366" fmla="*/ 2667126 w 3024845"/>
                <a:gd name="connsiteY366" fmla="*/ 659342 h 1059043"/>
                <a:gd name="connsiteX367" fmla="*/ 2695500 w 3024845"/>
                <a:gd name="connsiteY367" fmla="*/ 659342 h 1059043"/>
                <a:gd name="connsiteX368" fmla="*/ 2707660 w 3024845"/>
                <a:gd name="connsiteY368" fmla="*/ 655018 h 1059043"/>
                <a:gd name="connsiteX369" fmla="*/ 2727927 w 3024845"/>
                <a:gd name="connsiteY369" fmla="*/ 659342 h 1059043"/>
                <a:gd name="connsiteX370" fmla="*/ 2727927 w 3024845"/>
                <a:gd name="connsiteY370" fmla="*/ 642048 h 1059043"/>
                <a:gd name="connsiteX371" fmla="*/ 2736034 w 3024845"/>
                <a:gd name="connsiteY371" fmla="*/ 642048 h 1059043"/>
                <a:gd name="connsiteX372" fmla="*/ 2736034 w 3024845"/>
                <a:gd name="connsiteY372" fmla="*/ 629077 h 1059043"/>
                <a:gd name="connsiteX373" fmla="*/ 2792781 w 3024845"/>
                <a:gd name="connsiteY373" fmla="*/ 629077 h 1059043"/>
                <a:gd name="connsiteX374" fmla="*/ 2792781 w 3024845"/>
                <a:gd name="connsiteY374" fmla="*/ 598812 h 1059043"/>
                <a:gd name="connsiteX375" fmla="*/ 2811021 w 3024845"/>
                <a:gd name="connsiteY375" fmla="*/ 598812 h 1059043"/>
                <a:gd name="connsiteX376" fmla="*/ 2811021 w 3024845"/>
                <a:gd name="connsiteY376" fmla="*/ 592327 h 1059043"/>
                <a:gd name="connsiteX377" fmla="*/ 2823181 w 3024845"/>
                <a:gd name="connsiteY377" fmla="*/ 592327 h 1059043"/>
                <a:gd name="connsiteX378" fmla="*/ 2823181 w 3024845"/>
                <a:gd name="connsiteY378" fmla="*/ 598812 h 1059043"/>
                <a:gd name="connsiteX379" fmla="*/ 2839395 w 3024845"/>
                <a:gd name="connsiteY379" fmla="*/ 598812 h 1059043"/>
                <a:gd name="connsiteX380" fmla="*/ 2839395 w 3024845"/>
                <a:gd name="connsiteY380" fmla="*/ 648533 h 1059043"/>
                <a:gd name="connsiteX381" fmla="*/ 2871822 w 3024845"/>
                <a:gd name="connsiteY381" fmla="*/ 648533 h 1059043"/>
                <a:gd name="connsiteX382" fmla="*/ 2871822 w 3024845"/>
                <a:gd name="connsiteY382" fmla="*/ 622592 h 1059043"/>
                <a:gd name="connsiteX383" fmla="*/ 2910329 w 3024845"/>
                <a:gd name="connsiteY383" fmla="*/ 622592 h 1059043"/>
                <a:gd name="connsiteX384" fmla="*/ 2910329 w 3024845"/>
                <a:gd name="connsiteY384" fmla="*/ 592327 h 1059043"/>
                <a:gd name="connsiteX385" fmla="*/ 2958970 w 3024845"/>
                <a:gd name="connsiteY385" fmla="*/ 592327 h 1059043"/>
                <a:gd name="connsiteX386" fmla="*/ 2958970 w 3024845"/>
                <a:gd name="connsiteY386" fmla="*/ 703483 h 1059043"/>
                <a:gd name="connsiteX387" fmla="*/ 2958970 w 3024845"/>
                <a:gd name="connsiteY387" fmla="*/ 717262 h 1059043"/>
                <a:gd name="connsiteX388" fmla="*/ 3024845 w 3024845"/>
                <a:gd name="connsiteY388" fmla="*/ 717262 h 1059043"/>
                <a:gd name="connsiteX389" fmla="*/ 3024845 w 3024845"/>
                <a:gd name="connsiteY389" fmla="*/ 1059043 h 1059043"/>
                <a:gd name="connsiteX390" fmla="*/ 2054 w 3024845"/>
                <a:gd name="connsiteY390" fmla="*/ 1056710 h 1059043"/>
                <a:gd name="connsiteX391" fmla="*/ 0 w 3024845"/>
                <a:gd name="connsiteY391" fmla="*/ 622592 h 1059043"/>
                <a:gd name="connsiteX392" fmla="*/ 20267 w 3024845"/>
                <a:gd name="connsiteY392" fmla="*/ 622592 h 1059043"/>
                <a:gd name="connsiteX393" fmla="*/ 20774 w 3024845"/>
                <a:gd name="connsiteY393" fmla="*/ 621511 h 1059043"/>
                <a:gd name="connsiteX394" fmla="*/ 24320 w 3024845"/>
                <a:gd name="connsiteY394" fmla="*/ 613945 h 1059043"/>
                <a:gd name="connsiteX395" fmla="*/ 26094 w 3024845"/>
                <a:gd name="connsiteY395" fmla="*/ 614215 h 1059043"/>
                <a:gd name="connsiteX396" fmla="*/ 38507 w 3024845"/>
                <a:gd name="connsiteY396" fmla="*/ 616106 h 1059043"/>
                <a:gd name="connsiteX397" fmla="*/ 39014 w 3024845"/>
                <a:gd name="connsiteY397" fmla="*/ 617458 h 1059043"/>
                <a:gd name="connsiteX398" fmla="*/ 42560 w 3024845"/>
                <a:gd name="connsiteY398" fmla="*/ 626915 h 1059043"/>
                <a:gd name="connsiteX399" fmla="*/ 68907 w 3024845"/>
                <a:gd name="connsiteY399" fmla="*/ 629077 h 1059043"/>
                <a:gd name="connsiteX400" fmla="*/ 68907 w 3024845"/>
                <a:gd name="connsiteY400" fmla="*/ 505856 h 1059043"/>
                <a:gd name="connsiteX401" fmla="*/ 70934 w 3024845"/>
                <a:gd name="connsiteY401" fmla="*/ 505856 h 1059043"/>
                <a:gd name="connsiteX402" fmla="*/ 85121 w 3024845"/>
                <a:gd name="connsiteY402" fmla="*/ 505856 h 1059043"/>
                <a:gd name="connsiteX403" fmla="*/ 85121 w 3024845"/>
                <a:gd name="connsiteY403" fmla="*/ 369664 h 1059043"/>
                <a:gd name="connsiteX404" fmla="*/ 86894 w 3024845"/>
                <a:gd name="connsiteY404" fmla="*/ 369664 h 1059043"/>
                <a:gd name="connsiteX405" fmla="*/ 99308 w 3024845"/>
                <a:gd name="connsiteY405" fmla="*/ 369664 h 1059043"/>
                <a:gd name="connsiteX406" fmla="*/ 99308 w 3024845"/>
                <a:gd name="connsiteY406" fmla="*/ 255090 h 1059043"/>
                <a:gd name="connsiteX407" fmla="*/ 103361 w 3024845"/>
                <a:gd name="connsiteY407" fmla="*/ 226986 h 1059043"/>
                <a:gd name="connsiteX408" fmla="*/ 105388 w 3024845"/>
                <a:gd name="connsiteY408" fmla="*/ 226986 h 1059043"/>
                <a:gd name="connsiteX409" fmla="*/ 119575 w 3024845"/>
                <a:gd name="connsiteY40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131868 h 1059043"/>
                <a:gd name="connsiteX317" fmla="*/ 2144240 w 3024845"/>
                <a:gd name="connsiteY317" fmla="*/ 125383 h 1059043"/>
                <a:gd name="connsiteX318" fmla="*/ 2150320 w 3024845"/>
                <a:gd name="connsiteY318" fmla="*/ 118897 h 1059043"/>
                <a:gd name="connsiteX319" fmla="*/ 2150320 w 3024845"/>
                <a:gd name="connsiteY319" fmla="*/ 60529 h 1059043"/>
                <a:gd name="connsiteX320" fmla="*/ 2152346 w 3024845"/>
                <a:gd name="connsiteY320" fmla="*/ 56206 h 1059043"/>
                <a:gd name="connsiteX321" fmla="*/ 2152346 w 3024845"/>
                <a:gd name="connsiteY321" fmla="*/ 0 h 1059043"/>
                <a:gd name="connsiteX322" fmla="*/ 2162480 w 3024845"/>
                <a:gd name="connsiteY322" fmla="*/ 118897 h 1059043"/>
                <a:gd name="connsiteX323" fmla="*/ 2168560 w 3024845"/>
                <a:gd name="connsiteY323" fmla="*/ 125383 h 1059043"/>
                <a:gd name="connsiteX324" fmla="*/ 2166533 w 3024845"/>
                <a:gd name="connsiteY324" fmla="*/ 131868 h 1059043"/>
                <a:gd name="connsiteX325" fmla="*/ 2180720 w 3024845"/>
                <a:gd name="connsiteY325" fmla="*/ 555577 h 1059043"/>
                <a:gd name="connsiteX326" fmla="*/ 2245574 w 3024845"/>
                <a:gd name="connsiteY326" fmla="*/ 555577 h 1059043"/>
                <a:gd name="connsiteX327" fmla="*/ 2245574 w 3024845"/>
                <a:gd name="connsiteY327" fmla="*/ 631239 h 1059043"/>
                <a:gd name="connsiteX328" fmla="*/ 2253681 w 3024845"/>
                <a:gd name="connsiteY328" fmla="*/ 631239 h 1059043"/>
                <a:gd name="connsiteX329" fmla="*/ 2255708 w 3024845"/>
                <a:gd name="connsiteY329" fmla="*/ 624754 h 1059043"/>
                <a:gd name="connsiteX330" fmla="*/ 2261788 w 3024845"/>
                <a:gd name="connsiteY330" fmla="*/ 624754 h 1059043"/>
                <a:gd name="connsiteX331" fmla="*/ 2263815 w 3024845"/>
                <a:gd name="connsiteY331" fmla="*/ 633401 h 1059043"/>
                <a:gd name="connsiteX332" fmla="*/ 2275975 w 3024845"/>
                <a:gd name="connsiteY332" fmla="*/ 633401 h 1059043"/>
                <a:gd name="connsiteX333" fmla="*/ 2275975 w 3024845"/>
                <a:gd name="connsiteY333" fmla="*/ 626915 h 1059043"/>
                <a:gd name="connsiteX334" fmla="*/ 2298268 w 3024845"/>
                <a:gd name="connsiteY334" fmla="*/ 626915 h 1059043"/>
                <a:gd name="connsiteX335" fmla="*/ 2298268 w 3024845"/>
                <a:gd name="connsiteY335" fmla="*/ 633401 h 1059043"/>
                <a:gd name="connsiteX336" fmla="*/ 2318535 w 3024845"/>
                <a:gd name="connsiteY336" fmla="*/ 633401 h 1059043"/>
                <a:gd name="connsiteX337" fmla="*/ 2318535 w 3024845"/>
                <a:gd name="connsiteY337" fmla="*/ 678798 h 1059043"/>
                <a:gd name="connsiteX338" fmla="*/ 2332722 w 3024845"/>
                <a:gd name="connsiteY338" fmla="*/ 678798 h 1059043"/>
                <a:gd name="connsiteX339" fmla="*/ 2332722 w 3024845"/>
                <a:gd name="connsiteY339" fmla="*/ 665827 h 1059043"/>
                <a:gd name="connsiteX340" fmla="*/ 2348936 w 3024845"/>
                <a:gd name="connsiteY340" fmla="*/ 665827 h 1059043"/>
                <a:gd name="connsiteX341" fmla="*/ 2348936 w 3024845"/>
                <a:gd name="connsiteY341" fmla="*/ 486400 h 1059043"/>
                <a:gd name="connsiteX342" fmla="*/ 2355016 w 3024845"/>
                <a:gd name="connsiteY342" fmla="*/ 479914 h 1059043"/>
                <a:gd name="connsiteX343" fmla="*/ 2427977 w 3024845"/>
                <a:gd name="connsiteY343" fmla="*/ 479914 h 1059043"/>
                <a:gd name="connsiteX344" fmla="*/ 2427977 w 3024845"/>
                <a:gd name="connsiteY344" fmla="*/ 488562 h 1059043"/>
                <a:gd name="connsiteX345" fmla="*/ 2438110 w 3024845"/>
                <a:gd name="connsiteY345" fmla="*/ 488562 h 1059043"/>
                <a:gd name="connsiteX346" fmla="*/ 2438110 w 3024845"/>
                <a:gd name="connsiteY346" fmla="*/ 603136 h 1059043"/>
                <a:gd name="connsiteX347" fmla="*/ 2460404 w 3024845"/>
                <a:gd name="connsiteY347" fmla="*/ 603136 h 1059043"/>
                <a:gd name="connsiteX348" fmla="*/ 2460404 w 3024845"/>
                <a:gd name="connsiteY348" fmla="*/ 536121 h 1059043"/>
                <a:gd name="connsiteX349" fmla="*/ 2486751 w 3024845"/>
                <a:gd name="connsiteY349" fmla="*/ 536121 h 1059043"/>
                <a:gd name="connsiteX350" fmla="*/ 2490804 w 3024845"/>
                <a:gd name="connsiteY350" fmla="*/ 531797 h 1059043"/>
                <a:gd name="connsiteX351" fmla="*/ 2498911 w 3024845"/>
                <a:gd name="connsiteY351" fmla="*/ 531797 h 1059043"/>
                <a:gd name="connsiteX352" fmla="*/ 2502964 w 3024845"/>
                <a:gd name="connsiteY352" fmla="*/ 536121 h 1059043"/>
                <a:gd name="connsiteX353" fmla="*/ 2525258 w 3024845"/>
                <a:gd name="connsiteY353" fmla="*/ 536121 h 1059043"/>
                <a:gd name="connsiteX354" fmla="*/ 2525258 w 3024845"/>
                <a:gd name="connsiteY354" fmla="*/ 419385 h 1059043"/>
                <a:gd name="connsiteX355" fmla="*/ 2582005 w 3024845"/>
                <a:gd name="connsiteY355" fmla="*/ 408576 h 1059043"/>
                <a:gd name="connsiteX356" fmla="*/ 2582005 w 3024845"/>
                <a:gd name="connsiteY356" fmla="*/ 409657 h 1059043"/>
                <a:gd name="connsiteX357" fmla="*/ 2582005 w 3024845"/>
                <a:gd name="connsiteY357" fmla="*/ 417223 h 1059043"/>
                <a:gd name="connsiteX358" fmla="*/ 2608352 w 3024845"/>
                <a:gd name="connsiteY358" fmla="*/ 417223 h 1059043"/>
                <a:gd name="connsiteX359" fmla="*/ 2608352 w 3024845"/>
                <a:gd name="connsiteY359" fmla="*/ 672313 h 1059043"/>
                <a:gd name="connsiteX360" fmla="*/ 2630646 w 3024845"/>
                <a:gd name="connsiteY360" fmla="*/ 672313 h 1059043"/>
                <a:gd name="connsiteX361" fmla="*/ 2630646 w 3024845"/>
                <a:gd name="connsiteY361" fmla="*/ 667989 h 1059043"/>
                <a:gd name="connsiteX362" fmla="*/ 2642806 w 3024845"/>
                <a:gd name="connsiteY362" fmla="*/ 667989 h 1059043"/>
                <a:gd name="connsiteX363" fmla="*/ 2642806 w 3024845"/>
                <a:gd name="connsiteY363" fmla="*/ 672313 h 1059043"/>
                <a:gd name="connsiteX364" fmla="*/ 2667126 w 3024845"/>
                <a:gd name="connsiteY364" fmla="*/ 672313 h 1059043"/>
                <a:gd name="connsiteX365" fmla="*/ 2667126 w 3024845"/>
                <a:gd name="connsiteY365" fmla="*/ 659342 h 1059043"/>
                <a:gd name="connsiteX366" fmla="*/ 2695500 w 3024845"/>
                <a:gd name="connsiteY366" fmla="*/ 659342 h 1059043"/>
                <a:gd name="connsiteX367" fmla="*/ 2707660 w 3024845"/>
                <a:gd name="connsiteY367" fmla="*/ 655018 h 1059043"/>
                <a:gd name="connsiteX368" fmla="*/ 2727927 w 3024845"/>
                <a:gd name="connsiteY368" fmla="*/ 659342 h 1059043"/>
                <a:gd name="connsiteX369" fmla="*/ 2727927 w 3024845"/>
                <a:gd name="connsiteY369" fmla="*/ 642048 h 1059043"/>
                <a:gd name="connsiteX370" fmla="*/ 2736034 w 3024845"/>
                <a:gd name="connsiteY370" fmla="*/ 642048 h 1059043"/>
                <a:gd name="connsiteX371" fmla="*/ 2736034 w 3024845"/>
                <a:gd name="connsiteY371" fmla="*/ 629077 h 1059043"/>
                <a:gd name="connsiteX372" fmla="*/ 2792781 w 3024845"/>
                <a:gd name="connsiteY372" fmla="*/ 629077 h 1059043"/>
                <a:gd name="connsiteX373" fmla="*/ 2792781 w 3024845"/>
                <a:gd name="connsiteY373" fmla="*/ 598812 h 1059043"/>
                <a:gd name="connsiteX374" fmla="*/ 2811021 w 3024845"/>
                <a:gd name="connsiteY374" fmla="*/ 598812 h 1059043"/>
                <a:gd name="connsiteX375" fmla="*/ 2811021 w 3024845"/>
                <a:gd name="connsiteY375" fmla="*/ 592327 h 1059043"/>
                <a:gd name="connsiteX376" fmla="*/ 2823181 w 3024845"/>
                <a:gd name="connsiteY376" fmla="*/ 592327 h 1059043"/>
                <a:gd name="connsiteX377" fmla="*/ 2823181 w 3024845"/>
                <a:gd name="connsiteY377" fmla="*/ 598812 h 1059043"/>
                <a:gd name="connsiteX378" fmla="*/ 2839395 w 3024845"/>
                <a:gd name="connsiteY378" fmla="*/ 598812 h 1059043"/>
                <a:gd name="connsiteX379" fmla="*/ 2839395 w 3024845"/>
                <a:gd name="connsiteY379" fmla="*/ 648533 h 1059043"/>
                <a:gd name="connsiteX380" fmla="*/ 2871822 w 3024845"/>
                <a:gd name="connsiteY380" fmla="*/ 648533 h 1059043"/>
                <a:gd name="connsiteX381" fmla="*/ 2871822 w 3024845"/>
                <a:gd name="connsiteY381" fmla="*/ 622592 h 1059043"/>
                <a:gd name="connsiteX382" fmla="*/ 2910329 w 3024845"/>
                <a:gd name="connsiteY382" fmla="*/ 622592 h 1059043"/>
                <a:gd name="connsiteX383" fmla="*/ 2910329 w 3024845"/>
                <a:gd name="connsiteY383" fmla="*/ 592327 h 1059043"/>
                <a:gd name="connsiteX384" fmla="*/ 2958970 w 3024845"/>
                <a:gd name="connsiteY384" fmla="*/ 592327 h 1059043"/>
                <a:gd name="connsiteX385" fmla="*/ 2958970 w 3024845"/>
                <a:gd name="connsiteY385" fmla="*/ 703483 h 1059043"/>
                <a:gd name="connsiteX386" fmla="*/ 2958970 w 3024845"/>
                <a:gd name="connsiteY386" fmla="*/ 717262 h 1059043"/>
                <a:gd name="connsiteX387" fmla="*/ 3024845 w 3024845"/>
                <a:gd name="connsiteY387" fmla="*/ 717262 h 1059043"/>
                <a:gd name="connsiteX388" fmla="*/ 3024845 w 3024845"/>
                <a:gd name="connsiteY388" fmla="*/ 1059043 h 1059043"/>
                <a:gd name="connsiteX389" fmla="*/ 2054 w 3024845"/>
                <a:gd name="connsiteY389" fmla="*/ 1056710 h 1059043"/>
                <a:gd name="connsiteX390" fmla="*/ 0 w 3024845"/>
                <a:gd name="connsiteY390" fmla="*/ 622592 h 1059043"/>
                <a:gd name="connsiteX391" fmla="*/ 20267 w 3024845"/>
                <a:gd name="connsiteY391" fmla="*/ 622592 h 1059043"/>
                <a:gd name="connsiteX392" fmla="*/ 20774 w 3024845"/>
                <a:gd name="connsiteY392" fmla="*/ 621511 h 1059043"/>
                <a:gd name="connsiteX393" fmla="*/ 24320 w 3024845"/>
                <a:gd name="connsiteY393" fmla="*/ 613945 h 1059043"/>
                <a:gd name="connsiteX394" fmla="*/ 26094 w 3024845"/>
                <a:gd name="connsiteY394" fmla="*/ 614215 h 1059043"/>
                <a:gd name="connsiteX395" fmla="*/ 38507 w 3024845"/>
                <a:gd name="connsiteY395" fmla="*/ 616106 h 1059043"/>
                <a:gd name="connsiteX396" fmla="*/ 39014 w 3024845"/>
                <a:gd name="connsiteY396" fmla="*/ 617458 h 1059043"/>
                <a:gd name="connsiteX397" fmla="*/ 42560 w 3024845"/>
                <a:gd name="connsiteY397" fmla="*/ 626915 h 1059043"/>
                <a:gd name="connsiteX398" fmla="*/ 68907 w 3024845"/>
                <a:gd name="connsiteY398" fmla="*/ 629077 h 1059043"/>
                <a:gd name="connsiteX399" fmla="*/ 68907 w 3024845"/>
                <a:gd name="connsiteY399" fmla="*/ 505856 h 1059043"/>
                <a:gd name="connsiteX400" fmla="*/ 70934 w 3024845"/>
                <a:gd name="connsiteY400" fmla="*/ 505856 h 1059043"/>
                <a:gd name="connsiteX401" fmla="*/ 85121 w 3024845"/>
                <a:gd name="connsiteY401" fmla="*/ 505856 h 1059043"/>
                <a:gd name="connsiteX402" fmla="*/ 85121 w 3024845"/>
                <a:gd name="connsiteY402" fmla="*/ 369664 h 1059043"/>
                <a:gd name="connsiteX403" fmla="*/ 86894 w 3024845"/>
                <a:gd name="connsiteY403" fmla="*/ 369664 h 1059043"/>
                <a:gd name="connsiteX404" fmla="*/ 99308 w 3024845"/>
                <a:gd name="connsiteY404" fmla="*/ 369664 h 1059043"/>
                <a:gd name="connsiteX405" fmla="*/ 99308 w 3024845"/>
                <a:gd name="connsiteY405" fmla="*/ 255090 h 1059043"/>
                <a:gd name="connsiteX406" fmla="*/ 103361 w 3024845"/>
                <a:gd name="connsiteY406" fmla="*/ 226986 h 1059043"/>
                <a:gd name="connsiteX407" fmla="*/ 105388 w 3024845"/>
                <a:gd name="connsiteY407" fmla="*/ 226986 h 1059043"/>
                <a:gd name="connsiteX408" fmla="*/ 119575 w 3024845"/>
                <a:gd name="connsiteY40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14016 h 1059043"/>
                <a:gd name="connsiteX315" fmla="*/ 2146266 w 3024845"/>
                <a:gd name="connsiteY315" fmla="*/ 131868 h 1059043"/>
                <a:gd name="connsiteX316" fmla="*/ 2144240 w 3024845"/>
                <a:gd name="connsiteY316" fmla="*/ 125383 h 1059043"/>
                <a:gd name="connsiteX317" fmla="*/ 2150320 w 3024845"/>
                <a:gd name="connsiteY317" fmla="*/ 118897 h 1059043"/>
                <a:gd name="connsiteX318" fmla="*/ 2150320 w 3024845"/>
                <a:gd name="connsiteY318" fmla="*/ 60529 h 1059043"/>
                <a:gd name="connsiteX319" fmla="*/ 2152346 w 3024845"/>
                <a:gd name="connsiteY319" fmla="*/ 56206 h 1059043"/>
                <a:gd name="connsiteX320" fmla="*/ 2152346 w 3024845"/>
                <a:gd name="connsiteY320" fmla="*/ 0 h 1059043"/>
                <a:gd name="connsiteX321" fmla="*/ 2162480 w 3024845"/>
                <a:gd name="connsiteY321" fmla="*/ 118897 h 1059043"/>
                <a:gd name="connsiteX322" fmla="*/ 2168560 w 3024845"/>
                <a:gd name="connsiteY322" fmla="*/ 125383 h 1059043"/>
                <a:gd name="connsiteX323" fmla="*/ 2166533 w 3024845"/>
                <a:gd name="connsiteY323" fmla="*/ 131868 h 1059043"/>
                <a:gd name="connsiteX324" fmla="*/ 2180720 w 3024845"/>
                <a:gd name="connsiteY324" fmla="*/ 555577 h 1059043"/>
                <a:gd name="connsiteX325" fmla="*/ 2245574 w 3024845"/>
                <a:gd name="connsiteY325" fmla="*/ 555577 h 1059043"/>
                <a:gd name="connsiteX326" fmla="*/ 2245574 w 3024845"/>
                <a:gd name="connsiteY326" fmla="*/ 631239 h 1059043"/>
                <a:gd name="connsiteX327" fmla="*/ 2253681 w 3024845"/>
                <a:gd name="connsiteY327" fmla="*/ 631239 h 1059043"/>
                <a:gd name="connsiteX328" fmla="*/ 2255708 w 3024845"/>
                <a:gd name="connsiteY328" fmla="*/ 624754 h 1059043"/>
                <a:gd name="connsiteX329" fmla="*/ 2261788 w 3024845"/>
                <a:gd name="connsiteY329" fmla="*/ 624754 h 1059043"/>
                <a:gd name="connsiteX330" fmla="*/ 2263815 w 3024845"/>
                <a:gd name="connsiteY330" fmla="*/ 633401 h 1059043"/>
                <a:gd name="connsiteX331" fmla="*/ 2275975 w 3024845"/>
                <a:gd name="connsiteY331" fmla="*/ 633401 h 1059043"/>
                <a:gd name="connsiteX332" fmla="*/ 2275975 w 3024845"/>
                <a:gd name="connsiteY332" fmla="*/ 626915 h 1059043"/>
                <a:gd name="connsiteX333" fmla="*/ 2298268 w 3024845"/>
                <a:gd name="connsiteY333" fmla="*/ 626915 h 1059043"/>
                <a:gd name="connsiteX334" fmla="*/ 2298268 w 3024845"/>
                <a:gd name="connsiteY334" fmla="*/ 633401 h 1059043"/>
                <a:gd name="connsiteX335" fmla="*/ 2318535 w 3024845"/>
                <a:gd name="connsiteY335" fmla="*/ 633401 h 1059043"/>
                <a:gd name="connsiteX336" fmla="*/ 2318535 w 3024845"/>
                <a:gd name="connsiteY336" fmla="*/ 678798 h 1059043"/>
                <a:gd name="connsiteX337" fmla="*/ 2332722 w 3024845"/>
                <a:gd name="connsiteY337" fmla="*/ 678798 h 1059043"/>
                <a:gd name="connsiteX338" fmla="*/ 2332722 w 3024845"/>
                <a:gd name="connsiteY338" fmla="*/ 665827 h 1059043"/>
                <a:gd name="connsiteX339" fmla="*/ 2348936 w 3024845"/>
                <a:gd name="connsiteY339" fmla="*/ 665827 h 1059043"/>
                <a:gd name="connsiteX340" fmla="*/ 2348936 w 3024845"/>
                <a:gd name="connsiteY340" fmla="*/ 486400 h 1059043"/>
                <a:gd name="connsiteX341" fmla="*/ 2355016 w 3024845"/>
                <a:gd name="connsiteY341" fmla="*/ 479914 h 1059043"/>
                <a:gd name="connsiteX342" fmla="*/ 2427977 w 3024845"/>
                <a:gd name="connsiteY342" fmla="*/ 479914 h 1059043"/>
                <a:gd name="connsiteX343" fmla="*/ 2427977 w 3024845"/>
                <a:gd name="connsiteY343" fmla="*/ 488562 h 1059043"/>
                <a:gd name="connsiteX344" fmla="*/ 2438110 w 3024845"/>
                <a:gd name="connsiteY344" fmla="*/ 488562 h 1059043"/>
                <a:gd name="connsiteX345" fmla="*/ 2438110 w 3024845"/>
                <a:gd name="connsiteY345" fmla="*/ 603136 h 1059043"/>
                <a:gd name="connsiteX346" fmla="*/ 2460404 w 3024845"/>
                <a:gd name="connsiteY346" fmla="*/ 603136 h 1059043"/>
                <a:gd name="connsiteX347" fmla="*/ 2460404 w 3024845"/>
                <a:gd name="connsiteY347" fmla="*/ 536121 h 1059043"/>
                <a:gd name="connsiteX348" fmla="*/ 2486751 w 3024845"/>
                <a:gd name="connsiteY348" fmla="*/ 536121 h 1059043"/>
                <a:gd name="connsiteX349" fmla="*/ 2490804 w 3024845"/>
                <a:gd name="connsiteY349" fmla="*/ 531797 h 1059043"/>
                <a:gd name="connsiteX350" fmla="*/ 2498911 w 3024845"/>
                <a:gd name="connsiteY350" fmla="*/ 531797 h 1059043"/>
                <a:gd name="connsiteX351" fmla="*/ 2502964 w 3024845"/>
                <a:gd name="connsiteY351" fmla="*/ 536121 h 1059043"/>
                <a:gd name="connsiteX352" fmla="*/ 2525258 w 3024845"/>
                <a:gd name="connsiteY352" fmla="*/ 536121 h 1059043"/>
                <a:gd name="connsiteX353" fmla="*/ 2525258 w 3024845"/>
                <a:gd name="connsiteY353" fmla="*/ 419385 h 1059043"/>
                <a:gd name="connsiteX354" fmla="*/ 2582005 w 3024845"/>
                <a:gd name="connsiteY354" fmla="*/ 408576 h 1059043"/>
                <a:gd name="connsiteX355" fmla="*/ 2582005 w 3024845"/>
                <a:gd name="connsiteY355" fmla="*/ 409657 h 1059043"/>
                <a:gd name="connsiteX356" fmla="*/ 2582005 w 3024845"/>
                <a:gd name="connsiteY356" fmla="*/ 417223 h 1059043"/>
                <a:gd name="connsiteX357" fmla="*/ 2608352 w 3024845"/>
                <a:gd name="connsiteY357" fmla="*/ 417223 h 1059043"/>
                <a:gd name="connsiteX358" fmla="*/ 2608352 w 3024845"/>
                <a:gd name="connsiteY358" fmla="*/ 672313 h 1059043"/>
                <a:gd name="connsiteX359" fmla="*/ 2630646 w 3024845"/>
                <a:gd name="connsiteY359" fmla="*/ 672313 h 1059043"/>
                <a:gd name="connsiteX360" fmla="*/ 2630646 w 3024845"/>
                <a:gd name="connsiteY360" fmla="*/ 667989 h 1059043"/>
                <a:gd name="connsiteX361" fmla="*/ 2642806 w 3024845"/>
                <a:gd name="connsiteY361" fmla="*/ 667989 h 1059043"/>
                <a:gd name="connsiteX362" fmla="*/ 2642806 w 3024845"/>
                <a:gd name="connsiteY362" fmla="*/ 672313 h 1059043"/>
                <a:gd name="connsiteX363" fmla="*/ 2667126 w 3024845"/>
                <a:gd name="connsiteY363" fmla="*/ 672313 h 1059043"/>
                <a:gd name="connsiteX364" fmla="*/ 2667126 w 3024845"/>
                <a:gd name="connsiteY364" fmla="*/ 659342 h 1059043"/>
                <a:gd name="connsiteX365" fmla="*/ 2695500 w 3024845"/>
                <a:gd name="connsiteY365" fmla="*/ 659342 h 1059043"/>
                <a:gd name="connsiteX366" fmla="*/ 2707660 w 3024845"/>
                <a:gd name="connsiteY366" fmla="*/ 655018 h 1059043"/>
                <a:gd name="connsiteX367" fmla="*/ 2727927 w 3024845"/>
                <a:gd name="connsiteY367" fmla="*/ 659342 h 1059043"/>
                <a:gd name="connsiteX368" fmla="*/ 2727927 w 3024845"/>
                <a:gd name="connsiteY368" fmla="*/ 642048 h 1059043"/>
                <a:gd name="connsiteX369" fmla="*/ 2736034 w 3024845"/>
                <a:gd name="connsiteY369" fmla="*/ 642048 h 1059043"/>
                <a:gd name="connsiteX370" fmla="*/ 2736034 w 3024845"/>
                <a:gd name="connsiteY370" fmla="*/ 629077 h 1059043"/>
                <a:gd name="connsiteX371" fmla="*/ 2792781 w 3024845"/>
                <a:gd name="connsiteY371" fmla="*/ 629077 h 1059043"/>
                <a:gd name="connsiteX372" fmla="*/ 2792781 w 3024845"/>
                <a:gd name="connsiteY372" fmla="*/ 598812 h 1059043"/>
                <a:gd name="connsiteX373" fmla="*/ 2811021 w 3024845"/>
                <a:gd name="connsiteY373" fmla="*/ 598812 h 1059043"/>
                <a:gd name="connsiteX374" fmla="*/ 2811021 w 3024845"/>
                <a:gd name="connsiteY374" fmla="*/ 592327 h 1059043"/>
                <a:gd name="connsiteX375" fmla="*/ 2823181 w 3024845"/>
                <a:gd name="connsiteY375" fmla="*/ 592327 h 1059043"/>
                <a:gd name="connsiteX376" fmla="*/ 2823181 w 3024845"/>
                <a:gd name="connsiteY376" fmla="*/ 598812 h 1059043"/>
                <a:gd name="connsiteX377" fmla="*/ 2839395 w 3024845"/>
                <a:gd name="connsiteY377" fmla="*/ 598812 h 1059043"/>
                <a:gd name="connsiteX378" fmla="*/ 2839395 w 3024845"/>
                <a:gd name="connsiteY378" fmla="*/ 648533 h 1059043"/>
                <a:gd name="connsiteX379" fmla="*/ 2871822 w 3024845"/>
                <a:gd name="connsiteY379" fmla="*/ 648533 h 1059043"/>
                <a:gd name="connsiteX380" fmla="*/ 2871822 w 3024845"/>
                <a:gd name="connsiteY380" fmla="*/ 622592 h 1059043"/>
                <a:gd name="connsiteX381" fmla="*/ 2910329 w 3024845"/>
                <a:gd name="connsiteY381" fmla="*/ 622592 h 1059043"/>
                <a:gd name="connsiteX382" fmla="*/ 2910329 w 3024845"/>
                <a:gd name="connsiteY382" fmla="*/ 592327 h 1059043"/>
                <a:gd name="connsiteX383" fmla="*/ 2958970 w 3024845"/>
                <a:gd name="connsiteY383" fmla="*/ 592327 h 1059043"/>
                <a:gd name="connsiteX384" fmla="*/ 2958970 w 3024845"/>
                <a:gd name="connsiteY384" fmla="*/ 703483 h 1059043"/>
                <a:gd name="connsiteX385" fmla="*/ 2958970 w 3024845"/>
                <a:gd name="connsiteY385" fmla="*/ 717262 h 1059043"/>
                <a:gd name="connsiteX386" fmla="*/ 3024845 w 3024845"/>
                <a:gd name="connsiteY386" fmla="*/ 717262 h 1059043"/>
                <a:gd name="connsiteX387" fmla="*/ 3024845 w 3024845"/>
                <a:gd name="connsiteY387" fmla="*/ 1059043 h 1059043"/>
                <a:gd name="connsiteX388" fmla="*/ 2054 w 3024845"/>
                <a:gd name="connsiteY388" fmla="*/ 1056710 h 1059043"/>
                <a:gd name="connsiteX389" fmla="*/ 0 w 3024845"/>
                <a:gd name="connsiteY389" fmla="*/ 622592 h 1059043"/>
                <a:gd name="connsiteX390" fmla="*/ 20267 w 3024845"/>
                <a:gd name="connsiteY390" fmla="*/ 622592 h 1059043"/>
                <a:gd name="connsiteX391" fmla="*/ 20774 w 3024845"/>
                <a:gd name="connsiteY391" fmla="*/ 621511 h 1059043"/>
                <a:gd name="connsiteX392" fmla="*/ 24320 w 3024845"/>
                <a:gd name="connsiteY392" fmla="*/ 613945 h 1059043"/>
                <a:gd name="connsiteX393" fmla="*/ 26094 w 3024845"/>
                <a:gd name="connsiteY393" fmla="*/ 614215 h 1059043"/>
                <a:gd name="connsiteX394" fmla="*/ 38507 w 3024845"/>
                <a:gd name="connsiteY394" fmla="*/ 616106 h 1059043"/>
                <a:gd name="connsiteX395" fmla="*/ 39014 w 3024845"/>
                <a:gd name="connsiteY395" fmla="*/ 617458 h 1059043"/>
                <a:gd name="connsiteX396" fmla="*/ 42560 w 3024845"/>
                <a:gd name="connsiteY396" fmla="*/ 626915 h 1059043"/>
                <a:gd name="connsiteX397" fmla="*/ 68907 w 3024845"/>
                <a:gd name="connsiteY397" fmla="*/ 629077 h 1059043"/>
                <a:gd name="connsiteX398" fmla="*/ 68907 w 3024845"/>
                <a:gd name="connsiteY398" fmla="*/ 505856 h 1059043"/>
                <a:gd name="connsiteX399" fmla="*/ 70934 w 3024845"/>
                <a:gd name="connsiteY399" fmla="*/ 505856 h 1059043"/>
                <a:gd name="connsiteX400" fmla="*/ 85121 w 3024845"/>
                <a:gd name="connsiteY400" fmla="*/ 505856 h 1059043"/>
                <a:gd name="connsiteX401" fmla="*/ 85121 w 3024845"/>
                <a:gd name="connsiteY401" fmla="*/ 369664 h 1059043"/>
                <a:gd name="connsiteX402" fmla="*/ 86894 w 3024845"/>
                <a:gd name="connsiteY402" fmla="*/ 369664 h 1059043"/>
                <a:gd name="connsiteX403" fmla="*/ 99308 w 3024845"/>
                <a:gd name="connsiteY403" fmla="*/ 369664 h 1059043"/>
                <a:gd name="connsiteX404" fmla="*/ 99308 w 3024845"/>
                <a:gd name="connsiteY404" fmla="*/ 255090 h 1059043"/>
                <a:gd name="connsiteX405" fmla="*/ 103361 w 3024845"/>
                <a:gd name="connsiteY405" fmla="*/ 226986 h 1059043"/>
                <a:gd name="connsiteX406" fmla="*/ 105388 w 3024845"/>
                <a:gd name="connsiteY406" fmla="*/ 226986 h 1059043"/>
                <a:gd name="connsiteX407" fmla="*/ 119575 w 3024845"/>
                <a:gd name="connsiteY40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44240 w 3024845"/>
                <a:gd name="connsiteY313" fmla="*/ 214016 h 1059043"/>
                <a:gd name="connsiteX314" fmla="*/ 2146266 w 3024845"/>
                <a:gd name="connsiteY314" fmla="*/ 131868 h 1059043"/>
                <a:gd name="connsiteX315" fmla="*/ 2144240 w 3024845"/>
                <a:gd name="connsiteY315" fmla="*/ 125383 h 1059043"/>
                <a:gd name="connsiteX316" fmla="*/ 2150320 w 3024845"/>
                <a:gd name="connsiteY316" fmla="*/ 118897 h 1059043"/>
                <a:gd name="connsiteX317" fmla="*/ 2150320 w 3024845"/>
                <a:gd name="connsiteY317" fmla="*/ 60529 h 1059043"/>
                <a:gd name="connsiteX318" fmla="*/ 2152346 w 3024845"/>
                <a:gd name="connsiteY318" fmla="*/ 56206 h 1059043"/>
                <a:gd name="connsiteX319" fmla="*/ 2152346 w 3024845"/>
                <a:gd name="connsiteY319" fmla="*/ 0 h 1059043"/>
                <a:gd name="connsiteX320" fmla="*/ 2162480 w 3024845"/>
                <a:gd name="connsiteY320" fmla="*/ 118897 h 1059043"/>
                <a:gd name="connsiteX321" fmla="*/ 2168560 w 3024845"/>
                <a:gd name="connsiteY321" fmla="*/ 125383 h 1059043"/>
                <a:gd name="connsiteX322" fmla="*/ 2166533 w 3024845"/>
                <a:gd name="connsiteY322" fmla="*/ 131868 h 1059043"/>
                <a:gd name="connsiteX323" fmla="*/ 2180720 w 3024845"/>
                <a:gd name="connsiteY323" fmla="*/ 555577 h 1059043"/>
                <a:gd name="connsiteX324" fmla="*/ 2245574 w 3024845"/>
                <a:gd name="connsiteY324" fmla="*/ 555577 h 1059043"/>
                <a:gd name="connsiteX325" fmla="*/ 2245574 w 3024845"/>
                <a:gd name="connsiteY325" fmla="*/ 631239 h 1059043"/>
                <a:gd name="connsiteX326" fmla="*/ 2253681 w 3024845"/>
                <a:gd name="connsiteY326" fmla="*/ 631239 h 1059043"/>
                <a:gd name="connsiteX327" fmla="*/ 2255708 w 3024845"/>
                <a:gd name="connsiteY327" fmla="*/ 624754 h 1059043"/>
                <a:gd name="connsiteX328" fmla="*/ 2261788 w 3024845"/>
                <a:gd name="connsiteY328" fmla="*/ 624754 h 1059043"/>
                <a:gd name="connsiteX329" fmla="*/ 2263815 w 3024845"/>
                <a:gd name="connsiteY329" fmla="*/ 633401 h 1059043"/>
                <a:gd name="connsiteX330" fmla="*/ 2275975 w 3024845"/>
                <a:gd name="connsiteY330" fmla="*/ 633401 h 1059043"/>
                <a:gd name="connsiteX331" fmla="*/ 2275975 w 3024845"/>
                <a:gd name="connsiteY331" fmla="*/ 626915 h 1059043"/>
                <a:gd name="connsiteX332" fmla="*/ 2298268 w 3024845"/>
                <a:gd name="connsiteY332" fmla="*/ 626915 h 1059043"/>
                <a:gd name="connsiteX333" fmla="*/ 2298268 w 3024845"/>
                <a:gd name="connsiteY333" fmla="*/ 633401 h 1059043"/>
                <a:gd name="connsiteX334" fmla="*/ 2318535 w 3024845"/>
                <a:gd name="connsiteY334" fmla="*/ 633401 h 1059043"/>
                <a:gd name="connsiteX335" fmla="*/ 2318535 w 3024845"/>
                <a:gd name="connsiteY335" fmla="*/ 678798 h 1059043"/>
                <a:gd name="connsiteX336" fmla="*/ 2332722 w 3024845"/>
                <a:gd name="connsiteY336" fmla="*/ 678798 h 1059043"/>
                <a:gd name="connsiteX337" fmla="*/ 2332722 w 3024845"/>
                <a:gd name="connsiteY337" fmla="*/ 665827 h 1059043"/>
                <a:gd name="connsiteX338" fmla="*/ 2348936 w 3024845"/>
                <a:gd name="connsiteY338" fmla="*/ 665827 h 1059043"/>
                <a:gd name="connsiteX339" fmla="*/ 2348936 w 3024845"/>
                <a:gd name="connsiteY339" fmla="*/ 486400 h 1059043"/>
                <a:gd name="connsiteX340" fmla="*/ 2355016 w 3024845"/>
                <a:gd name="connsiteY340" fmla="*/ 479914 h 1059043"/>
                <a:gd name="connsiteX341" fmla="*/ 2427977 w 3024845"/>
                <a:gd name="connsiteY341" fmla="*/ 479914 h 1059043"/>
                <a:gd name="connsiteX342" fmla="*/ 2427977 w 3024845"/>
                <a:gd name="connsiteY342" fmla="*/ 488562 h 1059043"/>
                <a:gd name="connsiteX343" fmla="*/ 2438110 w 3024845"/>
                <a:gd name="connsiteY343" fmla="*/ 488562 h 1059043"/>
                <a:gd name="connsiteX344" fmla="*/ 2438110 w 3024845"/>
                <a:gd name="connsiteY344" fmla="*/ 603136 h 1059043"/>
                <a:gd name="connsiteX345" fmla="*/ 2460404 w 3024845"/>
                <a:gd name="connsiteY345" fmla="*/ 603136 h 1059043"/>
                <a:gd name="connsiteX346" fmla="*/ 2460404 w 3024845"/>
                <a:gd name="connsiteY346" fmla="*/ 536121 h 1059043"/>
                <a:gd name="connsiteX347" fmla="*/ 2486751 w 3024845"/>
                <a:gd name="connsiteY347" fmla="*/ 536121 h 1059043"/>
                <a:gd name="connsiteX348" fmla="*/ 2490804 w 3024845"/>
                <a:gd name="connsiteY348" fmla="*/ 531797 h 1059043"/>
                <a:gd name="connsiteX349" fmla="*/ 2498911 w 3024845"/>
                <a:gd name="connsiteY349" fmla="*/ 531797 h 1059043"/>
                <a:gd name="connsiteX350" fmla="*/ 2502964 w 3024845"/>
                <a:gd name="connsiteY350" fmla="*/ 536121 h 1059043"/>
                <a:gd name="connsiteX351" fmla="*/ 2525258 w 3024845"/>
                <a:gd name="connsiteY351" fmla="*/ 536121 h 1059043"/>
                <a:gd name="connsiteX352" fmla="*/ 2525258 w 3024845"/>
                <a:gd name="connsiteY352" fmla="*/ 419385 h 1059043"/>
                <a:gd name="connsiteX353" fmla="*/ 2582005 w 3024845"/>
                <a:gd name="connsiteY353" fmla="*/ 408576 h 1059043"/>
                <a:gd name="connsiteX354" fmla="*/ 2582005 w 3024845"/>
                <a:gd name="connsiteY354" fmla="*/ 409657 h 1059043"/>
                <a:gd name="connsiteX355" fmla="*/ 2582005 w 3024845"/>
                <a:gd name="connsiteY355" fmla="*/ 417223 h 1059043"/>
                <a:gd name="connsiteX356" fmla="*/ 2608352 w 3024845"/>
                <a:gd name="connsiteY356" fmla="*/ 417223 h 1059043"/>
                <a:gd name="connsiteX357" fmla="*/ 2608352 w 3024845"/>
                <a:gd name="connsiteY357" fmla="*/ 672313 h 1059043"/>
                <a:gd name="connsiteX358" fmla="*/ 2630646 w 3024845"/>
                <a:gd name="connsiteY358" fmla="*/ 672313 h 1059043"/>
                <a:gd name="connsiteX359" fmla="*/ 2630646 w 3024845"/>
                <a:gd name="connsiteY359" fmla="*/ 667989 h 1059043"/>
                <a:gd name="connsiteX360" fmla="*/ 2642806 w 3024845"/>
                <a:gd name="connsiteY360" fmla="*/ 667989 h 1059043"/>
                <a:gd name="connsiteX361" fmla="*/ 2642806 w 3024845"/>
                <a:gd name="connsiteY361" fmla="*/ 672313 h 1059043"/>
                <a:gd name="connsiteX362" fmla="*/ 2667126 w 3024845"/>
                <a:gd name="connsiteY362" fmla="*/ 672313 h 1059043"/>
                <a:gd name="connsiteX363" fmla="*/ 2667126 w 3024845"/>
                <a:gd name="connsiteY363" fmla="*/ 659342 h 1059043"/>
                <a:gd name="connsiteX364" fmla="*/ 2695500 w 3024845"/>
                <a:gd name="connsiteY364" fmla="*/ 659342 h 1059043"/>
                <a:gd name="connsiteX365" fmla="*/ 2707660 w 3024845"/>
                <a:gd name="connsiteY365" fmla="*/ 655018 h 1059043"/>
                <a:gd name="connsiteX366" fmla="*/ 2727927 w 3024845"/>
                <a:gd name="connsiteY366" fmla="*/ 659342 h 1059043"/>
                <a:gd name="connsiteX367" fmla="*/ 2727927 w 3024845"/>
                <a:gd name="connsiteY367" fmla="*/ 642048 h 1059043"/>
                <a:gd name="connsiteX368" fmla="*/ 2736034 w 3024845"/>
                <a:gd name="connsiteY368" fmla="*/ 642048 h 1059043"/>
                <a:gd name="connsiteX369" fmla="*/ 2736034 w 3024845"/>
                <a:gd name="connsiteY369" fmla="*/ 629077 h 1059043"/>
                <a:gd name="connsiteX370" fmla="*/ 2792781 w 3024845"/>
                <a:gd name="connsiteY370" fmla="*/ 629077 h 1059043"/>
                <a:gd name="connsiteX371" fmla="*/ 2792781 w 3024845"/>
                <a:gd name="connsiteY371" fmla="*/ 598812 h 1059043"/>
                <a:gd name="connsiteX372" fmla="*/ 2811021 w 3024845"/>
                <a:gd name="connsiteY372" fmla="*/ 598812 h 1059043"/>
                <a:gd name="connsiteX373" fmla="*/ 2811021 w 3024845"/>
                <a:gd name="connsiteY373" fmla="*/ 592327 h 1059043"/>
                <a:gd name="connsiteX374" fmla="*/ 2823181 w 3024845"/>
                <a:gd name="connsiteY374" fmla="*/ 592327 h 1059043"/>
                <a:gd name="connsiteX375" fmla="*/ 2823181 w 3024845"/>
                <a:gd name="connsiteY375" fmla="*/ 598812 h 1059043"/>
                <a:gd name="connsiteX376" fmla="*/ 2839395 w 3024845"/>
                <a:gd name="connsiteY376" fmla="*/ 598812 h 1059043"/>
                <a:gd name="connsiteX377" fmla="*/ 2839395 w 3024845"/>
                <a:gd name="connsiteY377" fmla="*/ 648533 h 1059043"/>
                <a:gd name="connsiteX378" fmla="*/ 2871822 w 3024845"/>
                <a:gd name="connsiteY378" fmla="*/ 648533 h 1059043"/>
                <a:gd name="connsiteX379" fmla="*/ 2871822 w 3024845"/>
                <a:gd name="connsiteY379" fmla="*/ 622592 h 1059043"/>
                <a:gd name="connsiteX380" fmla="*/ 2910329 w 3024845"/>
                <a:gd name="connsiteY380" fmla="*/ 622592 h 1059043"/>
                <a:gd name="connsiteX381" fmla="*/ 2910329 w 3024845"/>
                <a:gd name="connsiteY381" fmla="*/ 592327 h 1059043"/>
                <a:gd name="connsiteX382" fmla="*/ 2958970 w 3024845"/>
                <a:gd name="connsiteY382" fmla="*/ 592327 h 1059043"/>
                <a:gd name="connsiteX383" fmla="*/ 2958970 w 3024845"/>
                <a:gd name="connsiteY383" fmla="*/ 703483 h 1059043"/>
                <a:gd name="connsiteX384" fmla="*/ 2958970 w 3024845"/>
                <a:gd name="connsiteY384" fmla="*/ 717262 h 1059043"/>
                <a:gd name="connsiteX385" fmla="*/ 3024845 w 3024845"/>
                <a:gd name="connsiteY385" fmla="*/ 717262 h 1059043"/>
                <a:gd name="connsiteX386" fmla="*/ 3024845 w 3024845"/>
                <a:gd name="connsiteY386" fmla="*/ 1059043 h 1059043"/>
                <a:gd name="connsiteX387" fmla="*/ 2054 w 3024845"/>
                <a:gd name="connsiteY387" fmla="*/ 1056710 h 1059043"/>
                <a:gd name="connsiteX388" fmla="*/ 0 w 3024845"/>
                <a:gd name="connsiteY388" fmla="*/ 622592 h 1059043"/>
                <a:gd name="connsiteX389" fmla="*/ 20267 w 3024845"/>
                <a:gd name="connsiteY389" fmla="*/ 622592 h 1059043"/>
                <a:gd name="connsiteX390" fmla="*/ 20774 w 3024845"/>
                <a:gd name="connsiteY390" fmla="*/ 621511 h 1059043"/>
                <a:gd name="connsiteX391" fmla="*/ 24320 w 3024845"/>
                <a:gd name="connsiteY391" fmla="*/ 613945 h 1059043"/>
                <a:gd name="connsiteX392" fmla="*/ 26094 w 3024845"/>
                <a:gd name="connsiteY392" fmla="*/ 614215 h 1059043"/>
                <a:gd name="connsiteX393" fmla="*/ 38507 w 3024845"/>
                <a:gd name="connsiteY393" fmla="*/ 616106 h 1059043"/>
                <a:gd name="connsiteX394" fmla="*/ 39014 w 3024845"/>
                <a:gd name="connsiteY394" fmla="*/ 617458 h 1059043"/>
                <a:gd name="connsiteX395" fmla="*/ 42560 w 3024845"/>
                <a:gd name="connsiteY395" fmla="*/ 626915 h 1059043"/>
                <a:gd name="connsiteX396" fmla="*/ 68907 w 3024845"/>
                <a:gd name="connsiteY396" fmla="*/ 629077 h 1059043"/>
                <a:gd name="connsiteX397" fmla="*/ 68907 w 3024845"/>
                <a:gd name="connsiteY397" fmla="*/ 505856 h 1059043"/>
                <a:gd name="connsiteX398" fmla="*/ 70934 w 3024845"/>
                <a:gd name="connsiteY398" fmla="*/ 505856 h 1059043"/>
                <a:gd name="connsiteX399" fmla="*/ 85121 w 3024845"/>
                <a:gd name="connsiteY399" fmla="*/ 505856 h 1059043"/>
                <a:gd name="connsiteX400" fmla="*/ 85121 w 3024845"/>
                <a:gd name="connsiteY400" fmla="*/ 369664 h 1059043"/>
                <a:gd name="connsiteX401" fmla="*/ 86894 w 3024845"/>
                <a:gd name="connsiteY401" fmla="*/ 369664 h 1059043"/>
                <a:gd name="connsiteX402" fmla="*/ 99308 w 3024845"/>
                <a:gd name="connsiteY402" fmla="*/ 369664 h 1059043"/>
                <a:gd name="connsiteX403" fmla="*/ 99308 w 3024845"/>
                <a:gd name="connsiteY403" fmla="*/ 255090 h 1059043"/>
                <a:gd name="connsiteX404" fmla="*/ 103361 w 3024845"/>
                <a:gd name="connsiteY404" fmla="*/ 226986 h 1059043"/>
                <a:gd name="connsiteX405" fmla="*/ 105388 w 3024845"/>
                <a:gd name="connsiteY405" fmla="*/ 226986 h 1059043"/>
                <a:gd name="connsiteX406" fmla="*/ 119575 w 3024845"/>
                <a:gd name="connsiteY40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44240 w 3024845"/>
                <a:gd name="connsiteY312" fmla="*/ 214016 h 1059043"/>
                <a:gd name="connsiteX313" fmla="*/ 2146266 w 3024845"/>
                <a:gd name="connsiteY313" fmla="*/ 131868 h 1059043"/>
                <a:gd name="connsiteX314" fmla="*/ 2144240 w 3024845"/>
                <a:gd name="connsiteY314" fmla="*/ 125383 h 1059043"/>
                <a:gd name="connsiteX315" fmla="*/ 2150320 w 3024845"/>
                <a:gd name="connsiteY315" fmla="*/ 118897 h 1059043"/>
                <a:gd name="connsiteX316" fmla="*/ 2150320 w 3024845"/>
                <a:gd name="connsiteY316" fmla="*/ 60529 h 1059043"/>
                <a:gd name="connsiteX317" fmla="*/ 2152346 w 3024845"/>
                <a:gd name="connsiteY317" fmla="*/ 56206 h 1059043"/>
                <a:gd name="connsiteX318" fmla="*/ 2152346 w 3024845"/>
                <a:gd name="connsiteY318" fmla="*/ 0 h 1059043"/>
                <a:gd name="connsiteX319" fmla="*/ 2162480 w 3024845"/>
                <a:gd name="connsiteY319" fmla="*/ 118897 h 1059043"/>
                <a:gd name="connsiteX320" fmla="*/ 2168560 w 3024845"/>
                <a:gd name="connsiteY320" fmla="*/ 125383 h 1059043"/>
                <a:gd name="connsiteX321" fmla="*/ 2166533 w 3024845"/>
                <a:gd name="connsiteY321" fmla="*/ 131868 h 1059043"/>
                <a:gd name="connsiteX322" fmla="*/ 2180720 w 3024845"/>
                <a:gd name="connsiteY322" fmla="*/ 555577 h 1059043"/>
                <a:gd name="connsiteX323" fmla="*/ 2245574 w 3024845"/>
                <a:gd name="connsiteY323" fmla="*/ 555577 h 1059043"/>
                <a:gd name="connsiteX324" fmla="*/ 2245574 w 3024845"/>
                <a:gd name="connsiteY324" fmla="*/ 631239 h 1059043"/>
                <a:gd name="connsiteX325" fmla="*/ 2253681 w 3024845"/>
                <a:gd name="connsiteY325" fmla="*/ 631239 h 1059043"/>
                <a:gd name="connsiteX326" fmla="*/ 2255708 w 3024845"/>
                <a:gd name="connsiteY326" fmla="*/ 624754 h 1059043"/>
                <a:gd name="connsiteX327" fmla="*/ 2261788 w 3024845"/>
                <a:gd name="connsiteY327" fmla="*/ 624754 h 1059043"/>
                <a:gd name="connsiteX328" fmla="*/ 2263815 w 3024845"/>
                <a:gd name="connsiteY328" fmla="*/ 633401 h 1059043"/>
                <a:gd name="connsiteX329" fmla="*/ 2275975 w 3024845"/>
                <a:gd name="connsiteY329" fmla="*/ 633401 h 1059043"/>
                <a:gd name="connsiteX330" fmla="*/ 2275975 w 3024845"/>
                <a:gd name="connsiteY330" fmla="*/ 626915 h 1059043"/>
                <a:gd name="connsiteX331" fmla="*/ 2298268 w 3024845"/>
                <a:gd name="connsiteY331" fmla="*/ 626915 h 1059043"/>
                <a:gd name="connsiteX332" fmla="*/ 2298268 w 3024845"/>
                <a:gd name="connsiteY332" fmla="*/ 633401 h 1059043"/>
                <a:gd name="connsiteX333" fmla="*/ 2318535 w 3024845"/>
                <a:gd name="connsiteY333" fmla="*/ 633401 h 1059043"/>
                <a:gd name="connsiteX334" fmla="*/ 2318535 w 3024845"/>
                <a:gd name="connsiteY334" fmla="*/ 678798 h 1059043"/>
                <a:gd name="connsiteX335" fmla="*/ 2332722 w 3024845"/>
                <a:gd name="connsiteY335" fmla="*/ 678798 h 1059043"/>
                <a:gd name="connsiteX336" fmla="*/ 2332722 w 3024845"/>
                <a:gd name="connsiteY336" fmla="*/ 665827 h 1059043"/>
                <a:gd name="connsiteX337" fmla="*/ 2348936 w 3024845"/>
                <a:gd name="connsiteY337" fmla="*/ 665827 h 1059043"/>
                <a:gd name="connsiteX338" fmla="*/ 2348936 w 3024845"/>
                <a:gd name="connsiteY338" fmla="*/ 486400 h 1059043"/>
                <a:gd name="connsiteX339" fmla="*/ 2355016 w 3024845"/>
                <a:gd name="connsiteY339" fmla="*/ 479914 h 1059043"/>
                <a:gd name="connsiteX340" fmla="*/ 2427977 w 3024845"/>
                <a:gd name="connsiteY340" fmla="*/ 479914 h 1059043"/>
                <a:gd name="connsiteX341" fmla="*/ 2427977 w 3024845"/>
                <a:gd name="connsiteY341" fmla="*/ 488562 h 1059043"/>
                <a:gd name="connsiteX342" fmla="*/ 2438110 w 3024845"/>
                <a:gd name="connsiteY342" fmla="*/ 488562 h 1059043"/>
                <a:gd name="connsiteX343" fmla="*/ 2438110 w 3024845"/>
                <a:gd name="connsiteY343" fmla="*/ 603136 h 1059043"/>
                <a:gd name="connsiteX344" fmla="*/ 2460404 w 3024845"/>
                <a:gd name="connsiteY344" fmla="*/ 603136 h 1059043"/>
                <a:gd name="connsiteX345" fmla="*/ 2460404 w 3024845"/>
                <a:gd name="connsiteY345" fmla="*/ 536121 h 1059043"/>
                <a:gd name="connsiteX346" fmla="*/ 2486751 w 3024845"/>
                <a:gd name="connsiteY346" fmla="*/ 536121 h 1059043"/>
                <a:gd name="connsiteX347" fmla="*/ 2490804 w 3024845"/>
                <a:gd name="connsiteY347" fmla="*/ 531797 h 1059043"/>
                <a:gd name="connsiteX348" fmla="*/ 2498911 w 3024845"/>
                <a:gd name="connsiteY348" fmla="*/ 531797 h 1059043"/>
                <a:gd name="connsiteX349" fmla="*/ 2502964 w 3024845"/>
                <a:gd name="connsiteY349" fmla="*/ 536121 h 1059043"/>
                <a:gd name="connsiteX350" fmla="*/ 2525258 w 3024845"/>
                <a:gd name="connsiteY350" fmla="*/ 536121 h 1059043"/>
                <a:gd name="connsiteX351" fmla="*/ 2525258 w 3024845"/>
                <a:gd name="connsiteY351" fmla="*/ 419385 h 1059043"/>
                <a:gd name="connsiteX352" fmla="*/ 2582005 w 3024845"/>
                <a:gd name="connsiteY352" fmla="*/ 408576 h 1059043"/>
                <a:gd name="connsiteX353" fmla="*/ 2582005 w 3024845"/>
                <a:gd name="connsiteY353" fmla="*/ 409657 h 1059043"/>
                <a:gd name="connsiteX354" fmla="*/ 2582005 w 3024845"/>
                <a:gd name="connsiteY354" fmla="*/ 417223 h 1059043"/>
                <a:gd name="connsiteX355" fmla="*/ 2608352 w 3024845"/>
                <a:gd name="connsiteY355" fmla="*/ 417223 h 1059043"/>
                <a:gd name="connsiteX356" fmla="*/ 2608352 w 3024845"/>
                <a:gd name="connsiteY356" fmla="*/ 672313 h 1059043"/>
                <a:gd name="connsiteX357" fmla="*/ 2630646 w 3024845"/>
                <a:gd name="connsiteY357" fmla="*/ 672313 h 1059043"/>
                <a:gd name="connsiteX358" fmla="*/ 2630646 w 3024845"/>
                <a:gd name="connsiteY358" fmla="*/ 667989 h 1059043"/>
                <a:gd name="connsiteX359" fmla="*/ 2642806 w 3024845"/>
                <a:gd name="connsiteY359" fmla="*/ 667989 h 1059043"/>
                <a:gd name="connsiteX360" fmla="*/ 2642806 w 3024845"/>
                <a:gd name="connsiteY360" fmla="*/ 672313 h 1059043"/>
                <a:gd name="connsiteX361" fmla="*/ 2667126 w 3024845"/>
                <a:gd name="connsiteY361" fmla="*/ 672313 h 1059043"/>
                <a:gd name="connsiteX362" fmla="*/ 2667126 w 3024845"/>
                <a:gd name="connsiteY362" fmla="*/ 659342 h 1059043"/>
                <a:gd name="connsiteX363" fmla="*/ 2695500 w 3024845"/>
                <a:gd name="connsiteY363" fmla="*/ 659342 h 1059043"/>
                <a:gd name="connsiteX364" fmla="*/ 2707660 w 3024845"/>
                <a:gd name="connsiteY364" fmla="*/ 655018 h 1059043"/>
                <a:gd name="connsiteX365" fmla="*/ 2727927 w 3024845"/>
                <a:gd name="connsiteY365" fmla="*/ 659342 h 1059043"/>
                <a:gd name="connsiteX366" fmla="*/ 2727927 w 3024845"/>
                <a:gd name="connsiteY366" fmla="*/ 642048 h 1059043"/>
                <a:gd name="connsiteX367" fmla="*/ 2736034 w 3024845"/>
                <a:gd name="connsiteY367" fmla="*/ 642048 h 1059043"/>
                <a:gd name="connsiteX368" fmla="*/ 2736034 w 3024845"/>
                <a:gd name="connsiteY368" fmla="*/ 629077 h 1059043"/>
                <a:gd name="connsiteX369" fmla="*/ 2792781 w 3024845"/>
                <a:gd name="connsiteY369" fmla="*/ 629077 h 1059043"/>
                <a:gd name="connsiteX370" fmla="*/ 2792781 w 3024845"/>
                <a:gd name="connsiteY370" fmla="*/ 598812 h 1059043"/>
                <a:gd name="connsiteX371" fmla="*/ 2811021 w 3024845"/>
                <a:gd name="connsiteY371" fmla="*/ 598812 h 1059043"/>
                <a:gd name="connsiteX372" fmla="*/ 2811021 w 3024845"/>
                <a:gd name="connsiteY372" fmla="*/ 592327 h 1059043"/>
                <a:gd name="connsiteX373" fmla="*/ 2823181 w 3024845"/>
                <a:gd name="connsiteY373" fmla="*/ 592327 h 1059043"/>
                <a:gd name="connsiteX374" fmla="*/ 2823181 w 3024845"/>
                <a:gd name="connsiteY374" fmla="*/ 598812 h 1059043"/>
                <a:gd name="connsiteX375" fmla="*/ 2839395 w 3024845"/>
                <a:gd name="connsiteY375" fmla="*/ 598812 h 1059043"/>
                <a:gd name="connsiteX376" fmla="*/ 2839395 w 3024845"/>
                <a:gd name="connsiteY376" fmla="*/ 648533 h 1059043"/>
                <a:gd name="connsiteX377" fmla="*/ 2871822 w 3024845"/>
                <a:gd name="connsiteY377" fmla="*/ 648533 h 1059043"/>
                <a:gd name="connsiteX378" fmla="*/ 2871822 w 3024845"/>
                <a:gd name="connsiteY378" fmla="*/ 622592 h 1059043"/>
                <a:gd name="connsiteX379" fmla="*/ 2910329 w 3024845"/>
                <a:gd name="connsiteY379" fmla="*/ 622592 h 1059043"/>
                <a:gd name="connsiteX380" fmla="*/ 2910329 w 3024845"/>
                <a:gd name="connsiteY380" fmla="*/ 592327 h 1059043"/>
                <a:gd name="connsiteX381" fmla="*/ 2958970 w 3024845"/>
                <a:gd name="connsiteY381" fmla="*/ 592327 h 1059043"/>
                <a:gd name="connsiteX382" fmla="*/ 2958970 w 3024845"/>
                <a:gd name="connsiteY382" fmla="*/ 703483 h 1059043"/>
                <a:gd name="connsiteX383" fmla="*/ 2958970 w 3024845"/>
                <a:gd name="connsiteY383" fmla="*/ 717262 h 1059043"/>
                <a:gd name="connsiteX384" fmla="*/ 3024845 w 3024845"/>
                <a:gd name="connsiteY384" fmla="*/ 717262 h 1059043"/>
                <a:gd name="connsiteX385" fmla="*/ 3024845 w 3024845"/>
                <a:gd name="connsiteY385" fmla="*/ 1059043 h 1059043"/>
                <a:gd name="connsiteX386" fmla="*/ 2054 w 3024845"/>
                <a:gd name="connsiteY386" fmla="*/ 1056710 h 1059043"/>
                <a:gd name="connsiteX387" fmla="*/ 0 w 3024845"/>
                <a:gd name="connsiteY387" fmla="*/ 622592 h 1059043"/>
                <a:gd name="connsiteX388" fmla="*/ 20267 w 3024845"/>
                <a:gd name="connsiteY388" fmla="*/ 622592 h 1059043"/>
                <a:gd name="connsiteX389" fmla="*/ 20774 w 3024845"/>
                <a:gd name="connsiteY389" fmla="*/ 621511 h 1059043"/>
                <a:gd name="connsiteX390" fmla="*/ 24320 w 3024845"/>
                <a:gd name="connsiteY390" fmla="*/ 613945 h 1059043"/>
                <a:gd name="connsiteX391" fmla="*/ 26094 w 3024845"/>
                <a:gd name="connsiteY391" fmla="*/ 614215 h 1059043"/>
                <a:gd name="connsiteX392" fmla="*/ 38507 w 3024845"/>
                <a:gd name="connsiteY392" fmla="*/ 616106 h 1059043"/>
                <a:gd name="connsiteX393" fmla="*/ 39014 w 3024845"/>
                <a:gd name="connsiteY393" fmla="*/ 617458 h 1059043"/>
                <a:gd name="connsiteX394" fmla="*/ 42560 w 3024845"/>
                <a:gd name="connsiteY394" fmla="*/ 626915 h 1059043"/>
                <a:gd name="connsiteX395" fmla="*/ 68907 w 3024845"/>
                <a:gd name="connsiteY395" fmla="*/ 629077 h 1059043"/>
                <a:gd name="connsiteX396" fmla="*/ 68907 w 3024845"/>
                <a:gd name="connsiteY396" fmla="*/ 505856 h 1059043"/>
                <a:gd name="connsiteX397" fmla="*/ 70934 w 3024845"/>
                <a:gd name="connsiteY397" fmla="*/ 505856 h 1059043"/>
                <a:gd name="connsiteX398" fmla="*/ 85121 w 3024845"/>
                <a:gd name="connsiteY398" fmla="*/ 505856 h 1059043"/>
                <a:gd name="connsiteX399" fmla="*/ 85121 w 3024845"/>
                <a:gd name="connsiteY399" fmla="*/ 369664 h 1059043"/>
                <a:gd name="connsiteX400" fmla="*/ 86894 w 3024845"/>
                <a:gd name="connsiteY400" fmla="*/ 369664 h 1059043"/>
                <a:gd name="connsiteX401" fmla="*/ 99308 w 3024845"/>
                <a:gd name="connsiteY401" fmla="*/ 369664 h 1059043"/>
                <a:gd name="connsiteX402" fmla="*/ 99308 w 3024845"/>
                <a:gd name="connsiteY402" fmla="*/ 255090 h 1059043"/>
                <a:gd name="connsiteX403" fmla="*/ 103361 w 3024845"/>
                <a:gd name="connsiteY403" fmla="*/ 226986 h 1059043"/>
                <a:gd name="connsiteX404" fmla="*/ 105388 w 3024845"/>
                <a:gd name="connsiteY404" fmla="*/ 226986 h 1059043"/>
                <a:gd name="connsiteX405" fmla="*/ 119575 w 3024845"/>
                <a:gd name="connsiteY40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44240 w 3024845"/>
                <a:gd name="connsiteY311" fmla="*/ 214016 h 1059043"/>
                <a:gd name="connsiteX312" fmla="*/ 2146266 w 3024845"/>
                <a:gd name="connsiteY312" fmla="*/ 131868 h 1059043"/>
                <a:gd name="connsiteX313" fmla="*/ 2144240 w 3024845"/>
                <a:gd name="connsiteY313" fmla="*/ 125383 h 1059043"/>
                <a:gd name="connsiteX314" fmla="*/ 2150320 w 3024845"/>
                <a:gd name="connsiteY314" fmla="*/ 118897 h 1059043"/>
                <a:gd name="connsiteX315" fmla="*/ 2150320 w 3024845"/>
                <a:gd name="connsiteY315" fmla="*/ 60529 h 1059043"/>
                <a:gd name="connsiteX316" fmla="*/ 2152346 w 3024845"/>
                <a:gd name="connsiteY316" fmla="*/ 56206 h 1059043"/>
                <a:gd name="connsiteX317" fmla="*/ 2152346 w 3024845"/>
                <a:gd name="connsiteY317" fmla="*/ 0 h 1059043"/>
                <a:gd name="connsiteX318" fmla="*/ 2162480 w 3024845"/>
                <a:gd name="connsiteY318" fmla="*/ 118897 h 1059043"/>
                <a:gd name="connsiteX319" fmla="*/ 2168560 w 3024845"/>
                <a:gd name="connsiteY319" fmla="*/ 125383 h 1059043"/>
                <a:gd name="connsiteX320" fmla="*/ 2166533 w 3024845"/>
                <a:gd name="connsiteY320" fmla="*/ 131868 h 1059043"/>
                <a:gd name="connsiteX321" fmla="*/ 2180720 w 3024845"/>
                <a:gd name="connsiteY321" fmla="*/ 555577 h 1059043"/>
                <a:gd name="connsiteX322" fmla="*/ 2245574 w 3024845"/>
                <a:gd name="connsiteY322" fmla="*/ 555577 h 1059043"/>
                <a:gd name="connsiteX323" fmla="*/ 2245574 w 3024845"/>
                <a:gd name="connsiteY323" fmla="*/ 631239 h 1059043"/>
                <a:gd name="connsiteX324" fmla="*/ 2253681 w 3024845"/>
                <a:gd name="connsiteY324" fmla="*/ 631239 h 1059043"/>
                <a:gd name="connsiteX325" fmla="*/ 2255708 w 3024845"/>
                <a:gd name="connsiteY325" fmla="*/ 624754 h 1059043"/>
                <a:gd name="connsiteX326" fmla="*/ 2261788 w 3024845"/>
                <a:gd name="connsiteY326" fmla="*/ 624754 h 1059043"/>
                <a:gd name="connsiteX327" fmla="*/ 2263815 w 3024845"/>
                <a:gd name="connsiteY327" fmla="*/ 633401 h 1059043"/>
                <a:gd name="connsiteX328" fmla="*/ 2275975 w 3024845"/>
                <a:gd name="connsiteY328" fmla="*/ 633401 h 1059043"/>
                <a:gd name="connsiteX329" fmla="*/ 2275975 w 3024845"/>
                <a:gd name="connsiteY329" fmla="*/ 626915 h 1059043"/>
                <a:gd name="connsiteX330" fmla="*/ 2298268 w 3024845"/>
                <a:gd name="connsiteY330" fmla="*/ 626915 h 1059043"/>
                <a:gd name="connsiteX331" fmla="*/ 2298268 w 3024845"/>
                <a:gd name="connsiteY331" fmla="*/ 633401 h 1059043"/>
                <a:gd name="connsiteX332" fmla="*/ 2318535 w 3024845"/>
                <a:gd name="connsiteY332" fmla="*/ 633401 h 1059043"/>
                <a:gd name="connsiteX333" fmla="*/ 2318535 w 3024845"/>
                <a:gd name="connsiteY333" fmla="*/ 678798 h 1059043"/>
                <a:gd name="connsiteX334" fmla="*/ 2332722 w 3024845"/>
                <a:gd name="connsiteY334" fmla="*/ 678798 h 1059043"/>
                <a:gd name="connsiteX335" fmla="*/ 2332722 w 3024845"/>
                <a:gd name="connsiteY335" fmla="*/ 665827 h 1059043"/>
                <a:gd name="connsiteX336" fmla="*/ 2348936 w 3024845"/>
                <a:gd name="connsiteY336" fmla="*/ 665827 h 1059043"/>
                <a:gd name="connsiteX337" fmla="*/ 2348936 w 3024845"/>
                <a:gd name="connsiteY337" fmla="*/ 486400 h 1059043"/>
                <a:gd name="connsiteX338" fmla="*/ 2355016 w 3024845"/>
                <a:gd name="connsiteY338" fmla="*/ 479914 h 1059043"/>
                <a:gd name="connsiteX339" fmla="*/ 2427977 w 3024845"/>
                <a:gd name="connsiteY339" fmla="*/ 479914 h 1059043"/>
                <a:gd name="connsiteX340" fmla="*/ 2427977 w 3024845"/>
                <a:gd name="connsiteY340" fmla="*/ 488562 h 1059043"/>
                <a:gd name="connsiteX341" fmla="*/ 2438110 w 3024845"/>
                <a:gd name="connsiteY341" fmla="*/ 488562 h 1059043"/>
                <a:gd name="connsiteX342" fmla="*/ 2438110 w 3024845"/>
                <a:gd name="connsiteY342" fmla="*/ 603136 h 1059043"/>
                <a:gd name="connsiteX343" fmla="*/ 2460404 w 3024845"/>
                <a:gd name="connsiteY343" fmla="*/ 603136 h 1059043"/>
                <a:gd name="connsiteX344" fmla="*/ 2460404 w 3024845"/>
                <a:gd name="connsiteY344" fmla="*/ 536121 h 1059043"/>
                <a:gd name="connsiteX345" fmla="*/ 2486751 w 3024845"/>
                <a:gd name="connsiteY345" fmla="*/ 536121 h 1059043"/>
                <a:gd name="connsiteX346" fmla="*/ 2490804 w 3024845"/>
                <a:gd name="connsiteY346" fmla="*/ 531797 h 1059043"/>
                <a:gd name="connsiteX347" fmla="*/ 2498911 w 3024845"/>
                <a:gd name="connsiteY347" fmla="*/ 531797 h 1059043"/>
                <a:gd name="connsiteX348" fmla="*/ 2502964 w 3024845"/>
                <a:gd name="connsiteY348" fmla="*/ 536121 h 1059043"/>
                <a:gd name="connsiteX349" fmla="*/ 2525258 w 3024845"/>
                <a:gd name="connsiteY349" fmla="*/ 536121 h 1059043"/>
                <a:gd name="connsiteX350" fmla="*/ 2525258 w 3024845"/>
                <a:gd name="connsiteY350" fmla="*/ 419385 h 1059043"/>
                <a:gd name="connsiteX351" fmla="*/ 2582005 w 3024845"/>
                <a:gd name="connsiteY351" fmla="*/ 408576 h 1059043"/>
                <a:gd name="connsiteX352" fmla="*/ 2582005 w 3024845"/>
                <a:gd name="connsiteY352" fmla="*/ 409657 h 1059043"/>
                <a:gd name="connsiteX353" fmla="*/ 2582005 w 3024845"/>
                <a:gd name="connsiteY353" fmla="*/ 417223 h 1059043"/>
                <a:gd name="connsiteX354" fmla="*/ 2608352 w 3024845"/>
                <a:gd name="connsiteY354" fmla="*/ 417223 h 1059043"/>
                <a:gd name="connsiteX355" fmla="*/ 2608352 w 3024845"/>
                <a:gd name="connsiteY355" fmla="*/ 672313 h 1059043"/>
                <a:gd name="connsiteX356" fmla="*/ 2630646 w 3024845"/>
                <a:gd name="connsiteY356" fmla="*/ 672313 h 1059043"/>
                <a:gd name="connsiteX357" fmla="*/ 2630646 w 3024845"/>
                <a:gd name="connsiteY357" fmla="*/ 667989 h 1059043"/>
                <a:gd name="connsiteX358" fmla="*/ 2642806 w 3024845"/>
                <a:gd name="connsiteY358" fmla="*/ 667989 h 1059043"/>
                <a:gd name="connsiteX359" fmla="*/ 2642806 w 3024845"/>
                <a:gd name="connsiteY359" fmla="*/ 672313 h 1059043"/>
                <a:gd name="connsiteX360" fmla="*/ 2667126 w 3024845"/>
                <a:gd name="connsiteY360" fmla="*/ 672313 h 1059043"/>
                <a:gd name="connsiteX361" fmla="*/ 2667126 w 3024845"/>
                <a:gd name="connsiteY361" fmla="*/ 659342 h 1059043"/>
                <a:gd name="connsiteX362" fmla="*/ 2695500 w 3024845"/>
                <a:gd name="connsiteY362" fmla="*/ 659342 h 1059043"/>
                <a:gd name="connsiteX363" fmla="*/ 2707660 w 3024845"/>
                <a:gd name="connsiteY363" fmla="*/ 655018 h 1059043"/>
                <a:gd name="connsiteX364" fmla="*/ 2727927 w 3024845"/>
                <a:gd name="connsiteY364" fmla="*/ 659342 h 1059043"/>
                <a:gd name="connsiteX365" fmla="*/ 2727927 w 3024845"/>
                <a:gd name="connsiteY365" fmla="*/ 642048 h 1059043"/>
                <a:gd name="connsiteX366" fmla="*/ 2736034 w 3024845"/>
                <a:gd name="connsiteY366" fmla="*/ 642048 h 1059043"/>
                <a:gd name="connsiteX367" fmla="*/ 2736034 w 3024845"/>
                <a:gd name="connsiteY367" fmla="*/ 629077 h 1059043"/>
                <a:gd name="connsiteX368" fmla="*/ 2792781 w 3024845"/>
                <a:gd name="connsiteY368" fmla="*/ 629077 h 1059043"/>
                <a:gd name="connsiteX369" fmla="*/ 2792781 w 3024845"/>
                <a:gd name="connsiteY369" fmla="*/ 598812 h 1059043"/>
                <a:gd name="connsiteX370" fmla="*/ 2811021 w 3024845"/>
                <a:gd name="connsiteY370" fmla="*/ 598812 h 1059043"/>
                <a:gd name="connsiteX371" fmla="*/ 2811021 w 3024845"/>
                <a:gd name="connsiteY371" fmla="*/ 592327 h 1059043"/>
                <a:gd name="connsiteX372" fmla="*/ 2823181 w 3024845"/>
                <a:gd name="connsiteY372" fmla="*/ 592327 h 1059043"/>
                <a:gd name="connsiteX373" fmla="*/ 2823181 w 3024845"/>
                <a:gd name="connsiteY373" fmla="*/ 598812 h 1059043"/>
                <a:gd name="connsiteX374" fmla="*/ 2839395 w 3024845"/>
                <a:gd name="connsiteY374" fmla="*/ 598812 h 1059043"/>
                <a:gd name="connsiteX375" fmla="*/ 2839395 w 3024845"/>
                <a:gd name="connsiteY375" fmla="*/ 648533 h 1059043"/>
                <a:gd name="connsiteX376" fmla="*/ 2871822 w 3024845"/>
                <a:gd name="connsiteY376" fmla="*/ 648533 h 1059043"/>
                <a:gd name="connsiteX377" fmla="*/ 2871822 w 3024845"/>
                <a:gd name="connsiteY377" fmla="*/ 622592 h 1059043"/>
                <a:gd name="connsiteX378" fmla="*/ 2910329 w 3024845"/>
                <a:gd name="connsiteY378" fmla="*/ 622592 h 1059043"/>
                <a:gd name="connsiteX379" fmla="*/ 2910329 w 3024845"/>
                <a:gd name="connsiteY379" fmla="*/ 592327 h 1059043"/>
                <a:gd name="connsiteX380" fmla="*/ 2958970 w 3024845"/>
                <a:gd name="connsiteY380" fmla="*/ 592327 h 1059043"/>
                <a:gd name="connsiteX381" fmla="*/ 2958970 w 3024845"/>
                <a:gd name="connsiteY381" fmla="*/ 703483 h 1059043"/>
                <a:gd name="connsiteX382" fmla="*/ 2958970 w 3024845"/>
                <a:gd name="connsiteY382" fmla="*/ 717262 h 1059043"/>
                <a:gd name="connsiteX383" fmla="*/ 3024845 w 3024845"/>
                <a:gd name="connsiteY383" fmla="*/ 717262 h 1059043"/>
                <a:gd name="connsiteX384" fmla="*/ 3024845 w 3024845"/>
                <a:gd name="connsiteY384" fmla="*/ 1059043 h 1059043"/>
                <a:gd name="connsiteX385" fmla="*/ 2054 w 3024845"/>
                <a:gd name="connsiteY385" fmla="*/ 1056710 h 1059043"/>
                <a:gd name="connsiteX386" fmla="*/ 0 w 3024845"/>
                <a:gd name="connsiteY386" fmla="*/ 622592 h 1059043"/>
                <a:gd name="connsiteX387" fmla="*/ 20267 w 3024845"/>
                <a:gd name="connsiteY387" fmla="*/ 622592 h 1059043"/>
                <a:gd name="connsiteX388" fmla="*/ 20774 w 3024845"/>
                <a:gd name="connsiteY388" fmla="*/ 621511 h 1059043"/>
                <a:gd name="connsiteX389" fmla="*/ 24320 w 3024845"/>
                <a:gd name="connsiteY389" fmla="*/ 613945 h 1059043"/>
                <a:gd name="connsiteX390" fmla="*/ 26094 w 3024845"/>
                <a:gd name="connsiteY390" fmla="*/ 614215 h 1059043"/>
                <a:gd name="connsiteX391" fmla="*/ 38507 w 3024845"/>
                <a:gd name="connsiteY391" fmla="*/ 616106 h 1059043"/>
                <a:gd name="connsiteX392" fmla="*/ 39014 w 3024845"/>
                <a:gd name="connsiteY392" fmla="*/ 617458 h 1059043"/>
                <a:gd name="connsiteX393" fmla="*/ 42560 w 3024845"/>
                <a:gd name="connsiteY393" fmla="*/ 626915 h 1059043"/>
                <a:gd name="connsiteX394" fmla="*/ 68907 w 3024845"/>
                <a:gd name="connsiteY394" fmla="*/ 629077 h 1059043"/>
                <a:gd name="connsiteX395" fmla="*/ 68907 w 3024845"/>
                <a:gd name="connsiteY395" fmla="*/ 505856 h 1059043"/>
                <a:gd name="connsiteX396" fmla="*/ 70934 w 3024845"/>
                <a:gd name="connsiteY396" fmla="*/ 505856 h 1059043"/>
                <a:gd name="connsiteX397" fmla="*/ 85121 w 3024845"/>
                <a:gd name="connsiteY397" fmla="*/ 505856 h 1059043"/>
                <a:gd name="connsiteX398" fmla="*/ 85121 w 3024845"/>
                <a:gd name="connsiteY398" fmla="*/ 369664 h 1059043"/>
                <a:gd name="connsiteX399" fmla="*/ 86894 w 3024845"/>
                <a:gd name="connsiteY399" fmla="*/ 369664 h 1059043"/>
                <a:gd name="connsiteX400" fmla="*/ 99308 w 3024845"/>
                <a:gd name="connsiteY400" fmla="*/ 369664 h 1059043"/>
                <a:gd name="connsiteX401" fmla="*/ 99308 w 3024845"/>
                <a:gd name="connsiteY401" fmla="*/ 255090 h 1059043"/>
                <a:gd name="connsiteX402" fmla="*/ 103361 w 3024845"/>
                <a:gd name="connsiteY402" fmla="*/ 226986 h 1059043"/>
                <a:gd name="connsiteX403" fmla="*/ 105388 w 3024845"/>
                <a:gd name="connsiteY403" fmla="*/ 226986 h 1059043"/>
                <a:gd name="connsiteX404" fmla="*/ 119575 w 3024845"/>
                <a:gd name="connsiteY40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4240 w 3024845"/>
                <a:gd name="connsiteY310" fmla="*/ 214016 h 1059043"/>
                <a:gd name="connsiteX311" fmla="*/ 2146266 w 3024845"/>
                <a:gd name="connsiteY311" fmla="*/ 131868 h 1059043"/>
                <a:gd name="connsiteX312" fmla="*/ 2144240 w 3024845"/>
                <a:gd name="connsiteY312" fmla="*/ 125383 h 1059043"/>
                <a:gd name="connsiteX313" fmla="*/ 2150320 w 3024845"/>
                <a:gd name="connsiteY313" fmla="*/ 118897 h 1059043"/>
                <a:gd name="connsiteX314" fmla="*/ 2150320 w 3024845"/>
                <a:gd name="connsiteY314" fmla="*/ 60529 h 1059043"/>
                <a:gd name="connsiteX315" fmla="*/ 2152346 w 3024845"/>
                <a:gd name="connsiteY315" fmla="*/ 56206 h 1059043"/>
                <a:gd name="connsiteX316" fmla="*/ 2152346 w 3024845"/>
                <a:gd name="connsiteY316" fmla="*/ 0 h 1059043"/>
                <a:gd name="connsiteX317" fmla="*/ 2162480 w 3024845"/>
                <a:gd name="connsiteY317" fmla="*/ 118897 h 1059043"/>
                <a:gd name="connsiteX318" fmla="*/ 2168560 w 3024845"/>
                <a:gd name="connsiteY318" fmla="*/ 125383 h 1059043"/>
                <a:gd name="connsiteX319" fmla="*/ 2166533 w 3024845"/>
                <a:gd name="connsiteY319" fmla="*/ 131868 h 1059043"/>
                <a:gd name="connsiteX320" fmla="*/ 2180720 w 3024845"/>
                <a:gd name="connsiteY320" fmla="*/ 555577 h 1059043"/>
                <a:gd name="connsiteX321" fmla="*/ 2245574 w 3024845"/>
                <a:gd name="connsiteY321" fmla="*/ 555577 h 1059043"/>
                <a:gd name="connsiteX322" fmla="*/ 2245574 w 3024845"/>
                <a:gd name="connsiteY322" fmla="*/ 631239 h 1059043"/>
                <a:gd name="connsiteX323" fmla="*/ 2253681 w 3024845"/>
                <a:gd name="connsiteY323" fmla="*/ 631239 h 1059043"/>
                <a:gd name="connsiteX324" fmla="*/ 2255708 w 3024845"/>
                <a:gd name="connsiteY324" fmla="*/ 624754 h 1059043"/>
                <a:gd name="connsiteX325" fmla="*/ 2261788 w 3024845"/>
                <a:gd name="connsiteY325" fmla="*/ 624754 h 1059043"/>
                <a:gd name="connsiteX326" fmla="*/ 2263815 w 3024845"/>
                <a:gd name="connsiteY326" fmla="*/ 633401 h 1059043"/>
                <a:gd name="connsiteX327" fmla="*/ 2275975 w 3024845"/>
                <a:gd name="connsiteY327" fmla="*/ 633401 h 1059043"/>
                <a:gd name="connsiteX328" fmla="*/ 2275975 w 3024845"/>
                <a:gd name="connsiteY328" fmla="*/ 626915 h 1059043"/>
                <a:gd name="connsiteX329" fmla="*/ 2298268 w 3024845"/>
                <a:gd name="connsiteY329" fmla="*/ 626915 h 1059043"/>
                <a:gd name="connsiteX330" fmla="*/ 2298268 w 3024845"/>
                <a:gd name="connsiteY330" fmla="*/ 633401 h 1059043"/>
                <a:gd name="connsiteX331" fmla="*/ 2318535 w 3024845"/>
                <a:gd name="connsiteY331" fmla="*/ 633401 h 1059043"/>
                <a:gd name="connsiteX332" fmla="*/ 2318535 w 3024845"/>
                <a:gd name="connsiteY332" fmla="*/ 678798 h 1059043"/>
                <a:gd name="connsiteX333" fmla="*/ 2332722 w 3024845"/>
                <a:gd name="connsiteY333" fmla="*/ 678798 h 1059043"/>
                <a:gd name="connsiteX334" fmla="*/ 2332722 w 3024845"/>
                <a:gd name="connsiteY334" fmla="*/ 665827 h 1059043"/>
                <a:gd name="connsiteX335" fmla="*/ 2348936 w 3024845"/>
                <a:gd name="connsiteY335" fmla="*/ 665827 h 1059043"/>
                <a:gd name="connsiteX336" fmla="*/ 2348936 w 3024845"/>
                <a:gd name="connsiteY336" fmla="*/ 486400 h 1059043"/>
                <a:gd name="connsiteX337" fmla="*/ 2355016 w 3024845"/>
                <a:gd name="connsiteY337" fmla="*/ 479914 h 1059043"/>
                <a:gd name="connsiteX338" fmla="*/ 2427977 w 3024845"/>
                <a:gd name="connsiteY338" fmla="*/ 479914 h 1059043"/>
                <a:gd name="connsiteX339" fmla="*/ 2427977 w 3024845"/>
                <a:gd name="connsiteY339" fmla="*/ 488562 h 1059043"/>
                <a:gd name="connsiteX340" fmla="*/ 2438110 w 3024845"/>
                <a:gd name="connsiteY340" fmla="*/ 488562 h 1059043"/>
                <a:gd name="connsiteX341" fmla="*/ 2438110 w 3024845"/>
                <a:gd name="connsiteY341" fmla="*/ 603136 h 1059043"/>
                <a:gd name="connsiteX342" fmla="*/ 2460404 w 3024845"/>
                <a:gd name="connsiteY342" fmla="*/ 603136 h 1059043"/>
                <a:gd name="connsiteX343" fmla="*/ 2460404 w 3024845"/>
                <a:gd name="connsiteY343" fmla="*/ 536121 h 1059043"/>
                <a:gd name="connsiteX344" fmla="*/ 2486751 w 3024845"/>
                <a:gd name="connsiteY344" fmla="*/ 536121 h 1059043"/>
                <a:gd name="connsiteX345" fmla="*/ 2490804 w 3024845"/>
                <a:gd name="connsiteY345" fmla="*/ 531797 h 1059043"/>
                <a:gd name="connsiteX346" fmla="*/ 2498911 w 3024845"/>
                <a:gd name="connsiteY346" fmla="*/ 531797 h 1059043"/>
                <a:gd name="connsiteX347" fmla="*/ 2502964 w 3024845"/>
                <a:gd name="connsiteY347" fmla="*/ 536121 h 1059043"/>
                <a:gd name="connsiteX348" fmla="*/ 2525258 w 3024845"/>
                <a:gd name="connsiteY348" fmla="*/ 536121 h 1059043"/>
                <a:gd name="connsiteX349" fmla="*/ 2525258 w 3024845"/>
                <a:gd name="connsiteY349" fmla="*/ 419385 h 1059043"/>
                <a:gd name="connsiteX350" fmla="*/ 2582005 w 3024845"/>
                <a:gd name="connsiteY350" fmla="*/ 408576 h 1059043"/>
                <a:gd name="connsiteX351" fmla="*/ 2582005 w 3024845"/>
                <a:gd name="connsiteY351" fmla="*/ 409657 h 1059043"/>
                <a:gd name="connsiteX352" fmla="*/ 2582005 w 3024845"/>
                <a:gd name="connsiteY352" fmla="*/ 417223 h 1059043"/>
                <a:gd name="connsiteX353" fmla="*/ 2608352 w 3024845"/>
                <a:gd name="connsiteY353" fmla="*/ 417223 h 1059043"/>
                <a:gd name="connsiteX354" fmla="*/ 2608352 w 3024845"/>
                <a:gd name="connsiteY354" fmla="*/ 672313 h 1059043"/>
                <a:gd name="connsiteX355" fmla="*/ 2630646 w 3024845"/>
                <a:gd name="connsiteY355" fmla="*/ 672313 h 1059043"/>
                <a:gd name="connsiteX356" fmla="*/ 2630646 w 3024845"/>
                <a:gd name="connsiteY356" fmla="*/ 667989 h 1059043"/>
                <a:gd name="connsiteX357" fmla="*/ 2642806 w 3024845"/>
                <a:gd name="connsiteY357" fmla="*/ 667989 h 1059043"/>
                <a:gd name="connsiteX358" fmla="*/ 2642806 w 3024845"/>
                <a:gd name="connsiteY358" fmla="*/ 672313 h 1059043"/>
                <a:gd name="connsiteX359" fmla="*/ 2667126 w 3024845"/>
                <a:gd name="connsiteY359" fmla="*/ 672313 h 1059043"/>
                <a:gd name="connsiteX360" fmla="*/ 2667126 w 3024845"/>
                <a:gd name="connsiteY360" fmla="*/ 659342 h 1059043"/>
                <a:gd name="connsiteX361" fmla="*/ 2695500 w 3024845"/>
                <a:gd name="connsiteY361" fmla="*/ 659342 h 1059043"/>
                <a:gd name="connsiteX362" fmla="*/ 2707660 w 3024845"/>
                <a:gd name="connsiteY362" fmla="*/ 655018 h 1059043"/>
                <a:gd name="connsiteX363" fmla="*/ 2727927 w 3024845"/>
                <a:gd name="connsiteY363" fmla="*/ 659342 h 1059043"/>
                <a:gd name="connsiteX364" fmla="*/ 2727927 w 3024845"/>
                <a:gd name="connsiteY364" fmla="*/ 642048 h 1059043"/>
                <a:gd name="connsiteX365" fmla="*/ 2736034 w 3024845"/>
                <a:gd name="connsiteY365" fmla="*/ 642048 h 1059043"/>
                <a:gd name="connsiteX366" fmla="*/ 2736034 w 3024845"/>
                <a:gd name="connsiteY366" fmla="*/ 629077 h 1059043"/>
                <a:gd name="connsiteX367" fmla="*/ 2792781 w 3024845"/>
                <a:gd name="connsiteY367" fmla="*/ 629077 h 1059043"/>
                <a:gd name="connsiteX368" fmla="*/ 2792781 w 3024845"/>
                <a:gd name="connsiteY368" fmla="*/ 598812 h 1059043"/>
                <a:gd name="connsiteX369" fmla="*/ 2811021 w 3024845"/>
                <a:gd name="connsiteY369" fmla="*/ 598812 h 1059043"/>
                <a:gd name="connsiteX370" fmla="*/ 2811021 w 3024845"/>
                <a:gd name="connsiteY370" fmla="*/ 592327 h 1059043"/>
                <a:gd name="connsiteX371" fmla="*/ 2823181 w 3024845"/>
                <a:gd name="connsiteY371" fmla="*/ 592327 h 1059043"/>
                <a:gd name="connsiteX372" fmla="*/ 2823181 w 3024845"/>
                <a:gd name="connsiteY372" fmla="*/ 598812 h 1059043"/>
                <a:gd name="connsiteX373" fmla="*/ 2839395 w 3024845"/>
                <a:gd name="connsiteY373" fmla="*/ 598812 h 1059043"/>
                <a:gd name="connsiteX374" fmla="*/ 2839395 w 3024845"/>
                <a:gd name="connsiteY374" fmla="*/ 648533 h 1059043"/>
                <a:gd name="connsiteX375" fmla="*/ 2871822 w 3024845"/>
                <a:gd name="connsiteY375" fmla="*/ 648533 h 1059043"/>
                <a:gd name="connsiteX376" fmla="*/ 2871822 w 3024845"/>
                <a:gd name="connsiteY376" fmla="*/ 622592 h 1059043"/>
                <a:gd name="connsiteX377" fmla="*/ 2910329 w 3024845"/>
                <a:gd name="connsiteY377" fmla="*/ 622592 h 1059043"/>
                <a:gd name="connsiteX378" fmla="*/ 2910329 w 3024845"/>
                <a:gd name="connsiteY378" fmla="*/ 592327 h 1059043"/>
                <a:gd name="connsiteX379" fmla="*/ 2958970 w 3024845"/>
                <a:gd name="connsiteY379" fmla="*/ 592327 h 1059043"/>
                <a:gd name="connsiteX380" fmla="*/ 2958970 w 3024845"/>
                <a:gd name="connsiteY380" fmla="*/ 703483 h 1059043"/>
                <a:gd name="connsiteX381" fmla="*/ 2958970 w 3024845"/>
                <a:gd name="connsiteY381" fmla="*/ 717262 h 1059043"/>
                <a:gd name="connsiteX382" fmla="*/ 3024845 w 3024845"/>
                <a:gd name="connsiteY382" fmla="*/ 717262 h 1059043"/>
                <a:gd name="connsiteX383" fmla="*/ 3024845 w 3024845"/>
                <a:gd name="connsiteY383" fmla="*/ 1059043 h 1059043"/>
                <a:gd name="connsiteX384" fmla="*/ 2054 w 3024845"/>
                <a:gd name="connsiteY384" fmla="*/ 1056710 h 1059043"/>
                <a:gd name="connsiteX385" fmla="*/ 0 w 3024845"/>
                <a:gd name="connsiteY385" fmla="*/ 622592 h 1059043"/>
                <a:gd name="connsiteX386" fmla="*/ 20267 w 3024845"/>
                <a:gd name="connsiteY386" fmla="*/ 622592 h 1059043"/>
                <a:gd name="connsiteX387" fmla="*/ 20774 w 3024845"/>
                <a:gd name="connsiteY387" fmla="*/ 621511 h 1059043"/>
                <a:gd name="connsiteX388" fmla="*/ 24320 w 3024845"/>
                <a:gd name="connsiteY388" fmla="*/ 613945 h 1059043"/>
                <a:gd name="connsiteX389" fmla="*/ 26094 w 3024845"/>
                <a:gd name="connsiteY389" fmla="*/ 614215 h 1059043"/>
                <a:gd name="connsiteX390" fmla="*/ 38507 w 3024845"/>
                <a:gd name="connsiteY390" fmla="*/ 616106 h 1059043"/>
                <a:gd name="connsiteX391" fmla="*/ 39014 w 3024845"/>
                <a:gd name="connsiteY391" fmla="*/ 617458 h 1059043"/>
                <a:gd name="connsiteX392" fmla="*/ 42560 w 3024845"/>
                <a:gd name="connsiteY392" fmla="*/ 626915 h 1059043"/>
                <a:gd name="connsiteX393" fmla="*/ 68907 w 3024845"/>
                <a:gd name="connsiteY393" fmla="*/ 629077 h 1059043"/>
                <a:gd name="connsiteX394" fmla="*/ 68907 w 3024845"/>
                <a:gd name="connsiteY394" fmla="*/ 505856 h 1059043"/>
                <a:gd name="connsiteX395" fmla="*/ 70934 w 3024845"/>
                <a:gd name="connsiteY395" fmla="*/ 505856 h 1059043"/>
                <a:gd name="connsiteX396" fmla="*/ 85121 w 3024845"/>
                <a:gd name="connsiteY396" fmla="*/ 505856 h 1059043"/>
                <a:gd name="connsiteX397" fmla="*/ 85121 w 3024845"/>
                <a:gd name="connsiteY397" fmla="*/ 369664 h 1059043"/>
                <a:gd name="connsiteX398" fmla="*/ 86894 w 3024845"/>
                <a:gd name="connsiteY398" fmla="*/ 369664 h 1059043"/>
                <a:gd name="connsiteX399" fmla="*/ 99308 w 3024845"/>
                <a:gd name="connsiteY399" fmla="*/ 369664 h 1059043"/>
                <a:gd name="connsiteX400" fmla="*/ 99308 w 3024845"/>
                <a:gd name="connsiteY400" fmla="*/ 255090 h 1059043"/>
                <a:gd name="connsiteX401" fmla="*/ 103361 w 3024845"/>
                <a:gd name="connsiteY401" fmla="*/ 226986 h 1059043"/>
                <a:gd name="connsiteX402" fmla="*/ 105388 w 3024845"/>
                <a:gd name="connsiteY402" fmla="*/ 226986 h 1059043"/>
                <a:gd name="connsiteX403" fmla="*/ 119575 w 3024845"/>
                <a:gd name="connsiteY40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66533 w 3024845"/>
                <a:gd name="connsiteY318" fmla="*/ 131868 h 1059043"/>
                <a:gd name="connsiteX319" fmla="*/ 2180720 w 3024845"/>
                <a:gd name="connsiteY319" fmla="*/ 555577 h 1059043"/>
                <a:gd name="connsiteX320" fmla="*/ 2245574 w 3024845"/>
                <a:gd name="connsiteY320" fmla="*/ 555577 h 1059043"/>
                <a:gd name="connsiteX321" fmla="*/ 2245574 w 3024845"/>
                <a:gd name="connsiteY321" fmla="*/ 631239 h 1059043"/>
                <a:gd name="connsiteX322" fmla="*/ 2253681 w 3024845"/>
                <a:gd name="connsiteY322" fmla="*/ 631239 h 1059043"/>
                <a:gd name="connsiteX323" fmla="*/ 2255708 w 3024845"/>
                <a:gd name="connsiteY323" fmla="*/ 624754 h 1059043"/>
                <a:gd name="connsiteX324" fmla="*/ 2261788 w 3024845"/>
                <a:gd name="connsiteY324" fmla="*/ 624754 h 1059043"/>
                <a:gd name="connsiteX325" fmla="*/ 2263815 w 3024845"/>
                <a:gd name="connsiteY325" fmla="*/ 633401 h 1059043"/>
                <a:gd name="connsiteX326" fmla="*/ 2275975 w 3024845"/>
                <a:gd name="connsiteY326" fmla="*/ 633401 h 1059043"/>
                <a:gd name="connsiteX327" fmla="*/ 2275975 w 3024845"/>
                <a:gd name="connsiteY327" fmla="*/ 626915 h 1059043"/>
                <a:gd name="connsiteX328" fmla="*/ 2298268 w 3024845"/>
                <a:gd name="connsiteY328" fmla="*/ 626915 h 1059043"/>
                <a:gd name="connsiteX329" fmla="*/ 2298268 w 3024845"/>
                <a:gd name="connsiteY329" fmla="*/ 633401 h 1059043"/>
                <a:gd name="connsiteX330" fmla="*/ 2318535 w 3024845"/>
                <a:gd name="connsiteY330" fmla="*/ 633401 h 1059043"/>
                <a:gd name="connsiteX331" fmla="*/ 2318535 w 3024845"/>
                <a:gd name="connsiteY331" fmla="*/ 678798 h 1059043"/>
                <a:gd name="connsiteX332" fmla="*/ 2332722 w 3024845"/>
                <a:gd name="connsiteY332" fmla="*/ 678798 h 1059043"/>
                <a:gd name="connsiteX333" fmla="*/ 2332722 w 3024845"/>
                <a:gd name="connsiteY333" fmla="*/ 665827 h 1059043"/>
                <a:gd name="connsiteX334" fmla="*/ 2348936 w 3024845"/>
                <a:gd name="connsiteY334" fmla="*/ 665827 h 1059043"/>
                <a:gd name="connsiteX335" fmla="*/ 2348936 w 3024845"/>
                <a:gd name="connsiteY335" fmla="*/ 486400 h 1059043"/>
                <a:gd name="connsiteX336" fmla="*/ 2355016 w 3024845"/>
                <a:gd name="connsiteY336" fmla="*/ 479914 h 1059043"/>
                <a:gd name="connsiteX337" fmla="*/ 2427977 w 3024845"/>
                <a:gd name="connsiteY337" fmla="*/ 479914 h 1059043"/>
                <a:gd name="connsiteX338" fmla="*/ 2427977 w 3024845"/>
                <a:gd name="connsiteY338" fmla="*/ 488562 h 1059043"/>
                <a:gd name="connsiteX339" fmla="*/ 2438110 w 3024845"/>
                <a:gd name="connsiteY339" fmla="*/ 488562 h 1059043"/>
                <a:gd name="connsiteX340" fmla="*/ 2438110 w 3024845"/>
                <a:gd name="connsiteY340" fmla="*/ 603136 h 1059043"/>
                <a:gd name="connsiteX341" fmla="*/ 2460404 w 3024845"/>
                <a:gd name="connsiteY341" fmla="*/ 603136 h 1059043"/>
                <a:gd name="connsiteX342" fmla="*/ 2460404 w 3024845"/>
                <a:gd name="connsiteY342" fmla="*/ 536121 h 1059043"/>
                <a:gd name="connsiteX343" fmla="*/ 2486751 w 3024845"/>
                <a:gd name="connsiteY343" fmla="*/ 536121 h 1059043"/>
                <a:gd name="connsiteX344" fmla="*/ 2490804 w 3024845"/>
                <a:gd name="connsiteY344" fmla="*/ 531797 h 1059043"/>
                <a:gd name="connsiteX345" fmla="*/ 2498911 w 3024845"/>
                <a:gd name="connsiteY345" fmla="*/ 531797 h 1059043"/>
                <a:gd name="connsiteX346" fmla="*/ 2502964 w 3024845"/>
                <a:gd name="connsiteY346" fmla="*/ 536121 h 1059043"/>
                <a:gd name="connsiteX347" fmla="*/ 2525258 w 3024845"/>
                <a:gd name="connsiteY347" fmla="*/ 536121 h 1059043"/>
                <a:gd name="connsiteX348" fmla="*/ 2525258 w 3024845"/>
                <a:gd name="connsiteY348" fmla="*/ 419385 h 1059043"/>
                <a:gd name="connsiteX349" fmla="*/ 2582005 w 3024845"/>
                <a:gd name="connsiteY349" fmla="*/ 408576 h 1059043"/>
                <a:gd name="connsiteX350" fmla="*/ 2582005 w 3024845"/>
                <a:gd name="connsiteY350" fmla="*/ 409657 h 1059043"/>
                <a:gd name="connsiteX351" fmla="*/ 2582005 w 3024845"/>
                <a:gd name="connsiteY351" fmla="*/ 417223 h 1059043"/>
                <a:gd name="connsiteX352" fmla="*/ 2608352 w 3024845"/>
                <a:gd name="connsiteY352" fmla="*/ 417223 h 1059043"/>
                <a:gd name="connsiteX353" fmla="*/ 2608352 w 3024845"/>
                <a:gd name="connsiteY353" fmla="*/ 672313 h 1059043"/>
                <a:gd name="connsiteX354" fmla="*/ 2630646 w 3024845"/>
                <a:gd name="connsiteY354" fmla="*/ 672313 h 1059043"/>
                <a:gd name="connsiteX355" fmla="*/ 2630646 w 3024845"/>
                <a:gd name="connsiteY355" fmla="*/ 667989 h 1059043"/>
                <a:gd name="connsiteX356" fmla="*/ 2642806 w 3024845"/>
                <a:gd name="connsiteY356" fmla="*/ 667989 h 1059043"/>
                <a:gd name="connsiteX357" fmla="*/ 2642806 w 3024845"/>
                <a:gd name="connsiteY357" fmla="*/ 672313 h 1059043"/>
                <a:gd name="connsiteX358" fmla="*/ 2667126 w 3024845"/>
                <a:gd name="connsiteY358" fmla="*/ 672313 h 1059043"/>
                <a:gd name="connsiteX359" fmla="*/ 2667126 w 3024845"/>
                <a:gd name="connsiteY359" fmla="*/ 659342 h 1059043"/>
                <a:gd name="connsiteX360" fmla="*/ 2695500 w 3024845"/>
                <a:gd name="connsiteY360" fmla="*/ 659342 h 1059043"/>
                <a:gd name="connsiteX361" fmla="*/ 2707660 w 3024845"/>
                <a:gd name="connsiteY361" fmla="*/ 655018 h 1059043"/>
                <a:gd name="connsiteX362" fmla="*/ 2727927 w 3024845"/>
                <a:gd name="connsiteY362" fmla="*/ 659342 h 1059043"/>
                <a:gd name="connsiteX363" fmla="*/ 2727927 w 3024845"/>
                <a:gd name="connsiteY363" fmla="*/ 642048 h 1059043"/>
                <a:gd name="connsiteX364" fmla="*/ 2736034 w 3024845"/>
                <a:gd name="connsiteY364" fmla="*/ 642048 h 1059043"/>
                <a:gd name="connsiteX365" fmla="*/ 2736034 w 3024845"/>
                <a:gd name="connsiteY365" fmla="*/ 629077 h 1059043"/>
                <a:gd name="connsiteX366" fmla="*/ 2792781 w 3024845"/>
                <a:gd name="connsiteY366" fmla="*/ 629077 h 1059043"/>
                <a:gd name="connsiteX367" fmla="*/ 2792781 w 3024845"/>
                <a:gd name="connsiteY367" fmla="*/ 598812 h 1059043"/>
                <a:gd name="connsiteX368" fmla="*/ 2811021 w 3024845"/>
                <a:gd name="connsiteY368" fmla="*/ 598812 h 1059043"/>
                <a:gd name="connsiteX369" fmla="*/ 2811021 w 3024845"/>
                <a:gd name="connsiteY369" fmla="*/ 592327 h 1059043"/>
                <a:gd name="connsiteX370" fmla="*/ 2823181 w 3024845"/>
                <a:gd name="connsiteY370" fmla="*/ 592327 h 1059043"/>
                <a:gd name="connsiteX371" fmla="*/ 2823181 w 3024845"/>
                <a:gd name="connsiteY371" fmla="*/ 598812 h 1059043"/>
                <a:gd name="connsiteX372" fmla="*/ 2839395 w 3024845"/>
                <a:gd name="connsiteY372" fmla="*/ 598812 h 1059043"/>
                <a:gd name="connsiteX373" fmla="*/ 2839395 w 3024845"/>
                <a:gd name="connsiteY373" fmla="*/ 648533 h 1059043"/>
                <a:gd name="connsiteX374" fmla="*/ 2871822 w 3024845"/>
                <a:gd name="connsiteY374" fmla="*/ 648533 h 1059043"/>
                <a:gd name="connsiteX375" fmla="*/ 2871822 w 3024845"/>
                <a:gd name="connsiteY375" fmla="*/ 622592 h 1059043"/>
                <a:gd name="connsiteX376" fmla="*/ 2910329 w 3024845"/>
                <a:gd name="connsiteY376" fmla="*/ 622592 h 1059043"/>
                <a:gd name="connsiteX377" fmla="*/ 2910329 w 3024845"/>
                <a:gd name="connsiteY377" fmla="*/ 592327 h 1059043"/>
                <a:gd name="connsiteX378" fmla="*/ 2958970 w 3024845"/>
                <a:gd name="connsiteY378" fmla="*/ 592327 h 1059043"/>
                <a:gd name="connsiteX379" fmla="*/ 2958970 w 3024845"/>
                <a:gd name="connsiteY379" fmla="*/ 703483 h 1059043"/>
                <a:gd name="connsiteX380" fmla="*/ 2958970 w 3024845"/>
                <a:gd name="connsiteY380" fmla="*/ 717262 h 1059043"/>
                <a:gd name="connsiteX381" fmla="*/ 3024845 w 3024845"/>
                <a:gd name="connsiteY381" fmla="*/ 717262 h 1059043"/>
                <a:gd name="connsiteX382" fmla="*/ 3024845 w 3024845"/>
                <a:gd name="connsiteY382" fmla="*/ 1059043 h 1059043"/>
                <a:gd name="connsiteX383" fmla="*/ 2054 w 3024845"/>
                <a:gd name="connsiteY383" fmla="*/ 1056710 h 1059043"/>
                <a:gd name="connsiteX384" fmla="*/ 0 w 3024845"/>
                <a:gd name="connsiteY384" fmla="*/ 622592 h 1059043"/>
                <a:gd name="connsiteX385" fmla="*/ 20267 w 3024845"/>
                <a:gd name="connsiteY385" fmla="*/ 622592 h 1059043"/>
                <a:gd name="connsiteX386" fmla="*/ 20774 w 3024845"/>
                <a:gd name="connsiteY386" fmla="*/ 621511 h 1059043"/>
                <a:gd name="connsiteX387" fmla="*/ 24320 w 3024845"/>
                <a:gd name="connsiteY387" fmla="*/ 613945 h 1059043"/>
                <a:gd name="connsiteX388" fmla="*/ 26094 w 3024845"/>
                <a:gd name="connsiteY388" fmla="*/ 614215 h 1059043"/>
                <a:gd name="connsiteX389" fmla="*/ 38507 w 3024845"/>
                <a:gd name="connsiteY389" fmla="*/ 616106 h 1059043"/>
                <a:gd name="connsiteX390" fmla="*/ 39014 w 3024845"/>
                <a:gd name="connsiteY390" fmla="*/ 617458 h 1059043"/>
                <a:gd name="connsiteX391" fmla="*/ 42560 w 3024845"/>
                <a:gd name="connsiteY391" fmla="*/ 626915 h 1059043"/>
                <a:gd name="connsiteX392" fmla="*/ 68907 w 3024845"/>
                <a:gd name="connsiteY392" fmla="*/ 629077 h 1059043"/>
                <a:gd name="connsiteX393" fmla="*/ 68907 w 3024845"/>
                <a:gd name="connsiteY393" fmla="*/ 505856 h 1059043"/>
                <a:gd name="connsiteX394" fmla="*/ 70934 w 3024845"/>
                <a:gd name="connsiteY394" fmla="*/ 505856 h 1059043"/>
                <a:gd name="connsiteX395" fmla="*/ 85121 w 3024845"/>
                <a:gd name="connsiteY395" fmla="*/ 505856 h 1059043"/>
                <a:gd name="connsiteX396" fmla="*/ 85121 w 3024845"/>
                <a:gd name="connsiteY396" fmla="*/ 369664 h 1059043"/>
                <a:gd name="connsiteX397" fmla="*/ 86894 w 3024845"/>
                <a:gd name="connsiteY397" fmla="*/ 369664 h 1059043"/>
                <a:gd name="connsiteX398" fmla="*/ 99308 w 3024845"/>
                <a:gd name="connsiteY398" fmla="*/ 369664 h 1059043"/>
                <a:gd name="connsiteX399" fmla="*/ 99308 w 3024845"/>
                <a:gd name="connsiteY399" fmla="*/ 255090 h 1059043"/>
                <a:gd name="connsiteX400" fmla="*/ 103361 w 3024845"/>
                <a:gd name="connsiteY400" fmla="*/ 226986 h 1059043"/>
                <a:gd name="connsiteX401" fmla="*/ 105388 w 3024845"/>
                <a:gd name="connsiteY401" fmla="*/ 226986 h 1059043"/>
                <a:gd name="connsiteX402" fmla="*/ 119575 w 3024845"/>
                <a:gd name="connsiteY40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80720 w 3024845"/>
                <a:gd name="connsiteY318" fmla="*/ 555577 h 1059043"/>
                <a:gd name="connsiteX319" fmla="*/ 2245574 w 3024845"/>
                <a:gd name="connsiteY319" fmla="*/ 555577 h 1059043"/>
                <a:gd name="connsiteX320" fmla="*/ 2245574 w 3024845"/>
                <a:gd name="connsiteY320" fmla="*/ 631239 h 1059043"/>
                <a:gd name="connsiteX321" fmla="*/ 2253681 w 3024845"/>
                <a:gd name="connsiteY321" fmla="*/ 631239 h 1059043"/>
                <a:gd name="connsiteX322" fmla="*/ 2255708 w 3024845"/>
                <a:gd name="connsiteY322" fmla="*/ 624754 h 1059043"/>
                <a:gd name="connsiteX323" fmla="*/ 2261788 w 3024845"/>
                <a:gd name="connsiteY323" fmla="*/ 624754 h 1059043"/>
                <a:gd name="connsiteX324" fmla="*/ 2263815 w 3024845"/>
                <a:gd name="connsiteY324" fmla="*/ 633401 h 1059043"/>
                <a:gd name="connsiteX325" fmla="*/ 2275975 w 3024845"/>
                <a:gd name="connsiteY325" fmla="*/ 633401 h 1059043"/>
                <a:gd name="connsiteX326" fmla="*/ 2275975 w 3024845"/>
                <a:gd name="connsiteY326" fmla="*/ 626915 h 1059043"/>
                <a:gd name="connsiteX327" fmla="*/ 2298268 w 3024845"/>
                <a:gd name="connsiteY327" fmla="*/ 626915 h 1059043"/>
                <a:gd name="connsiteX328" fmla="*/ 2298268 w 3024845"/>
                <a:gd name="connsiteY328" fmla="*/ 633401 h 1059043"/>
                <a:gd name="connsiteX329" fmla="*/ 2318535 w 3024845"/>
                <a:gd name="connsiteY329" fmla="*/ 633401 h 1059043"/>
                <a:gd name="connsiteX330" fmla="*/ 2318535 w 3024845"/>
                <a:gd name="connsiteY330" fmla="*/ 678798 h 1059043"/>
                <a:gd name="connsiteX331" fmla="*/ 2332722 w 3024845"/>
                <a:gd name="connsiteY331" fmla="*/ 678798 h 1059043"/>
                <a:gd name="connsiteX332" fmla="*/ 2332722 w 3024845"/>
                <a:gd name="connsiteY332" fmla="*/ 665827 h 1059043"/>
                <a:gd name="connsiteX333" fmla="*/ 2348936 w 3024845"/>
                <a:gd name="connsiteY333" fmla="*/ 665827 h 1059043"/>
                <a:gd name="connsiteX334" fmla="*/ 2348936 w 3024845"/>
                <a:gd name="connsiteY334" fmla="*/ 486400 h 1059043"/>
                <a:gd name="connsiteX335" fmla="*/ 2355016 w 3024845"/>
                <a:gd name="connsiteY335" fmla="*/ 479914 h 1059043"/>
                <a:gd name="connsiteX336" fmla="*/ 2427977 w 3024845"/>
                <a:gd name="connsiteY336" fmla="*/ 479914 h 1059043"/>
                <a:gd name="connsiteX337" fmla="*/ 2427977 w 3024845"/>
                <a:gd name="connsiteY337" fmla="*/ 488562 h 1059043"/>
                <a:gd name="connsiteX338" fmla="*/ 2438110 w 3024845"/>
                <a:gd name="connsiteY338" fmla="*/ 488562 h 1059043"/>
                <a:gd name="connsiteX339" fmla="*/ 2438110 w 3024845"/>
                <a:gd name="connsiteY339" fmla="*/ 603136 h 1059043"/>
                <a:gd name="connsiteX340" fmla="*/ 2460404 w 3024845"/>
                <a:gd name="connsiteY340" fmla="*/ 603136 h 1059043"/>
                <a:gd name="connsiteX341" fmla="*/ 2460404 w 3024845"/>
                <a:gd name="connsiteY341" fmla="*/ 536121 h 1059043"/>
                <a:gd name="connsiteX342" fmla="*/ 2486751 w 3024845"/>
                <a:gd name="connsiteY342" fmla="*/ 536121 h 1059043"/>
                <a:gd name="connsiteX343" fmla="*/ 2490804 w 3024845"/>
                <a:gd name="connsiteY343" fmla="*/ 531797 h 1059043"/>
                <a:gd name="connsiteX344" fmla="*/ 2498911 w 3024845"/>
                <a:gd name="connsiteY344" fmla="*/ 531797 h 1059043"/>
                <a:gd name="connsiteX345" fmla="*/ 2502964 w 3024845"/>
                <a:gd name="connsiteY345" fmla="*/ 536121 h 1059043"/>
                <a:gd name="connsiteX346" fmla="*/ 2525258 w 3024845"/>
                <a:gd name="connsiteY346" fmla="*/ 536121 h 1059043"/>
                <a:gd name="connsiteX347" fmla="*/ 2525258 w 3024845"/>
                <a:gd name="connsiteY347" fmla="*/ 419385 h 1059043"/>
                <a:gd name="connsiteX348" fmla="*/ 2582005 w 3024845"/>
                <a:gd name="connsiteY348" fmla="*/ 408576 h 1059043"/>
                <a:gd name="connsiteX349" fmla="*/ 2582005 w 3024845"/>
                <a:gd name="connsiteY349" fmla="*/ 409657 h 1059043"/>
                <a:gd name="connsiteX350" fmla="*/ 2582005 w 3024845"/>
                <a:gd name="connsiteY350" fmla="*/ 417223 h 1059043"/>
                <a:gd name="connsiteX351" fmla="*/ 2608352 w 3024845"/>
                <a:gd name="connsiteY351" fmla="*/ 417223 h 1059043"/>
                <a:gd name="connsiteX352" fmla="*/ 2608352 w 3024845"/>
                <a:gd name="connsiteY352" fmla="*/ 672313 h 1059043"/>
                <a:gd name="connsiteX353" fmla="*/ 2630646 w 3024845"/>
                <a:gd name="connsiteY353" fmla="*/ 672313 h 1059043"/>
                <a:gd name="connsiteX354" fmla="*/ 2630646 w 3024845"/>
                <a:gd name="connsiteY354" fmla="*/ 667989 h 1059043"/>
                <a:gd name="connsiteX355" fmla="*/ 2642806 w 3024845"/>
                <a:gd name="connsiteY355" fmla="*/ 667989 h 1059043"/>
                <a:gd name="connsiteX356" fmla="*/ 2642806 w 3024845"/>
                <a:gd name="connsiteY356" fmla="*/ 672313 h 1059043"/>
                <a:gd name="connsiteX357" fmla="*/ 2667126 w 3024845"/>
                <a:gd name="connsiteY357" fmla="*/ 672313 h 1059043"/>
                <a:gd name="connsiteX358" fmla="*/ 2667126 w 3024845"/>
                <a:gd name="connsiteY358" fmla="*/ 659342 h 1059043"/>
                <a:gd name="connsiteX359" fmla="*/ 2695500 w 3024845"/>
                <a:gd name="connsiteY359" fmla="*/ 659342 h 1059043"/>
                <a:gd name="connsiteX360" fmla="*/ 2707660 w 3024845"/>
                <a:gd name="connsiteY360" fmla="*/ 655018 h 1059043"/>
                <a:gd name="connsiteX361" fmla="*/ 2727927 w 3024845"/>
                <a:gd name="connsiteY361" fmla="*/ 659342 h 1059043"/>
                <a:gd name="connsiteX362" fmla="*/ 2727927 w 3024845"/>
                <a:gd name="connsiteY362" fmla="*/ 642048 h 1059043"/>
                <a:gd name="connsiteX363" fmla="*/ 2736034 w 3024845"/>
                <a:gd name="connsiteY363" fmla="*/ 642048 h 1059043"/>
                <a:gd name="connsiteX364" fmla="*/ 2736034 w 3024845"/>
                <a:gd name="connsiteY364" fmla="*/ 629077 h 1059043"/>
                <a:gd name="connsiteX365" fmla="*/ 2792781 w 3024845"/>
                <a:gd name="connsiteY365" fmla="*/ 629077 h 1059043"/>
                <a:gd name="connsiteX366" fmla="*/ 2792781 w 3024845"/>
                <a:gd name="connsiteY366" fmla="*/ 598812 h 1059043"/>
                <a:gd name="connsiteX367" fmla="*/ 2811021 w 3024845"/>
                <a:gd name="connsiteY367" fmla="*/ 598812 h 1059043"/>
                <a:gd name="connsiteX368" fmla="*/ 2811021 w 3024845"/>
                <a:gd name="connsiteY368" fmla="*/ 592327 h 1059043"/>
                <a:gd name="connsiteX369" fmla="*/ 2823181 w 3024845"/>
                <a:gd name="connsiteY369" fmla="*/ 592327 h 1059043"/>
                <a:gd name="connsiteX370" fmla="*/ 2823181 w 3024845"/>
                <a:gd name="connsiteY370" fmla="*/ 598812 h 1059043"/>
                <a:gd name="connsiteX371" fmla="*/ 2839395 w 3024845"/>
                <a:gd name="connsiteY371" fmla="*/ 598812 h 1059043"/>
                <a:gd name="connsiteX372" fmla="*/ 2839395 w 3024845"/>
                <a:gd name="connsiteY372" fmla="*/ 648533 h 1059043"/>
                <a:gd name="connsiteX373" fmla="*/ 2871822 w 3024845"/>
                <a:gd name="connsiteY373" fmla="*/ 648533 h 1059043"/>
                <a:gd name="connsiteX374" fmla="*/ 2871822 w 3024845"/>
                <a:gd name="connsiteY374" fmla="*/ 622592 h 1059043"/>
                <a:gd name="connsiteX375" fmla="*/ 2910329 w 3024845"/>
                <a:gd name="connsiteY375" fmla="*/ 622592 h 1059043"/>
                <a:gd name="connsiteX376" fmla="*/ 2910329 w 3024845"/>
                <a:gd name="connsiteY376" fmla="*/ 592327 h 1059043"/>
                <a:gd name="connsiteX377" fmla="*/ 2958970 w 3024845"/>
                <a:gd name="connsiteY377" fmla="*/ 592327 h 1059043"/>
                <a:gd name="connsiteX378" fmla="*/ 2958970 w 3024845"/>
                <a:gd name="connsiteY378" fmla="*/ 703483 h 1059043"/>
                <a:gd name="connsiteX379" fmla="*/ 2958970 w 3024845"/>
                <a:gd name="connsiteY379" fmla="*/ 717262 h 1059043"/>
                <a:gd name="connsiteX380" fmla="*/ 3024845 w 3024845"/>
                <a:gd name="connsiteY380" fmla="*/ 717262 h 1059043"/>
                <a:gd name="connsiteX381" fmla="*/ 3024845 w 3024845"/>
                <a:gd name="connsiteY381" fmla="*/ 1059043 h 1059043"/>
                <a:gd name="connsiteX382" fmla="*/ 2054 w 3024845"/>
                <a:gd name="connsiteY382" fmla="*/ 1056710 h 1059043"/>
                <a:gd name="connsiteX383" fmla="*/ 0 w 3024845"/>
                <a:gd name="connsiteY383" fmla="*/ 622592 h 1059043"/>
                <a:gd name="connsiteX384" fmla="*/ 20267 w 3024845"/>
                <a:gd name="connsiteY384" fmla="*/ 622592 h 1059043"/>
                <a:gd name="connsiteX385" fmla="*/ 20774 w 3024845"/>
                <a:gd name="connsiteY385" fmla="*/ 621511 h 1059043"/>
                <a:gd name="connsiteX386" fmla="*/ 24320 w 3024845"/>
                <a:gd name="connsiteY386" fmla="*/ 613945 h 1059043"/>
                <a:gd name="connsiteX387" fmla="*/ 26094 w 3024845"/>
                <a:gd name="connsiteY387" fmla="*/ 614215 h 1059043"/>
                <a:gd name="connsiteX388" fmla="*/ 38507 w 3024845"/>
                <a:gd name="connsiteY388" fmla="*/ 616106 h 1059043"/>
                <a:gd name="connsiteX389" fmla="*/ 39014 w 3024845"/>
                <a:gd name="connsiteY389" fmla="*/ 617458 h 1059043"/>
                <a:gd name="connsiteX390" fmla="*/ 42560 w 3024845"/>
                <a:gd name="connsiteY390" fmla="*/ 626915 h 1059043"/>
                <a:gd name="connsiteX391" fmla="*/ 68907 w 3024845"/>
                <a:gd name="connsiteY391" fmla="*/ 629077 h 1059043"/>
                <a:gd name="connsiteX392" fmla="*/ 68907 w 3024845"/>
                <a:gd name="connsiteY392" fmla="*/ 505856 h 1059043"/>
                <a:gd name="connsiteX393" fmla="*/ 70934 w 3024845"/>
                <a:gd name="connsiteY393" fmla="*/ 505856 h 1059043"/>
                <a:gd name="connsiteX394" fmla="*/ 85121 w 3024845"/>
                <a:gd name="connsiteY394" fmla="*/ 505856 h 1059043"/>
                <a:gd name="connsiteX395" fmla="*/ 85121 w 3024845"/>
                <a:gd name="connsiteY395" fmla="*/ 369664 h 1059043"/>
                <a:gd name="connsiteX396" fmla="*/ 86894 w 3024845"/>
                <a:gd name="connsiteY396" fmla="*/ 369664 h 1059043"/>
                <a:gd name="connsiteX397" fmla="*/ 99308 w 3024845"/>
                <a:gd name="connsiteY397" fmla="*/ 369664 h 1059043"/>
                <a:gd name="connsiteX398" fmla="*/ 99308 w 3024845"/>
                <a:gd name="connsiteY398" fmla="*/ 255090 h 1059043"/>
                <a:gd name="connsiteX399" fmla="*/ 103361 w 3024845"/>
                <a:gd name="connsiteY399" fmla="*/ 226986 h 1059043"/>
                <a:gd name="connsiteX400" fmla="*/ 105388 w 3024845"/>
                <a:gd name="connsiteY400" fmla="*/ 226986 h 1059043"/>
                <a:gd name="connsiteX401" fmla="*/ 119575 w 3024845"/>
                <a:gd name="connsiteY40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8560 w 3024845"/>
                <a:gd name="connsiteY316" fmla="*/ 125383 h 1059043"/>
                <a:gd name="connsiteX317" fmla="*/ 2180720 w 3024845"/>
                <a:gd name="connsiteY317" fmla="*/ 555577 h 1059043"/>
                <a:gd name="connsiteX318" fmla="*/ 2245574 w 3024845"/>
                <a:gd name="connsiteY318" fmla="*/ 555577 h 1059043"/>
                <a:gd name="connsiteX319" fmla="*/ 2245574 w 3024845"/>
                <a:gd name="connsiteY319" fmla="*/ 631239 h 1059043"/>
                <a:gd name="connsiteX320" fmla="*/ 2253681 w 3024845"/>
                <a:gd name="connsiteY320" fmla="*/ 631239 h 1059043"/>
                <a:gd name="connsiteX321" fmla="*/ 2255708 w 3024845"/>
                <a:gd name="connsiteY321" fmla="*/ 624754 h 1059043"/>
                <a:gd name="connsiteX322" fmla="*/ 2261788 w 3024845"/>
                <a:gd name="connsiteY322" fmla="*/ 624754 h 1059043"/>
                <a:gd name="connsiteX323" fmla="*/ 2263815 w 3024845"/>
                <a:gd name="connsiteY323" fmla="*/ 633401 h 1059043"/>
                <a:gd name="connsiteX324" fmla="*/ 2275975 w 3024845"/>
                <a:gd name="connsiteY324" fmla="*/ 633401 h 1059043"/>
                <a:gd name="connsiteX325" fmla="*/ 2275975 w 3024845"/>
                <a:gd name="connsiteY325" fmla="*/ 626915 h 1059043"/>
                <a:gd name="connsiteX326" fmla="*/ 2298268 w 3024845"/>
                <a:gd name="connsiteY326" fmla="*/ 626915 h 1059043"/>
                <a:gd name="connsiteX327" fmla="*/ 2298268 w 3024845"/>
                <a:gd name="connsiteY327" fmla="*/ 633401 h 1059043"/>
                <a:gd name="connsiteX328" fmla="*/ 2318535 w 3024845"/>
                <a:gd name="connsiteY328" fmla="*/ 633401 h 1059043"/>
                <a:gd name="connsiteX329" fmla="*/ 2318535 w 3024845"/>
                <a:gd name="connsiteY329" fmla="*/ 678798 h 1059043"/>
                <a:gd name="connsiteX330" fmla="*/ 2332722 w 3024845"/>
                <a:gd name="connsiteY330" fmla="*/ 678798 h 1059043"/>
                <a:gd name="connsiteX331" fmla="*/ 2332722 w 3024845"/>
                <a:gd name="connsiteY331" fmla="*/ 665827 h 1059043"/>
                <a:gd name="connsiteX332" fmla="*/ 2348936 w 3024845"/>
                <a:gd name="connsiteY332" fmla="*/ 665827 h 1059043"/>
                <a:gd name="connsiteX333" fmla="*/ 2348936 w 3024845"/>
                <a:gd name="connsiteY333" fmla="*/ 486400 h 1059043"/>
                <a:gd name="connsiteX334" fmla="*/ 2355016 w 3024845"/>
                <a:gd name="connsiteY334" fmla="*/ 479914 h 1059043"/>
                <a:gd name="connsiteX335" fmla="*/ 2427977 w 3024845"/>
                <a:gd name="connsiteY335" fmla="*/ 479914 h 1059043"/>
                <a:gd name="connsiteX336" fmla="*/ 2427977 w 3024845"/>
                <a:gd name="connsiteY336" fmla="*/ 488562 h 1059043"/>
                <a:gd name="connsiteX337" fmla="*/ 2438110 w 3024845"/>
                <a:gd name="connsiteY337" fmla="*/ 488562 h 1059043"/>
                <a:gd name="connsiteX338" fmla="*/ 2438110 w 3024845"/>
                <a:gd name="connsiteY338" fmla="*/ 603136 h 1059043"/>
                <a:gd name="connsiteX339" fmla="*/ 2460404 w 3024845"/>
                <a:gd name="connsiteY339" fmla="*/ 603136 h 1059043"/>
                <a:gd name="connsiteX340" fmla="*/ 2460404 w 3024845"/>
                <a:gd name="connsiteY340" fmla="*/ 536121 h 1059043"/>
                <a:gd name="connsiteX341" fmla="*/ 2486751 w 3024845"/>
                <a:gd name="connsiteY341" fmla="*/ 536121 h 1059043"/>
                <a:gd name="connsiteX342" fmla="*/ 2490804 w 3024845"/>
                <a:gd name="connsiteY342" fmla="*/ 531797 h 1059043"/>
                <a:gd name="connsiteX343" fmla="*/ 2498911 w 3024845"/>
                <a:gd name="connsiteY343" fmla="*/ 531797 h 1059043"/>
                <a:gd name="connsiteX344" fmla="*/ 2502964 w 3024845"/>
                <a:gd name="connsiteY344" fmla="*/ 536121 h 1059043"/>
                <a:gd name="connsiteX345" fmla="*/ 2525258 w 3024845"/>
                <a:gd name="connsiteY345" fmla="*/ 536121 h 1059043"/>
                <a:gd name="connsiteX346" fmla="*/ 2525258 w 3024845"/>
                <a:gd name="connsiteY346" fmla="*/ 419385 h 1059043"/>
                <a:gd name="connsiteX347" fmla="*/ 2582005 w 3024845"/>
                <a:gd name="connsiteY347" fmla="*/ 408576 h 1059043"/>
                <a:gd name="connsiteX348" fmla="*/ 2582005 w 3024845"/>
                <a:gd name="connsiteY348" fmla="*/ 409657 h 1059043"/>
                <a:gd name="connsiteX349" fmla="*/ 2582005 w 3024845"/>
                <a:gd name="connsiteY349" fmla="*/ 417223 h 1059043"/>
                <a:gd name="connsiteX350" fmla="*/ 2608352 w 3024845"/>
                <a:gd name="connsiteY350" fmla="*/ 417223 h 1059043"/>
                <a:gd name="connsiteX351" fmla="*/ 2608352 w 3024845"/>
                <a:gd name="connsiteY351" fmla="*/ 672313 h 1059043"/>
                <a:gd name="connsiteX352" fmla="*/ 2630646 w 3024845"/>
                <a:gd name="connsiteY352" fmla="*/ 672313 h 1059043"/>
                <a:gd name="connsiteX353" fmla="*/ 2630646 w 3024845"/>
                <a:gd name="connsiteY353" fmla="*/ 667989 h 1059043"/>
                <a:gd name="connsiteX354" fmla="*/ 2642806 w 3024845"/>
                <a:gd name="connsiteY354" fmla="*/ 667989 h 1059043"/>
                <a:gd name="connsiteX355" fmla="*/ 2642806 w 3024845"/>
                <a:gd name="connsiteY355" fmla="*/ 672313 h 1059043"/>
                <a:gd name="connsiteX356" fmla="*/ 2667126 w 3024845"/>
                <a:gd name="connsiteY356" fmla="*/ 672313 h 1059043"/>
                <a:gd name="connsiteX357" fmla="*/ 2667126 w 3024845"/>
                <a:gd name="connsiteY357" fmla="*/ 659342 h 1059043"/>
                <a:gd name="connsiteX358" fmla="*/ 2695500 w 3024845"/>
                <a:gd name="connsiteY358" fmla="*/ 659342 h 1059043"/>
                <a:gd name="connsiteX359" fmla="*/ 2707660 w 3024845"/>
                <a:gd name="connsiteY359" fmla="*/ 655018 h 1059043"/>
                <a:gd name="connsiteX360" fmla="*/ 2727927 w 3024845"/>
                <a:gd name="connsiteY360" fmla="*/ 659342 h 1059043"/>
                <a:gd name="connsiteX361" fmla="*/ 2727927 w 3024845"/>
                <a:gd name="connsiteY361" fmla="*/ 642048 h 1059043"/>
                <a:gd name="connsiteX362" fmla="*/ 2736034 w 3024845"/>
                <a:gd name="connsiteY362" fmla="*/ 642048 h 1059043"/>
                <a:gd name="connsiteX363" fmla="*/ 2736034 w 3024845"/>
                <a:gd name="connsiteY363" fmla="*/ 629077 h 1059043"/>
                <a:gd name="connsiteX364" fmla="*/ 2792781 w 3024845"/>
                <a:gd name="connsiteY364" fmla="*/ 629077 h 1059043"/>
                <a:gd name="connsiteX365" fmla="*/ 2792781 w 3024845"/>
                <a:gd name="connsiteY365" fmla="*/ 598812 h 1059043"/>
                <a:gd name="connsiteX366" fmla="*/ 2811021 w 3024845"/>
                <a:gd name="connsiteY366" fmla="*/ 598812 h 1059043"/>
                <a:gd name="connsiteX367" fmla="*/ 2811021 w 3024845"/>
                <a:gd name="connsiteY367" fmla="*/ 592327 h 1059043"/>
                <a:gd name="connsiteX368" fmla="*/ 2823181 w 3024845"/>
                <a:gd name="connsiteY368" fmla="*/ 592327 h 1059043"/>
                <a:gd name="connsiteX369" fmla="*/ 2823181 w 3024845"/>
                <a:gd name="connsiteY369" fmla="*/ 598812 h 1059043"/>
                <a:gd name="connsiteX370" fmla="*/ 2839395 w 3024845"/>
                <a:gd name="connsiteY370" fmla="*/ 598812 h 1059043"/>
                <a:gd name="connsiteX371" fmla="*/ 2839395 w 3024845"/>
                <a:gd name="connsiteY371" fmla="*/ 648533 h 1059043"/>
                <a:gd name="connsiteX372" fmla="*/ 2871822 w 3024845"/>
                <a:gd name="connsiteY372" fmla="*/ 648533 h 1059043"/>
                <a:gd name="connsiteX373" fmla="*/ 2871822 w 3024845"/>
                <a:gd name="connsiteY373" fmla="*/ 622592 h 1059043"/>
                <a:gd name="connsiteX374" fmla="*/ 2910329 w 3024845"/>
                <a:gd name="connsiteY374" fmla="*/ 622592 h 1059043"/>
                <a:gd name="connsiteX375" fmla="*/ 2910329 w 3024845"/>
                <a:gd name="connsiteY375" fmla="*/ 592327 h 1059043"/>
                <a:gd name="connsiteX376" fmla="*/ 2958970 w 3024845"/>
                <a:gd name="connsiteY376" fmla="*/ 592327 h 1059043"/>
                <a:gd name="connsiteX377" fmla="*/ 2958970 w 3024845"/>
                <a:gd name="connsiteY377" fmla="*/ 703483 h 1059043"/>
                <a:gd name="connsiteX378" fmla="*/ 2958970 w 3024845"/>
                <a:gd name="connsiteY378" fmla="*/ 717262 h 1059043"/>
                <a:gd name="connsiteX379" fmla="*/ 3024845 w 3024845"/>
                <a:gd name="connsiteY379" fmla="*/ 717262 h 1059043"/>
                <a:gd name="connsiteX380" fmla="*/ 3024845 w 3024845"/>
                <a:gd name="connsiteY380" fmla="*/ 1059043 h 1059043"/>
                <a:gd name="connsiteX381" fmla="*/ 2054 w 3024845"/>
                <a:gd name="connsiteY381" fmla="*/ 1056710 h 1059043"/>
                <a:gd name="connsiteX382" fmla="*/ 0 w 3024845"/>
                <a:gd name="connsiteY382" fmla="*/ 622592 h 1059043"/>
                <a:gd name="connsiteX383" fmla="*/ 20267 w 3024845"/>
                <a:gd name="connsiteY383" fmla="*/ 622592 h 1059043"/>
                <a:gd name="connsiteX384" fmla="*/ 20774 w 3024845"/>
                <a:gd name="connsiteY384" fmla="*/ 621511 h 1059043"/>
                <a:gd name="connsiteX385" fmla="*/ 24320 w 3024845"/>
                <a:gd name="connsiteY385" fmla="*/ 613945 h 1059043"/>
                <a:gd name="connsiteX386" fmla="*/ 26094 w 3024845"/>
                <a:gd name="connsiteY386" fmla="*/ 614215 h 1059043"/>
                <a:gd name="connsiteX387" fmla="*/ 38507 w 3024845"/>
                <a:gd name="connsiteY387" fmla="*/ 616106 h 1059043"/>
                <a:gd name="connsiteX388" fmla="*/ 39014 w 3024845"/>
                <a:gd name="connsiteY388" fmla="*/ 617458 h 1059043"/>
                <a:gd name="connsiteX389" fmla="*/ 42560 w 3024845"/>
                <a:gd name="connsiteY389" fmla="*/ 626915 h 1059043"/>
                <a:gd name="connsiteX390" fmla="*/ 68907 w 3024845"/>
                <a:gd name="connsiteY390" fmla="*/ 629077 h 1059043"/>
                <a:gd name="connsiteX391" fmla="*/ 68907 w 3024845"/>
                <a:gd name="connsiteY391" fmla="*/ 505856 h 1059043"/>
                <a:gd name="connsiteX392" fmla="*/ 70934 w 3024845"/>
                <a:gd name="connsiteY392" fmla="*/ 505856 h 1059043"/>
                <a:gd name="connsiteX393" fmla="*/ 85121 w 3024845"/>
                <a:gd name="connsiteY393" fmla="*/ 505856 h 1059043"/>
                <a:gd name="connsiteX394" fmla="*/ 85121 w 3024845"/>
                <a:gd name="connsiteY394" fmla="*/ 369664 h 1059043"/>
                <a:gd name="connsiteX395" fmla="*/ 86894 w 3024845"/>
                <a:gd name="connsiteY395" fmla="*/ 369664 h 1059043"/>
                <a:gd name="connsiteX396" fmla="*/ 99308 w 3024845"/>
                <a:gd name="connsiteY396" fmla="*/ 369664 h 1059043"/>
                <a:gd name="connsiteX397" fmla="*/ 99308 w 3024845"/>
                <a:gd name="connsiteY397" fmla="*/ 255090 h 1059043"/>
                <a:gd name="connsiteX398" fmla="*/ 103361 w 3024845"/>
                <a:gd name="connsiteY398" fmla="*/ 226986 h 1059043"/>
                <a:gd name="connsiteX399" fmla="*/ 105388 w 3024845"/>
                <a:gd name="connsiteY399" fmla="*/ 226986 h 1059043"/>
                <a:gd name="connsiteX400" fmla="*/ 119575 w 3024845"/>
                <a:gd name="connsiteY40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80720 w 3024845"/>
                <a:gd name="connsiteY316" fmla="*/ 555577 h 1059043"/>
                <a:gd name="connsiteX317" fmla="*/ 2245574 w 3024845"/>
                <a:gd name="connsiteY317" fmla="*/ 555577 h 1059043"/>
                <a:gd name="connsiteX318" fmla="*/ 2245574 w 3024845"/>
                <a:gd name="connsiteY318" fmla="*/ 631239 h 1059043"/>
                <a:gd name="connsiteX319" fmla="*/ 2253681 w 3024845"/>
                <a:gd name="connsiteY319" fmla="*/ 631239 h 1059043"/>
                <a:gd name="connsiteX320" fmla="*/ 2255708 w 3024845"/>
                <a:gd name="connsiteY320" fmla="*/ 624754 h 1059043"/>
                <a:gd name="connsiteX321" fmla="*/ 2261788 w 3024845"/>
                <a:gd name="connsiteY321" fmla="*/ 624754 h 1059043"/>
                <a:gd name="connsiteX322" fmla="*/ 2263815 w 3024845"/>
                <a:gd name="connsiteY322" fmla="*/ 633401 h 1059043"/>
                <a:gd name="connsiteX323" fmla="*/ 2275975 w 3024845"/>
                <a:gd name="connsiteY323" fmla="*/ 633401 h 1059043"/>
                <a:gd name="connsiteX324" fmla="*/ 2275975 w 3024845"/>
                <a:gd name="connsiteY324" fmla="*/ 626915 h 1059043"/>
                <a:gd name="connsiteX325" fmla="*/ 2298268 w 3024845"/>
                <a:gd name="connsiteY325" fmla="*/ 626915 h 1059043"/>
                <a:gd name="connsiteX326" fmla="*/ 2298268 w 3024845"/>
                <a:gd name="connsiteY326" fmla="*/ 633401 h 1059043"/>
                <a:gd name="connsiteX327" fmla="*/ 2318535 w 3024845"/>
                <a:gd name="connsiteY327" fmla="*/ 633401 h 1059043"/>
                <a:gd name="connsiteX328" fmla="*/ 2318535 w 3024845"/>
                <a:gd name="connsiteY328" fmla="*/ 678798 h 1059043"/>
                <a:gd name="connsiteX329" fmla="*/ 2332722 w 3024845"/>
                <a:gd name="connsiteY329" fmla="*/ 678798 h 1059043"/>
                <a:gd name="connsiteX330" fmla="*/ 2332722 w 3024845"/>
                <a:gd name="connsiteY330" fmla="*/ 665827 h 1059043"/>
                <a:gd name="connsiteX331" fmla="*/ 2348936 w 3024845"/>
                <a:gd name="connsiteY331" fmla="*/ 665827 h 1059043"/>
                <a:gd name="connsiteX332" fmla="*/ 2348936 w 3024845"/>
                <a:gd name="connsiteY332" fmla="*/ 486400 h 1059043"/>
                <a:gd name="connsiteX333" fmla="*/ 2355016 w 3024845"/>
                <a:gd name="connsiteY333" fmla="*/ 479914 h 1059043"/>
                <a:gd name="connsiteX334" fmla="*/ 2427977 w 3024845"/>
                <a:gd name="connsiteY334" fmla="*/ 479914 h 1059043"/>
                <a:gd name="connsiteX335" fmla="*/ 2427977 w 3024845"/>
                <a:gd name="connsiteY335" fmla="*/ 488562 h 1059043"/>
                <a:gd name="connsiteX336" fmla="*/ 2438110 w 3024845"/>
                <a:gd name="connsiteY336" fmla="*/ 488562 h 1059043"/>
                <a:gd name="connsiteX337" fmla="*/ 2438110 w 3024845"/>
                <a:gd name="connsiteY337" fmla="*/ 603136 h 1059043"/>
                <a:gd name="connsiteX338" fmla="*/ 2460404 w 3024845"/>
                <a:gd name="connsiteY338" fmla="*/ 603136 h 1059043"/>
                <a:gd name="connsiteX339" fmla="*/ 2460404 w 3024845"/>
                <a:gd name="connsiteY339" fmla="*/ 536121 h 1059043"/>
                <a:gd name="connsiteX340" fmla="*/ 2486751 w 3024845"/>
                <a:gd name="connsiteY340" fmla="*/ 536121 h 1059043"/>
                <a:gd name="connsiteX341" fmla="*/ 2490804 w 3024845"/>
                <a:gd name="connsiteY341" fmla="*/ 531797 h 1059043"/>
                <a:gd name="connsiteX342" fmla="*/ 2498911 w 3024845"/>
                <a:gd name="connsiteY342" fmla="*/ 531797 h 1059043"/>
                <a:gd name="connsiteX343" fmla="*/ 2502964 w 3024845"/>
                <a:gd name="connsiteY343" fmla="*/ 536121 h 1059043"/>
                <a:gd name="connsiteX344" fmla="*/ 2525258 w 3024845"/>
                <a:gd name="connsiteY344" fmla="*/ 536121 h 1059043"/>
                <a:gd name="connsiteX345" fmla="*/ 2525258 w 3024845"/>
                <a:gd name="connsiteY345" fmla="*/ 419385 h 1059043"/>
                <a:gd name="connsiteX346" fmla="*/ 2582005 w 3024845"/>
                <a:gd name="connsiteY346" fmla="*/ 408576 h 1059043"/>
                <a:gd name="connsiteX347" fmla="*/ 2582005 w 3024845"/>
                <a:gd name="connsiteY347" fmla="*/ 409657 h 1059043"/>
                <a:gd name="connsiteX348" fmla="*/ 2582005 w 3024845"/>
                <a:gd name="connsiteY348" fmla="*/ 417223 h 1059043"/>
                <a:gd name="connsiteX349" fmla="*/ 2608352 w 3024845"/>
                <a:gd name="connsiteY349" fmla="*/ 417223 h 1059043"/>
                <a:gd name="connsiteX350" fmla="*/ 2608352 w 3024845"/>
                <a:gd name="connsiteY350" fmla="*/ 672313 h 1059043"/>
                <a:gd name="connsiteX351" fmla="*/ 2630646 w 3024845"/>
                <a:gd name="connsiteY351" fmla="*/ 672313 h 1059043"/>
                <a:gd name="connsiteX352" fmla="*/ 2630646 w 3024845"/>
                <a:gd name="connsiteY352" fmla="*/ 667989 h 1059043"/>
                <a:gd name="connsiteX353" fmla="*/ 2642806 w 3024845"/>
                <a:gd name="connsiteY353" fmla="*/ 667989 h 1059043"/>
                <a:gd name="connsiteX354" fmla="*/ 2642806 w 3024845"/>
                <a:gd name="connsiteY354" fmla="*/ 672313 h 1059043"/>
                <a:gd name="connsiteX355" fmla="*/ 2667126 w 3024845"/>
                <a:gd name="connsiteY355" fmla="*/ 672313 h 1059043"/>
                <a:gd name="connsiteX356" fmla="*/ 2667126 w 3024845"/>
                <a:gd name="connsiteY356" fmla="*/ 659342 h 1059043"/>
                <a:gd name="connsiteX357" fmla="*/ 2695500 w 3024845"/>
                <a:gd name="connsiteY357" fmla="*/ 659342 h 1059043"/>
                <a:gd name="connsiteX358" fmla="*/ 2707660 w 3024845"/>
                <a:gd name="connsiteY358" fmla="*/ 655018 h 1059043"/>
                <a:gd name="connsiteX359" fmla="*/ 2727927 w 3024845"/>
                <a:gd name="connsiteY359" fmla="*/ 659342 h 1059043"/>
                <a:gd name="connsiteX360" fmla="*/ 2727927 w 3024845"/>
                <a:gd name="connsiteY360" fmla="*/ 642048 h 1059043"/>
                <a:gd name="connsiteX361" fmla="*/ 2736034 w 3024845"/>
                <a:gd name="connsiteY361" fmla="*/ 642048 h 1059043"/>
                <a:gd name="connsiteX362" fmla="*/ 2736034 w 3024845"/>
                <a:gd name="connsiteY362" fmla="*/ 629077 h 1059043"/>
                <a:gd name="connsiteX363" fmla="*/ 2792781 w 3024845"/>
                <a:gd name="connsiteY363" fmla="*/ 629077 h 1059043"/>
                <a:gd name="connsiteX364" fmla="*/ 2792781 w 3024845"/>
                <a:gd name="connsiteY364" fmla="*/ 598812 h 1059043"/>
                <a:gd name="connsiteX365" fmla="*/ 2811021 w 3024845"/>
                <a:gd name="connsiteY365" fmla="*/ 598812 h 1059043"/>
                <a:gd name="connsiteX366" fmla="*/ 2811021 w 3024845"/>
                <a:gd name="connsiteY366" fmla="*/ 592327 h 1059043"/>
                <a:gd name="connsiteX367" fmla="*/ 2823181 w 3024845"/>
                <a:gd name="connsiteY367" fmla="*/ 592327 h 1059043"/>
                <a:gd name="connsiteX368" fmla="*/ 2823181 w 3024845"/>
                <a:gd name="connsiteY368" fmla="*/ 598812 h 1059043"/>
                <a:gd name="connsiteX369" fmla="*/ 2839395 w 3024845"/>
                <a:gd name="connsiteY369" fmla="*/ 598812 h 1059043"/>
                <a:gd name="connsiteX370" fmla="*/ 2839395 w 3024845"/>
                <a:gd name="connsiteY370" fmla="*/ 648533 h 1059043"/>
                <a:gd name="connsiteX371" fmla="*/ 2871822 w 3024845"/>
                <a:gd name="connsiteY371" fmla="*/ 648533 h 1059043"/>
                <a:gd name="connsiteX372" fmla="*/ 2871822 w 3024845"/>
                <a:gd name="connsiteY372" fmla="*/ 622592 h 1059043"/>
                <a:gd name="connsiteX373" fmla="*/ 2910329 w 3024845"/>
                <a:gd name="connsiteY373" fmla="*/ 622592 h 1059043"/>
                <a:gd name="connsiteX374" fmla="*/ 2910329 w 3024845"/>
                <a:gd name="connsiteY374" fmla="*/ 592327 h 1059043"/>
                <a:gd name="connsiteX375" fmla="*/ 2958970 w 3024845"/>
                <a:gd name="connsiteY375" fmla="*/ 592327 h 1059043"/>
                <a:gd name="connsiteX376" fmla="*/ 2958970 w 3024845"/>
                <a:gd name="connsiteY376" fmla="*/ 703483 h 1059043"/>
                <a:gd name="connsiteX377" fmla="*/ 2958970 w 3024845"/>
                <a:gd name="connsiteY377" fmla="*/ 717262 h 1059043"/>
                <a:gd name="connsiteX378" fmla="*/ 3024845 w 3024845"/>
                <a:gd name="connsiteY378" fmla="*/ 717262 h 1059043"/>
                <a:gd name="connsiteX379" fmla="*/ 3024845 w 3024845"/>
                <a:gd name="connsiteY379" fmla="*/ 1059043 h 1059043"/>
                <a:gd name="connsiteX380" fmla="*/ 2054 w 3024845"/>
                <a:gd name="connsiteY380" fmla="*/ 1056710 h 1059043"/>
                <a:gd name="connsiteX381" fmla="*/ 0 w 3024845"/>
                <a:gd name="connsiteY381" fmla="*/ 622592 h 1059043"/>
                <a:gd name="connsiteX382" fmla="*/ 20267 w 3024845"/>
                <a:gd name="connsiteY382" fmla="*/ 622592 h 1059043"/>
                <a:gd name="connsiteX383" fmla="*/ 20774 w 3024845"/>
                <a:gd name="connsiteY383" fmla="*/ 621511 h 1059043"/>
                <a:gd name="connsiteX384" fmla="*/ 24320 w 3024845"/>
                <a:gd name="connsiteY384" fmla="*/ 613945 h 1059043"/>
                <a:gd name="connsiteX385" fmla="*/ 26094 w 3024845"/>
                <a:gd name="connsiteY385" fmla="*/ 614215 h 1059043"/>
                <a:gd name="connsiteX386" fmla="*/ 38507 w 3024845"/>
                <a:gd name="connsiteY386" fmla="*/ 616106 h 1059043"/>
                <a:gd name="connsiteX387" fmla="*/ 39014 w 3024845"/>
                <a:gd name="connsiteY387" fmla="*/ 617458 h 1059043"/>
                <a:gd name="connsiteX388" fmla="*/ 42560 w 3024845"/>
                <a:gd name="connsiteY388" fmla="*/ 626915 h 1059043"/>
                <a:gd name="connsiteX389" fmla="*/ 68907 w 3024845"/>
                <a:gd name="connsiteY389" fmla="*/ 629077 h 1059043"/>
                <a:gd name="connsiteX390" fmla="*/ 68907 w 3024845"/>
                <a:gd name="connsiteY390" fmla="*/ 505856 h 1059043"/>
                <a:gd name="connsiteX391" fmla="*/ 70934 w 3024845"/>
                <a:gd name="connsiteY391" fmla="*/ 505856 h 1059043"/>
                <a:gd name="connsiteX392" fmla="*/ 85121 w 3024845"/>
                <a:gd name="connsiteY392" fmla="*/ 505856 h 1059043"/>
                <a:gd name="connsiteX393" fmla="*/ 85121 w 3024845"/>
                <a:gd name="connsiteY393" fmla="*/ 369664 h 1059043"/>
                <a:gd name="connsiteX394" fmla="*/ 86894 w 3024845"/>
                <a:gd name="connsiteY394" fmla="*/ 369664 h 1059043"/>
                <a:gd name="connsiteX395" fmla="*/ 99308 w 3024845"/>
                <a:gd name="connsiteY395" fmla="*/ 369664 h 1059043"/>
                <a:gd name="connsiteX396" fmla="*/ 99308 w 3024845"/>
                <a:gd name="connsiteY396" fmla="*/ 255090 h 1059043"/>
                <a:gd name="connsiteX397" fmla="*/ 103361 w 3024845"/>
                <a:gd name="connsiteY397" fmla="*/ 226986 h 1059043"/>
                <a:gd name="connsiteX398" fmla="*/ 105388 w 3024845"/>
                <a:gd name="connsiteY398" fmla="*/ 226986 h 1059043"/>
                <a:gd name="connsiteX399" fmla="*/ 119575 w 3024845"/>
                <a:gd name="connsiteY39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60529 h 1059043"/>
                <a:gd name="connsiteX313" fmla="*/ 2152346 w 3024845"/>
                <a:gd name="connsiteY313" fmla="*/ 56206 h 1059043"/>
                <a:gd name="connsiteX314" fmla="*/ 2152346 w 3024845"/>
                <a:gd name="connsiteY314" fmla="*/ 0 h 1059043"/>
                <a:gd name="connsiteX315" fmla="*/ 2180720 w 3024845"/>
                <a:gd name="connsiteY315" fmla="*/ 555577 h 1059043"/>
                <a:gd name="connsiteX316" fmla="*/ 2245574 w 3024845"/>
                <a:gd name="connsiteY316" fmla="*/ 555577 h 1059043"/>
                <a:gd name="connsiteX317" fmla="*/ 2245574 w 3024845"/>
                <a:gd name="connsiteY317" fmla="*/ 631239 h 1059043"/>
                <a:gd name="connsiteX318" fmla="*/ 2253681 w 3024845"/>
                <a:gd name="connsiteY318" fmla="*/ 631239 h 1059043"/>
                <a:gd name="connsiteX319" fmla="*/ 2255708 w 3024845"/>
                <a:gd name="connsiteY319" fmla="*/ 624754 h 1059043"/>
                <a:gd name="connsiteX320" fmla="*/ 2261788 w 3024845"/>
                <a:gd name="connsiteY320" fmla="*/ 624754 h 1059043"/>
                <a:gd name="connsiteX321" fmla="*/ 2263815 w 3024845"/>
                <a:gd name="connsiteY321" fmla="*/ 633401 h 1059043"/>
                <a:gd name="connsiteX322" fmla="*/ 2275975 w 3024845"/>
                <a:gd name="connsiteY322" fmla="*/ 633401 h 1059043"/>
                <a:gd name="connsiteX323" fmla="*/ 2275975 w 3024845"/>
                <a:gd name="connsiteY323" fmla="*/ 626915 h 1059043"/>
                <a:gd name="connsiteX324" fmla="*/ 2298268 w 3024845"/>
                <a:gd name="connsiteY324" fmla="*/ 626915 h 1059043"/>
                <a:gd name="connsiteX325" fmla="*/ 2298268 w 3024845"/>
                <a:gd name="connsiteY325" fmla="*/ 633401 h 1059043"/>
                <a:gd name="connsiteX326" fmla="*/ 2318535 w 3024845"/>
                <a:gd name="connsiteY326" fmla="*/ 633401 h 1059043"/>
                <a:gd name="connsiteX327" fmla="*/ 2318535 w 3024845"/>
                <a:gd name="connsiteY327" fmla="*/ 678798 h 1059043"/>
                <a:gd name="connsiteX328" fmla="*/ 2332722 w 3024845"/>
                <a:gd name="connsiteY328" fmla="*/ 678798 h 1059043"/>
                <a:gd name="connsiteX329" fmla="*/ 2332722 w 3024845"/>
                <a:gd name="connsiteY329" fmla="*/ 665827 h 1059043"/>
                <a:gd name="connsiteX330" fmla="*/ 2348936 w 3024845"/>
                <a:gd name="connsiteY330" fmla="*/ 665827 h 1059043"/>
                <a:gd name="connsiteX331" fmla="*/ 2348936 w 3024845"/>
                <a:gd name="connsiteY331" fmla="*/ 486400 h 1059043"/>
                <a:gd name="connsiteX332" fmla="*/ 2355016 w 3024845"/>
                <a:gd name="connsiteY332" fmla="*/ 479914 h 1059043"/>
                <a:gd name="connsiteX333" fmla="*/ 2427977 w 3024845"/>
                <a:gd name="connsiteY333" fmla="*/ 479914 h 1059043"/>
                <a:gd name="connsiteX334" fmla="*/ 2427977 w 3024845"/>
                <a:gd name="connsiteY334" fmla="*/ 488562 h 1059043"/>
                <a:gd name="connsiteX335" fmla="*/ 2438110 w 3024845"/>
                <a:gd name="connsiteY335" fmla="*/ 488562 h 1059043"/>
                <a:gd name="connsiteX336" fmla="*/ 2438110 w 3024845"/>
                <a:gd name="connsiteY336" fmla="*/ 603136 h 1059043"/>
                <a:gd name="connsiteX337" fmla="*/ 2460404 w 3024845"/>
                <a:gd name="connsiteY337" fmla="*/ 603136 h 1059043"/>
                <a:gd name="connsiteX338" fmla="*/ 2460404 w 3024845"/>
                <a:gd name="connsiteY338" fmla="*/ 536121 h 1059043"/>
                <a:gd name="connsiteX339" fmla="*/ 2486751 w 3024845"/>
                <a:gd name="connsiteY339" fmla="*/ 536121 h 1059043"/>
                <a:gd name="connsiteX340" fmla="*/ 2490804 w 3024845"/>
                <a:gd name="connsiteY340" fmla="*/ 531797 h 1059043"/>
                <a:gd name="connsiteX341" fmla="*/ 2498911 w 3024845"/>
                <a:gd name="connsiteY341" fmla="*/ 531797 h 1059043"/>
                <a:gd name="connsiteX342" fmla="*/ 2502964 w 3024845"/>
                <a:gd name="connsiteY342" fmla="*/ 536121 h 1059043"/>
                <a:gd name="connsiteX343" fmla="*/ 2525258 w 3024845"/>
                <a:gd name="connsiteY343" fmla="*/ 536121 h 1059043"/>
                <a:gd name="connsiteX344" fmla="*/ 2525258 w 3024845"/>
                <a:gd name="connsiteY344" fmla="*/ 419385 h 1059043"/>
                <a:gd name="connsiteX345" fmla="*/ 2582005 w 3024845"/>
                <a:gd name="connsiteY345" fmla="*/ 408576 h 1059043"/>
                <a:gd name="connsiteX346" fmla="*/ 2582005 w 3024845"/>
                <a:gd name="connsiteY346" fmla="*/ 409657 h 1059043"/>
                <a:gd name="connsiteX347" fmla="*/ 2582005 w 3024845"/>
                <a:gd name="connsiteY347" fmla="*/ 417223 h 1059043"/>
                <a:gd name="connsiteX348" fmla="*/ 2608352 w 3024845"/>
                <a:gd name="connsiteY348" fmla="*/ 417223 h 1059043"/>
                <a:gd name="connsiteX349" fmla="*/ 2608352 w 3024845"/>
                <a:gd name="connsiteY349" fmla="*/ 672313 h 1059043"/>
                <a:gd name="connsiteX350" fmla="*/ 2630646 w 3024845"/>
                <a:gd name="connsiteY350" fmla="*/ 672313 h 1059043"/>
                <a:gd name="connsiteX351" fmla="*/ 2630646 w 3024845"/>
                <a:gd name="connsiteY351" fmla="*/ 667989 h 1059043"/>
                <a:gd name="connsiteX352" fmla="*/ 2642806 w 3024845"/>
                <a:gd name="connsiteY352" fmla="*/ 667989 h 1059043"/>
                <a:gd name="connsiteX353" fmla="*/ 2642806 w 3024845"/>
                <a:gd name="connsiteY353" fmla="*/ 672313 h 1059043"/>
                <a:gd name="connsiteX354" fmla="*/ 2667126 w 3024845"/>
                <a:gd name="connsiteY354" fmla="*/ 672313 h 1059043"/>
                <a:gd name="connsiteX355" fmla="*/ 2667126 w 3024845"/>
                <a:gd name="connsiteY355" fmla="*/ 659342 h 1059043"/>
                <a:gd name="connsiteX356" fmla="*/ 2695500 w 3024845"/>
                <a:gd name="connsiteY356" fmla="*/ 659342 h 1059043"/>
                <a:gd name="connsiteX357" fmla="*/ 2707660 w 3024845"/>
                <a:gd name="connsiteY357" fmla="*/ 655018 h 1059043"/>
                <a:gd name="connsiteX358" fmla="*/ 2727927 w 3024845"/>
                <a:gd name="connsiteY358" fmla="*/ 659342 h 1059043"/>
                <a:gd name="connsiteX359" fmla="*/ 2727927 w 3024845"/>
                <a:gd name="connsiteY359" fmla="*/ 642048 h 1059043"/>
                <a:gd name="connsiteX360" fmla="*/ 2736034 w 3024845"/>
                <a:gd name="connsiteY360" fmla="*/ 642048 h 1059043"/>
                <a:gd name="connsiteX361" fmla="*/ 2736034 w 3024845"/>
                <a:gd name="connsiteY361" fmla="*/ 629077 h 1059043"/>
                <a:gd name="connsiteX362" fmla="*/ 2792781 w 3024845"/>
                <a:gd name="connsiteY362" fmla="*/ 629077 h 1059043"/>
                <a:gd name="connsiteX363" fmla="*/ 2792781 w 3024845"/>
                <a:gd name="connsiteY363" fmla="*/ 598812 h 1059043"/>
                <a:gd name="connsiteX364" fmla="*/ 2811021 w 3024845"/>
                <a:gd name="connsiteY364" fmla="*/ 598812 h 1059043"/>
                <a:gd name="connsiteX365" fmla="*/ 2811021 w 3024845"/>
                <a:gd name="connsiteY365" fmla="*/ 592327 h 1059043"/>
                <a:gd name="connsiteX366" fmla="*/ 2823181 w 3024845"/>
                <a:gd name="connsiteY366" fmla="*/ 592327 h 1059043"/>
                <a:gd name="connsiteX367" fmla="*/ 2823181 w 3024845"/>
                <a:gd name="connsiteY367" fmla="*/ 598812 h 1059043"/>
                <a:gd name="connsiteX368" fmla="*/ 2839395 w 3024845"/>
                <a:gd name="connsiteY368" fmla="*/ 598812 h 1059043"/>
                <a:gd name="connsiteX369" fmla="*/ 2839395 w 3024845"/>
                <a:gd name="connsiteY369" fmla="*/ 648533 h 1059043"/>
                <a:gd name="connsiteX370" fmla="*/ 2871822 w 3024845"/>
                <a:gd name="connsiteY370" fmla="*/ 648533 h 1059043"/>
                <a:gd name="connsiteX371" fmla="*/ 2871822 w 3024845"/>
                <a:gd name="connsiteY371" fmla="*/ 622592 h 1059043"/>
                <a:gd name="connsiteX372" fmla="*/ 2910329 w 3024845"/>
                <a:gd name="connsiteY372" fmla="*/ 622592 h 1059043"/>
                <a:gd name="connsiteX373" fmla="*/ 2910329 w 3024845"/>
                <a:gd name="connsiteY373" fmla="*/ 592327 h 1059043"/>
                <a:gd name="connsiteX374" fmla="*/ 2958970 w 3024845"/>
                <a:gd name="connsiteY374" fmla="*/ 592327 h 1059043"/>
                <a:gd name="connsiteX375" fmla="*/ 2958970 w 3024845"/>
                <a:gd name="connsiteY375" fmla="*/ 703483 h 1059043"/>
                <a:gd name="connsiteX376" fmla="*/ 2958970 w 3024845"/>
                <a:gd name="connsiteY376" fmla="*/ 717262 h 1059043"/>
                <a:gd name="connsiteX377" fmla="*/ 3024845 w 3024845"/>
                <a:gd name="connsiteY377" fmla="*/ 717262 h 1059043"/>
                <a:gd name="connsiteX378" fmla="*/ 3024845 w 3024845"/>
                <a:gd name="connsiteY378" fmla="*/ 1059043 h 1059043"/>
                <a:gd name="connsiteX379" fmla="*/ 2054 w 3024845"/>
                <a:gd name="connsiteY379" fmla="*/ 1056710 h 1059043"/>
                <a:gd name="connsiteX380" fmla="*/ 0 w 3024845"/>
                <a:gd name="connsiteY380" fmla="*/ 622592 h 1059043"/>
                <a:gd name="connsiteX381" fmla="*/ 20267 w 3024845"/>
                <a:gd name="connsiteY381" fmla="*/ 622592 h 1059043"/>
                <a:gd name="connsiteX382" fmla="*/ 20774 w 3024845"/>
                <a:gd name="connsiteY382" fmla="*/ 621511 h 1059043"/>
                <a:gd name="connsiteX383" fmla="*/ 24320 w 3024845"/>
                <a:gd name="connsiteY383" fmla="*/ 613945 h 1059043"/>
                <a:gd name="connsiteX384" fmla="*/ 26094 w 3024845"/>
                <a:gd name="connsiteY384" fmla="*/ 614215 h 1059043"/>
                <a:gd name="connsiteX385" fmla="*/ 38507 w 3024845"/>
                <a:gd name="connsiteY385" fmla="*/ 616106 h 1059043"/>
                <a:gd name="connsiteX386" fmla="*/ 39014 w 3024845"/>
                <a:gd name="connsiteY386" fmla="*/ 617458 h 1059043"/>
                <a:gd name="connsiteX387" fmla="*/ 42560 w 3024845"/>
                <a:gd name="connsiteY387" fmla="*/ 626915 h 1059043"/>
                <a:gd name="connsiteX388" fmla="*/ 68907 w 3024845"/>
                <a:gd name="connsiteY388" fmla="*/ 629077 h 1059043"/>
                <a:gd name="connsiteX389" fmla="*/ 68907 w 3024845"/>
                <a:gd name="connsiteY389" fmla="*/ 505856 h 1059043"/>
                <a:gd name="connsiteX390" fmla="*/ 70934 w 3024845"/>
                <a:gd name="connsiteY390" fmla="*/ 505856 h 1059043"/>
                <a:gd name="connsiteX391" fmla="*/ 85121 w 3024845"/>
                <a:gd name="connsiteY391" fmla="*/ 505856 h 1059043"/>
                <a:gd name="connsiteX392" fmla="*/ 85121 w 3024845"/>
                <a:gd name="connsiteY392" fmla="*/ 369664 h 1059043"/>
                <a:gd name="connsiteX393" fmla="*/ 86894 w 3024845"/>
                <a:gd name="connsiteY393" fmla="*/ 369664 h 1059043"/>
                <a:gd name="connsiteX394" fmla="*/ 99308 w 3024845"/>
                <a:gd name="connsiteY394" fmla="*/ 369664 h 1059043"/>
                <a:gd name="connsiteX395" fmla="*/ 99308 w 3024845"/>
                <a:gd name="connsiteY395" fmla="*/ 255090 h 1059043"/>
                <a:gd name="connsiteX396" fmla="*/ 103361 w 3024845"/>
                <a:gd name="connsiteY396" fmla="*/ 226986 h 1059043"/>
                <a:gd name="connsiteX397" fmla="*/ 105388 w 3024845"/>
                <a:gd name="connsiteY397" fmla="*/ 226986 h 1059043"/>
                <a:gd name="connsiteX398" fmla="*/ 119575 w 3024845"/>
                <a:gd name="connsiteY39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50320 w 3024845"/>
                <a:gd name="connsiteY311" fmla="*/ 60529 h 1059043"/>
                <a:gd name="connsiteX312" fmla="*/ 2152346 w 3024845"/>
                <a:gd name="connsiteY312" fmla="*/ 56206 h 1059043"/>
                <a:gd name="connsiteX313" fmla="*/ 2152346 w 3024845"/>
                <a:gd name="connsiteY313" fmla="*/ 0 h 1059043"/>
                <a:gd name="connsiteX314" fmla="*/ 2180720 w 3024845"/>
                <a:gd name="connsiteY314" fmla="*/ 555577 h 1059043"/>
                <a:gd name="connsiteX315" fmla="*/ 2245574 w 3024845"/>
                <a:gd name="connsiteY315" fmla="*/ 555577 h 1059043"/>
                <a:gd name="connsiteX316" fmla="*/ 2245574 w 3024845"/>
                <a:gd name="connsiteY316" fmla="*/ 631239 h 1059043"/>
                <a:gd name="connsiteX317" fmla="*/ 2253681 w 3024845"/>
                <a:gd name="connsiteY317" fmla="*/ 631239 h 1059043"/>
                <a:gd name="connsiteX318" fmla="*/ 2255708 w 3024845"/>
                <a:gd name="connsiteY318" fmla="*/ 624754 h 1059043"/>
                <a:gd name="connsiteX319" fmla="*/ 2261788 w 3024845"/>
                <a:gd name="connsiteY319" fmla="*/ 624754 h 1059043"/>
                <a:gd name="connsiteX320" fmla="*/ 2263815 w 3024845"/>
                <a:gd name="connsiteY320" fmla="*/ 633401 h 1059043"/>
                <a:gd name="connsiteX321" fmla="*/ 2275975 w 3024845"/>
                <a:gd name="connsiteY321" fmla="*/ 633401 h 1059043"/>
                <a:gd name="connsiteX322" fmla="*/ 2275975 w 3024845"/>
                <a:gd name="connsiteY322" fmla="*/ 626915 h 1059043"/>
                <a:gd name="connsiteX323" fmla="*/ 2298268 w 3024845"/>
                <a:gd name="connsiteY323" fmla="*/ 626915 h 1059043"/>
                <a:gd name="connsiteX324" fmla="*/ 2298268 w 3024845"/>
                <a:gd name="connsiteY324" fmla="*/ 633401 h 1059043"/>
                <a:gd name="connsiteX325" fmla="*/ 2318535 w 3024845"/>
                <a:gd name="connsiteY325" fmla="*/ 633401 h 1059043"/>
                <a:gd name="connsiteX326" fmla="*/ 2318535 w 3024845"/>
                <a:gd name="connsiteY326" fmla="*/ 678798 h 1059043"/>
                <a:gd name="connsiteX327" fmla="*/ 2332722 w 3024845"/>
                <a:gd name="connsiteY327" fmla="*/ 678798 h 1059043"/>
                <a:gd name="connsiteX328" fmla="*/ 2332722 w 3024845"/>
                <a:gd name="connsiteY328" fmla="*/ 665827 h 1059043"/>
                <a:gd name="connsiteX329" fmla="*/ 2348936 w 3024845"/>
                <a:gd name="connsiteY329" fmla="*/ 665827 h 1059043"/>
                <a:gd name="connsiteX330" fmla="*/ 2348936 w 3024845"/>
                <a:gd name="connsiteY330" fmla="*/ 486400 h 1059043"/>
                <a:gd name="connsiteX331" fmla="*/ 2355016 w 3024845"/>
                <a:gd name="connsiteY331" fmla="*/ 479914 h 1059043"/>
                <a:gd name="connsiteX332" fmla="*/ 2427977 w 3024845"/>
                <a:gd name="connsiteY332" fmla="*/ 479914 h 1059043"/>
                <a:gd name="connsiteX333" fmla="*/ 2427977 w 3024845"/>
                <a:gd name="connsiteY333" fmla="*/ 488562 h 1059043"/>
                <a:gd name="connsiteX334" fmla="*/ 2438110 w 3024845"/>
                <a:gd name="connsiteY334" fmla="*/ 488562 h 1059043"/>
                <a:gd name="connsiteX335" fmla="*/ 2438110 w 3024845"/>
                <a:gd name="connsiteY335" fmla="*/ 603136 h 1059043"/>
                <a:gd name="connsiteX336" fmla="*/ 2460404 w 3024845"/>
                <a:gd name="connsiteY336" fmla="*/ 603136 h 1059043"/>
                <a:gd name="connsiteX337" fmla="*/ 2460404 w 3024845"/>
                <a:gd name="connsiteY337" fmla="*/ 536121 h 1059043"/>
                <a:gd name="connsiteX338" fmla="*/ 2486751 w 3024845"/>
                <a:gd name="connsiteY338" fmla="*/ 536121 h 1059043"/>
                <a:gd name="connsiteX339" fmla="*/ 2490804 w 3024845"/>
                <a:gd name="connsiteY339" fmla="*/ 531797 h 1059043"/>
                <a:gd name="connsiteX340" fmla="*/ 2498911 w 3024845"/>
                <a:gd name="connsiteY340" fmla="*/ 531797 h 1059043"/>
                <a:gd name="connsiteX341" fmla="*/ 2502964 w 3024845"/>
                <a:gd name="connsiteY341" fmla="*/ 536121 h 1059043"/>
                <a:gd name="connsiteX342" fmla="*/ 2525258 w 3024845"/>
                <a:gd name="connsiteY342" fmla="*/ 536121 h 1059043"/>
                <a:gd name="connsiteX343" fmla="*/ 2525258 w 3024845"/>
                <a:gd name="connsiteY343" fmla="*/ 419385 h 1059043"/>
                <a:gd name="connsiteX344" fmla="*/ 2582005 w 3024845"/>
                <a:gd name="connsiteY344" fmla="*/ 408576 h 1059043"/>
                <a:gd name="connsiteX345" fmla="*/ 2582005 w 3024845"/>
                <a:gd name="connsiteY345" fmla="*/ 409657 h 1059043"/>
                <a:gd name="connsiteX346" fmla="*/ 2582005 w 3024845"/>
                <a:gd name="connsiteY346" fmla="*/ 417223 h 1059043"/>
                <a:gd name="connsiteX347" fmla="*/ 2608352 w 3024845"/>
                <a:gd name="connsiteY347" fmla="*/ 417223 h 1059043"/>
                <a:gd name="connsiteX348" fmla="*/ 2608352 w 3024845"/>
                <a:gd name="connsiteY348" fmla="*/ 672313 h 1059043"/>
                <a:gd name="connsiteX349" fmla="*/ 2630646 w 3024845"/>
                <a:gd name="connsiteY349" fmla="*/ 672313 h 1059043"/>
                <a:gd name="connsiteX350" fmla="*/ 2630646 w 3024845"/>
                <a:gd name="connsiteY350" fmla="*/ 667989 h 1059043"/>
                <a:gd name="connsiteX351" fmla="*/ 2642806 w 3024845"/>
                <a:gd name="connsiteY351" fmla="*/ 667989 h 1059043"/>
                <a:gd name="connsiteX352" fmla="*/ 2642806 w 3024845"/>
                <a:gd name="connsiteY352" fmla="*/ 672313 h 1059043"/>
                <a:gd name="connsiteX353" fmla="*/ 2667126 w 3024845"/>
                <a:gd name="connsiteY353" fmla="*/ 672313 h 1059043"/>
                <a:gd name="connsiteX354" fmla="*/ 2667126 w 3024845"/>
                <a:gd name="connsiteY354" fmla="*/ 659342 h 1059043"/>
                <a:gd name="connsiteX355" fmla="*/ 2695500 w 3024845"/>
                <a:gd name="connsiteY355" fmla="*/ 659342 h 1059043"/>
                <a:gd name="connsiteX356" fmla="*/ 2707660 w 3024845"/>
                <a:gd name="connsiteY356" fmla="*/ 655018 h 1059043"/>
                <a:gd name="connsiteX357" fmla="*/ 2727927 w 3024845"/>
                <a:gd name="connsiteY357" fmla="*/ 659342 h 1059043"/>
                <a:gd name="connsiteX358" fmla="*/ 2727927 w 3024845"/>
                <a:gd name="connsiteY358" fmla="*/ 642048 h 1059043"/>
                <a:gd name="connsiteX359" fmla="*/ 2736034 w 3024845"/>
                <a:gd name="connsiteY359" fmla="*/ 642048 h 1059043"/>
                <a:gd name="connsiteX360" fmla="*/ 2736034 w 3024845"/>
                <a:gd name="connsiteY360" fmla="*/ 629077 h 1059043"/>
                <a:gd name="connsiteX361" fmla="*/ 2792781 w 3024845"/>
                <a:gd name="connsiteY361" fmla="*/ 629077 h 1059043"/>
                <a:gd name="connsiteX362" fmla="*/ 2792781 w 3024845"/>
                <a:gd name="connsiteY362" fmla="*/ 598812 h 1059043"/>
                <a:gd name="connsiteX363" fmla="*/ 2811021 w 3024845"/>
                <a:gd name="connsiteY363" fmla="*/ 598812 h 1059043"/>
                <a:gd name="connsiteX364" fmla="*/ 2811021 w 3024845"/>
                <a:gd name="connsiteY364" fmla="*/ 592327 h 1059043"/>
                <a:gd name="connsiteX365" fmla="*/ 2823181 w 3024845"/>
                <a:gd name="connsiteY365" fmla="*/ 592327 h 1059043"/>
                <a:gd name="connsiteX366" fmla="*/ 2823181 w 3024845"/>
                <a:gd name="connsiteY366" fmla="*/ 598812 h 1059043"/>
                <a:gd name="connsiteX367" fmla="*/ 2839395 w 3024845"/>
                <a:gd name="connsiteY367" fmla="*/ 598812 h 1059043"/>
                <a:gd name="connsiteX368" fmla="*/ 2839395 w 3024845"/>
                <a:gd name="connsiteY368" fmla="*/ 648533 h 1059043"/>
                <a:gd name="connsiteX369" fmla="*/ 2871822 w 3024845"/>
                <a:gd name="connsiteY369" fmla="*/ 648533 h 1059043"/>
                <a:gd name="connsiteX370" fmla="*/ 2871822 w 3024845"/>
                <a:gd name="connsiteY370" fmla="*/ 622592 h 1059043"/>
                <a:gd name="connsiteX371" fmla="*/ 2910329 w 3024845"/>
                <a:gd name="connsiteY371" fmla="*/ 622592 h 1059043"/>
                <a:gd name="connsiteX372" fmla="*/ 2910329 w 3024845"/>
                <a:gd name="connsiteY372" fmla="*/ 592327 h 1059043"/>
                <a:gd name="connsiteX373" fmla="*/ 2958970 w 3024845"/>
                <a:gd name="connsiteY373" fmla="*/ 592327 h 1059043"/>
                <a:gd name="connsiteX374" fmla="*/ 2958970 w 3024845"/>
                <a:gd name="connsiteY374" fmla="*/ 703483 h 1059043"/>
                <a:gd name="connsiteX375" fmla="*/ 2958970 w 3024845"/>
                <a:gd name="connsiteY375" fmla="*/ 717262 h 1059043"/>
                <a:gd name="connsiteX376" fmla="*/ 3024845 w 3024845"/>
                <a:gd name="connsiteY376" fmla="*/ 717262 h 1059043"/>
                <a:gd name="connsiteX377" fmla="*/ 3024845 w 3024845"/>
                <a:gd name="connsiteY377" fmla="*/ 1059043 h 1059043"/>
                <a:gd name="connsiteX378" fmla="*/ 2054 w 3024845"/>
                <a:gd name="connsiteY378" fmla="*/ 1056710 h 1059043"/>
                <a:gd name="connsiteX379" fmla="*/ 0 w 3024845"/>
                <a:gd name="connsiteY379" fmla="*/ 622592 h 1059043"/>
                <a:gd name="connsiteX380" fmla="*/ 20267 w 3024845"/>
                <a:gd name="connsiteY380" fmla="*/ 622592 h 1059043"/>
                <a:gd name="connsiteX381" fmla="*/ 20774 w 3024845"/>
                <a:gd name="connsiteY381" fmla="*/ 621511 h 1059043"/>
                <a:gd name="connsiteX382" fmla="*/ 24320 w 3024845"/>
                <a:gd name="connsiteY382" fmla="*/ 613945 h 1059043"/>
                <a:gd name="connsiteX383" fmla="*/ 26094 w 3024845"/>
                <a:gd name="connsiteY383" fmla="*/ 614215 h 1059043"/>
                <a:gd name="connsiteX384" fmla="*/ 38507 w 3024845"/>
                <a:gd name="connsiteY384" fmla="*/ 616106 h 1059043"/>
                <a:gd name="connsiteX385" fmla="*/ 39014 w 3024845"/>
                <a:gd name="connsiteY385" fmla="*/ 617458 h 1059043"/>
                <a:gd name="connsiteX386" fmla="*/ 42560 w 3024845"/>
                <a:gd name="connsiteY386" fmla="*/ 626915 h 1059043"/>
                <a:gd name="connsiteX387" fmla="*/ 68907 w 3024845"/>
                <a:gd name="connsiteY387" fmla="*/ 629077 h 1059043"/>
                <a:gd name="connsiteX388" fmla="*/ 68907 w 3024845"/>
                <a:gd name="connsiteY388" fmla="*/ 505856 h 1059043"/>
                <a:gd name="connsiteX389" fmla="*/ 70934 w 3024845"/>
                <a:gd name="connsiteY389" fmla="*/ 505856 h 1059043"/>
                <a:gd name="connsiteX390" fmla="*/ 85121 w 3024845"/>
                <a:gd name="connsiteY390" fmla="*/ 505856 h 1059043"/>
                <a:gd name="connsiteX391" fmla="*/ 85121 w 3024845"/>
                <a:gd name="connsiteY391" fmla="*/ 369664 h 1059043"/>
                <a:gd name="connsiteX392" fmla="*/ 86894 w 3024845"/>
                <a:gd name="connsiteY392" fmla="*/ 369664 h 1059043"/>
                <a:gd name="connsiteX393" fmla="*/ 99308 w 3024845"/>
                <a:gd name="connsiteY393" fmla="*/ 369664 h 1059043"/>
                <a:gd name="connsiteX394" fmla="*/ 99308 w 3024845"/>
                <a:gd name="connsiteY394" fmla="*/ 255090 h 1059043"/>
                <a:gd name="connsiteX395" fmla="*/ 103361 w 3024845"/>
                <a:gd name="connsiteY395" fmla="*/ 226986 h 1059043"/>
                <a:gd name="connsiteX396" fmla="*/ 105388 w 3024845"/>
                <a:gd name="connsiteY396" fmla="*/ 226986 h 1059043"/>
                <a:gd name="connsiteX397" fmla="*/ 119575 w 3024845"/>
                <a:gd name="connsiteY397" fmla="*/ 226986 h 1059043"/>
                <a:gd name="connsiteX0" fmla="*/ 119575 w 3024845"/>
                <a:gd name="connsiteY0" fmla="*/ 255427 h 1087484"/>
                <a:gd name="connsiteX1" fmla="*/ 200642 w 3024845"/>
                <a:gd name="connsiteY1" fmla="*/ 253266 h 1087484"/>
                <a:gd name="connsiteX2" fmla="*/ 202669 w 3024845"/>
                <a:gd name="connsiteY2" fmla="*/ 253266 h 1087484"/>
                <a:gd name="connsiteX3" fmla="*/ 216856 w 3024845"/>
                <a:gd name="connsiteY3" fmla="*/ 253266 h 1087484"/>
                <a:gd name="connsiteX4" fmla="*/ 216856 w 3024845"/>
                <a:gd name="connsiteY4" fmla="*/ 277045 h 1087484"/>
                <a:gd name="connsiteX5" fmla="*/ 217363 w 3024845"/>
                <a:gd name="connsiteY5" fmla="*/ 277856 h 1087484"/>
                <a:gd name="connsiteX6" fmla="*/ 220909 w 3024845"/>
                <a:gd name="connsiteY6" fmla="*/ 283531 h 1087484"/>
                <a:gd name="connsiteX7" fmla="*/ 220909 w 3024845"/>
                <a:gd name="connsiteY7" fmla="*/ 398105 h 1087484"/>
                <a:gd name="connsiteX8" fmla="*/ 223189 w 3024845"/>
                <a:gd name="connsiteY8" fmla="*/ 398105 h 1087484"/>
                <a:gd name="connsiteX9" fmla="*/ 239150 w 3024845"/>
                <a:gd name="connsiteY9" fmla="*/ 398105 h 1087484"/>
                <a:gd name="connsiteX10" fmla="*/ 239150 w 3024845"/>
                <a:gd name="connsiteY10" fmla="*/ 538620 h 1087484"/>
                <a:gd name="connsiteX11" fmla="*/ 240670 w 3024845"/>
                <a:gd name="connsiteY11" fmla="*/ 538350 h 1087484"/>
                <a:gd name="connsiteX12" fmla="*/ 251310 w 3024845"/>
                <a:gd name="connsiteY12" fmla="*/ 536459 h 1087484"/>
                <a:gd name="connsiteX13" fmla="*/ 249283 w 3024845"/>
                <a:gd name="connsiteY13" fmla="*/ 625091 h 1087484"/>
                <a:gd name="connsiteX14" fmla="*/ 250803 w 3024845"/>
                <a:gd name="connsiteY14" fmla="*/ 625362 h 1087484"/>
                <a:gd name="connsiteX15" fmla="*/ 261443 w 3024845"/>
                <a:gd name="connsiteY15" fmla="*/ 627253 h 1087484"/>
                <a:gd name="connsiteX16" fmla="*/ 261696 w 3024845"/>
                <a:gd name="connsiteY16" fmla="*/ 628064 h 1087484"/>
                <a:gd name="connsiteX17" fmla="*/ 263470 w 3024845"/>
                <a:gd name="connsiteY17" fmla="*/ 633739 h 1087484"/>
                <a:gd name="connsiteX18" fmla="*/ 264230 w 3024845"/>
                <a:gd name="connsiteY18" fmla="*/ 631307 h 1087484"/>
                <a:gd name="connsiteX19" fmla="*/ 269550 w 3024845"/>
                <a:gd name="connsiteY19" fmla="*/ 614283 h 1087484"/>
                <a:gd name="connsiteX20" fmla="*/ 271323 w 3024845"/>
                <a:gd name="connsiteY20" fmla="*/ 614283 h 1087484"/>
                <a:gd name="connsiteX21" fmla="*/ 283737 w 3024845"/>
                <a:gd name="connsiteY21" fmla="*/ 614283 h 1087484"/>
                <a:gd name="connsiteX22" fmla="*/ 283737 w 3024845"/>
                <a:gd name="connsiteY22" fmla="*/ 646709 h 1087484"/>
                <a:gd name="connsiteX23" fmla="*/ 284750 w 3024845"/>
                <a:gd name="connsiteY23" fmla="*/ 647250 h 1087484"/>
                <a:gd name="connsiteX24" fmla="*/ 291844 w 3024845"/>
                <a:gd name="connsiteY24" fmla="*/ 651033 h 1087484"/>
                <a:gd name="connsiteX25" fmla="*/ 291844 w 3024845"/>
                <a:gd name="connsiteY25" fmla="*/ 652384 h 1087484"/>
                <a:gd name="connsiteX26" fmla="*/ 291844 w 3024845"/>
                <a:gd name="connsiteY26" fmla="*/ 661842 h 1087484"/>
                <a:gd name="connsiteX27" fmla="*/ 336431 w 3024845"/>
                <a:gd name="connsiteY27" fmla="*/ 661842 h 1087484"/>
                <a:gd name="connsiteX28" fmla="*/ 336431 w 3024845"/>
                <a:gd name="connsiteY28" fmla="*/ 662923 h 1087484"/>
                <a:gd name="connsiteX29" fmla="*/ 336431 w 3024845"/>
                <a:gd name="connsiteY29" fmla="*/ 670489 h 1087484"/>
                <a:gd name="connsiteX30" fmla="*/ 338457 w 3024845"/>
                <a:gd name="connsiteY30" fmla="*/ 670489 h 1087484"/>
                <a:gd name="connsiteX31" fmla="*/ 352644 w 3024845"/>
                <a:gd name="connsiteY31" fmla="*/ 670489 h 1087484"/>
                <a:gd name="connsiteX32" fmla="*/ 352644 w 3024845"/>
                <a:gd name="connsiteY32" fmla="*/ 640224 h 1087484"/>
                <a:gd name="connsiteX33" fmla="*/ 397231 w 3024845"/>
                <a:gd name="connsiteY33" fmla="*/ 640224 h 1087484"/>
                <a:gd name="connsiteX34" fmla="*/ 397231 w 3024845"/>
                <a:gd name="connsiteY34" fmla="*/ 638873 h 1087484"/>
                <a:gd name="connsiteX35" fmla="*/ 397231 w 3024845"/>
                <a:gd name="connsiteY35" fmla="*/ 629415 h 1087484"/>
                <a:gd name="connsiteX36" fmla="*/ 398245 w 3024845"/>
                <a:gd name="connsiteY36" fmla="*/ 629415 h 1087484"/>
                <a:gd name="connsiteX37" fmla="*/ 405338 w 3024845"/>
                <a:gd name="connsiteY37" fmla="*/ 629415 h 1087484"/>
                <a:gd name="connsiteX38" fmla="*/ 405338 w 3024845"/>
                <a:gd name="connsiteY38" fmla="*/ 627524 h 1087484"/>
                <a:gd name="connsiteX39" fmla="*/ 405338 w 3024845"/>
                <a:gd name="connsiteY39" fmla="*/ 614283 h 1087484"/>
                <a:gd name="connsiteX40" fmla="*/ 406098 w 3024845"/>
                <a:gd name="connsiteY40" fmla="*/ 614283 h 1087484"/>
                <a:gd name="connsiteX41" fmla="*/ 411418 w 3024845"/>
                <a:gd name="connsiteY41" fmla="*/ 614283 h 1087484"/>
                <a:gd name="connsiteX42" fmla="*/ 411418 w 3024845"/>
                <a:gd name="connsiteY42" fmla="*/ 613202 h 1087484"/>
                <a:gd name="connsiteX43" fmla="*/ 411418 w 3024845"/>
                <a:gd name="connsiteY43" fmla="*/ 605635 h 1087484"/>
                <a:gd name="connsiteX44" fmla="*/ 413445 w 3024845"/>
                <a:gd name="connsiteY44" fmla="*/ 605635 h 1087484"/>
                <a:gd name="connsiteX45" fmla="*/ 427632 w 3024845"/>
                <a:gd name="connsiteY45" fmla="*/ 605635 h 1087484"/>
                <a:gd name="connsiteX46" fmla="*/ 427632 w 3024845"/>
                <a:gd name="connsiteY46" fmla="*/ 606716 h 1087484"/>
                <a:gd name="connsiteX47" fmla="*/ 427632 w 3024845"/>
                <a:gd name="connsiteY47" fmla="*/ 614283 h 1087484"/>
                <a:gd name="connsiteX48" fmla="*/ 449925 w 3024845"/>
                <a:gd name="connsiteY48" fmla="*/ 614283 h 1087484"/>
                <a:gd name="connsiteX49" fmla="*/ 449925 w 3024845"/>
                <a:gd name="connsiteY49" fmla="*/ 612391 h 1087484"/>
                <a:gd name="connsiteX50" fmla="*/ 449925 w 3024845"/>
                <a:gd name="connsiteY50" fmla="*/ 599150 h 1087484"/>
                <a:gd name="connsiteX51" fmla="*/ 451699 w 3024845"/>
                <a:gd name="connsiteY51" fmla="*/ 599150 h 1087484"/>
                <a:gd name="connsiteX52" fmla="*/ 464112 w 3024845"/>
                <a:gd name="connsiteY52" fmla="*/ 599150 h 1087484"/>
                <a:gd name="connsiteX53" fmla="*/ 464112 w 3024845"/>
                <a:gd name="connsiteY53" fmla="*/ 622930 h 1087484"/>
                <a:gd name="connsiteX54" fmla="*/ 465126 w 3024845"/>
                <a:gd name="connsiteY54" fmla="*/ 622930 h 1087484"/>
                <a:gd name="connsiteX55" fmla="*/ 472219 w 3024845"/>
                <a:gd name="connsiteY55" fmla="*/ 622930 h 1087484"/>
                <a:gd name="connsiteX56" fmla="*/ 472219 w 3024845"/>
                <a:gd name="connsiteY56" fmla="*/ 621849 h 1087484"/>
                <a:gd name="connsiteX57" fmla="*/ 472219 w 3024845"/>
                <a:gd name="connsiteY57" fmla="*/ 614283 h 1087484"/>
                <a:gd name="connsiteX58" fmla="*/ 473992 w 3024845"/>
                <a:gd name="connsiteY58" fmla="*/ 614283 h 1087484"/>
                <a:gd name="connsiteX59" fmla="*/ 486406 w 3024845"/>
                <a:gd name="connsiteY59" fmla="*/ 614283 h 1087484"/>
                <a:gd name="connsiteX60" fmla="*/ 486406 w 3024845"/>
                <a:gd name="connsiteY60" fmla="*/ 640224 h 1087484"/>
                <a:gd name="connsiteX61" fmla="*/ 488433 w 3024845"/>
                <a:gd name="connsiteY61" fmla="*/ 640224 h 1087484"/>
                <a:gd name="connsiteX62" fmla="*/ 502619 w 3024845"/>
                <a:gd name="connsiteY62" fmla="*/ 640224 h 1087484"/>
                <a:gd name="connsiteX63" fmla="*/ 502619 w 3024845"/>
                <a:gd name="connsiteY63" fmla="*/ 641845 h 1087484"/>
                <a:gd name="connsiteX64" fmla="*/ 502619 w 3024845"/>
                <a:gd name="connsiteY64" fmla="*/ 653195 h 1087484"/>
                <a:gd name="connsiteX65" fmla="*/ 503379 w 3024845"/>
                <a:gd name="connsiteY65" fmla="*/ 653195 h 1087484"/>
                <a:gd name="connsiteX66" fmla="*/ 508700 w 3024845"/>
                <a:gd name="connsiteY66" fmla="*/ 653195 h 1087484"/>
                <a:gd name="connsiteX67" fmla="*/ 508700 w 3024845"/>
                <a:gd name="connsiteY67" fmla="*/ 652384 h 1087484"/>
                <a:gd name="connsiteX68" fmla="*/ 508700 w 3024845"/>
                <a:gd name="connsiteY68" fmla="*/ 646709 h 1087484"/>
                <a:gd name="connsiteX69" fmla="*/ 539100 w 3024845"/>
                <a:gd name="connsiteY69" fmla="*/ 646709 h 1087484"/>
                <a:gd name="connsiteX70" fmla="*/ 539100 w 3024845"/>
                <a:gd name="connsiteY70" fmla="*/ 670489 h 1087484"/>
                <a:gd name="connsiteX71" fmla="*/ 540113 w 3024845"/>
                <a:gd name="connsiteY71" fmla="*/ 670489 h 1087484"/>
                <a:gd name="connsiteX72" fmla="*/ 547207 w 3024845"/>
                <a:gd name="connsiteY72" fmla="*/ 670489 h 1087484"/>
                <a:gd name="connsiteX73" fmla="*/ 547207 w 3024845"/>
                <a:gd name="connsiteY73" fmla="*/ 671570 h 1087484"/>
                <a:gd name="connsiteX74" fmla="*/ 547207 w 3024845"/>
                <a:gd name="connsiteY74" fmla="*/ 679136 h 1087484"/>
                <a:gd name="connsiteX75" fmla="*/ 547967 w 3024845"/>
                <a:gd name="connsiteY75" fmla="*/ 679136 h 1087484"/>
                <a:gd name="connsiteX76" fmla="*/ 553287 w 3024845"/>
                <a:gd name="connsiteY76" fmla="*/ 679136 h 1087484"/>
                <a:gd name="connsiteX77" fmla="*/ 553287 w 3024845"/>
                <a:gd name="connsiteY77" fmla="*/ 676974 h 1087484"/>
                <a:gd name="connsiteX78" fmla="*/ 553287 w 3024845"/>
                <a:gd name="connsiteY78" fmla="*/ 661842 h 1087484"/>
                <a:gd name="connsiteX79" fmla="*/ 554300 w 3024845"/>
                <a:gd name="connsiteY79" fmla="*/ 661842 h 1087484"/>
                <a:gd name="connsiteX80" fmla="*/ 561394 w 3024845"/>
                <a:gd name="connsiteY80" fmla="*/ 661842 h 1087484"/>
                <a:gd name="connsiteX81" fmla="*/ 561394 w 3024845"/>
                <a:gd name="connsiteY81" fmla="*/ 662923 h 1087484"/>
                <a:gd name="connsiteX82" fmla="*/ 561394 w 3024845"/>
                <a:gd name="connsiteY82" fmla="*/ 670489 h 1087484"/>
                <a:gd name="connsiteX83" fmla="*/ 566714 w 3024845"/>
                <a:gd name="connsiteY83" fmla="*/ 668496 h 1087484"/>
                <a:gd name="connsiteX84" fmla="*/ 567474 w 3024845"/>
                <a:gd name="connsiteY84" fmla="*/ 667516 h 1087484"/>
                <a:gd name="connsiteX85" fmla="*/ 567474 w 3024845"/>
                <a:gd name="connsiteY85" fmla="*/ 661842 h 1087484"/>
                <a:gd name="connsiteX86" fmla="*/ 605981 w 3024845"/>
                <a:gd name="connsiteY86" fmla="*/ 661842 h 1087484"/>
                <a:gd name="connsiteX87" fmla="*/ 605981 w 3024845"/>
                <a:gd name="connsiteY87" fmla="*/ 685621 h 1087484"/>
                <a:gd name="connsiteX88" fmla="*/ 608007 w 3024845"/>
                <a:gd name="connsiteY88" fmla="*/ 685621 h 1087484"/>
                <a:gd name="connsiteX89" fmla="*/ 622194 w 3024845"/>
                <a:gd name="connsiteY89" fmla="*/ 685621 h 1087484"/>
                <a:gd name="connsiteX90" fmla="*/ 622194 w 3024845"/>
                <a:gd name="connsiteY90" fmla="*/ 686702 h 1087484"/>
                <a:gd name="connsiteX91" fmla="*/ 622194 w 3024845"/>
                <a:gd name="connsiteY91" fmla="*/ 694268 h 1087484"/>
                <a:gd name="connsiteX92" fmla="*/ 623968 w 3024845"/>
                <a:gd name="connsiteY92" fmla="*/ 694268 h 1087484"/>
                <a:gd name="connsiteX93" fmla="*/ 636381 w 3024845"/>
                <a:gd name="connsiteY93" fmla="*/ 694268 h 1087484"/>
                <a:gd name="connsiteX94" fmla="*/ 636381 w 3024845"/>
                <a:gd name="connsiteY94" fmla="*/ 670489 h 1087484"/>
                <a:gd name="connsiteX95" fmla="*/ 637394 w 3024845"/>
                <a:gd name="connsiteY95" fmla="*/ 670489 h 1087484"/>
                <a:gd name="connsiteX96" fmla="*/ 644488 w 3024845"/>
                <a:gd name="connsiteY96" fmla="*/ 670489 h 1087484"/>
                <a:gd name="connsiteX97" fmla="*/ 644488 w 3024845"/>
                <a:gd name="connsiteY97" fmla="*/ 638062 h 1087484"/>
                <a:gd name="connsiteX98" fmla="*/ 645501 w 3024845"/>
                <a:gd name="connsiteY98" fmla="*/ 638062 h 1087484"/>
                <a:gd name="connsiteX99" fmla="*/ 652595 w 3024845"/>
                <a:gd name="connsiteY99" fmla="*/ 638062 h 1087484"/>
                <a:gd name="connsiteX100" fmla="*/ 652595 w 3024845"/>
                <a:gd name="connsiteY100" fmla="*/ 636171 h 1087484"/>
                <a:gd name="connsiteX101" fmla="*/ 652595 w 3024845"/>
                <a:gd name="connsiteY101" fmla="*/ 622930 h 1087484"/>
                <a:gd name="connsiteX102" fmla="*/ 651328 w 3024845"/>
                <a:gd name="connsiteY102" fmla="*/ 621308 h 1087484"/>
                <a:gd name="connsiteX103" fmla="*/ 656648 w 3024845"/>
                <a:gd name="connsiteY103" fmla="*/ 609959 h 1087484"/>
                <a:gd name="connsiteX104" fmla="*/ 664755 w 3024845"/>
                <a:gd name="connsiteY104" fmla="*/ 638062 h 1087484"/>
                <a:gd name="connsiteX105" fmla="*/ 665515 w 3024845"/>
                <a:gd name="connsiteY105" fmla="*/ 638062 h 1087484"/>
                <a:gd name="connsiteX106" fmla="*/ 670835 w 3024845"/>
                <a:gd name="connsiteY106" fmla="*/ 638062 h 1087484"/>
                <a:gd name="connsiteX107" fmla="*/ 670835 w 3024845"/>
                <a:gd name="connsiteY107" fmla="*/ 532135 h 1087484"/>
                <a:gd name="connsiteX108" fmla="*/ 672355 w 3024845"/>
                <a:gd name="connsiteY108" fmla="*/ 532135 h 1087484"/>
                <a:gd name="connsiteX109" fmla="*/ 682995 w 3024845"/>
                <a:gd name="connsiteY109" fmla="*/ 532135 h 1087484"/>
                <a:gd name="connsiteX110" fmla="*/ 682995 w 3024845"/>
                <a:gd name="connsiteY110" fmla="*/ 484576 h 1087484"/>
                <a:gd name="connsiteX111" fmla="*/ 709342 w 3024845"/>
                <a:gd name="connsiteY111" fmla="*/ 484576 h 1087484"/>
                <a:gd name="connsiteX112" fmla="*/ 709342 w 3024845"/>
                <a:gd name="connsiteY112" fmla="*/ 462958 h 1087484"/>
                <a:gd name="connsiteX113" fmla="*/ 743796 w 3024845"/>
                <a:gd name="connsiteY113" fmla="*/ 462958 h 1087484"/>
                <a:gd name="connsiteX114" fmla="*/ 743796 w 3024845"/>
                <a:gd name="connsiteY114" fmla="*/ 465390 h 1087484"/>
                <a:gd name="connsiteX115" fmla="*/ 743796 w 3024845"/>
                <a:gd name="connsiteY115" fmla="*/ 482414 h 1087484"/>
                <a:gd name="connsiteX116" fmla="*/ 746076 w 3024845"/>
                <a:gd name="connsiteY116" fmla="*/ 482414 h 1087484"/>
                <a:gd name="connsiteX117" fmla="*/ 762036 w 3024845"/>
                <a:gd name="connsiteY117" fmla="*/ 482414 h 1087484"/>
                <a:gd name="connsiteX118" fmla="*/ 762036 w 3024845"/>
                <a:gd name="connsiteY118" fmla="*/ 529973 h 1087484"/>
                <a:gd name="connsiteX119" fmla="*/ 763049 w 3024845"/>
                <a:gd name="connsiteY119" fmla="*/ 529973 h 1087484"/>
                <a:gd name="connsiteX120" fmla="*/ 770143 w 3024845"/>
                <a:gd name="connsiteY120" fmla="*/ 529973 h 1087484"/>
                <a:gd name="connsiteX121" fmla="*/ 784330 w 3024845"/>
                <a:gd name="connsiteY121" fmla="*/ 534297 h 1087484"/>
                <a:gd name="connsiteX122" fmla="*/ 784330 w 3024845"/>
                <a:gd name="connsiteY122" fmla="*/ 573209 h 1087484"/>
                <a:gd name="connsiteX123" fmla="*/ 785343 w 3024845"/>
                <a:gd name="connsiteY123" fmla="*/ 573209 h 1087484"/>
                <a:gd name="connsiteX124" fmla="*/ 792436 w 3024845"/>
                <a:gd name="connsiteY124" fmla="*/ 573209 h 1087484"/>
                <a:gd name="connsiteX125" fmla="*/ 792436 w 3024845"/>
                <a:gd name="connsiteY125" fmla="*/ 574830 h 1087484"/>
                <a:gd name="connsiteX126" fmla="*/ 792436 w 3024845"/>
                <a:gd name="connsiteY126" fmla="*/ 586179 h 1087484"/>
                <a:gd name="connsiteX127" fmla="*/ 794463 w 3024845"/>
                <a:gd name="connsiteY127" fmla="*/ 586179 h 1087484"/>
                <a:gd name="connsiteX128" fmla="*/ 808650 w 3024845"/>
                <a:gd name="connsiteY128" fmla="*/ 586179 h 1087484"/>
                <a:gd name="connsiteX129" fmla="*/ 814730 w 3024845"/>
                <a:gd name="connsiteY129" fmla="*/ 592665 h 1087484"/>
                <a:gd name="connsiteX130" fmla="*/ 814730 w 3024845"/>
                <a:gd name="connsiteY130" fmla="*/ 614283 h 1087484"/>
                <a:gd name="connsiteX131" fmla="*/ 817010 w 3024845"/>
                <a:gd name="connsiteY131" fmla="*/ 614283 h 1087484"/>
                <a:gd name="connsiteX132" fmla="*/ 832970 w 3024845"/>
                <a:gd name="connsiteY132" fmla="*/ 614283 h 1087484"/>
                <a:gd name="connsiteX133" fmla="*/ 832970 w 3024845"/>
                <a:gd name="connsiteY133" fmla="*/ 615363 h 1087484"/>
                <a:gd name="connsiteX134" fmla="*/ 832970 w 3024845"/>
                <a:gd name="connsiteY134" fmla="*/ 622930 h 1087484"/>
                <a:gd name="connsiteX135" fmla="*/ 834237 w 3024845"/>
                <a:gd name="connsiteY135" fmla="*/ 622930 h 1087484"/>
                <a:gd name="connsiteX136" fmla="*/ 843104 w 3024845"/>
                <a:gd name="connsiteY136" fmla="*/ 622930 h 1087484"/>
                <a:gd name="connsiteX137" fmla="*/ 843104 w 3024845"/>
                <a:gd name="connsiteY137" fmla="*/ 625091 h 1087484"/>
                <a:gd name="connsiteX138" fmla="*/ 843104 w 3024845"/>
                <a:gd name="connsiteY138" fmla="*/ 640224 h 1087484"/>
                <a:gd name="connsiteX139" fmla="*/ 847157 w 3024845"/>
                <a:gd name="connsiteY139" fmla="*/ 638332 h 1087484"/>
                <a:gd name="connsiteX140" fmla="*/ 847157 w 3024845"/>
                <a:gd name="connsiteY140" fmla="*/ 625091 h 1087484"/>
                <a:gd name="connsiteX141" fmla="*/ 848170 w 3024845"/>
                <a:gd name="connsiteY141" fmla="*/ 625091 h 1087484"/>
                <a:gd name="connsiteX142" fmla="*/ 855264 w 3024845"/>
                <a:gd name="connsiteY142" fmla="*/ 625091 h 1087484"/>
                <a:gd name="connsiteX143" fmla="*/ 855264 w 3024845"/>
                <a:gd name="connsiteY143" fmla="*/ 626713 h 1087484"/>
                <a:gd name="connsiteX144" fmla="*/ 855264 w 3024845"/>
                <a:gd name="connsiteY144" fmla="*/ 638062 h 1087484"/>
                <a:gd name="connsiteX145" fmla="*/ 856024 w 3024845"/>
                <a:gd name="connsiteY145" fmla="*/ 638062 h 1087484"/>
                <a:gd name="connsiteX146" fmla="*/ 861344 w 3024845"/>
                <a:gd name="connsiteY146" fmla="*/ 638062 h 1087484"/>
                <a:gd name="connsiteX147" fmla="*/ 909984 w 3024845"/>
                <a:gd name="connsiteY147" fmla="*/ 633739 h 1087484"/>
                <a:gd name="connsiteX148" fmla="*/ 909984 w 3024845"/>
                <a:gd name="connsiteY148" fmla="*/ 635090 h 1087484"/>
                <a:gd name="connsiteX149" fmla="*/ 909984 w 3024845"/>
                <a:gd name="connsiteY149" fmla="*/ 644547 h 1087484"/>
                <a:gd name="connsiteX150" fmla="*/ 910744 w 3024845"/>
                <a:gd name="connsiteY150" fmla="*/ 644547 h 1087484"/>
                <a:gd name="connsiteX151" fmla="*/ 916065 w 3024845"/>
                <a:gd name="connsiteY151" fmla="*/ 644547 h 1087484"/>
                <a:gd name="connsiteX152" fmla="*/ 916065 w 3024845"/>
                <a:gd name="connsiteY152" fmla="*/ 646709 h 1087484"/>
                <a:gd name="connsiteX153" fmla="*/ 916065 w 3024845"/>
                <a:gd name="connsiteY153" fmla="*/ 661842 h 1087484"/>
                <a:gd name="connsiteX154" fmla="*/ 918091 w 3024845"/>
                <a:gd name="connsiteY154" fmla="*/ 660491 h 1087484"/>
                <a:gd name="connsiteX155" fmla="*/ 932278 w 3024845"/>
                <a:gd name="connsiteY155" fmla="*/ 651033 h 1087484"/>
                <a:gd name="connsiteX156" fmla="*/ 938358 w 3024845"/>
                <a:gd name="connsiteY156" fmla="*/ 609959 h 1087484"/>
                <a:gd name="connsiteX157" fmla="*/ 939118 w 3024845"/>
                <a:gd name="connsiteY157" fmla="*/ 609689 h 1087484"/>
                <a:gd name="connsiteX158" fmla="*/ 944438 w 3024845"/>
                <a:gd name="connsiteY158" fmla="*/ 607797 h 1087484"/>
                <a:gd name="connsiteX159" fmla="*/ 946465 w 3024845"/>
                <a:gd name="connsiteY159" fmla="*/ 538620 h 1087484"/>
                <a:gd name="connsiteX160" fmla="*/ 948492 w 3024845"/>
                <a:gd name="connsiteY160" fmla="*/ 607797 h 1087484"/>
                <a:gd name="connsiteX161" fmla="*/ 949252 w 3024845"/>
                <a:gd name="connsiteY161" fmla="*/ 608067 h 1087484"/>
                <a:gd name="connsiteX162" fmla="*/ 954572 w 3024845"/>
                <a:gd name="connsiteY162" fmla="*/ 609959 h 1087484"/>
                <a:gd name="connsiteX163" fmla="*/ 954572 w 3024845"/>
                <a:gd name="connsiteY163" fmla="*/ 523488 h 1087484"/>
                <a:gd name="connsiteX164" fmla="*/ 958625 w 3024845"/>
                <a:gd name="connsiteY164" fmla="*/ 491061 h 1087484"/>
                <a:gd name="connsiteX165" fmla="*/ 997132 w 3024845"/>
                <a:gd name="connsiteY165" fmla="*/ 491061 h 1087484"/>
                <a:gd name="connsiteX166" fmla="*/ 997132 w 3024845"/>
                <a:gd name="connsiteY166" fmla="*/ 523488 h 1087484"/>
                <a:gd name="connsiteX167" fmla="*/ 997892 w 3024845"/>
                <a:gd name="connsiteY167" fmla="*/ 523488 h 1087484"/>
                <a:gd name="connsiteX168" fmla="*/ 1003212 w 3024845"/>
                <a:gd name="connsiteY168" fmla="*/ 523488 h 1087484"/>
                <a:gd name="connsiteX169" fmla="*/ 1003212 w 3024845"/>
                <a:gd name="connsiteY169" fmla="*/ 441340 h 1087484"/>
                <a:gd name="connsiteX170" fmla="*/ 1004986 w 3024845"/>
                <a:gd name="connsiteY170" fmla="*/ 441340 h 1087484"/>
                <a:gd name="connsiteX171" fmla="*/ 1017399 w 3024845"/>
                <a:gd name="connsiteY171" fmla="*/ 441340 h 1087484"/>
                <a:gd name="connsiteX172" fmla="*/ 1017399 w 3024845"/>
                <a:gd name="connsiteY172" fmla="*/ 439449 h 1087484"/>
                <a:gd name="connsiteX173" fmla="*/ 1017399 w 3024845"/>
                <a:gd name="connsiteY173" fmla="*/ 426208 h 1087484"/>
                <a:gd name="connsiteX174" fmla="*/ 1039693 w 3024845"/>
                <a:gd name="connsiteY174" fmla="*/ 426208 h 1087484"/>
                <a:gd name="connsiteX175" fmla="*/ 1039693 w 3024845"/>
                <a:gd name="connsiteY175" fmla="*/ 425127 h 1087484"/>
                <a:gd name="connsiteX176" fmla="*/ 1039693 w 3024845"/>
                <a:gd name="connsiteY176" fmla="*/ 417561 h 1087484"/>
                <a:gd name="connsiteX177" fmla="*/ 1041466 w 3024845"/>
                <a:gd name="connsiteY177" fmla="*/ 417561 h 1087484"/>
                <a:gd name="connsiteX178" fmla="*/ 1053880 w 3024845"/>
                <a:gd name="connsiteY178" fmla="*/ 417561 h 1087484"/>
                <a:gd name="connsiteX179" fmla="*/ 1053880 w 3024845"/>
                <a:gd name="connsiteY179" fmla="*/ 418642 h 1087484"/>
                <a:gd name="connsiteX180" fmla="*/ 1053880 w 3024845"/>
                <a:gd name="connsiteY180" fmla="*/ 426208 h 1087484"/>
                <a:gd name="connsiteX181" fmla="*/ 1054640 w 3024845"/>
                <a:gd name="connsiteY181" fmla="*/ 426208 h 1087484"/>
                <a:gd name="connsiteX182" fmla="*/ 1059960 w 3024845"/>
                <a:gd name="connsiteY182" fmla="*/ 426208 h 1087484"/>
                <a:gd name="connsiteX183" fmla="*/ 1070093 w 3024845"/>
                <a:gd name="connsiteY183" fmla="*/ 421884 h 1087484"/>
                <a:gd name="connsiteX184" fmla="*/ 1074146 w 3024845"/>
                <a:gd name="connsiteY184" fmla="*/ 425127 h 1087484"/>
                <a:gd name="connsiteX185" fmla="*/ 1074146 w 3024845"/>
                <a:gd name="connsiteY185" fmla="*/ 417561 h 1087484"/>
                <a:gd name="connsiteX186" fmla="*/ 1076426 w 3024845"/>
                <a:gd name="connsiteY186" fmla="*/ 417561 h 1087484"/>
                <a:gd name="connsiteX187" fmla="*/ 1092387 w 3024845"/>
                <a:gd name="connsiteY187" fmla="*/ 417561 h 1087484"/>
                <a:gd name="connsiteX188" fmla="*/ 1092387 w 3024845"/>
                <a:gd name="connsiteY188" fmla="*/ 418642 h 1087484"/>
                <a:gd name="connsiteX189" fmla="*/ 1092387 w 3024845"/>
                <a:gd name="connsiteY189" fmla="*/ 426208 h 1087484"/>
                <a:gd name="connsiteX190" fmla="*/ 1122787 w 3024845"/>
                <a:gd name="connsiteY190" fmla="*/ 426208 h 1087484"/>
                <a:gd name="connsiteX191" fmla="*/ 1122787 w 3024845"/>
                <a:gd name="connsiteY191" fmla="*/ 427829 h 1087484"/>
                <a:gd name="connsiteX192" fmla="*/ 1122787 w 3024845"/>
                <a:gd name="connsiteY192" fmla="*/ 439179 h 1087484"/>
                <a:gd name="connsiteX193" fmla="*/ 1149134 w 3024845"/>
                <a:gd name="connsiteY193" fmla="*/ 439179 h 1087484"/>
                <a:gd name="connsiteX194" fmla="*/ 1149134 w 3024845"/>
                <a:gd name="connsiteY194" fmla="*/ 469443 h 1087484"/>
                <a:gd name="connsiteX195" fmla="*/ 1149894 w 3024845"/>
                <a:gd name="connsiteY195" fmla="*/ 469443 h 1087484"/>
                <a:gd name="connsiteX196" fmla="*/ 1155214 w 3024845"/>
                <a:gd name="connsiteY196" fmla="*/ 469443 h 1087484"/>
                <a:gd name="connsiteX197" fmla="*/ 1155214 w 3024845"/>
                <a:gd name="connsiteY197" fmla="*/ 470524 h 1087484"/>
                <a:gd name="connsiteX198" fmla="*/ 1155214 w 3024845"/>
                <a:gd name="connsiteY198" fmla="*/ 478091 h 1087484"/>
                <a:gd name="connsiteX199" fmla="*/ 1159268 w 3024845"/>
                <a:gd name="connsiteY199" fmla="*/ 508355 h 1087484"/>
                <a:gd name="connsiteX200" fmla="*/ 1160028 w 3024845"/>
                <a:gd name="connsiteY200" fmla="*/ 508355 h 1087484"/>
                <a:gd name="connsiteX201" fmla="*/ 1165348 w 3024845"/>
                <a:gd name="connsiteY201" fmla="*/ 508355 h 1087484"/>
                <a:gd name="connsiteX202" fmla="*/ 1165348 w 3024845"/>
                <a:gd name="connsiteY202" fmla="*/ 509166 h 1087484"/>
                <a:gd name="connsiteX203" fmla="*/ 1165348 w 3024845"/>
                <a:gd name="connsiteY203" fmla="*/ 514841 h 1087484"/>
                <a:gd name="connsiteX204" fmla="*/ 1166361 w 3024845"/>
                <a:gd name="connsiteY204" fmla="*/ 514841 h 1087484"/>
                <a:gd name="connsiteX205" fmla="*/ 1173454 w 3024845"/>
                <a:gd name="connsiteY205" fmla="*/ 514841 h 1087484"/>
                <a:gd name="connsiteX206" fmla="*/ 1173454 w 3024845"/>
                <a:gd name="connsiteY206" fmla="*/ 545106 h 1087484"/>
                <a:gd name="connsiteX207" fmla="*/ 1175481 w 3024845"/>
                <a:gd name="connsiteY207" fmla="*/ 545106 h 1087484"/>
                <a:gd name="connsiteX208" fmla="*/ 1189668 w 3024845"/>
                <a:gd name="connsiteY208" fmla="*/ 545106 h 1087484"/>
                <a:gd name="connsiteX209" fmla="*/ 1189668 w 3024845"/>
                <a:gd name="connsiteY209" fmla="*/ 568885 h 1087484"/>
                <a:gd name="connsiteX210" fmla="*/ 1191695 w 3024845"/>
                <a:gd name="connsiteY210" fmla="*/ 570506 h 1087484"/>
                <a:gd name="connsiteX211" fmla="*/ 1191695 w 3024845"/>
                <a:gd name="connsiteY211" fmla="*/ 581856 h 1087484"/>
                <a:gd name="connsiteX212" fmla="*/ 1192455 w 3024845"/>
                <a:gd name="connsiteY212" fmla="*/ 581856 h 1087484"/>
                <a:gd name="connsiteX213" fmla="*/ 1197775 w 3024845"/>
                <a:gd name="connsiteY213" fmla="*/ 581856 h 1087484"/>
                <a:gd name="connsiteX214" fmla="*/ 1197775 w 3024845"/>
                <a:gd name="connsiteY214" fmla="*/ 605635 h 1087484"/>
                <a:gd name="connsiteX215" fmla="*/ 1199041 w 3024845"/>
                <a:gd name="connsiteY215" fmla="*/ 605635 h 1087484"/>
                <a:gd name="connsiteX216" fmla="*/ 1207908 w 3024845"/>
                <a:gd name="connsiteY216" fmla="*/ 605635 h 1087484"/>
                <a:gd name="connsiteX217" fmla="*/ 1209935 w 3024845"/>
                <a:gd name="connsiteY217" fmla="*/ 609689 h 1087484"/>
                <a:gd name="connsiteX218" fmla="*/ 1209935 w 3024845"/>
                <a:gd name="connsiteY218" fmla="*/ 622930 h 1087484"/>
                <a:gd name="connsiteX219" fmla="*/ 1211455 w 3024845"/>
                <a:gd name="connsiteY219" fmla="*/ 621038 h 1087484"/>
                <a:gd name="connsiteX220" fmla="*/ 1222095 w 3024845"/>
                <a:gd name="connsiteY220" fmla="*/ 607797 h 1087484"/>
                <a:gd name="connsiteX221" fmla="*/ 1250469 w 3024845"/>
                <a:gd name="connsiteY221" fmla="*/ 607797 h 1087484"/>
                <a:gd name="connsiteX222" fmla="*/ 1250469 w 3024845"/>
                <a:gd name="connsiteY222" fmla="*/ 694268 h 1087484"/>
                <a:gd name="connsiteX223" fmla="*/ 1251229 w 3024845"/>
                <a:gd name="connsiteY223" fmla="*/ 694268 h 1087484"/>
                <a:gd name="connsiteX224" fmla="*/ 1256549 w 3024845"/>
                <a:gd name="connsiteY224" fmla="*/ 694268 h 1087484"/>
                <a:gd name="connsiteX225" fmla="*/ 1257309 w 3024845"/>
                <a:gd name="connsiteY225" fmla="*/ 692917 h 1087484"/>
                <a:gd name="connsiteX226" fmla="*/ 1262629 w 3024845"/>
                <a:gd name="connsiteY226" fmla="*/ 683459 h 1087484"/>
                <a:gd name="connsiteX227" fmla="*/ 1262629 w 3024845"/>
                <a:gd name="connsiteY227" fmla="*/ 685351 h 1087484"/>
                <a:gd name="connsiteX228" fmla="*/ 1262629 w 3024845"/>
                <a:gd name="connsiteY228" fmla="*/ 698592 h 1087484"/>
                <a:gd name="connsiteX229" fmla="*/ 1266682 w 3024845"/>
                <a:gd name="connsiteY229" fmla="*/ 653195 h 1087484"/>
                <a:gd name="connsiteX230" fmla="*/ 1267442 w 3024845"/>
                <a:gd name="connsiteY230" fmla="*/ 653195 h 1087484"/>
                <a:gd name="connsiteX231" fmla="*/ 1272762 w 3024845"/>
                <a:gd name="connsiteY231" fmla="*/ 653195 h 1087484"/>
                <a:gd name="connsiteX232" fmla="*/ 1272762 w 3024845"/>
                <a:gd name="connsiteY232" fmla="*/ 588341 h 1087484"/>
                <a:gd name="connsiteX233" fmla="*/ 1273776 w 3024845"/>
                <a:gd name="connsiteY233" fmla="*/ 588341 h 1087484"/>
                <a:gd name="connsiteX234" fmla="*/ 1280869 w 3024845"/>
                <a:gd name="connsiteY234" fmla="*/ 588341 h 1087484"/>
                <a:gd name="connsiteX235" fmla="*/ 1293029 w 3024845"/>
                <a:gd name="connsiteY235" fmla="*/ 545106 h 1087484"/>
                <a:gd name="connsiteX236" fmla="*/ 1294296 w 3024845"/>
                <a:gd name="connsiteY236" fmla="*/ 545106 h 1087484"/>
                <a:gd name="connsiteX237" fmla="*/ 1303163 w 3024845"/>
                <a:gd name="connsiteY237" fmla="*/ 545106 h 1087484"/>
                <a:gd name="connsiteX238" fmla="*/ 1313296 w 3024845"/>
                <a:gd name="connsiteY238" fmla="*/ 588341 h 1087484"/>
                <a:gd name="connsiteX239" fmla="*/ 1314309 w 3024845"/>
                <a:gd name="connsiteY239" fmla="*/ 588341 h 1087484"/>
                <a:gd name="connsiteX240" fmla="*/ 1321403 w 3024845"/>
                <a:gd name="connsiteY240" fmla="*/ 588341 h 1087484"/>
                <a:gd name="connsiteX241" fmla="*/ 1321403 w 3024845"/>
                <a:gd name="connsiteY241" fmla="*/ 627253 h 1087484"/>
                <a:gd name="connsiteX242" fmla="*/ 1323176 w 3024845"/>
                <a:gd name="connsiteY242" fmla="*/ 627253 h 1087484"/>
                <a:gd name="connsiteX243" fmla="*/ 1335590 w 3024845"/>
                <a:gd name="connsiteY243" fmla="*/ 627253 h 1087484"/>
                <a:gd name="connsiteX244" fmla="*/ 1335590 w 3024845"/>
                <a:gd name="connsiteY244" fmla="*/ 629415 h 1087484"/>
                <a:gd name="connsiteX245" fmla="*/ 1335590 w 3024845"/>
                <a:gd name="connsiteY245" fmla="*/ 644547 h 1087484"/>
                <a:gd name="connsiteX246" fmla="*/ 1339643 w 3024845"/>
                <a:gd name="connsiteY246" fmla="*/ 642386 h 1087484"/>
                <a:gd name="connsiteX247" fmla="*/ 1339643 w 3024845"/>
                <a:gd name="connsiteY247" fmla="*/ 627253 h 1087484"/>
                <a:gd name="connsiteX248" fmla="*/ 1341163 w 3024845"/>
                <a:gd name="connsiteY248" fmla="*/ 627253 h 1087484"/>
                <a:gd name="connsiteX249" fmla="*/ 1351803 w 3024845"/>
                <a:gd name="connsiteY249" fmla="*/ 627253 h 1087484"/>
                <a:gd name="connsiteX250" fmla="*/ 1351803 w 3024845"/>
                <a:gd name="connsiteY250" fmla="*/ 628874 h 1087484"/>
                <a:gd name="connsiteX251" fmla="*/ 1351803 w 3024845"/>
                <a:gd name="connsiteY251" fmla="*/ 640224 h 1087484"/>
                <a:gd name="connsiteX252" fmla="*/ 1382204 w 3024845"/>
                <a:gd name="connsiteY252" fmla="*/ 640224 h 1087484"/>
                <a:gd name="connsiteX253" fmla="*/ 1382204 w 3024845"/>
                <a:gd name="connsiteY253" fmla="*/ 603474 h 1087484"/>
                <a:gd name="connsiteX254" fmla="*/ 1383470 w 3024845"/>
                <a:gd name="connsiteY254" fmla="*/ 603474 h 1087484"/>
                <a:gd name="connsiteX255" fmla="*/ 1392337 w 3024845"/>
                <a:gd name="connsiteY255" fmla="*/ 603474 h 1087484"/>
                <a:gd name="connsiteX256" fmla="*/ 1392337 w 3024845"/>
                <a:gd name="connsiteY256" fmla="*/ 625091 h 1087484"/>
                <a:gd name="connsiteX257" fmla="*/ 1394364 w 3024845"/>
                <a:gd name="connsiteY257" fmla="*/ 592665 h 1087484"/>
                <a:gd name="connsiteX258" fmla="*/ 1416657 w 3024845"/>
                <a:gd name="connsiteY258" fmla="*/ 592665 h 1087484"/>
                <a:gd name="connsiteX259" fmla="*/ 1416657 w 3024845"/>
                <a:gd name="connsiteY259" fmla="*/ 591043 h 1087484"/>
                <a:gd name="connsiteX260" fmla="*/ 1416657 w 3024845"/>
                <a:gd name="connsiteY260" fmla="*/ 579694 h 1087484"/>
                <a:gd name="connsiteX261" fmla="*/ 1417417 w 3024845"/>
                <a:gd name="connsiteY261" fmla="*/ 579694 h 1087484"/>
                <a:gd name="connsiteX262" fmla="*/ 1422737 w 3024845"/>
                <a:gd name="connsiteY262" fmla="*/ 579694 h 1087484"/>
                <a:gd name="connsiteX263" fmla="*/ 1422737 w 3024845"/>
                <a:gd name="connsiteY263" fmla="*/ 577803 h 1087484"/>
                <a:gd name="connsiteX264" fmla="*/ 1422737 w 3024845"/>
                <a:gd name="connsiteY264" fmla="*/ 564562 h 1087484"/>
                <a:gd name="connsiteX265" fmla="*/ 1426791 w 3024845"/>
                <a:gd name="connsiteY265" fmla="*/ 571047 h 1087484"/>
                <a:gd name="connsiteX266" fmla="*/ 1429071 w 3024845"/>
                <a:gd name="connsiteY266" fmla="*/ 571047 h 1087484"/>
                <a:gd name="connsiteX267" fmla="*/ 1445031 w 3024845"/>
                <a:gd name="connsiteY267" fmla="*/ 571047 h 1087484"/>
                <a:gd name="connsiteX268" fmla="*/ 1445031 w 3024845"/>
                <a:gd name="connsiteY268" fmla="*/ 570236 h 1087484"/>
                <a:gd name="connsiteX269" fmla="*/ 1445031 w 3024845"/>
                <a:gd name="connsiteY269" fmla="*/ 564562 h 1087484"/>
                <a:gd name="connsiteX270" fmla="*/ 1445791 w 3024845"/>
                <a:gd name="connsiteY270" fmla="*/ 564562 h 1087484"/>
                <a:gd name="connsiteX271" fmla="*/ 1451111 w 3024845"/>
                <a:gd name="connsiteY271" fmla="*/ 564562 h 1087484"/>
                <a:gd name="connsiteX272" fmla="*/ 1451111 w 3024845"/>
                <a:gd name="connsiteY272" fmla="*/ 565913 h 1087484"/>
                <a:gd name="connsiteX273" fmla="*/ 1451111 w 3024845"/>
                <a:gd name="connsiteY273" fmla="*/ 575371 h 1087484"/>
                <a:gd name="connsiteX274" fmla="*/ 1489618 w 3024845"/>
                <a:gd name="connsiteY274" fmla="*/ 575371 h 1087484"/>
                <a:gd name="connsiteX275" fmla="*/ 1489618 w 3024845"/>
                <a:gd name="connsiteY275" fmla="*/ 713724 h 1087484"/>
                <a:gd name="connsiteX276" fmla="*/ 1491138 w 3024845"/>
                <a:gd name="connsiteY276" fmla="*/ 713724 h 1087484"/>
                <a:gd name="connsiteX277" fmla="*/ 1501778 w 3024845"/>
                <a:gd name="connsiteY277" fmla="*/ 713724 h 1087484"/>
                <a:gd name="connsiteX278" fmla="*/ 1501778 w 3024845"/>
                <a:gd name="connsiteY278" fmla="*/ 700754 h 1087484"/>
                <a:gd name="connsiteX279" fmla="*/ 1505832 w 3024845"/>
                <a:gd name="connsiteY279" fmla="*/ 700754 h 1087484"/>
                <a:gd name="connsiteX280" fmla="*/ 1505832 w 3024845"/>
                <a:gd name="connsiteY280" fmla="*/ 713724 h 1087484"/>
                <a:gd name="connsiteX281" fmla="*/ 1536232 w 3024845"/>
                <a:gd name="connsiteY281" fmla="*/ 713724 h 1087484"/>
                <a:gd name="connsiteX282" fmla="*/ 1536232 w 3024845"/>
                <a:gd name="connsiteY282" fmla="*/ 683459 h 1087484"/>
                <a:gd name="connsiteX283" fmla="*/ 1548392 w 3024845"/>
                <a:gd name="connsiteY283" fmla="*/ 683459 h 1087484"/>
                <a:gd name="connsiteX284" fmla="*/ 1560552 w 3024845"/>
                <a:gd name="connsiteY284" fmla="*/ 681298 h 1087484"/>
                <a:gd name="connsiteX285" fmla="*/ 1564606 w 3024845"/>
                <a:gd name="connsiteY285" fmla="*/ 683459 h 1087484"/>
                <a:gd name="connsiteX286" fmla="*/ 1574739 w 3024845"/>
                <a:gd name="connsiteY286" fmla="*/ 683459 h 1087484"/>
                <a:gd name="connsiteX287" fmla="*/ 1574739 w 3024845"/>
                <a:gd name="connsiteY287" fmla="*/ 713724 h 1087484"/>
                <a:gd name="connsiteX288" fmla="*/ 1582846 w 3024845"/>
                <a:gd name="connsiteY288" fmla="*/ 713724 h 1087484"/>
                <a:gd name="connsiteX289" fmla="*/ 1582846 w 3024845"/>
                <a:gd name="connsiteY289" fmla="*/ 731019 h 1087484"/>
                <a:gd name="connsiteX290" fmla="*/ 1592182 w 3024845"/>
                <a:gd name="connsiteY290" fmla="*/ 731924 h 1087484"/>
                <a:gd name="connsiteX291" fmla="*/ 1605140 w 3024845"/>
                <a:gd name="connsiteY291" fmla="*/ 731924 h 1087484"/>
                <a:gd name="connsiteX292" fmla="*/ 1605140 w 3024845"/>
                <a:gd name="connsiteY292" fmla="*/ 715886 h 1087484"/>
                <a:gd name="connsiteX293" fmla="*/ 1673096 w 3024845"/>
                <a:gd name="connsiteY293" fmla="*/ 715886 h 1087484"/>
                <a:gd name="connsiteX294" fmla="*/ 1673096 w 3024845"/>
                <a:gd name="connsiteY294" fmla="*/ 630633 h 1087484"/>
                <a:gd name="connsiteX295" fmla="*/ 1745104 w 3024845"/>
                <a:gd name="connsiteY295" fmla="*/ 630633 h 1087484"/>
                <a:gd name="connsiteX296" fmla="*/ 1745104 w 3024845"/>
                <a:gd name="connsiteY296" fmla="*/ 709401 h 1087484"/>
                <a:gd name="connsiteX297" fmla="*/ 1747008 w 3024845"/>
                <a:gd name="connsiteY297" fmla="*/ 709401 h 1087484"/>
                <a:gd name="connsiteX298" fmla="*/ 1748250 w 3024845"/>
                <a:gd name="connsiteY298" fmla="*/ 731924 h 1087484"/>
                <a:gd name="connsiteX299" fmla="*/ 1757926 w 3024845"/>
                <a:gd name="connsiteY299" fmla="*/ 731924 h 1087484"/>
                <a:gd name="connsiteX300" fmla="*/ 1759168 w 3024845"/>
                <a:gd name="connsiteY300" fmla="*/ 709401 h 1087484"/>
                <a:gd name="connsiteX301" fmla="*/ 1765248 w 3024845"/>
                <a:gd name="connsiteY301" fmla="*/ 709401 h 1087484"/>
                <a:gd name="connsiteX302" fmla="*/ 1766490 w 3024845"/>
                <a:gd name="connsiteY302" fmla="*/ 731924 h 1087484"/>
                <a:gd name="connsiteX303" fmla="*/ 1817112 w 3024845"/>
                <a:gd name="connsiteY303" fmla="*/ 731924 h 1087484"/>
                <a:gd name="connsiteX304" fmla="*/ 1817112 w 3024845"/>
                <a:gd name="connsiteY304" fmla="*/ 568896 h 1087484"/>
                <a:gd name="connsiteX305" fmla="*/ 2014439 w 3024845"/>
                <a:gd name="connsiteY305" fmla="*/ 568896 h 1087484"/>
                <a:gd name="connsiteX306" fmla="*/ 2014439 w 3024845"/>
                <a:gd name="connsiteY306" fmla="*/ 731924 h 1087484"/>
                <a:gd name="connsiteX307" fmla="*/ 2033136 w 3024845"/>
                <a:gd name="connsiteY307" fmla="*/ 731924 h 1087484"/>
                <a:gd name="connsiteX308" fmla="*/ 2033136 w 3024845"/>
                <a:gd name="connsiteY308" fmla="*/ 649231 h 1087484"/>
                <a:gd name="connsiteX309" fmla="*/ 2128256 w 3024845"/>
                <a:gd name="connsiteY309" fmla="*/ 649231 h 1087484"/>
                <a:gd name="connsiteX310" fmla="*/ 2146266 w 3024845"/>
                <a:gd name="connsiteY310" fmla="*/ 160309 h 1087484"/>
                <a:gd name="connsiteX311" fmla="*/ 2150320 w 3024845"/>
                <a:gd name="connsiteY311" fmla="*/ 88970 h 1087484"/>
                <a:gd name="connsiteX312" fmla="*/ 2152346 w 3024845"/>
                <a:gd name="connsiteY312" fmla="*/ 28441 h 1087484"/>
                <a:gd name="connsiteX313" fmla="*/ 2180720 w 3024845"/>
                <a:gd name="connsiteY313" fmla="*/ 584018 h 1087484"/>
                <a:gd name="connsiteX314" fmla="*/ 2245574 w 3024845"/>
                <a:gd name="connsiteY314" fmla="*/ 584018 h 1087484"/>
                <a:gd name="connsiteX315" fmla="*/ 2245574 w 3024845"/>
                <a:gd name="connsiteY315" fmla="*/ 659680 h 1087484"/>
                <a:gd name="connsiteX316" fmla="*/ 2253681 w 3024845"/>
                <a:gd name="connsiteY316" fmla="*/ 659680 h 1087484"/>
                <a:gd name="connsiteX317" fmla="*/ 2255708 w 3024845"/>
                <a:gd name="connsiteY317" fmla="*/ 653195 h 1087484"/>
                <a:gd name="connsiteX318" fmla="*/ 2261788 w 3024845"/>
                <a:gd name="connsiteY318" fmla="*/ 653195 h 1087484"/>
                <a:gd name="connsiteX319" fmla="*/ 2263815 w 3024845"/>
                <a:gd name="connsiteY319" fmla="*/ 661842 h 1087484"/>
                <a:gd name="connsiteX320" fmla="*/ 2275975 w 3024845"/>
                <a:gd name="connsiteY320" fmla="*/ 661842 h 1087484"/>
                <a:gd name="connsiteX321" fmla="*/ 2275975 w 3024845"/>
                <a:gd name="connsiteY321" fmla="*/ 655356 h 1087484"/>
                <a:gd name="connsiteX322" fmla="*/ 2298268 w 3024845"/>
                <a:gd name="connsiteY322" fmla="*/ 655356 h 1087484"/>
                <a:gd name="connsiteX323" fmla="*/ 2298268 w 3024845"/>
                <a:gd name="connsiteY323" fmla="*/ 661842 h 1087484"/>
                <a:gd name="connsiteX324" fmla="*/ 2318535 w 3024845"/>
                <a:gd name="connsiteY324" fmla="*/ 661842 h 1087484"/>
                <a:gd name="connsiteX325" fmla="*/ 2318535 w 3024845"/>
                <a:gd name="connsiteY325" fmla="*/ 707239 h 1087484"/>
                <a:gd name="connsiteX326" fmla="*/ 2332722 w 3024845"/>
                <a:gd name="connsiteY326" fmla="*/ 707239 h 1087484"/>
                <a:gd name="connsiteX327" fmla="*/ 2332722 w 3024845"/>
                <a:gd name="connsiteY327" fmla="*/ 694268 h 1087484"/>
                <a:gd name="connsiteX328" fmla="*/ 2348936 w 3024845"/>
                <a:gd name="connsiteY328" fmla="*/ 694268 h 1087484"/>
                <a:gd name="connsiteX329" fmla="*/ 2348936 w 3024845"/>
                <a:gd name="connsiteY329" fmla="*/ 514841 h 1087484"/>
                <a:gd name="connsiteX330" fmla="*/ 2355016 w 3024845"/>
                <a:gd name="connsiteY330" fmla="*/ 508355 h 1087484"/>
                <a:gd name="connsiteX331" fmla="*/ 2427977 w 3024845"/>
                <a:gd name="connsiteY331" fmla="*/ 508355 h 1087484"/>
                <a:gd name="connsiteX332" fmla="*/ 2427977 w 3024845"/>
                <a:gd name="connsiteY332" fmla="*/ 517003 h 1087484"/>
                <a:gd name="connsiteX333" fmla="*/ 2438110 w 3024845"/>
                <a:gd name="connsiteY333" fmla="*/ 517003 h 1087484"/>
                <a:gd name="connsiteX334" fmla="*/ 2438110 w 3024845"/>
                <a:gd name="connsiteY334" fmla="*/ 631577 h 1087484"/>
                <a:gd name="connsiteX335" fmla="*/ 2460404 w 3024845"/>
                <a:gd name="connsiteY335" fmla="*/ 631577 h 1087484"/>
                <a:gd name="connsiteX336" fmla="*/ 2460404 w 3024845"/>
                <a:gd name="connsiteY336" fmla="*/ 564562 h 1087484"/>
                <a:gd name="connsiteX337" fmla="*/ 2486751 w 3024845"/>
                <a:gd name="connsiteY337" fmla="*/ 564562 h 1087484"/>
                <a:gd name="connsiteX338" fmla="*/ 2490804 w 3024845"/>
                <a:gd name="connsiteY338" fmla="*/ 560238 h 1087484"/>
                <a:gd name="connsiteX339" fmla="*/ 2498911 w 3024845"/>
                <a:gd name="connsiteY339" fmla="*/ 560238 h 1087484"/>
                <a:gd name="connsiteX340" fmla="*/ 2502964 w 3024845"/>
                <a:gd name="connsiteY340" fmla="*/ 564562 h 1087484"/>
                <a:gd name="connsiteX341" fmla="*/ 2525258 w 3024845"/>
                <a:gd name="connsiteY341" fmla="*/ 564562 h 1087484"/>
                <a:gd name="connsiteX342" fmla="*/ 2525258 w 3024845"/>
                <a:gd name="connsiteY342" fmla="*/ 447826 h 1087484"/>
                <a:gd name="connsiteX343" fmla="*/ 2582005 w 3024845"/>
                <a:gd name="connsiteY343" fmla="*/ 437017 h 1087484"/>
                <a:gd name="connsiteX344" fmla="*/ 2582005 w 3024845"/>
                <a:gd name="connsiteY344" fmla="*/ 438098 h 1087484"/>
                <a:gd name="connsiteX345" fmla="*/ 2582005 w 3024845"/>
                <a:gd name="connsiteY345" fmla="*/ 445664 h 1087484"/>
                <a:gd name="connsiteX346" fmla="*/ 2608352 w 3024845"/>
                <a:gd name="connsiteY346" fmla="*/ 445664 h 1087484"/>
                <a:gd name="connsiteX347" fmla="*/ 2608352 w 3024845"/>
                <a:gd name="connsiteY347" fmla="*/ 700754 h 1087484"/>
                <a:gd name="connsiteX348" fmla="*/ 2630646 w 3024845"/>
                <a:gd name="connsiteY348" fmla="*/ 700754 h 1087484"/>
                <a:gd name="connsiteX349" fmla="*/ 2630646 w 3024845"/>
                <a:gd name="connsiteY349" fmla="*/ 696430 h 1087484"/>
                <a:gd name="connsiteX350" fmla="*/ 2642806 w 3024845"/>
                <a:gd name="connsiteY350" fmla="*/ 696430 h 1087484"/>
                <a:gd name="connsiteX351" fmla="*/ 2642806 w 3024845"/>
                <a:gd name="connsiteY351" fmla="*/ 700754 h 1087484"/>
                <a:gd name="connsiteX352" fmla="*/ 2667126 w 3024845"/>
                <a:gd name="connsiteY352" fmla="*/ 700754 h 1087484"/>
                <a:gd name="connsiteX353" fmla="*/ 2667126 w 3024845"/>
                <a:gd name="connsiteY353" fmla="*/ 687783 h 1087484"/>
                <a:gd name="connsiteX354" fmla="*/ 2695500 w 3024845"/>
                <a:gd name="connsiteY354" fmla="*/ 687783 h 1087484"/>
                <a:gd name="connsiteX355" fmla="*/ 2707660 w 3024845"/>
                <a:gd name="connsiteY355" fmla="*/ 683459 h 1087484"/>
                <a:gd name="connsiteX356" fmla="*/ 2727927 w 3024845"/>
                <a:gd name="connsiteY356" fmla="*/ 687783 h 1087484"/>
                <a:gd name="connsiteX357" fmla="*/ 2727927 w 3024845"/>
                <a:gd name="connsiteY357" fmla="*/ 670489 h 1087484"/>
                <a:gd name="connsiteX358" fmla="*/ 2736034 w 3024845"/>
                <a:gd name="connsiteY358" fmla="*/ 670489 h 1087484"/>
                <a:gd name="connsiteX359" fmla="*/ 2736034 w 3024845"/>
                <a:gd name="connsiteY359" fmla="*/ 657518 h 1087484"/>
                <a:gd name="connsiteX360" fmla="*/ 2792781 w 3024845"/>
                <a:gd name="connsiteY360" fmla="*/ 657518 h 1087484"/>
                <a:gd name="connsiteX361" fmla="*/ 2792781 w 3024845"/>
                <a:gd name="connsiteY361" fmla="*/ 627253 h 1087484"/>
                <a:gd name="connsiteX362" fmla="*/ 2811021 w 3024845"/>
                <a:gd name="connsiteY362" fmla="*/ 627253 h 1087484"/>
                <a:gd name="connsiteX363" fmla="*/ 2811021 w 3024845"/>
                <a:gd name="connsiteY363" fmla="*/ 620768 h 1087484"/>
                <a:gd name="connsiteX364" fmla="*/ 2823181 w 3024845"/>
                <a:gd name="connsiteY364" fmla="*/ 620768 h 1087484"/>
                <a:gd name="connsiteX365" fmla="*/ 2823181 w 3024845"/>
                <a:gd name="connsiteY365" fmla="*/ 627253 h 1087484"/>
                <a:gd name="connsiteX366" fmla="*/ 2839395 w 3024845"/>
                <a:gd name="connsiteY366" fmla="*/ 627253 h 1087484"/>
                <a:gd name="connsiteX367" fmla="*/ 2839395 w 3024845"/>
                <a:gd name="connsiteY367" fmla="*/ 676974 h 1087484"/>
                <a:gd name="connsiteX368" fmla="*/ 2871822 w 3024845"/>
                <a:gd name="connsiteY368" fmla="*/ 676974 h 1087484"/>
                <a:gd name="connsiteX369" fmla="*/ 2871822 w 3024845"/>
                <a:gd name="connsiteY369" fmla="*/ 651033 h 1087484"/>
                <a:gd name="connsiteX370" fmla="*/ 2910329 w 3024845"/>
                <a:gd name="connsiteY370" fmla="*/ 651033 h 1087484"/>
                <a:gd name="connsiteX371" fmla="*/ 2910329 w 3024845"/>
                <a:gd name="connsiteY371" fmla="*/ 620768 h 1087484"/>
                <a:gd name="connsiteX372" fmla="*/ 2958970 w 3024845"/>
                <a:gd name="connsiteY372" fmla="*/ 620768 h 1087484"/>
                <a:gd name="connsiteX373" fmla="*/ 2958970 w 3024845"/>
                <a:gd name="connsiteY373" fmla="*/ 731924 h 1087484"/>
                <a:gd name="connsiteX374" fmla="*/ 2958970 w 3024845"/>
                <a:gd name="connsiteY374" fmla="*/ 745703 h 1087484"/>
                <a:gd name="connsiteX375" fmla="*/ 3024845 w 3024845"/>
                <a:gd name="connsiteY375" fmla="*/ 745703 h 1087484"/>
                <a:gd name="connsiteX376" fmla="*/ 3024845 w 3024845"/>
                <a:gd name="connsiteY376" fmla="*/ 1087484 h 1087484"/>
                <a:gd name="connsiteX377" fmla="*/ 2054 w 3024845"/>
                <a:gd name="connsiteY377" fmla="*/ 1085151 h 1087484"/>
                <a:gd name="connsiteX378" fmla="*/ 0 w 3024845"/>
                <a:gd name="connsiteY378" fmla="*/ 651033 h 1087484"/>
                <a:gd name="connsiteX379" fmla="*/ 20267 w 3024845"/>
                <a:gd name="connsiteY379" fmla="*/ 651033 h 1087484"/>
                <a:gd name="connsiteX380" fmla="*/ 20774 w 3024845"/>
                <a:gd name="connsiteY380" fmla="*/ 649952 h 1087484"/>
                <a:gd name="connsiteX381" fmla="*/ 24320 w 3024845"/>
                <a:gd name="connsiteY381" fmla="*/ 642386 h 1087484"/>
                <a:gd name="connsiteX382" fmla="*/ 26094 w 3024845"/>
                <a:gd name="connsiteY382" fmla="*/ 642656 h 1087484"/>
                <a:gd name="connsiteX383" fmla="*/ 38507 w 3024845"/>
                <a:gd name="connsiteY383" fmla="*/ 644547 h 1087484"/>
                <a:gd name="connsiteX384" fmla="*/ 39014 w 3024845"/>
                <a:gd name="connsiteY384" fmla="*/ 645899 h 1087484"/>
                <a:gd name="connsiteX385" fmla="*/ 42560 w 3024845"/>
                <a:gd name="connsiteY385" fmla="*/ 655356 h 1087484"/>
                <a:gd name="connsiteX386" fmla="*/ 68907 w 3024845"/>
                <a:gd name="connsiteY386" fmla="*/ 657518 h 1087484"/>
                <a:gd name="connsiteX387" fmla="*/ 68907 w 3024845"/>
                <a:gd name="connsiteY387" fmla="*/ 534297 h 1087484"/>
                <a:gd name="connsiteX388" fmla="*/ 70934 w 3024845"/>
                <a:gd name="connsiteY388" fmla="*/ 534297 h 1087484"/>
                <a:gd name="connsiteX389" fmla="*/ 85121 w 3024845"/>
                <a:gd name="connsiteY389" fmla="*/ 534297 h 1087484"/>
                <a:gd name="connsiteX390" fmla="*/ 85121 w 3024845"/>
                <a:gd name="connsiteY390" fmla="*/ 398105 h 1087484"/>
                <a:gd name="connsiteX391" fmla="*/ 86894 w 3024845"/>
                <a:gd name="connsiteY391" fmla="*/ 398105 h 1087484"/>
                <a:gd name="connsiteX392" fmla="*/ 99308 w 3024845"/>
                <a:gd name="connsiteY392" fmla="*/ 398105 h 1087484"/>
                <a:gd name="connsiteX393" fmla="*/ 99308 w 3024845"/>
                <a:gd name="connsiteY393" fmla="*/ 283531 h 1087484"/>
                <a:gd name="connsiteX394" fmla="*/ 103361 w 3024845"/>
                <a:gd name="connsiteY394" fmla="*/ 255427 h 1087484"/>
                <a:gd name="connsiteX395" fmla="*/ 105388 w 3024845"/>
                <a:gd name="connsiteY395" fmla="*/ 255427 h 1087484"/>
                <a:gd name="connsiteX396" fmla="*/ 119575 w 3024845"/>
                <a:gd name="connsiteY396" fmla="*/ 255427 h 1087484"/>
                <a:gd name="connsiteX0" fmla="*/ 119575 w 3024845"/>
                <a:gd name="connsiteY0" fmla="*/ 200101 h 1032158"/>
                <a:gd name="connsiteX1" fmla="*/ 200642 w 3024845"/>
                <a:gd name="connsiteY1" fmla="*/ 197940 h 1032158"/>
                <a:gd name="connsiteX2" fmla="*/ 202669 w 3024845"/>
                <a:gd name="connsiteY2" fmla="*/ 197940 h 1032158"/>
                <a:gd name="connsiteX3" fmla="*/ 216856 w 3024845"/>
                <a:gd name="connsiteY3" fmla="*/ 197940 h 1032158"/>
                <a:gd name="connsiteX4" fmla="*/ 216856 w 3024845"/>
                <a:gd name="connsiteY4" fmla="*/ 221719 h 1032158"/>
                <a:gd name="connsiteX5" fmla="*/ 217363 w 3024845"/>
                <a:gd name="connsiteY5" fmla="*/ 222530 h 1032158"/>
                <a:gd name="connsiteX6" fmla="*/ 220909 w 3024845"/>
                <a:gd name="connsiteY6" fmla="*/ 228205 h 1032158"/>
                <a:gd name="connsiteX7" fmla="*/ 220909 w 3024845"/>
                <a:gd name="connsiteY7" fmla="*/ 342779 h 1032158"/>
                <a:gd name="connsiteX8" fmla="*/ 223189 w 3024845"/>
                <a:gd name="connsiteY8" fmla="*/ 342779 h 1032158"/>
                <a:gd name="connsiteX9" fmla="*/ 239150 w 3024845"/>
                <a:gd name="connsiteY9" fmla="*/ 342779 h 1032158"/>
                <a:gd name="connsiteX10" fmla="*/ 239150 w 3024845"/>
                <a:gd name="connsiteY10" fmla="*/ 483294 h 1032158"/>
                <a:gd name="connsiteX11" fmla="*/ 240670 w 3024845"/>
                <a:gd name="connsiteY11" fmla="*/ 483024 h 1032158"/>
                <a:gd name="connsiteX12" fmla="*/ 251310 w 3024845"/>
                <a:gd name="connsiteY12" fmla="*/ 481133 h 1032158"/>
                <a:gd name="connsiteX13" fmla="*/ 249283 w 3024845"/>
                <a:gd name="connsiteY13" fmla="*/ 569765 h 1032158"/>
                <a:gd name="connsiteX14" fmla="*/ 250803 w 3024845"/>
                <a:gd name="connsiteY14" fmla="*/ 570036 h 1032158"/>
                <a:gd name="connsiteX15" fmla="*/ 261443 w 3024845"/>
                <a:gd name="connsiteY15" fmla="*/ 571927 h 1032158"/>
                <a:gd name="connsiteX16" fmla="*/ 261696 w 3024845"/>
                <a:gd name="connsiteY16" fmla="*/ 572738 h 1032158"/>
                <a:gd name="connsiteX17" fmla="*/ 263470 w 3024845"/>
                <a:gd name="connsiteY17" fmla="*/ 578413 h 1032158"/>
                <a:gd name="connsiteX18" fmla="*/ 264230 w 3024845"/>
                <a:gd name="connsiteY18" fmla="*/ 575981 h 1032158"/>
                <a:gd name="connsiteX19" fmla="*/ 269550 w 3024845"/>
                <a:gd name="connsiteY19" fmla="*/ 558957 h 1032158"/>
                <a:gd name="connsiteX20" fmla="*/ 271323 w 3024845"/>
                <a:gd name="connsiteY20" fmla="*/ 558957 h 1032158"/>
                <a:gd name="connsiteX21" fmla="*/ 283737 w 3024845"/>
                <a:gd name="connsiteY21" fmla="*/ 558957 h 1032158"/>
                <a:gd name="connsiteX22" fmla="*/ 283737 w 3024845"/>
                <a:gd name="connsiteY22" fmla="*/ 591383 h 1032158"/>
                <a:gd name="connsiteX23" fmla="*/ 284750 w 3024845"/>
                <a:gd name="connsiteY23" fmla="*/ 591924 h 1032158"/>
                <a:gd name="connsiteX24" fmla="*/ 291844 w 3024845"/>
                <a:gd name="connsiteY24" fmla="*/ 595707 h 1032158"/>
                <a:gd name="connsiteX25" fmla="*/ 291844 w 3024845"/>
                <a:gd name="connsiteY25" fmla="*/ 597058 h 1032158"/>
                <a:gd name="connsiteX26" fmla="*/ 291844 w 3024845"/>
                <a:gd name="connsiteY26" fmla="*/ 606516 h 1032158"/>
                <a:gd name="connsiteX27" fmla="*/ 336431 w 3024845"/>
                <a:gd name="connsiteY27" fmla="*/ 606516 h 1032158"/>
                <a:gd name="connsiteX28" fmla="*/ 336431 w 3024845"/>
                <a:gd name="connsiteY28" fmla="*/ 607597 h 1032158"/>
                <a:gd name="connsiteX29" fmla="*/ 336431 w 3024845"/>
                <a:gd name="connsiteY29" fmla="*/ 615163 h 1032158"/>
                <a:gd name="connsiteX30" fmla="*/ 338457 w 3024845"/>
                <a:gd name="connsiteY30" fmla="*/ 615163 h 1032158"/>
                <a:gd name="connsiteX31" fmla="*/ 352644 w 3024845"/>
                <a:gd name="connsiteY31" fmla="*/ 615163 h 1032158"/>
                <a:gd name="connsiteX32" fmla="*/ 352644 w 3024845"/>
                <a:gd name="connsiteY32" fmla="*/ 584898 h 1032158"/>
                <a:gd name="connsiteX33" fmla="*/ 397231 w 3024845"/>
                <a:gd name="connsiteY33" fmla="*/ 584898 h 1032158"/>
                <a:gd name="connsiteX34" fmla="*/ 397231 w 3024845"/>
                <a:gd name="connsiteY34" fmla="*/ 583547 h 1032158"/>
                <a:gd name="connsiteX35" fmla="*/ 397231 w 3024845"/>
                <a:gd name="connsiteY35" fmla="*/ 574089 h 1032158"/>
                <a:gd name="connsiteX36" fmla="*/ 398245 w 3024845"/>
                <a:gd name="connsiteY36" fmla="*/ 574089 h 1032158"/>
                <a:gd name="connsiteX37" fmla="*/ 405338 w 3024845"/>
                <a:gd name="connsiteY37" fmla="*/ 574089 h 1032158"/>
                <a:gd name="connsiteX38" fmla="*/ 405338 w 3024845"/>
                <a:gd name="connsiteY38" fmla="*/ 572198 h 1032158"/>
                <a:gd name="connsiteX39" fmla="*/ 405338 w 3024845"/>
                <a:gd name="connsiteY39" fmla="*/ 558957 h 1032158"/>
                <a:gd name="connsiteX40" fmla="*/ 406098 w 3024845"/>
                <a:gd name="connsiteY40" fmla="*/ 558957 h 1032158"/>
                <a:gd name="connsiteX41" fmla="*/ 411418 w 3024845"/>
                <a:gd name="connsiteY41" fmla="*/ 558957 h 1032158"/>
                <a:gd name="connsiteX42" fmla="*/ 411418 w 3024845"/>
                <a:gd name="connsiteY42" fmla="*/ 557876 h 1032158"/>
                <a:gd name="connsiteX43" fmla="*/ 411418 w 3024845"/>
                <a:gd name="connsiteY43" fmla="*/ 550309 h 1032158"/>
                <a:gd name="connsiteX44" fmla="*/ 413445 w 3024845"/>
                <a:gd name="connsiteY44" fmla="*/ 550309 h 1032158"/>
                <a:gd name="connsiteX45" fmla="*/ 427632 w 3024845"/>
                <a:gd name="connsiteY45" fmla="*/ 550309 h 1032158"/>
                <a:gd name="connsiteX46" fmla="*/ 427632 w 3024845"/>
                <a:gd name="connsiteY46" fmla="*/ 551390 h 1032158"/>
                <a:gd name="connsiteX47" fmla="*/ 427632 w 3024845"/>
                <a:gd name="connsiteY47" fmla="*/ 558957 h 1032158"/>
                <a:gd name="connsiteX48" fmla="*/ 449925 w 3024845"/>
                <a:gd name="connsiteY48" fmla="*/ 558957 h 1032158"/>
                <a:gd name="connsiteX49" fmla="*/ 449925 w 3024845"/>
                <a:gd name="connsiteY49" fmla="*/ 557065 h 1032158"/>
                <a:gd name="connsiteX50" fmla="*/ 449925 w 3024845"/>
                <a:gd name="connsiteY50" fmla="*/ 543824 h 1032158"/>
                <a:gd name="connsiteX51" fmla="*/ 451699 w 3024845"/>
                <a:gd name="connsiteY51" fmla="*/ 543824 h 1032158"/>
                <a:gd name="connsiteX52" fmla="*/ 464112 w 3024845"/>
                <a:gd name="connsiteY52" fmla="*/ 543824 h 1032158"/>
                <a:gd name="connsiteX53" fmla="*/ 464112 w 3024845"/>
                <a:gd name="connsiteY53" fmla="*/ 567604 h 1032158"/>
                <a:gd name="connsiteX54" fmla="*/ 465126 w 3024845"/>
                <a:gd name="connsiteY54" fmla="*/ 567604 h 1032158"/>
                <a:gd name="connsiteX55" fmla="*/ 472219 w 3024845"/>
                <a:gd name="connsiteY55" fmla="*/ 567604 h 1032158"/>
                <a:gd name="connsiteX56" fmla="*/ 472219 w 3024845"/>
                <a:gd name="connsiteY56" fmla="*/ 566523 h 1032158"/>
                <a:gd name="connsiteX57" fmla="*/ 472219 w 3024845"/>
                <a:gd name="connsiteY57" fmla="*/ 558957 h 1032158"/>
                <a:gd name="connsiteX58" fmla="*/ 473992 w 3024845"/>
                <a:gd name="connsiteY58" fmla="*/ 558957 h 1032158"/>
                <a:gd name="connsiteX59" fmla="*/ 486406 w 3024845"/>
                <a:gd name="connsiteY59" fmla="*/ 558957 h 1032158"/>
                <a:gd name="connsiteX60" fmla="*/ 486406 w 3024845"/>
                <a:gd name="connsiteY60" fmla="*/ 584898 h 1032158"/>
                <a:gd name="connsiteX61" fmla="*/ 488433 w 3024845"/>
                <a:gd name="connsiteY61" fmla="*/ 584898 h 1032158"/>
                <a:gd name="connsiteX62" fmla="*/ 502619 w 3024845"/>
                <a:gd name="connsiteY62" fmla="*/ 584898 h 1032158"/>
                <a:gd name="connsiteX63" fmla="*/ 502619 w 3024845"/>
                <a:gd name="connsiteY63" fmla="*/ 586519 h 1032158"/>
                <a:gd name="connsiteX64" fmla="*/ 502619 w 3024845"/>
                <a:gd name="connsiteY64" fmla="*/ 597869 h 1032158"/>
                <a:gd name="connsiteX65" fmla="*/ 503379 w 3024845"/>
                <a:gd name="connsiteY65" fmla="*/ 597869 h 1032158"/>
                <a:gd name="connsiteX66" fmla="*/ 508700 w 3024845"/>
                <a:gd name="connsiteY66" fmla="*/ 597869 h 1032158"/>
                <a:gd name="connsiteX67" fmla="*/ 508700 w 3024845"/>
                <a:gd name="connsiteY67" fmla="*/ 597058 h 1032158"/>
                <a:gd name="connsiteX68" fmla="*/ 508700 w 3024845"/>
                <a:gd name="connsiteY68" fmla="*/ 591383 h 1032158"/>
                <a:gd name="connsiteX69" fmla="*/ 539100 w 3024845"/>
                <a:gd name="connsiteY69" fmla="*/ 591383 h 1032158"/>
                <a:gd name="connsiteX70" fmla="*/ 539100 w 3024845"/>
                <a:gd name="connsiteY70" fmla="*/ 615163 h 1032158"/>
                <a:gd name="connsiteX71" fmla="*/ 540113 w 3024845"/>
                <a:gd name="connsiteY71" fmla="*/ 615163 h 1032158"/>
                <a:gd name="connsiteX72" fmla="*/ 547207 w 3024845"/>
                <a:gd name="connsiteY72" fmla="*/ 615163 h 1032158"/>
                <a:gd name="connsiteX73" fmla="*/ 547207 w 3024845"/>
                <a:gd name="connsiteY73" fmla="*/ 616244 h 1032158"/>
                <a:gd name="connsiteX74" fmla="*/ 547207 w 3024845"/>
                <a:gd name="connsiteY74" fmla="*/ 623810 h 1032158"/>
                <a:gd name="connsiteX75" fmla="*/ 547967 w 3024845"/>
                <a:gd name="connsiteY75" fmla="*/ 623810 h 1032158"/>
                <a:gd name="connsiteX76" fmla="*/ 553287 w 3024845"/>
                <a:gd name="connsiteY76" fmla="*/ 623810 h 1032158"/>
                <a:gd name="connsiteX77" fmla="*/ 553287 w 3024845"/>
                <a:gd name="connsiteY77" fmla="*/ 621648 h 1032158"/>
                <a:gd name="connsiteX78" fmla="*/ 553287 w 3024845"/>
                <a:gd name="connsiteY78" fmla="*/ 606516 h 1032158"/>
                <a:gd name="connsiteX79" fmla="*/ 554300 w 3024845"/>
                <a:gd name="connsiteY79" fmla="*/ 606516 h 1032158"/>
                <a:gd name="connsiteX80" fmla="*/ 561394 w 3024845"/>
                <a:gd name="connsiteY80" fmla="*/ 606516 h 1032158"/>
                <a:gd name="connsiteX81" fmla="*/ 561394 w 3024845"/>
                <a:gd name="connsiteY81" fmla="*/ 607597 h 1032158"/>
                <a:gd name="connsiteX82" fmla="*/ 561394 w 3024845"/>
                <a:gd name="connsiteY82" fmla="*/ 615163 h 1032158"/>
                <a:gd name="connsiteX83" fmla="*/ 566714 w 3024845"/>
                <a:gd name="connsiteY83" fmla="*/ 613170 h 1032158"/>
                <a:gd name="connsiteX84" fmla="*/ 567474 w 3024845"/>
                <a:gd name="connsiteY84" fmla="*/ 612190 h 1032158"/>
                <a:gd name="connsiteX85" fmla="*/ 567474 w 3024845"/>
                <a:gd name="connsiteY85" fmla="*/ 606516 h 1032158"/>
                <a:gd name="connsiteX86" fmla="*/ 605981 w 3024845"/>
                <a:gd name="connsiteY86" fmla="*/ 606516 h 1032158"/>
                <a:gd name="connsiteX87" fmla="*/ 605981 w 3024845"/>
                <a:gd name="connsiteY87" fmla="*/ 630295 h 1032158"/>
                <a:gd name="connsiteX88" fmla="*/ 608007 w 3024845"/>
                <a:gd name="connsiteY88" fmla="*/ 630295 h 1032158"/>
                <a:gd name="connsiteX89" fmla="*/ 622194 w 3024845"/>
                <a:gd name="connsiteY89" fmla="*/ 630295 h 1032158"/>
                <a:gd name="connsiteX90" fmla="*/ 622194 w 3024845"/>
                <a:gd name="connsiteY90" fmla="*/ 631376 h 1032158"/>
                <a:gd name="connsiteX91" fmla="*/ 622194 w 3024845"/>
                <a:gd name="connsiteY91" fmla="*/ 638942 h 1032158"/>
                <a:gd name="connsiteX92" fmla="*/ 623968 w 3024845"/>
                <a:gd name="connsiteY92" fmla="*/ 638942 h 1032158"/>
                <a:gd name="connsiteX93" fmla="*/ 636381 w 3024845"/>
                <a:gd name="connsiteY93" fmla="*/ 638942 h 1032158"/>
                <a:gd name="connsiteX94" fmla="*/ 636381 w 3024845"/>
                <a:gd name="connsiteY94" fmla="*/ 615163 h 1032158"/>
                <a:gd name="connsiteX95" fmla="*/ 637394 w 3024845"/>
                <a:gd name="connsiteY95" fmla="*/ 615163 h 1032158"/>
                <a:gd name="connsiteX96" fmla="*/ 644488 w 3024845"/>
                <a:gd name="connsiteY96" fmla="*/ 615163 h 1032158"/>
                <a:gd name="connsiteX97" fmla="*/ 644488 w 3024845"/>
                <a:gd name="connsiteY97" fmla="*/ 582736 h 1032158"/>
                <a:gd name="connsiteX98" fmla="*/ 645501 w 3024845"/>
                <a:gd name="connsiteY98" fmla="*/ 582736 h 1032158"/>
                <a:gd name="connsiteX99" fmla="*/ 652595 w 3024845"/>
                <a:gd name="connsiteY99" fmla="*/ 582736 h 1032158"/>
                <a:gd name="connsiteX100" fmla="*/ 652595 w 3024845"/>
                <a:gd name="connsiteY100" fmla="*/ 580845 h 1032158"/>
                <a:gd name="connsiteX101" fmla="*/ 652595 w 3024845"/>
                <a:gd name="connsiteY101" fmla="*/ 567604 h 1032158"/>
                <a:gd name="connsiteX102" fmla="*/ 651328 w 3024845"/>
                <a:gd name="connsiteY102" fmla="*/ 565982 h 1032158"/>
                <a:gd name="connsiteX103" fmla="*/ 656648 w 3024845"/>
                <a:gd name="connsiteY103" fmla="*/ 554633 h 1032158"/>
                <a:gd name="connsiteX104" fmla="*/ 664755 w 3024845"/>
                <a:gd name="connsiteY104" fmla="*/ 582736 h 1032158"/>
                <a:gd name="connsiteX105" fmla="*/ 665515 w 3024845"/>
                <a:gd name="connsiteY105" fmla="*/ 582736 h 1032158"/>
                <a:gd name="connsiteX106" fmla="*/ 670835 w 3024845"/>
                <a:gd name="connsiteY106" fmla="*/ 582736 h 1032158"/>
                <a:gd name="connsiteX107" fmla="*/ 670835 w 3024845"/>
                <a:gd name="connsiteY107" fmla="*/ 476809 h 1032158"/>
                <a:gd name="connsiteX108" fmla="*/ 672355 w 3024845"/>
                <a:gd name="connsiteY108" fmla="*/ 476809 h 1032158"/>
                <a:gd name="connsiteX109" fmla="*/ 682995 w 3024845"/>
                <a:gd name="connsiteY109" fmla="*/ 476809 h 1032158"/>
                <a:gd name="connsiteX110" fmla="*/ 682995 w 3024845"/>
                <a:gd name="connsiteY110" fmla="*/ 429250 h 1032158"/>
                <a:gd name="connsiteX111" fmla="*/ 709342 w 3024845"/>
                <a:gd name="connsiteY111" fmla="*/ 429250 h 1032158"/>
                <a:gd name="connsiteX112" fmla="*/ 709342 w 3024845"/>
                <a:gd name="connsiteY112" fmla="*/ 407632 h 1032158"/>
                <a:gd name="connsiteX113" fmla="*/ 743796 w 3024845"/>
                <a:gd name="connsiteY113" fmla="*/ 407632 h 1032158"/>
                <a:gd name="connsiteX114" fmla="*/ 743796 w 3024845"/>
                <a:gd name="connsiteY114" fmla="*/ 410064 h 1032158"/>
                <a:gd name="connsiteX115" fmla="*/ 743796 w 3024845"/>
                <a:gd name="connsiteY115" fmla="*/ 427088 h 1032158"/>
                <a:gd name="connsiteX116" fmla="*/ 746076 w 3024845"/>
                <a:gd name="connsiteY116" fmla="*/ 427088 h 1032158"/>
                <a:gd name="connsiteX117" fmla="*/ 762036 w 3024845"/>
                <a:gd name="connsiteY117" fmla="*/ 427088 h 1032158"/>
                <a:gd name="connsiteX118" fmla="*/ 762036 w 3024845"/>
                <a:gd name="connsiteY118" fmla="*/ 474647 h 1032158"/>
                <a:gd name="connsiteX119" fmla="*/ 763049 w 3024845"/>
                <a:gd name="connsiteY119" fmla="*/ 474647 h 1032158"/>
                <a:gd name="connsiteX120" fmla="*/ 770143 w 3024845"/>
                <a:gd name="connsiteY120" fmla="*/ 474647 h 1032158"/>
                <a:gd name="connsiteX121" fmla="*/ 784330 w 3024845"/>
                <a:gd name="connsiteY121" fmla="*/ 478971 h 1032158"/>
                <a:gd name="connsiteX122" fmla="*/ 784330 w 3024845"/>
                <a:gd name="connsiteY122" fmla="*/ 517883 h 1032158"/>
                <a:gd name="connsiteX123" fmla="*/ 785343 w 3024845"/>
                <a:gd name="connsiteY123" fmla="*/ 517883 h 1032158"/>
                <a:gd name="connsiteX124" fmla="*/ 792436 w 3024845"/>
                <a:gd name="connsiteY124" fmla="*/ 517883 h 1032158"/>
                <a:gd name="connsiteX125" fmla="*/ 792436 w 3024845"/>
                <a:gd name="connsiteY125" fmla="*/ 519504 h 1032158"/>
                <a:gd name="connsiteX126" fmla="*/ 792436 w 3024845"/>
                <a:gd name="connsiteY126" fmla="*/ 530853 h 1032158"/>
                <a:gd name="connsiteX127" fmla="*/ 794463 w 3024845"/>
                <a:gd name="connsiteY127" fmla="*/ 530853 h 1032158"/>
                <a:gd name="connsiteX128" fmla="*/ 808650 w 3024845"/>
                <a:gd name="connsiteY128" fmla="*/ 530853 h 1032158"/>
                <a:gd name="connsiteX129" fmla="*/ 814730 w 3024845"/>
                <a:gd name="connsiteY129" fmla="*/ 537339 h 1032158"/>
                <a:gd name="connsiteX130" fmla="*/ 814730 w 3024845"/>
                <a:gd name="connsiteY130" fmla="*/ 558957 h 1032158"/>
                <a:gd name="connsiteX131" fmla="*/ 817010 w 3024845"/>
                <a:gd name="connsiteY131" fmla="*/ 558957 h 1032158"/>
                <a:gd name="connsiteX132" fmla="*/ 832970 w 3024845"/>
                <a:gd name="connsiteY132" fmla="*/ 558957 h 1032158"/>
                <a:gd name="connsiteX133" fmla="*/ 832970 w 3024845"/>
                <a:gd name="connsiteY133" fmla="*/ 560037 h 1032158"/>
                <a:gd name="connsiteX134" fmla="*/ 832970 w 3024845"/>
                <a:gd name="connsiteY134" fmla="*/ 567604 h 1032158"/>
                <a:gd name="connsiteX135" fmla="*/ 834237 w 3024845"/>
                <a:gd name="connsiteY135" fmla="*/ 567604 h 1032158"/>
                <a:gd name="connsiteX136" fmla="*/ 843104 w 3024845"/>
                <a:gd name="connsiteY136" fmla="*/ 567604 h 1032158"/>
                <a:gd name="connsiteX137" fmla="*/ 843104 w 3024845"/>
                <a:gd name="connsiteY137" fmla="*/ 569765 h 1032158"/>
                <a:gd name="connsiteX138" fmla="*/ 843104 w 3024845"/>
                <a:gd name="connsiteY138" fmla="*/ 584898 h 1032158"/>
                <a:gd name="connsiteX139" fmla="*/ 847157 w 3024845"/>
                <a:gd name="connsiteY139" fmla="*/ 583006 h 1032158"/>
                <a:gd name="connsiteX140" fmla="*/ 847157 w 3024845"/>
                <a:gd name="connsiteY140" fmla="*/ 569765 h 1032158"/>
                <a:gd name="connsiteX141" fmla="*/ 848170 w 3024845"/>
                <a:gd name="connsiteY141" fmla="*/ 569765 h 1032158"/>
                <a:gd name="connsiteX142" fmla="*/ 855264 w 3024845"/>
                <a:gd name="connsiteY142" fmla="*/ 569765 h 1032158"/>
                <a:gd name="connsiteX143" fmla="*/ 855264 w 3024845"/>
                <a:gd name="connsiteY143" fmla="*/ 571387 h 1032158"/>
                <a:gd name="connsiteX144" fmla="*/ 855264 w 3024845"/>
                <a:gd name="connsiteY144" fmla="*/ 582736 h 1032158"/>
                <a:gd name="connsiteX145" fmla="*/ 856024 w 3024845"/>
                <a:gd name="connsiteY145" fmla="*/ 582736 h 1032158"/>
                <a:gd name="connsiteX146" fmla="*/ 861344 w 3024845"/>
                <a:gd name="connsiteY146" fmla="*/ 582736 h 1032158"/>
                <a:gd name="connsiteX147" fmla="*/ 909984 w 3024845"/>
                <a:gd name="connsiteY147" fmla="*/ 578413 h 1032158"/>
                <a:gd name="connsiteX148" fmla="*/ 909984 w 3024845"/>
                <a:gd name="connsiteY148" fmla="*/ 579764 h 1032158"/>
                <a:gd name="connsiteX149" fmla="*/ 909984 w 3024845"/>
                <a:gd name="connsiteY149" fmla="*/ 589221 h 1032158"/>
                <a:gd name="connsiteX150" fmla="*/ 910744 w 3024845"/>
                <a:gd name="connsiteY150" fmla="*/ 589221 h 1032158"/>
                <a:gd name="connsiteX151" fmla="*/ 916065 w 3024845"/>
                <a:gd name="connsiteY151" fmla="*/ 589221 h 1032158"/>
                <a:gd name="connsiteX152" fmla="*/ 916065 w 3024845"/>
                <a:gd name="connsiteY152" fmla="*/ 591383 h 1032158"/>
                <a:gd name="connsiteX153" fmla="*/ 916065 w 3024845"/>
                <a:gd name="connsiteY153" fmla="*/ 606516 h 1032158"/>
                <a:gd name="connsiteX154" fmla="*/ 918091 w 3024845"/>
                <a:gd name="connsiteY154" fmla="*/ 605165 h 1032158"/>
                <a:gd name="connsiteX155" fmla="*/ 932278 w 3024845"/>
                <a:gd name="connsiteY155" fmla="*/ 595707 h 1032158"/>
                <a:gd name="connsiteX156" fmla="*/ 938358 w 3024845"/>
                <a:gd name="connsiteY156" fmla="*/ 554633 h 1032158"/>
                <a:gd name="connsiteX157" fmla="*/ 939118 w 3024845"/>
                <a:gd name="connsiteY157" fmla="*/ 554363 h 1032158"/>
                <a:gd name="connsiteX158" fmla="*/ 944438 w 3024845"/>
                <a:gd name="connsiteY158" fmla="*/ 552471 h 1032158"/>
                <a:gd name="connsiteX159" fmla="*/ 946465 w 3024845"/>
                <a:gd name="connsiteY159" fmla="*/ 483294 h 1032158"/>
                <a:gd name="connsiteX160" fmla="*/ 948492 w 3024845"/>
                <a:gd name="connsiteY160" fmla="*/ 552471 h 1032158"/>
                <a:gd name="connsiteX161" fmla="*/ 949252 w 3024845"/>
                <a:gd name="connsiteY161" fmla="*/ 552741 h 1032158"/>
                <a:gd name="connsiteX162" fmla="*/ 954572 w 3024845"/>
                <a:gd name="connsiteY162" fmla="*/ 554633 h 1032158"/>
                <a:gd name="connsiteX163" fmla="*/ 954572 w 3024845"/>
                <a:gd name="connsiteY163" fmla="*/ 468162 h 1032158"/>
                <a:gd name="connsiteX164" fmla="*/ 958625 w 3024845"/>
                <a:gd name="connsiteY164" fmla="*/ 435735 h 1032158"/>
                <a:gd name="connsiteX165" fmla="*/ 997132 w 3024845"/>
                <a:gd name="connsiteY165" fmla="*/ 435735 h 1032158"/>
                <a:gd name="connsiteX166" fmla="*/ 997132 w 3024845"/>
                <a:gd name="connsiteY166" fmla="*/ 468162 h 1032158"/>
                <a:gd name="connsiteX167" fmla="*/ 997892 w 3024845"/>
                <a:gd name="connsiteY167" fmla="*/ 468162 h 1032158"/>
                <a:gd name="connsiteX168" fmla="*/ 1003212 w 3024845"/>
                <a:gd name="connsiteY168" fmla="*/ 468162 h 1032158"/>
                <a:gd name="connsiteX169" fmla="*/ 1003212 w 3024845"/>
                <a:gd name="connsiteY169" fmla="*/ 386014 h 1032158"/>
                <a:gd name="connsiteX170" fmla="*/ 1004986 w 3024845"/>
                <a:gd name="connsiteY170" fmla="*/ 386014 h 1032158"/>
                <a:gd name="connsiteX171" fmla="*/ 1017399 w 3024845"/>
                <a:gd name="connsiteY171" fmla="*/ 386014 h 1032158"/>
                <a:gd name="connsiteX172" fmla="*/ 1017399 w 3024845"/>
                <a:gd name="connsiteY172" fmla="*/ 384123 h 1032158"/>
                <a:gd name="connsiteX173" fmla="*/ 1017399 w 3024845"/>
                <a:gd name="connsiteY173" fmla="*/ 370882 h 1032158"/>
                <a:gd name="connsiteX174" fmla="*/ 1039693 w 3024845"/>
                <a:gd name="connsiteY174" fmla="*/ 370882 h 1032158"/>
                <a:gd name="connsiteX175" fmla="*/ 1039693 w 3024845"/>
                <a:gd name="connsiteY175" fmla="*/ 369801 h 1032158"/>
                <a:gd name="connsiteX176" fmla="*/ 1039693 w 3024845"/>
                <a:gd name="connsiteY176" fmla="*/ 362235 h 1032158"/>
                <a:gd name="connsiteX177" fmla="*/ 1041466 w 3024845"/>
                <a:gd name="connsiteY177" fmla="*/ 362235 h 1032158"/>
                <a:gd name="connsiteX178" fmla="*/ 1053880 w 3024845"/>
                <a:gd name="connsiteY178" fmla="*/ 362235 h 1032158"/>
                <a:gd name="connsiteX179" fmla="*/ 1053880 w 3024845"/>
                <a:gd name="connsiteY179" fmla="*/ 363316 h 1032158"/>
                <a:gd name="connsiteX180" fmla="*/ 1053880 w 3024845"/>
                <a:gd name="connsiteY180" fmla="*/ 370882 h 1032158"/>
                <a:gd name="connsiteX181" fmla="*/ 1054640 w 3024845"/>
                <a:gd name="connsiteY181" fmla="*/ 370882 h 1032158"/>
                <a:gd name="connsiteX182" fmla="*/ 1059960 w 3024845"/>
                <a:gd name="connsiteY182" fmla="*/ 370882 h 1032158"/>
                <a:gd name="connsiteX183" fmla="*/ 1070093 w 3024845"/>
                <a:gd name="connsiteY183" fmla="*/ 366558 h 1032158"/>
                <a:gd name="connsiteX184" fmla="*/ 1074146 w 3024845"/>
                <a:gd name="connsiteY184" fmla="*/ 369801 h 1032158"/>
                <a:gd name="connsiteX185" fmla="*/ 1074146 w 3024845"/>
                <a:gd name="connsiteY185" fmla="*/ 362235 h 1032158"/>
                <a:gd name="connsiteX186" fmla="*/ 1076426 w 3024845"/>
                <a:gd name="connsiteY186" fmla="*/ 362235 h 1032158"/>
                <a:gd name="connsiteX187" fmla="*/ 1092387 w 3024845"/>
                <a:gd name="connsiteY187" fmla="*/ 362235 h 1032158"/>
                <a:gd name="connsiteX188" fmla="*/ 1092387 w 3024845"/>
                <a:gd name="connsiteY188" fmla="*/ 363316 h 1032158"/>
                <a:gd name="connsiteX189" fmla="*/ 1092387 w 3024845"/>
                <a:gd name="connsiteY189" fmla="*/ 370882 h 1032158"/>
                <a:gd name="connsiteX190" fmla="*/ 1122787 w 3024845"/>
                <a:gd name="connsiteY190" fmla="*/ 370882 h 1032158"/>
                <a:gd name="connsiteX191" fmla="*/ 1122787 w 3024845"/>
                <a:gd name="connsiteY191" fmla="*/ 372503 h 1032158"/>
                <a:gd name="connsiteX192" fmla="*/ 1122787 w 3024845"/>
                <a:gd name="connsiteY192" fmla="*/ 383853 h 1032158"/>
                <a:gd name="connsiteX193" fmla="*/ 1149134 w 3024845"/>
                <a:gd name="connsiteY193" fmla="*/ 383853 h 1032158"/>
                <a:gd name="connsiteX194" fmla="*/ 1149134 w 3024845"/>
                <a:gd name="connsiteY194" fmla="*/ 414117 h 1032158"/>
                <a:gd name="connsiteX195" fmla="*/ 1149894 w 3024845"/>
                <a:gd name="connsiteY195" fmla="*/ 414117 h 1032158"/>
                <a:gd name="connsiteX196" fmla="*/ 1155214 w 3024845"/>
                <a:gd name="connsiteY196" fmla="*/ 414117 h 1032158"/>
                <a:gd name="connsiteX197" fmla="*/ 1155214 w 3024845"/>
                <a:gd name="connsiteY197" fmla="*/ 415198 h 1032158"/>
                <a:gd name="connsiteX198" fmla="*/ 1155214 w 3024845"/>
                <a:gd name="connsiteY198" fmla="*/ 422765 h 1032158"/>
                <a:gd name="connsiteX199" fmla="*/ 1159268 w 3024845"/>
                <a:gd name="connsiteY199" fmla="*/ 453029 h 1032158"/>
                <a:gd name="connsiteX200" fmla="*/ 1160028 w 3024845"/>
                <a:gd name="connsiteY200" fmla="*/ 453029 h 1032158"/>
                <a:gd name="connsiteX201" fmla="*/ 1165348 w 3024845"/>
                <a:gd name="connsiteY201" fmla="*/ 453029 h 1032158"/>
                <a:gd name="connsiteX202" fmla="*/ 1165348 w 3024845"/>
                <a:gd name="connsiteY202" fmla="*/ 453840 h 1032158"/>
                <a:gd name="connsiteX203" fmla="*/ 1165348 w 3024845"/>
                <a:gd name="connsiteY203" fmla="*/ 459515 h 1032158"/>
                <a:gd name="connsiteX204" fmla="*/ 1166361 w 3024845"/>
                <a:gd name="connsiteY204" fmla="*/ 459515 h 1032158"/>
                <a:gd name="connsiteX205" fmla="*/ 1173454 w 3024845"/>
                <a:gd name="connsiteY205" fmla="*/ 459515 h 1032158"/>
                <a:gd name="connsiteX206" fmla="*/ 1173454 w 3024845"/>
                <a:gd name="connsiteY206" fmla="*/ 489780 h 1032158"/>
                <a:gd name="connsiteX207" fmla="*/ 1175481 w 3024845"/>
                <a:gd name="connsiteY207" fmla="*/ 489780 h 1032158"/>
                <a:gd name="connsiteX208" fmla="*/ 1189668 w 3024845"/>
                <a:gd name="connsiteY208" fmla="*/ 489780 h 1032158"/>
                <a:gd name="connsiteX209" fmla="*/ 1189668 w 3024845"/>
                <a:gd name="connsiteY209" fmla="*/ 513559 h 1032158"/>
                <a:gd name="connsiteX210" fmla="*/ 1191695 w 3024845"/>
                <a:gd name="connsiteY210" fmla="*/ 515180 h 1032158"/>
                <a:gd name="connsiteX211" fmla="*/ 1191695 w 3024845"/>
                <a:gd name="connsiteY211" fmla="*/ 526530 h 1032158"/>
                <a:gd name="connsiteX212" fmla="*/ 1192455 w 3024845"/>
                <a:gd name="connsiteY212" fmla="*/ 526530 h 1032158"/>
                <a:gd name="connsiteX213" fmla="*/ 1197775 w 3024845"/>
                <a:gd name="connsiteY213" fmla="*/ 526530 h 1032158"/>
                <a:gd name="connsiteX214" fmla="*/ 1197775 w 3024845"/>
                <a:gd name="connsiteY214" fmla="*/ 550309 h 1032158"/>
                <a:gd name="connsiteX215" fmla="*/ 1199041 w 3024845"/>
                <a:gd name="connsiteY215" fmla="*/ 550309 h 1032158"/>
                <a:gd name="connsiteX216" fmla="*/ 1207908 w 3024845"/>
                <a:gd name="connsiteY216" fmla="*/ 550309 h 1032158"/>
                <a:gd name="connsiteX217" fmla="*/ 1209935 w 3024845"/>
                <a:gd name="connsiteY217" fmla="*/ 554363 h 1032158"/>
                <a:gd name="connsiteX218" fmla="*/ 1209935 w 3024845"/>
                <a:gd name="connsiteY218" fmla="*/ 567604 h 1032158"/>
                <a:gd name="connsiteX219" fmla="*/ 1211455 w 3024845"/>
                <a:gd name="connsiteY219" fmla="*/ 565712 h 1032158"/>
                <a:gd name="connsiteX220" fmla="*/ 1222095 w 3024845"/>
                <a:gd name="connsiteY220" fmla="*/ 552471 h 1032158"/>
                <a:gd name="connsiteX221" fmla="*/ 1250469 w 3024845"/>
                <a:gd name="connsiteY221" fmla="*/ 552471 h 1032158"/>
                <a:gd name="connsiteX222" fmla="*/ 1250469 w 3024845"/>
                <a:gd name="connsiteY222" fmla="*/ 638942 h 1032158"/>
                <a:gd name="connsiteX223" fmla="*/ 1251229 w 3024845"/>
                <a:gd name="connsiteY223" fmla="*/ 638942 h 1032158"/>
                <a:gd name="connsiteX224" fmla="*/ 1256549 w 3024845"/>
                <a:gd name="connsiteY224" fmla="*/ 638942 h 1032158"/>
                <a:gd name="connsiteX225" fmla="*/ 1257309 w 3024845"/>
                <a:gd name="connsiteY225" fmla="*/ 637591 h 1032158"/>
                <a:gd name="connsiteX226" fmla="*/ 1262629 w 3024845"/>
                <a:gd name="connsiteY226" fmla="*/ 628133 h 1032158"/>
                <a:gd name="connsiteX227" fmla="*/ 1262629 w 3024845"/>
                <a:gd name="connsiteY227" fmla="*/ 630025 h 1032158"/>
                <a:gd name="connsiteX228" fmla="*/ 1262629 w 3024845"/>
                <a:gd name="connsiteY228" fmla="*/ 643266 h 1032158"/>
                <a:gd name="connsiteX229" fmla="*/ 1266682 w 3024845"/>
                <a:gd name="connsiteY229" fmla="*/ 597869 h 1032158"/>
                <a:gd name="connsiteX230" fmla="*/ 1267442 w 3024845"/>
                <a:gd name="connsiteY230" fmla="*/ 597869 h 1032158"/>
                <a:gd name="connsiteX231" fmla="*/ 1272762 w 3024845"/>
                <a:gd name="connsiteY231" fmla="*/ 597869 h 1032158"/>
                <a:gd name="connsiteX232" fmla="*/ 1272762 w 3024845"/>
                <a:gd name="connsiteY232" fmla="*/ 533015 h 1032158"/>
                <a:gd name="connsiteX233" fmla="*/ 1273776 w 3024845"/>
                <a:gd name="connsiteY233" fmla="*/ 533015 h 1032158"/>
                <a:gd name="connsiteX234" fmla="*/ 1280869 w 3024845"/>
                <a:gd name="connsiteY234" fmla="*/ 533015 h 1032158"/>
                <a:gd name="connsiteX235" fmla="*/ 1293029 w 3024845"/>
                <a:gd name="connsiteY235" fmla="*/ 489780 h 1032158"/>
                <a:gd name="connsiteX236" fmla="*/ 1294296 w 3024845"/>
                <a:gd name="connsiteY236" fmla="*/ 489780 h 1032158"/>
                <a:gd name="connsiteX237" fmla="*/ 1303163 w 3024845"/>
                <a:gd name="connsiteY237" fmla="*/ 489780 h 1032158"/>
                <a:gd name="connsiteX238" fmla="*/ 1313296 w 3024845"/>
                <a:gd name="connsiteY238" fmla="*/ 533015 h 1032158"/>
                <a:gd name="connsiteX239" fmla="*/ 1314309 w 3024845"/>
                <a:gd name="connsiteY239" fmla="*/ 533015 h 1032158"/>
                <a:gd name="connsiteX240" fmla="*/ 1321403 w 3024845"/>
                <a:gd name="connsiteY240" fmla="*/ 533015 h 1032158"/>
                <a:gd name="connsiteX241" fmla="*/ 1321403 w 3024845"/>
                <a:gd name="connsiteY241" fmla="*/ 571927 h 1032158"/>
                <a:gd name="connsiteX242" fmla="*/ 1323176 w 3024845"/>
                <a:gd name="connsiteY242" fmla="*/ 571927 h 1032158"/>
                <a:gd name="connsiteX243" fmla="*/ 1335590 w 3024845"/>
                <a:gd name="connsiteY243" fmla="*/ 571927 h 1032158"/>
                <a:gd name="connsiteX244" fmla="*/ 1335590 w 3024845"/>
                <a:gd name="connsiteY244" fmla="*/ 574089 h 1032158"/>
                <a:gd name="connsiteX245" fmla="*/ 1335590 w 3024845"/>
                <a:gd name="connsiteY245" fmla="*/ 589221 h 1032158"/>
                <a:gd name="connsiteX246" fmla="*/ 1339643 w 3024845"/>
                <a:gd name="connsiteY246" fmla="*/ 587060 h 1032158"/>
                <a:gd name="connsiteX247" fmla="*/ 1339643 w 3024845"/>
                <a:gd name="connsiteY247" fmla="*/ 571927 h 1032158"/>
                <a:gd name="connsiteX248" fmla="*/ 1341163 w 3024845"/>
                <a:gd name="connsiteY248" fmla="*/ 571927 h 1032158"/>
                <a:gd name="connsiteX249" fmla="*/ 1351803 w 3024845"/>
                <a:gd name="connsiteY249" fmla="*/ 571927 h 1032158"/>
                <a:gd name="connsiteX250" fmla="*/ 1351803 w 3024845"/>
                <a:gd name="connsiteY250" fmla="*/ 573548 h 1032158"/>
                <a:gd name="connsiteX251" fmla="*/ 1351803 w 3024845"/>
                <a:gd name="connsiteY251" fmla="*/ 584898 h 1032158"/>
                <a:gd name="connsiteX252" fmla="*/ 1382204 w 3024845"/>
                <a:gd name="connsiteY252" fmla="*/ 584898 h 1032158"/>
                <a:gd name="connsiteX253" fmla="*/ 1382204 w 3024845"/>
                <a:gd name="connsiteY253" fmla="*/ 548148 h 1032158"/>
                <a:gd name="connsiteX254" fmla="*/ 1383470 w 3024845"/>
                <a:gd name="connsiteY254" fmla="*/ 548148 h 1032158"/>
                <a:gd name="connsiteX255" fmla="*/ 1392337 w 3024845"/>
                <a:gd name="connsiteY255" fmla="*/ 548148 h 1032158"/>
                <a:gd name="connsiteX256" fmla="*/ 1392337 w 3024845"/>
                <a:gd name="connsiteY256" fmla="*/ 569765 h 1032158"/>
                <a:gd name="connsiteX257" fmla="*/ 1394364 w 3024845"/>
                <a:gd name="connsiteY257" fmla="*/ 537339 h 1032158"/>
                <a:gd name="connsiteX258" fmla="*/ 1416657 w 3024845"/>
                <a:gd name="connsiteY258" fmla="*/ 537339 h 1032158"/>
                <a:gd name="connsiteX259" fmla="*/ 1416657 w 3024845"/>
                <a:gd name="connsiteY259" fmla="*/ 535717 h 1032158"/>
                <a:gd name="connsiteX260" fmla="*/ 1416657 w 3024845"/>
                <a:gd name="connsiteY260" fmla="*/ 524368 h 1032158"/>
                <a:gd name="connsiteX261" fmla="*/ 1417417 w 3024845"/>
                <a:gd name="connsiteY261" fmla="*/ 524368 h 1032158"/>
                <a:gd name="connsiteX262" fmla="*/ 1422737 w 3024845"/>
                <a:gd name="connsiteY262" fmla="*/ 524368 h 1032158"/>
                <a:gd name="connsiteX263" fmla="*/ 1422737 w 3024845"/>
                <a:gd name="connsiteY263" fmla="*/ 522477 h 1032158"/>
                <a:gd name="connsiteX264" fmla="*/ 1422737 w 3024845"/>
                <a:gd name="connsiteY264" fmla="*/ 509236 h 1032158"/>
                <a:gd name="connsiteX265" fmla="*/ 1426791 w 3024845"/>
                <a:gd name="connsiteY265" fmla="*/ 515721 h 1032158"/>
                <a:gd name="connsiteX266" fmla="*/ 1429071 w 3024845"/>
                <a:gd name="connsiteY266" fmla="*/ 515721 h 1032158"/>
                <a:gd name="connsiteX267" fmla="*/ 1445031 w 3024845"/>
                <a:gd name="connsiteY267" fmla="*/ 515721 h 1032158"/>
                <a:gd name="connsiteX268" fmla="*/ 1445031 w 3024845"/>
                <a:gd name="connsiteY268" fmla="*/ 514910 h 1032158"/>
                <a:gd name="connsiteX269" fmla="*/ 1445031 w 3024845"/>
                <a:gd name="connsiteY269" fmla="*/ 509236 h 1032158"/>
                <a:gd name="connsiteX270" fmla="*/ 1445791 w 3024845"/>
                <a:gd name="connsiteY270" fmla="*/ 509236 h 1032158"/>
                <a:gd name="connsiteX271" fmla="*/ 1451111 w 3024845"/>
                <a:gd name="connsiteY271" fmla="*/ 509236 h 1032158"/>
                <a:gd name="connsiteX272" fmla="*/ 1451111 w 3024845"/>
                <a:gd name="connsiteY272" fmla="*/ 510587 h 1032158"/>
                <a:gd name="connsiteX273" fmla="*/ 1451111 w 3024845"/>
                <a:gd name="connsiteY273" fmla="*/ 520045 h 1032158"/>
                <a:gd name="connsiteX274" fmla="*/ 1489618 w 3024845"/>
                <a:gd name="connsiteY274" fmla="*/ 520045 h 1032158"/>
                <a:gd name="connsiteX275" fmla="*/ 1489618 w 3024845"/>
                <a:gd name="connsiteY275" fmla="*/ 658398 h 1032158"/>
                <a:gd name="connsiteX276" fmla="*/ 1491138 w 3024845"/>
                <a:gd name="connsiteY276" fmla="*/ 658398 h 1032158"/>
                <a:gd name="connsiteX277" fmla="*/ 1501778 w 3024845"/>
                <a:gd name="connsiteY277" fmla="*/ 658398 h 1032158"/>
                <a:gd name="connsiteX278" fmla="*/ 1501778 w 3024845"/>
                <a:gd name="connsiteY278" fmla="*/ 645428 h 1032158"/>
                <a:gd name="connsiteX279" fmla="*/ 1505832 w 3024845"/>
                <a:gd name="connsiteY279" fmla="*/ 645428 h 1032158"/>
                <a:gd name="connsiteX280" fmla="*/ 1505832 w 3024845"/>
                <a:gd name="connsiteY280" fmla="*/ 658398 h 1032158"/>
                <a:gd name="connsiteX281" fmla="*/ 1536232 w 3024845"/>
                <a:gd name="connsiteY281" fmla="*/ 658398 h 1032158"/>
                <a:gd name="connsiteX282" fmla="*/ 1536232 w 3024845"/>
                <a:gd name="connsiteY282" fmla="*/ 628133 h 1032158"/>
                <a:gd name="connsiteX283" fmla="*/ 1548392 w 3024845"/>
                <a:gd name="connsiteY283" fmla="*/ 628133 h 1032158"/>
                <a:gd name="connsiteX284" fmla="*/ 1560552 w 3024845"/>
                <a:gd name="connsiteY284" fmla="*/ 625972 h 1032158"/>
                <a:gd name="connsiteX285" fmla="*/ 1564606 w 3024845"/>
                <a:gd name="connsiteY285" fmla="*/ 628133 h 1032158"/>
                <a:gd name="connsiteX286" fmla="*/ 1574739 w 3024845"/>
                <a:gd name="connsiteY286" fmla="*/ 628133 h 1032158"/>
                <a:gd name="connsiteX287" fmla="*/ 1574739 w 3024845"/>
                <a:gd name="connsiteY287" fmla="*/ 658398 h 1032158"/>
                <a:gd name="connsiteX288" fmla="*/ 1582846 w 3024845"/>
                <a:gd name="connsiteY288" fmla="*/ 658398 h 1032158"/>
                <a:gd name="connsiteX289" fmla="*/ 1582846 w 3024845"/>
                <a:gd name="connsiteY289" fmla="*/ 675693 h 1032158"/>
                <a:gd name="connsiteX290" fmla="*/ 1592182 w 3024845"/>
                <a:gd name="connsiteY290" fmla="*/ 676598 h 1032158"/>
                <a:gd name="connsiteX291" fmla="*/ 1605140 w 3024845"/>
                <a:gd name="connsiteY291" fmla="*/ 676598 h 1032158"/>
                <a:gd name="connsiteX292" fmla="*/ 1605140 w 3024845"/>
                <a:gd name="connsiteY292" fmla="*/ 660560 h 1032158"/>
                <a:gd name="connsiteX293" fmla="*/ 1673096 w 3024845"/>
                <a:gd name="connsiteY293" fmla="*/ 660560 h 1032158"/>
                <a:gd name="connsiteX294" fmla="*/ 1673096 w 3024845"/>
                <a:gd name="connsiteY294" fmla="*/ 575307 h 1032158"/>
                <a:gd name="connsiteX295" fmla="*/ 1745104 w 3024845"/>
                <a:gd name="connsiteY295" fmla="*/ 575307 h 1032158"/>
                <a:gd name="connsiteX296" fmla="*/ 1745104 w 3024845"/>
                <a:gd name="connsiteY296" fmla="*/ 654075 h 1032158"/>
                <a:gd name="connsiteX297" fmla="*/ 1747008 w 3024845"/>
                <a:gd name="connsiteY297" fmla="*/ 654075 h 1032158"/>
                <a:gd name="connsiteX298" fmla="*/ 1748250 w 3024845"/>
                <a:gd name="connsiteY298" fmla="*/ 676598 h 1032158"/>
                <a:gd name="connsiteX299" fmla="*/ 1757926 w 3024845"/>
                <a:gd name="connsiteY299" fmla="*/ 676598 h 1032158"/>
                <a:gd name="connsiteX300" fmla="*/ 1759168 w 3024845"/>
                <a:gd name="connsiteY300" fmla="*/ 654075 h 1032158"/>
                <a:gd name="connsiteX301" fmla="*/ 1765248 w 3024845"/>
                <a:gd name="connsiteY301" fmla="*/ 654075 h 1032158"/>
                <a:gd name="connsiteX302" fmla="*/ 1766490 w 3024845"/>
                <a:gd name="connsiteY302" fmla="*/ 676598 h 1032158"/>
                <a:gd name="connsiteX303" fmla="*/ 1817112 w 3024845"/>
                <a:gd name="connsiteY303" fmla="*/ 676598 h 1032158"/>
                <a:gd name="connsiteX304" fmla="*/ 1817112 w 3024845"/>
                <a:gd name="connsiteY304" fmla="*/ 513570 h 1032158"/>
                <a:gd name="connsiteX305" fmla="*/ 2014439 w 3024845"/>
                <a:gd name="connsiteY305" fmla="*/ 513570 h 1032158"/>
                <a:gd name="connsiteX306" fmla="*/ 2014439 w 3024845"/>
                <a:gd name="connsiteY306" fmla="*/ 676598 h 1032158"/>
                <a:gd name="connsiteX307" fmla="*/ 2033136 w 3024845"/>
                <a:gd name="connsiteY307" fmla="*/ 676598 h 1032158"/>
                <a:gd name="connsiteX308" fmla="*/ 2033136 w 3024845"/>
                <a:gd name="connsiteY308" fmla="*/ 593905 h 1032158"/>
                <a:gd name="connsiteX309" fmla="*/ 2128256 w 3024845"/>
                <a:gd name="connsiteY309" fmla="*/ 593905 h 1032158"/>
                <a:gd name="connsiteX310" fmla="*/ 2146266 w 3024845"/>
                <a:gd name="connsiteY310" fmla="*/ 104983 h 1032158"/>
                <a:gd name="connsiteX311" fmla="*/ 2150320 w 3024845"/>
                <a:gd name="connsiteY311" fmla="*/ 33644 h 1032158"/>
                <a:gd name="connsiteX312" fmla="*/ 2180720 w 3024845"/>
                <a:gd name="connsiteY312" fmla="*/ 528692 h 1032158"/>
                <a:gd name="connsiteX313" fmla="*/ 2245574 w 3024845"/>
                <a:gd name="connsiteY313" fmla="*/ 528692 h 1032158"/>
                <a:gd name="connsiteX314" fmla="*/ 2245574 w 3024845"/>
                <a:gd name="connsiteY314" fmla="*/ 604354 h 1032158"/>
                <a:gd name="connsiteX315" fmla="*/ 2253681 w 3024845"/>
                <a:gd name="connsiteY315" fmla="*/ 604354 h 1032158"/>
                <a:gd name="connsiteX316" fmla="*/ 2255708 w 3024845"/>
                <a:gd name="connsiteY316" fmla="*/ 597869 h 1032158"/>
                <a:gd name="connsiteX317" fmla="*/ 2261788 w 3024845"/>
                <a:gd name="connsiteY317" fmla="*/ 597869 h 1032158"/>
                <a:gd name="connsiteX318" fmla="*/ 2263815 w 3024845"/>
                <a:gd name="connsiteY318" fmla="*/ 606516 h 1032158"/>
                <a:gd name="connsiteX319" fmla="*/ 2275975 w 3024845"/>
                <a:gd name="connsiteY319" fmla="*/ 606516 h 1032158"/>
                <a:gd name="connsiteX320" fmla="*/ 2275975 w 3024845"/>
                <a:gd name="connsiteY320" fmla="*/ 600030 h 1032158"/>
                <a:gd name="connsiteX321" fmla="*/ 2298268 w 3024845"/>
                <a:gd name="connsiteY321" fmla="*/ 600030 h 1032158"/>
                <a:gd name="connsiteX322" fmla="*/ 2298268 w 3024845"/>
                <a:gd name="connsiteY322" fmla="*/ 606516 h 1032158"/>
                <a:gd name="connsiteX323" fmla="*/ 2318535 w 3024845"/>
                <a:gd name="connsiteY323" fmla="*/ 606516 h 1032158"/>
                <a:gd name="connsiteX324" fmla="*/ 2318535 w 3024845"/>
                <a:gd name="connsiteY324" fmla="*/ 651913 h 1032158"/>
                <a:gd name="connsiteX325" fmla="*/ 2332722 w 3024845"/>
                <a:gd name="connsiteY325" fmla="*/ 651913 h 1032158"/>
                <a:gd name="connsiteX326" fmla="*/ 2332722 w 3024845"/>
                <a:gd name="connsiteY326" fmla="*/ 638942 h 1032158"/>
                <a:gd name="connsiteX327" fmla="*/ 2348936 w 3024845"/>
                <a:gd name="connsiteY327" fmla="*/ 638942 h 1032158"/>
                <a:gd name="connsiteX328" fmla="*/ 2348936 w 3024845"/>
                <a:gd name="connsiteY328" fmla="*/ 459515 h 1032158"/>
                <a:gd name="connsiteX329" fmla="*/ 2355016 w 3024845"/>
                <a:gd name="connsiteY329" fmla="*/ 453029 h 1032158"/>
                <a:gd name="connsiteX330" fmla="*/ 2427977 w 3024845"/>
                <a:gd name="connsiteY330" fmla="*/ 453029 h 1032158"/>
                <a:gd name="connsiteX331" fmla="*/ 2427977 w 3024845"/>
                <a:gd name="connsiteY331" fmla="*/ 461677 h 1032158"/>
                <a:gd name="connsiteX332" fmla="*/ 2438110 w 3024845"/>
                <a:gd name="connsiteY332" fmla="*/ 461677 h 1032158"/>
                <a:gd name="connsiteX333" fmla="*/ 2438110 w 3024845"/>
                <a:gd name="connsiteY333" fmla="*/ 576251 h 1032158"/>
                <a:gd name="connsiteX334" fmla="*/ 2460404 w 3024845"/>
                <a:gd name="connsiteY334" fmla="*/ 576251 h 1032158"/>
                <a:gd name="connsiteX335" fmla="*/ 2460404 w 3024845"/>
                <a:gd name="connsiteY335" fmla="*/ 509236 h 1032158"/>
                <a:gd name="connsiteX336" fmla="*/ 2486751 w 3024845"/>
                <a:gd name="connsiteY336" fmla="*/ 509236 h 1032158"/>
                <a:gd name="connsiteX337" fmla="*/ 2490804 w 3024845"/>
                <a:gd name="connsiteY337" fmla="*/ 504912 h 1032158"/>
                <a:gd name="connsiteX338" fmla="*/ 2498911 w 3024845"/>
                <a:gd name="connsiteY338" fmla="*/ 504912 h 1032158"/>
                <a:gd name="connsiteX339" fmla="*/ 2502964 w 3024845"/>
                <a:gd name="connsiteY339" fmla="*/ 509236 h 1032158"/>
                <a:gd name="connsiteX340" fmla="*/ 2525258 w 3024845"/>
                <a:gd name="connsiteY340" fmla="*/ 509236 h 1032158"/>
                <a:gd name="connsiteX341" fmla="*/ 2525258 w 3024845"/>
                <a:gd name="connsiteY341" fmla="*/ 392500 h 1032158"/>
                <a:gd name="connsiteX342" fmla="*/ 2582005 w 3024845"/>
                <a:gd name="connsiteY342" fmla="*/ 381691 h 1032158"/>
                <a:gd name="connsiteX343" fmla="*/ 2582005 w 3024845"/>
                <a:gd name="connsiteY343" fmla="*/ 382772 h 1032158"/>
                <a:gd name="connsiteX344" fmla="*/ 2582005 w 3024845"/>
                <a:gd name="connsiteY344" fmla="*/ 390338 h 1032158"/>
                <a:gd name="connsiteX345" fmla="*/ 2608352 w 3024845"/>
                <a:gd name="connsiteY345" fmla="*/ 390338 h 1032158"/>
                <a:gd name="connsiteX346" fmla="*/ 2608352 w 3024845"/>
                <a:gd name="connsiteY346" fmla="*/ 645428 h 1032158"/>
                <a:gd name="connsiteX347" fmla="*/ 2630646 w 3024845"/>
                <a:gd name="connsiteY347" fmla="*/ 645428 h 1032158"/>
                <a:gd name="connsiteX348" fmla="*/ 2630646 w 3024845"/>
                <a:gd name="connsiteY348" fmla="*/ 641104 h 1032158"/>
                <a:gd name="connsiteX349" fmla="*/ 2642806 w 3024845"/>
                <a:gd name="connsiteY349" fmla="*/ 641104 h 1032158"/>
                <a:gd name="connsiteX350" fmla="*/ 2642806 w 3024845"/>
                <a:gd name="connsiteY350" fmla="*/ 645428 h 1032158"/>
                <a:gd name="connsiteX351" fmla="*/ 2667126 w 3024845"/>
                <a:gd name="connsiteY351" fmla="*/ 645428 h 1032158"/>
                <a:gd name="connsiteX352" fmla="*/ 2667126 w 3024845"/>
                <a:gd name="connsiteY352" fmla="*/ 632457 h 1032158"/>
                <a:gd name="connsiteX353" fmla="*/ 2695500 w 3024845"/>
                <a:gd name="connsiteY353" fmla="*/ 632457 h 1032158"/>
                <a:gd name="connsiteX354" fmla="*/ 2707660 w 3024845"/>
                <a:gd name="connsiteY354" fmla="*/ 628133 h 1032158"/>
                <a:gd name="connsiteX355" fmla="*/ 2727927 w 3024845"/>
                <a:gd name="connsiteY355" fmla="*/ 632457 h 1032158"/>
                <a:gd name="connsiteX356" fmla="*/ 2727927 w 3024845"/>
                <a:gd name="connsiteY356" fmla="*/ 615163 h 1032158"/>
                <a:gd name="connsiteX357" fmla="*/ 2736034 w 3024845"/>
                <a:gd name="connsiteY357" fmla="*/ 615163 h 1032158"/>
                <a:gd name="connsiteX358" fmla="*/ 2736034 w 3024845"/>
                <a:gd name="connsiteY358" fmla="*/ 602192 h 1032158"/>
                <a:gd name="connsiteX359" fmla="*/ 2792781 w 3024845"/>
                <a:gd name="connsiteY359" fmla="*/ 602192 h 1032158"/>
                <a:gd name="connsiteX360" fmla="*/ 2792781 w 3024845"/>
                <a:gd name="connsiteY360" fmla="*/ 571927 h 1032158"/>
                <a:gd name="connsiteX361" fmla="*/ 2811021 w 3024845"/>
                <a:gd name="connsiteY361" fmla="*/ 571927 h 1032158"/>
                <a:gd name="connsiteX362" fmla="*/ 2811021 w 3024845"/>
                <a:gd name="connsiteY362" fmla="*/ 565442 h 1032158"/>
                <a:gd name="connsiteX363" fmla="*/ 2823181 w 3024845"/>
                <a:gd name="connsiteY363" fmla="*/ 565442 h 1032158"/>
                <a:gd name="connsiteX364" fmla="*/ 2823181 w 3024845"/>
                <a:gd name="connsiteY364" fmla="*/ 571927 h 1032158"/>
                <a:gd name="connsiteX365" fmla="*/ 2839395 w 3024845"/>
                <a:gd name="connsiteY365" fmla="*/ 571927 h 1032158"/>
                <a:gd name="connsiteX366" fmla="*/ 2839395 w 3024845"/>
                <a:gd name="connsiteY366" fmla="*/ 621648 h 1032158"/>
                <a:gd name="connsiteX367" fmla="*/ 2871822 w 3024845"/>
                <a:gd name="connsiteY367" fmla="*/ 621648 h 1032158"/>
                <a:gd name="connsiteX368" fmla="*/ 2871822 w 3024845"/>
                <a:gd name="connsiteY368" fmla="*/ 595707 h 1032158"/>
                <a:gd name="connsiteX369" fmla="*/ 2910329 w 3024845"/>
                <a:gd name="connsiteY369" fmla="*/ 595707 h 1032158"/>
                <a:gd name="connsiteX370" fmla="*/ 2910329 w 3024845"/>
                <a:gd name="connsiteY370" fmla="*/ 565442 h 1032158"/>
                <a:gd name="connsiteX371" fmla="*/ 2958970 w 3024845"/>
                <a:gd name="connsiteY371" fmla="*/ 565442 h 1032158"/>
                <a:gd name="connsiteX372" fmla="*/ 2958970 w 3024845"/>
                <a:gd name="connsiteY372" fmla="*/ 676598 h 1032158"/>
                <a:gd name="connsiteX373" fmla="*/ 2958970 w 3024845"/>
                <a:gd name="connsiteY373" fmla="*/ 690377 h 1032158"/>
                <a:gd name="connsiteX374" fmla="*/ 3024845 w 3024845"/>
                <a:gd name="connsiteY374" fmla="*/ 690377 h 1032158"/>
                <a:gd name="connsiteX375" fmla="*/ 3024845 w 3024845"/>
                <a:gd name="connsiteY375" fmla="*/ 1032158 h 1032158"/>
                <a:gd name="connsiteX376" fmla="*/ 2054 w 3024845"/>
                <a:gd name="connsiteY376" fmla="*/ 1029825 h 1032158"/>
                <a:gd name="connsiteX377" fmla="*/ 0 w 3024845"/>
                <a:gd name="connsiteY377" fmla="*/ 595707 h 1032158"/>
                <a:gd name="connsiteX378" fmla="*/ 20267 w 3024845"/>
                <a:gd name="connsiteY378" fmla="*/ 595707 h 1032158"/>
                <a:gd name="connsiteX379" fmla="*/ 20774 w 3024845"/>
                <a:gd name="connsiteY379" fmla="*/ 594626 h 1032158"/>
                <a:gd name="connsiteX380" fmla="*/ 24320 w 3024845"/>
                <a:gd name="connsiteY380" fmla="*/ 587060 h 1032158"/>
                <a:gd name="connsiteX381" fmla="*/ 26094 w 3024845"/>
                <a:gd name="connsiteY381" fmla="*/ 587330 h 1032158"/>
                <a:gd name="connsiteX382" fmla="*/ 38507 w 3024845"/>
                <a:gd name="connsiteY382" fmla="*/ 589221 h 1032158"/>
                <a:gd name="connsiteX383" fmla="*/ 39014 w 3024845"/>
                <a:gd name="connsiteY383" fmla="*/ 590573 h 1032158"/>
                <a:gd name="connsiteX384" fmla="*/ 42560 w 3024845"/>
                <a:gd name="connsiteY384" fmla="*/ 600030 h 1032158"/>
                <a:gd name="connsiteX385" fmla="*/ 68907 w 3024845"/>
                <a:gd name="connsiteY385" fmla="*/ 602192 h 1032158"/>
                <a:gd name="connsiteX386" fmla="*/ 68907 w 3024845"/>
                <a:gd name="connsiteY386" fmla="*/ 478971 h 1032158"/>
                <a:gd name="connsiteX387" fmla="*/ 70934 w 3024845"/>
                <a:gd name="connsiteY387" fmla="*/ 478971 h 1032158"/>
                <a:gd name="connsiteX388" fmla="*/ 85121 w 3024845"/>
                <a:gd name="connsiteY388" fmla="*/ 478971 h 1032158"/>
                <a:gd name="connsiteX389" fmla="*/ 85121 w 3024845"/>
                <a:gd name="connsiteY389" fmla="*/ 342779 h 1032158"/>
                <a:gd name="connsiteX390" fmla="*/ 86894 w 3024845"/>
                <a:gd name="connsiteY390" fmla="*/ 342779 h 1032158"/>
                <a:gd name="connsiteX391" fmla="*/ 99308 w 3024845"/>
                <a:gd name="connsiteY391" fmla="*/ 342779 h 1032158"/>
                <a:gd name="connsiteX392" fmla="*/ 99308 w 3024845"/>
                <a:gd name="connsiteY392" fmla="*/ 228205 h 1032158"/>
                <a:gd name="connsiteX393" fmla="*/ 103361 w 3024845"/>
                <a:gd name="connsiteY393" fmla="*/ 200101 h 1032158"/>
                <a:gd name="connsiteX394" fmla="*/ 105388 w 3024845"/>
                <a:gd name="connsiteY394" fmla="*/ 200101 h 1032158"/>
                <a:gd name="connsiteX395" fmla="*/ 119575 w 3024845"/>
                <a:gd name="connsiteY395" fmla="*/ 200101 h 1032158"/>
                <a:gd name="connsiteX0" fmla="*/ 119575 w 3024845"/>
                <a:gd name="connsiteY0" fmla="*/ 95357 h 927414"/>
                <a:gd name="connsiteX1" fmla="*/ 200642 w 3024845"/>
                <a:gd name="connsiteY1" fmla="*/ 93196 h 927414"/>
                <a:gd name="connsiteX2" fmla="*/ 202669 w 3024845"/>
                <a:gd name="connsiteY2" fmla="*/ 93196 h 927414"/>
                <a:gd name="connsiteX3" fmla="*/ 216856 w 3024845"/>
                <a:gd name="connsiteY3" fmla="*/ 93196 h 927414"/>
                <a:gd name="connsiteX4" fmla="*/ 216856 w 3024845"/>
                <a:gd name="connsiteY4" fmla="*/ 116975 h 927414"/>
                <a:gd name="connsiteX5" fmla="*/ 217363 w 3024845"/>
                <a:gd name="connsiteY5" fmla="*/ 117786 h 927414"/>
                <a:gd name="connsiteX6" fmla="*/ 220909 w 3024845"/>
                <a:gd name="connsiteY6" fmla="*/ 123461 h 927414"/>
                <a:gd name="connsiteX7" fmla="*/ 220909 w 3024845"/>
                <a:gd name="connsiteY7" fmla="*/ 238035 h 927414"/>
                <a:gd name="connsiteX8" fmla="*/ 223189 w 3024845"/>
                <a:gd name="connsiteY8" fmla="*/ 238035 h 927414"/>
                <a:gd name="connsiteX9" fmla="*/ 239150 w 3024845"/>
                <a:gd name="connsiteY9" fmla="*/ 238035 h 927414"/>
                <a:gd name="connsiteX10" fmla="*/ 239150 w 3024845"/>
                <a:gd name="connsiteY10" fmla="*/ 378550 h 927414"/>
                <a:gd name="connsiteX11" fmla="*/ 240670 w 3024845"/>
                <a:gd name="connsiteY11" fmla="*/ 378280 h 927414"/>
                <a:gd name="connsiteX12" fmla="*/ 251310 w 3024845"/>
                <a:gd name="connsiteY12" fmla="*/ 376389 h 927414"/>
                <a:gd name="connsiteX13" fmla="*/ 249283 w 3024845"/>
                <a:gd name="connsiteY13" fmla="*/ 465021 h 927414"/>
                <a:gd name="connsiteX14" fmla="*/ 250803 w 3024845"/>
                <a:gd name="connsiteY14" fmla="*/ 465292 h 927414"/>
                <a:gd name="connsiteX15" fmla="*/ 261443 w 3024845"/>
                <a:gd name="connsiteY15" fmla="*/ 467183 h 927414"/>
                <a:gd name="connsiteX16" fmla="*/ 261696 w 3024845"/>
                <a:gd name="connsiteY16" fmla="*/ 467994 h 927414"/>
                <a:gd name="connsiteX17" fmla="*/ 263470 w 3024845"/>
                <a:gd name="connsiteY17" fmla="*/ 473669 h 927414"/>
                <a:gd name="connsiteX18" fmla="*/ 264230 w 3024845"/>
                <a:gd name="connsiteY18" fmla="*/ 471237 h 927414"/>
                <a:gd name="connsiteX19" fmla="*/ 269550 w 3024845"/>
                <a:gd name="connsiteY19" fmla="*/ 454213 h 927414"/>
                <a:gd name="connsiteX20" fmla="*/ 271323 w 3024845"/>
                <a:gd name="connsiteY20" fmla="*/ 454213 h 927414"/>
                <a:gd name="connsiteX21" fmla="*/ 283737 w 3024845"/>
                <a:gd name="connsiteY21" fmla="*/ 454213 h 927414"/>
                <a:gd name="connsiteX22" fmla="*/ 283737 w 3024845"/>
                <a:gd name="connsiteY22" fmla="*/ 486639 h 927414"/>
                <a:gd name="connsiteX23" fmla="*/ 284750 w 3024845"/>
                <a:gd name="connsiteY23" fmla="*/ 487180 h 927414"/>
                <a:gd name="connsiteX24" fmla="*/ 291844 w 3024845"/>
                <a:gd name="connsiteY24" fmla="*/ 490963 h 927414"/>
                <a:gd name="connsiteX25" fmla="*/ 291844 w 3024845"/>
                <a:gd name="connsiteY25" fmla="*/ 492314 h 927414"/>
                <a:gd name="connsiteX26" fmla="*/ 291844 w 3024845"/>
                <a:gd name="connsiteY26" fmla="*/ 501772 h 927414"/>
                <a:gd name="connsiteX27" fmla="*/ 336431 w 3024845"/>
                <a:gd name="connsiteY27" fmla="*/ 501772 h 927414"/>
                <a:gd name="connsiteX28" fmla="*/ 336431 w 3024845"/>
                <a:gd name="connsiteY28" fmla="*/ 502853 h 927414"/>
                <a:gd name="connsiteX29" fmla="*/ 336431 w 3024845"/>
                <a:gd name="connsiteY29" fmla="*/ 510419 h 927414"/>
                <a:gd name="connsiteX30" fmla="*/ 338457 w 3024845"/>
                <a:gd name="connsiteY30" fmla="*/ 510419 h 927414"/>
                <a:gd name="connsiteX31" fmla="*/ 352644 w 3024845"/>
                <a:gd name="connsiteY31" fmla="*/ 510419 h 927414"/>
                <a:gd name="connsiteX32" fmla="*/ 352644 w 3024845"/>
                <a:gd name="connsiteY32" fmla="*/ 480154 h 927414"/>
                <a:gd name="connsiteX33" fmla="*/ 397231 w 3024845"/>
                <a:gd name="connsiteY33" fmla="*/ 480154 h 927414"/>
                <a:gd name="connsiteX34" fmla="*/ 397231 w 3024845"/>
                <a:gd name="connsiteY34" fmla="*/ 478803 h 927414"/>
                <a:gd name="connsiteX35" fmla="*/ 397231 w 3024845"/>
                <a:gd name="connsiteY35" fmla="*/ 469345 h 927414"/>
                <a:gd name="connsiteX36" fmla="*/ 398245 w 3024845"/>
                <a:gd name="connsiteY36" fmla="*/ 469345 h 927414"/>
                <a:gd name="connsiteX37" fmla="*/ 405338 w 3024845"/>
                <a:gd name="connsiteY37" fmla="*/ 469345 h 927414"/>
                <a:gd name="connsiteX38" fmla="*/ 405338 w 3024845"/>
                <a:gd name="connsiteY38" fmla="*/ 467454 h 927414"/>
                <a:gd name="connsiteX39" fmla="*/ 405338 w 3024845"/>
                <a:gd name="connsiteY39" fmla="*/ 454213 h 927414"/>
                <a:gd name="connsiteX40" fmla="*/ 406098 w 3024845"/>
                <a:gd name="connsiteY40" fmla="*/ 454213 h 927414"/>
                <a:gd name="connsiteX41" fmla="*/ 411418 w 3024845"/>
                <a:gd name="connsiteY41" fmla="*/ 454213 h 927414"/>
                <a:gd name="connsiteX42" fmla="*/ 411418 w 3024845"/>
                <a:gd name="connsiteY42" fmla="*/ 453132 h 927414"/>
                <a:gd name="connsiteX43" fmla="*/ 411418 w 3024845"/>
                <a:gd name="connsiteY43" fmla="*/ 445565 h 927414"/>
                <a:gd name="connsiteX44" fmla="*/ 413445 w 3024845"/>
                <a:gd name="connsiteY44" fmla="*/ 445565 h 927414"/>
                <a:gd name="connsiteX45" fmla="*/ 427632 w 3024845"/>
                <a:gd name="connsiteY45" fmla="*/ 445565 h 927414"/>
                <a:gd name="connsiteX46" fmla="*/ 427632 w 3024845"/>
                <a:gd name="connsiteY46" fmla="*/ 446646 h 927414"/>
                <a:gd name="connsiteX47" fmla="*/ 427632 w 3024845"/>
                <a:gd name="connsiteY47" fmla="*/ 454213 h 927414"/>
                <a:gd name="connsiteX48" fmla="*/ 449925 w 3024845"/>
                <a:gd name="connsiteY48" fmla="*/ 454213 h 927414"/>
                <a:gd name="connsiteX49" fmla="*/ 449925 w 3024845"/>
                <a:gd name="connsiteY49" fmla="*/ 452321 h 927414"/>
                <a:gd name="connsiteX50" fmla="*/ 449925 w 3024845"/>
                <a:gd name="connsiteY50" fmla="*/ 439080 h 927414"/>
                <a:gd name="connsiteX51" fmla="*/ 451699 w 3024845"/>
                <a:gd name="connsiteY51" fmla="*/ 439080 h 927414"/>
                <a:gd name="connsiteX52" fmla="*/ 464112 w 3024845"/>
                <a:gd name="connsiteY52" fmla="*/ 439080 h 927414"/>
                <a:gd name="connsiteX53" fmla="*/ 464112 w 3024845"/>
                <a:gd name="connsiteY53" fmla="*/ 462860 h 927414"/>
                <a:gd name="connsiteX54" fmla="*/ 465126 w 3024845"/>
                <a:gd name="connsiteY54" fmla="*/ 462860 h 927414"/>
                <a:gd name="connsiteX55" fmla="*/ 472219 w 3024845"/>
                <a:gd name="connsiteY55" fmla="*/ 462860 h 927414"/>
                <a:gd name="connsiteX56" fmla="*/ 472219 w 3024845"/>
                <a:gd name="connsiteY56" fmla="*/ 461779 h 927414"/>
                <a:gd name="connsiteX57" fmla="*/ 472219 w 3024845"/>
                <a:gd name="connsiteY57" fmla="*/ 454213 h 927414"/>
                <a:gd name="connsiteX58" fmla="*/ 473992 w 3024845"/>
                <a:gd name="connsiteY58" fmla="*/ 454213 h 927414"/>
                <a:gd name="connsiteX59" fmla="*/ 486406 w 3024845"/>
                <a:gd name="connsiteY59" fmla="*/ 454213 h 927414"/>
                <a:gd name="connsiteX60" fmla="*/ 486406 w 3024845"/>
                <a:gd name="connsiteY60" fmla="*/ 480154 h 927414"/>
                <a:gd name="connsiteX61" fmla="*/ 488433 w 3024845"/>
                <a:gd name="connsiteY61" fmla="*/ 480154 h 927414"/>
                <a:gd name="connsiteX62" fmla="*/ 502619 w 3024845"/>
                <a:gd name="connsiteY62" fmla="*/ 480154 h 927414"/>
                <a:gd name="connsiteX63" fmla="*/ 502619 w 3024845"/>
                <a:gd name="connsiteY63" fmla="*/ 481775 h 927414"/>
                <a:gd name="connsiteX64" fmla="*/ 502619 w 3024845"/>
                <a:gd name="connsiteY64" fmla="*/ 493125 h 927414"/>
                <a:gd name="connsiteX65" fmla="*/ 503379 w 3024845"/>
                <a:gd name="connsiteY65" fmla="*/ 493125 h 927414"/>
                <a:gd name="connsiteX66" fmla="*/ 508700 w 3024845"/>
                <a:gd name="connsiteY66" fmla="*/ 493125 h 927414"/>
                <a:gd name="connsiteX67" fmla="*/ 508700 w 3024845"/>
                <a:gd name="connsiteY67" fmla="*/ 492314 h 927414"/>
                <a:gd name="connsiteX68" fmla="*/ 508700 w 3024845"/>
                <a:gd name="connsiteY68" fmla="*/ 486639 h 927414"/>
                <a:gd name="connsiteX69" fmla="*/ 539100 w 3024845"/>
                <a:gd name="connsiteY69" fmla="*/ 486639 h 927414"/>
                <a:gd name="connsiteX70" fmla="*/ 539100 w 3024845"/>
                <a:gd name="connsiteY70" fmla="*/ 510419 h 927414"/>
                <a:gd name="connsiteX71" fmla="*/ 540113 w 3024845"/>
                <a:gd name="connsiteY71" fmla="*/ 510419 h 927414"/>
                <a:gd name="connsiteX72" fmla="*/ 547207 w 3024845"/>
                <a:gd name="connsiteY72" fmla="*/ 510419 h 927414"/>
                <a:gd name="connsiteX73" fmla="*/ 547207 w 3024845"/>
                <a:gd name="connsiteY73" fmla="*/ 511500 h 927414"/>
                <a:gd name="connsiteX74" fmla="*/ 547207 w 3024845"/>
                <a:gd name="connsiteY74" fmla="*/ 519066 h 927414"/>
                <a:gd name="connsiteX75" fmla="*/ 547967 w 3024845"/>
                <a:gd name="connsiteY75" fmla="*/ 519066 h 927414"/>
                <a:gd name="connsiteX76" fmla="*/ 553287 w 3024845"/>
                <a:gd name="connsiteY76" fmla="*/ 519066 h 927414"/>
                <a:gd name="connsiteX77" fmla="*/ 553287 w 3024845"/>
                <a:gd name="connsiteY77" fmla="*/ 516904 h 927414"/>
                <a:gd name="connsiteX78" fmla="*/ 553287 w 3024845"/>
                <a:gd name="connsiteY78" fmla="*/ 501772 h 927414"/>
                <a:gd name="connsiteX79" fmla="*/ 554300 w 3024845"/>
                <a:gd name="connsiteY79" fmla="*/ 501772 h 927414"/>
                <a:gd name="connsiteX80" fmla="*/ 561394 w 3024845"/>
                <a:gd name="connsiteY80" fmla="*/ 501772 h 927414"/>
                <a:gd name="connsiteX81" fmla="*/ 561394 w 3024845"/>
                <a:gd name="connsiteY81" fmla="*/ 502853 h 927414"/>
                <a:gd name="connsiteX82" fmla="*/ 561394 w 3024845"/>
                <a:gd name="connsiteY82" fmla="*/ 510419 h 927414"/>
                <a:gd name="connsiteX83" fmla="*/ 566714 w 3024845"/>
                <a:gd name="connsiteY83" fmla="*/ 508426 h 927414"/>
                <a:gd name="connsiteX84" fmla="*/ 567474 w 3024845"/>
                <a:gd name="connsiteY84" fmla="*/ 507446 h 927414"/>
                <a:gd name="connsiteX85" fmla="*/ 567474 w 3024845"/>
                <a:gd name="connsiteY85" fmla="*/ 501772 h 927414"/>
                <a:gd name="connsiteX86" fmla="*/ 605981 w 3024845"/>
                <a:gd name="connsiteY86" fmla="*/ 501772 h 927414"/>
                <a:gd name="connsiteX87" fmla="*/ 605981 w 3024845"/>
                <a:gd name="connsiteY87" fmla="*/ 525551 h 927414"/>
                <a:gd name="connsiteX88" fmla="*/ 608007 w 3024845"/>
                <a:gd name="connsiteY88" fmla="*/ 525551 h 927414"/>
                <a:gd name="connsiteX89" fmla="*/ 622194 w 3024845"/>
                <a:gd name="connsiteY89" fmla="*/ 525551 h 927414"/>
                <a:gd name="connsiteX90" fmla="*/ 622194 w 3024845"/>
                <a:gd name="connsiteY90" fmla="*/ 526632 h 927414"/>
                <a:gd name="connsiteX91" fmla="*/ 622194 w 3024845"/>
                <a:gd name="connsiteY91" fmla="*/ 534198 h 927414"/>
                <a:gd name="connsiteX92" fmla="*/ 623968 w 3024845"/>
                <a:gd name="connsiteY92" fmla="*/ 534198 h 927414"/>
                <a:gd name="connsiteX93" fmla="*/ 636381 w 3024845"/>
                <a:gd name="connsiteY93" fmla="*/ 534198 h 927414"/>
                <a:gd name="connsiteX94" fmla="*/ 636381 w 3024845"/>
                <a:gd name="connsiteY94" fmla="*/ 510419 h 927414"/>
                <a:gd name="connsiteX95" fmla="*/ 637394 w 3024845"/>
                <a:gd name="connsiteY95" fmla="*/ 510419 h 927414"/>
                <a:gd name="connsiteX96" fmla="*/ 644488 w 3024845"/>
                <a:gd name="connsiteY96" fmla="*/ 510419 h 927414"/>
                <a:gd name="connsiteX97" fmla="*/ 644488 w 3024845"/>
                <a:gd name="connsiteY97" fmla="*/ 477992 h 927414"/>
                <a:gd name="connsiteX98" fmla="*/ 645501 w 3024845"/>
                <a:gd name="connsiteY98" fmla="*/ 477992 h 927414"/>
                <a:gd name="connsiteX99" fmla="*/ 652595 w 3024845"/>
                <a:gd name="connsiteY99" fmla="*/ 477992 h 927414"/>
                <a:gd name="connsiteX100" fmla="*/ 652595 w 3024845"/>
                <a:gd name="connsiteY100" fmla="*/ 476101 h 927414"/>
                <a:gd name="connsiteX101" fmla="*/ 652595 w 3024845"/>
                <a:gd name="connsiteY101" fmla="*/ 462860 h 927414"/>
                <a:gd name="connsiteX102" fmla="*/ 651328 w 3024845"/>
                <a:gd name="connsiteY102" fmla="*/ 461238 h 927414"/>
                <a:gd name="connsiteX103" fmla="*/ 656648 w 3024845"/>
                <a:gd name="connsiteY103" fmla="*/ 449889 h 927414"/>
                <a:gd name="connsiteX104" fmla="*/ 664755 w 3024845"/>
                <a:gd name="connsiteY104" fmla="*/ 477992 h 927414"/>
                <a:gd name="connsiteX105" fmla="*/ 665515 w 3024845"/>
                <a:gd name="connsiteY105" fmla="*/ 477992 h 927414"/>
                <a:gd name="connsiteX106" fmla="*/ 670835 w 3024845"/>
                <a:gd name="connsiteY106" fmla="*/ 477992 h 927414"/>
                <a:gd name="connsiteX107" fmla="*/ 670835 w 3024845"/>
                <a:gd name="connsiteY107" fmla="*/ 372065 h 927414"/>
                <a:gd name="connsiteX108" fmla="*/ 672355 w 3024845"/>
                <a:gd name="connsiteY108" fmla="*/ 372065 h 927414"/>
                <a:gd name="connsiteX109" fmla="*/ 682995 w 3024845"/>
                <a:gd name="connsiteY109" fmla="*/ 372065 h 927414"/>
                <a:gd name="connsiteX110" fmla="*/ 682995 w 3024845"/>
                <a:gd name="connsiteY110" fmla="*/ 324506 h 927414"/>
                <a:gd name="connsiteX111" fmla="*/ 709342 w 3024845"/>
                <a:gd name="connsiteY111" fmla="*/ 324506 h 927414"/>
                <a:gd name="connsiteX112" fmla="*/ 709342 w 3024845"/>
                <a:gd name="connsiteY112" fmla="*/ 302888 h 927414"/>
                <a:gd name="connsiteX113" fmla="*/ 743796 w 3024845"/>
                <a:gd name="connsiteY113" fmla="*/ 302888 h 927414"/>
                <a:gd name="connsiteX114" fmla="*/ 743796 w 3024845"/>
                <a:gd name="connsiteY114" fmla="*/ 305320 h 927414"/>
                <a:gd name="connsiteX115" fmla="*/ 743796 w 3024845"/>
                <a:gd name="connsiteY115" fmla="*/ 322344 h 927414"/>
                <a:gd name="connsiteX116" fmla="*/ 746076 w 3024845"/>
                <a:gd name="connsiteY116" fmla="*/ 322344 h 927414"/>
                <a:gd name="connsiteX117" fmla="*/ 762036 w 3024845"/>
                <a:gd name="connsiteY117" fmla="*/ 322344 h 927414"/>
                <a:gd name="connsiteX118" fmla="*/ 762036 w 3024845"/>
                <a:gd name="connsiteY118" fmla="*/ 369903 h 927414"/>
                <a:gd name="connsiteX119" fmla="*/ 763049 w 3024845"/>
                <a:gd name="connsiteY119" fmla="*/ 369903 h 927414"/>
                <a:gd name="connsiteX120" fmla="*/ 770143 w 3024845"/>
                <a:gd name="connsiteY120" fmla="*/ 369903 h 927414"/>
                <a:gd name="connsiteX121" fmla="*/ 784330 w 3024845"/>
                <a:gd name="connsiteY121" fmla="*/ 374227 h 927414"/>
                <a:gd name="connsiteX122" fmla="*/ 784330 w 3024845"/>
                <a:gd name="connsiteY122" fmla="*/ 413139 h 927414"/>
                <a:gd name="connsiteX123" fmla="*/ 785343 w 3024845"/>
                <a:gd name="connsiteY123" fmla="*/ 413139 h 927414"/>
                <a:gd name="connsiteX124" fmla="*/ 792436 w 3024845"/>
                <a:gd name="connsiteY124" fmla="*/ 413139 h 927414"/>
                <a:gd name="connsiteX125" fmla="*/ 792436 w 3024845"/>
                <a:gd name="connsiteY125" fmla="*/ 414760 h 927414"/>
                <a:gd name="connsiteX126" fmla="*/ 792436 w 3024845"/>
                <a:gd name="connsiteY126" fmla="*/ 426109 h 927414"/>
                <a:gd name="connsiteX127" fmla="*/ 794463 w 3024845"/>
                <a:gd name="connsiteY127" fmla="*/ 426109 h 927414"/>
                <a:gd name="connsiteX128" fmla="*/ 808650 w 3024845"/>
                <a:gd name="connsiteY128" fmla="*/ 426109 h 927414"/>
                <a:gd name="connsiteX129" fmla="*/ 814730 w 3024845"/>
                <a:gd name="connsiteY129" fmla="*/ 432595 h 927414"/>
                <a:gd name="connsiteX130" fmla="*/ 814730 w 3024845"/>
                <a:gd name="connsiteY130" fmla="*/ 454213 h 927414"/>
                <a:gd name="connsiteX131" fmla="*/ 817010 w 3024845"/>
                <a:gd name="connsiteY131" fmla="*/ 454213 h 927414"/>
                <a:gd name="connsiteX132" fmla="*/ 832970 w 3024845"/>
                <a:gd name="connsiteY132" fmla="*/ 454213 h 927414"/>
                <a:gd name="connsiteX133" fmla="*/ 832970 w 3024845"/>
                <a:gd name="connsiteY133" fmla="*/ 455293 h 927414"/>
                <a:gd name="connsiteX134" fmla="*/ 832970 w 3024845"/>
                <a:gd name="connsiteY134" fmla="*/ 462860 h 927414"/>
                <a:gd name="connsiteX135" fmla="*/ 834237 w 3024845"/>
                <a:gd name="connsiteY135" fmla="*/ 462860 h 927414"/>
                <a:gd name="connsiteX136" fmla="*/ 843104 w 3024845"/>
                <a:gd name="connsiteY136" fmla="*/ 462860 h 927414"/>
                <a:gd name="connsiteX137" fmla="*/ 843104 w 3024845"/>
                <a:gd name="connsiteY137" fmla="*/ 465021 h 927414"/>
                <a:gd name="connsiteX138" fmla="*/ 843104 w 3024845"/>
                <a:gd name="connsiteY138" fmla="*/ 480154 h 927414"/>
                <a:gd name="connsiteX139" fmla="*/ 847157 w 3024845"/>
                <a:gd name="connsiteY139" fmla="*/ 478262 h 927414"/>
                <a:gd name="connsiteX140" fmla="*/ 847157 w 3024845"/>
                <a:gd name="connsiteY140" fmla="*/ 465021 h 927414"/>
                <a:gd name="connsiteX141" fmla="*/ 848170 w 3024845"/>
                <a:gd name="connsiteY141" fmla="*/ 465021 h 927414"/>
                <a:gd name="connsiteX142" fmla="*/ 855264 w 3024845"/>
                <a:gd name="connsiteY142" fmla="*/ 465021 h 927414"/>
                <a:gd name="connsiteX143" fmla="*/ 855264 w 3024845"/>
                <a:gd name="connsiteY143" fmla="*/ 466643 h 927414"/>
                <a:gd name="connsiteX144" fmla="*/ 855264 w 3024845"/>
                <a:gd name="connsiteY144" fmla="*/ 477992 h 927414"/>
                <a:gd name="connsiteX145" fmla="*/ 856024 w 3024845"/>
                <a:gd name="connsiteY145" fmla="*/ 477992 h 927414"/>
                <a:gd name="connsiteX146" fmla="*/ 861344 w 3024845"/>
                <a:gd name="connsiteY146" fmla="*/ 477992 h 927414"/>
                <a:gd name="connsiteX147" fmla="*/ 909984 w 3024845"/>
                <a:gd name="connsiteY147" fmla="*/ 473669 h 927414"/>
                <a:gd name="connsiteX148" fmla="*/ 909984 w 3024845"/>
                <a:gd name="connsiteY148" fmla="*/ 475020 h 927414"/>
                <a:gd name="connsiteX149" fmla="*/ 909984 w 3024845"/>
                <a:gd name="connsiteY149" fmla="*/ 484477 h 927414"/>
                <a:gd name="connsiteX150" fmla="*/ 910744 w 3024845"/>
                <a:gd name="connsiteY150" fmla="*/ 484477 h 927414"/>
                <a:gd name="connsiteX151" fmla="*/ 916065 w 3024845"/>
                <a:gd name="connsiteY151" fmla="*/ 484477 h 927414"/>
                <a:gd name="connsiteX152" fmla="*/ 916065 w 3024845"/>
                <a:gd name="connsiteY152" fmla="*/ 486639 h 927414"/>
                <a:gd name="connsiteX153" fmla="*/ 916065 w 3024845"/>
                <a:gd name="connsiteY153" fmla="*/ 501772 h 927414"/>
                <a:gd name="connsiteX154" fmla="*/ 918091 w 3024845"/>
                <a:gd name="connsiteY154" fmla="*/ 500421 h 927414"/>
                <a:gd name="connsiteX155" fmla="*/ 932278 w 3024845"/>
                <a:gd name="connsiteY155" fmla="*/ 490963 h 927414"/>
                <a:gd name="connsiteX156" fmla="*/ 938358 w 3024845"/>
                <a:gd name="connsiteY156" fmla="*/ 449889 h 927414"/>
                <a:gd name="connsiteX157" fmla="*/ 939118 w 3024845"/>
                <a:gd name="connsiteY157" fmla="*/ 449619 h 927414"/>
                <a:gd name="connsiteX158" fmla="*/ 944438 w 3024845"/>
                <a:gd name="connsiteY158" fmla="*/ 447727 h 927414"/>
                <a:gd name="connsiteX159" fmla="*/ 946465 w 3024845"/>
                <a:gd name="connsiteY159" fmla="*/ 378550 h 927414"/>
                <a:gd name="connsiteX160" fmla="*/ 948492 w 3024845"/>
                <a:gd name="connsiteY160" fmla="*/ 447727 h 927414"/>
                <a:gd name="connsiteX161" fmla="*/ 949252 w 3024845"/>
                <a:gd name="connsiteY161" fmla="*/ 447997 h 927414"/>
                <a:gd name="connsiteX162" fmla="*/ 954572 w 3024845"/>
                <a:gd name="connsiteY162" fmla="*/ 449889 h 927414"/>
                <a:gd name="connsiteX163" fmla="*/ 954572 w 3024845"/>
                <a:gd name="connsiteY163" fmla="*/ 363418 h 927414"/>
                <a:gd name="connsiteX164" fmla="*/ 958625 w 3024845"/>
                <a:gd name="connsiteY164" fmla="*/ 330991 h 927414"/>
                <a:gd name="connsiteX165" fmla="*/ 997132 w 3024845"/>
                <a:gd name="connsiteY165" fmla="*/ 330991 h 927414"/>
                <a:gd name="connsiteX166" fmla="*/ 997132 w 3024845"/>
                <a:gd name="connsiteY166" fmla="*/ 363418 h 927414"/>
                <a:gd name="connsiteX167" fmla="*/ 997892 w 3024845"/>
                <a:gd name="connsiteY167" fmla="*/ 363418 h 927414"/>
                <a:gd name="connsiteX168" fmla="*/ 1003212 w 3024845"/>
                <a:gd name="connsiteY168" fmla="*/ 363418 h 927414"/>
                <a:gd name="connsiteX169" fmla="*/ 1003212 w 3024845"/>
                <a:gd name="connsiteY169" fmla="*/ 281270 h 927414"/>
                <a:gd name="connsiteX170" fmla="*/ 1004986 w 3024845"/>
                <a:gd name="connsiteY170" fmla="*/ 281270 h 927414"/>
                <a:gd name="connsiteX171" fmla="*/ 1017399 w 3024845"/>
                <a:gd name="connsiteY171" fmla="*/ 281270 h 927414"/>
                <a:gd name="connsiteX172" fmla="*/ 1017399 w 3024845"/>
                <a:gd name="connsiteY172" fmla="*/ 279379 h 927414"/>
                <a:gd name="connsiteX173" fmla="*/ 1017399 w 3024845"/>
                <a:gd name="connsiteY173" fmla="*/ 266138 h 927414"/>
                <a:gd name="connsiteX174" fmla="*/ 1039693 w 3024845"/>
                <a:gd name="connsiteY174" fmla="*/ 266138 h 927414"/>
                <a:gd name="connsiteX175" fmla="*/ 1039693 w 3024845"/>
                <a:gd name="connsiteY175" fmla="*/ 265057 h 927414"/>
                <a:gd name="connsiteX176" fmla="*/ 1039693 w 3024845"/>
                <a:gd name="connsiteY176" fmla="*/ 257491 h 927414"/>
                <a:gd name="connsiteX177" fmla="*/ 1041466 w 3024845"/>
                <a:gd name="connsiteY177" fmla="*/ 257491 h 927414"/>
                <a:gd name="connsiteX178" fmla="*/ 1053880 w 3024845"/>
                <a:gd name="connsiteY178" fmla="*/ 257491 h 927414"/>
                <a:gd name="connsiteX179" fmla="*/ 1053880 w 3024845"/>
                <a:gd name="connsiteY179" fmla="*/ 258572 h 927414"/>
                <a:gd name="connsiteX180" fmla="*/ 1053880 w 3024845"/>
                <a:gd name="connsiteY180" fmla="*/ 266138 h 927414"/>
                <a:gd name="connsiteX181" fmla="*/ 1054640 w 3024845"/>
                <a:gd name="connsiteY181" fmla="*/ 266138 h 927414"/>
                <a:gd name="connsiteX182" fmla="*/ 1059960 w 3024845"/>
                <a:gd name="connsiteY182" fmla="*/ 266138 h 927414"/>
                <a:gd name="connsiteX183" fmla="*/ 1070093 w 3024845"/>
                <a:gd name="connsiteY183" fmla="*/ 261814 h 927414"/>
                <a:gd name="connsiteX184" fmla="*/ 1074146 w 3024845"/>
                <a:gd name="connsiteY184" fmla="*/ 265057 h 927414"/>
                <a:gd name="connsiteX185" fmla="*/ 1074146 w 3024845"/>
                <a:gd name="connsiteY185" fmla="*/ 257491 h 927414"/>
                <a:gd name="connsiteX186" fmla="*/ 1076426 w 3024845"/>
                <a:gd name="connsiteY186" fmla="*/ 257491 h 927414"/>
                <a:gd name="connsiteX187" fmla="*/ 1092387 w 3024845"/>
                <a:gd name="connsiteY187" fmla="*/ 257491 h 927414"/>
                <a:gd name="connsiteX188" fmla="*/ 1092387 w 3024845"/>
                <a:gd name="connsiteY188" fmla="*/ 258572 h 927414"/>
                <a:gd name="connsiteX189" fmla="*/ 1092387 w 3024845"/>
                <a:gd name="connsiteY189" fmla="*/ 266138 h 927414"/>
                <a:gd name="connsiteX190" fmla="*/ 1122787 w 3024845"/>
                <a:gd name="connsiteY190" fmla="*/ 266138 h 927414"/>
                <a:gd name="connsiteX191" fmla="*/ 1122787 w 3024845"/>
                <a:gd name="connsiteY191" fmla="*/ 267759 h 927414"/>
                <a:gd name="connsiteX192" fmla="*/ 1122787 w 3024845"/>
                <a:gd name="connsiteY192" fmla="*/ 279109 h 927414"/>
                <a:gd name="connsiteX193" fmla="*/ 1149134 w 3024845"/>
                <a:gd name="connsiteY193" fmla="*/ 279109 h 927414"/>
                <a:gd name="connsiteX194" fmla="*/ 1149134 w 3024845"/>
                <a:gd name="connsiteY194" fmla="*/ 309373 h 927414"/>
                <a:gd name="connsiteX195" fmla="*/ 1149894 w 3024845"/>
                <a:gd name="connsiteY195" fmla="*/ 309373 h 927414"/>
                <a:gd name="connsiteX196" fmla="*/ 1155214 w 3024845"/>
                <a:gd name="connsiteY196" fmla="*/ 309373 h 927414"/>
                <a:gd name="connsiteX197" fmla="*/ 1155214 w 3024845"/>
                <a:gd name="connsiteY197" fmla="*/ 310454 h 927414"/>
                <a:gd name="connsiteX198" fmla="*/ 1155214 w 3024845"/>
                <a:gd name="connsiteY198" fmla="*/ 318021 h 927414"/>
                <a:gd name="connsiteX199" fmla="*/ 1159268 w 3024845"/>
                <a:gd name="connsiteY199" fmla="*/ 348285 h 927414"/>
                <a:gd name="connsiteX200" fmla="*/ 1160028 w 3024845"/>
                <a:gd name="connsiteY200" fmla="*/ 348285 h 927414"/>
                <a:gd name="connsiteX201" fmla="*/ 1165348 w 3024845"/>
                <a:gd name="connsiteY201" fmla="*/ 348285 h 927414"/>
                <a:gd name="connsiteX202" fmla="*/ 1165348 w 3024845"/>
                <a:gd name="connsiteY202" fmla="*/ 349096 h 927414"/>
                <a:gd name="connsiteX203" fmla="*/ 1165348 w 3024845"/>
                <a:gd name="connsiteY203" fmla="*/ 354771 h 927414"/>
                <a:gd name="connsiteX204" fmla="*/ 1166361 w 3024845"/>
                <a:gd name="connsiteY204" fmla="*/ 354771 h 927414"/>
                <a:gd name="connsiteX205" fmla="*/ 1173454 w 3024845"/>
                <a:gd name="connsiteY205" fmla="*/ 354771 h 927414"/>
                <a:gd name="connsiteX206" fmla="*/ 1173454 w 3024845"/>
                <a:gd name="connsiteY206" fmla="*/ 385036 h 927414"/>
                <a:gd name="connsiteX207" fmla="*/ 1175481 w 3024845"/>
                <a:gd name="connsiteY207" fmla="*/ 385036 h 927414"/>
                <a:gd name="connsiteX208" fmla="*/ 1189668 w 3024845"/>
                <a:gd name="connsiteY208" fmla="*/ 385036 h 927414"/>
                <a:gd name="connsiteX209" fmla="*/ 1189668 w 3024845"/>
                <a:gd name="connsiteY209" fmla="*/ 408815 h 927414"/>
                <a:gd name="connsiteX210" fmla="*/ 1191695 w 3024845"/>
                <a:gd name="connsiteY210" fmla="*/ 410436 h 927414"/>
                <a:gd name="connsiteX211" fmla="*/ 1191695 w 3024845"/>
                <a:gd name="connsiteY211" fmla="*/ 421786 h 927414"/>
                <a:gd name="connsiteX212" fmla="*/ 1192455 w 3024845"/>
                <a:gd name="connsiteY212" fmla="*/ 421786 h 927414"/>
                <a:gd name="connsiteX213" fmla="*/ 1197775 w 3024845"/>
                <a:gd name="connsiteY213" fmla="*/ 421786 h 927414"/>
                <a:gd name="connsiteX214" fmla="*/ 1197775 w 3024845"/>
                <a:gd name="connsiteY214" fmla="*/ 445565 h 927414"/>
                <a:gd name="connsiteX215" fmla="*/ 1199041 w 3024845"/>
                <a:gd name="connsiteY215" fmla="*/ 445565 h 927414"/>
                <a:gd name="connsiteX216" fmla="*/ 1207908 w 3024845"/>
                <a:gd name="connsiteY216" fmla="*/ 445565 h 927414"/>
                <a:gd name="connsiteX217" fmla="*/ 1209935 w 3024845"/>
                <a:gd name="connsiteY217" fmla="*/ 449619 h 927414"/>
                <a:gd name="connsiteX218" fmla="*/ 1209935 w 3024845"/>
                <a:gd name="connsiteY218" fmla="*/ 462860 h 927414"/>
                <a:gd name="connsiteX219" fmla="*/ 1211455 w 3024845"/>
                <a:gd name="connsiteY219" fmla="*/ 460968 h 927414"/>
                <a:gd name="connsiteX220" fmla="*/ 1222095 w 3024845"/>
                <a:gd name="connsiteY220" fmla="*/ 447727 h 927414"/>
                <a:gd name="connsiteX221" fmla="*/ 1250469 w 3024845"/>
                <a:gd name="connsiteY221" fmla="*/ 447727 h 927414"/>
                <a:gd name="connsiteX222" fmla="*/ 1250469 w 3024845"/>
                <a:gd name="connsiteY222" fmla="*/ 534198 h 927414"/>
                <a:gd name="connsiteX223" fmla="*/ 1251229 w 3024845"/>
                <a:gd name="connsiteY223" fmla="*/ 534198 h 927414"/>
                <a:gd name="connsiteX224" fmla="*/ 1256549 w 3024845"/>
                <a:gd name="connsiteY224" fmla="*/ 534198 h 927414"/>
                <a:gd name="connsiteX225" fmla="*/ 1257309 w 3024845"/>
                <a:gd name="connsiteY225" fmla="*/ 532847 h 927414"/>
                <a:gd name="connsiteX226" fmla="*/ 1262629 w 3024845"/>
                <a:gd name="connsiteY226" fmla="*/ 523389 h 927414"/>
                <a:gd name="connsiteX227" fmla="*/ 1262629 w 3024845"/>
                <a:gd name="connsiteY227" fmla="*/ 525281 h 927414"/>
                <a:gd name="connsiteX228" fmla="*/ 1262629 w 3024845"/>
                <a:gd name="connsiteY228" fmla="*/ 538522 h 927414"/>
                <a:gd name="connsiteX229" fmla="*/ 1266682 w 3024845"/>
                <a:gd name="connsiteY229" fmla="*/ 493125 h 927414"/>
                <a:gd name="connsiteX230" fmla="*/ 1267442 w 3024845"/>
                <a:gd name="connsiteY230" fmla="*/ 493125 h 927414"/>
                <a:gd name="connsiteX231" fmla="*/ 1272762 w 3024845"/>
                <a:gd name="connsiteY231" fmla="*/ 493125 h 927414"/>
                <a:gd name="connsiteX232" fmla="*/ 1272762 w 3024845"/>
                <a:gd name="connsiteY232" fmla="*/ 428271 h 927414"/>
                <a:gd name="connsiteX233" fmla="*/ 1273776 w 3024845"/>
                <a:gd name="connsiteY233" fmla="*/ 428271 h 927414"/>
                <a:gd name="connsiteX234" fmla="*/ 1280869 w 3024845"/>
                <a:gd name="connsiteY234" fmla="*/ 428271 h 927414"/>
                <a:gd name="connsiteX235" fmla="*/ 1293029 w 3024845"/>
                <a:gd name="connsiteY235" fmla="*/ 385036 h 927414"/>
                <a:gd name="connsiteX236" fmla="*/ 1294296 w 3024845"/>
                <a:gd name="connsiteY236" fmla="*/ 385036 h 927414"/>
                <a:gd name="connsiteX237" fmla="*/ 1303163 w 3024845"/>
                <a:gd name="connsiteY237" fmla="*/ 385036 h 927414"/>
                <a:gd name="connsiteX238" fmla="*/ 1313296 w 3024845"/>
                <a:gd name="connsiteY238" fmla="*/ 428271 h 927414"/>
                <a:gd name="connsiteX239" fmla="*/ 1314309 w 3024845"/>
                <a:gd name="connsiteY239" fmla="*/ 428271 h 927414"/>
                <a:gd name="connsiteX240" fmla="*/ 1321403 w 3024845"/>
                <a:gd name="connsiteY240" fmla="*/ 428271 h 927414"/>
                <a:gd name="connsiteX241" fmla="*/ 1321403 w 3024845"/>
                <a:gd name="connsiteY241" fmla="*/ 467183 h 927414"/>
                <a:gd name="connsiteX242" fmla="*/ 1323176 w 3024845"/>
                <a:gd name="connsiteY242" fmla="*/ 467183 h 927414"/>
                <a:gd name="connsiteX243" fmla="*/ 1335590 w 3024845"/>
                <a:gd name="connsiteY243" fmla="*/ 467183 h 927414"/>
                <a:gd name="connsiteX244" fmla="*/ 1335590 w 3024845"/>
                <a:gd name="connsiteY244" fmla="*/ 469345 h 927414"/>
                <a:gd name="connsiteX245" fmla="*/ 1335590 w 3024845"/>
                <a:gd name="connsiteY245" fmla="*/ 484477 h 927414"/>
                <a:gd name="connsiteX246" fmla="*/ 1339643 w 3024845"/>
                <a:gd name="connsiteY246" fmla="*/ 482316 h 927414"/>
                <a:gd name="connsiteX247" fmla="*/ 1339643 w 3024845"/>
                <a:gd name="connsiteY247" fmla="*/ 467183 h 927414"/>
                <a:gd name="connsiteX248" fmla="*/ 1341163 w 3024845"/>
                <a:gd name="connsiteY248" fmla="*/ 467183 h 927414"/>
                <a:gd name="connsiteX249" fmla="*/ 1351803 w 3024845"/>
                <a:gd name="connsiteY249" fmla="*/ 467183 h 927414"/>
                <a:gd name="connsiteX250" fmla="*/ 1351803 w 3024845"/>
                <a:gd name="connsiteY250" fmla="*/ 468804 h 927414"/>
                <a:gd name="connsiteX251" fmla="*/ 1351803 w 3024845"/>
                <a:gd name="connsiteY251" fmla="*/ 480154 h 927414"/>
                <a:gd name="connsiteX252" fmla="*/ 1382204 w 3024845"/>
                <a:gd name="connsiteY252" fmla="*/ 480154 h 927414"/>
                <a:gd name="connsiteX253" fmla="*/ 1382204 w 3024845"/>
                <a:gd name="connsiteY253" fmla="*/ 443404 h 927414"/>
                <a:gd name="connsiteX254" fmla="*/ 1383470 w 3024845"/>
                <a:gd name="connsiteY254" fmla="*/ 443404 h 927414"/>
                <a:gd name="connsiteX255" fmla="*/ 1392337 w 3024845"/>
                <a:gd name="connsiteY255" fmla="*/ 443404 h 927414"/>
                <a:gd name="connsiteX256" fmla="*/ 1392337 w 3024845"/>
                <a:gd name="connsiteY256" fmla="*/ 465021 h 927414"/>
                <a:gd name="connsiteX257" fmla="*/ 1394364 w 3024845"/>
                <a:gd name="connsiteY257" fmla="*/ 432595 h 927414"/>
                <a:gd name="connsiteX258" fmla="*/ 1416657 w 3024845"/>
                <a:gd name="connsiteY258" fmla="*/ 432595 h 927414"/>
                <a:gd name="connsiteX259" fmla="*/ 1416657 w 3024845"/>
                <a:gd name="connsiteY259" fmla="*/ 430973 h 927414"/>
                <a:gd name="connsiteX260" fmla="*/ 1416657 w 3024845"/>
                <a:gd name="connsiteY260" fmla="*/ 419624 h 927414"/>
                <a:gd name="connsiteX261" fmla="*/ 1417417 w 3024845"/>
                <a:gd name="connsiteY261" fmla="*/ 419624 h 927414"/>
                <a:gd name="connsiteX262" fmla="*/ 1422737 w 3024845"/>
                <a:gd name="connsiteY262" fmla="*/ 419624 h 927414"/>
                <a:gd name="connsiteX263" fmla="*/ 1422737 w 3024845"/>
                <a:gd name="connsiteY263" fmla="*/ 417733 h 927414"/>
                <a:gd name="connsiteX264" fmla="*/ 1422737 w 3024845"/>
                <a:gd name="connsiteY264" fmla="*/ 404492 h 927414"/>
                <a:gd name="connsiteX265" fmla="*/ 1426791 w 3024845"/>
                <a:gd name="connsiteY265" fmla="*/ 410977 h 927414"/>
                <a:gd name="connsiteX266" fmla="*/ 1429071 w 3024845"/>
                <a:gd name="connsiteY266" fmla="*/ 410977 h 927414"/>
                <a:gd name="connsiteX267" fmla="*/ 1445031 w 3024845"/>
                <a:gd name="connsiteY267" fmla="*/ 410977 h 927414"/>
                <a:gd name="connsiteX268" fmla="*/ 1445031 w 3024845"/>
                <a:gd name="connsiteY268" fmla="*/ 410166 h 927414"/>
                <a:gd name="connsiteX269" fmla="*/ 1445031 w 3024845"/>
                <a:gd name="connsiteY269" fmla="*/ 404492 h 927414"/>
                <a:gd name="connsiteX270" fmla="*/ 1445791 w 3024845"/>
                <a:gd name="connsiteY270" fmla="*/ 404492 h 927414"/>
                <a:gd name="connsiteX271" fmla="*/ 1451111 w 3024845"/>
                <a:gd name="connsiteY271" fmla="*/ 404492 h 927414"/>
                <a:gd name="connsiteX272" fmla="*/ 1451111 w 3024845"/>
                <a:gd name="connsiteY272" fmla="*/ 405843 h 927414"/>
                <a:gd name="connsiteX273" fmla="*/ 1451111 w 3024845"/>
                <a:gd name="connsiteY273" fmla="*/ 415301 h 927414"/>
                <a:gd name="connsiteX274" fmla="*/ 1489618 w 3024845"/>
                <a:gd name="connsiteY274" fmla="*/ 415301 h 927414"/>
                <a:gd name="connsiteX275" fmla="*/ 1489618 w 3024845"/>
                <a:gd name="connsiteY275" fmla="*/ 553654 h 927414"/>
                <a:gd name="connsiteX276" fmla="*/ 1491138 w 3024845"/>
                <a:gd name="connsiteY276" fmla="*/ 553654 h 927414"/>
                <a:gd name="connsiteX277" fmla="*/ 1501778 w 3024845"/>
                <a:gd name="connsiteY277" fmla="*/ 553654 h 927414"/>
                <a:gd name="connsiteX278" fmla="*/ 1501778 w 3024845"/>
                <a:gd name="connsiteY278" fmla="*/ 540684 h 927414"/>
                <a:gd name="connsiteX279" fmla="*/ 1505832 w 3024845"/>
                <a:gd name="connsiteY279" fmla="*/ 540684 h 927414"/>
                <a:gd name="connsiteX280" fmla="*/ 1505832 w 3024845"/>
                <a:gd name="connsiteY280" fmla="*/ 553654 h 927414"/>
                <a:gd name="connsiteX281" fmla="*/ 1536232 w 3024845"/>
                <a:gd name="connsiteY281" fmla="*/ 553654 h 927414"/>
                <a:gd name="connsiteX282" fmla="*/ 1536232 w 3024845"/>
                <a:gd name="connsiteY282" fmla="*/ 523389 h 927414"/>
                <a:gd name="connsiteX283" fmla="*/ 1548392 w 3024845"/>
                <a:gd name="connsiteY283" fmla="*/ 523389 h 927414"/>
                <a:gd name="connsiteX284" fmla="*/ 1560552 w 3024845"/>
                <a:gd name="connsiteY284" fmla="*/ 521228 h 927414"/>
                <a:gd name="connsiteX285" fmla="*/ 1564606 w 3024845"/>
                <a:gd name="connsiteY285" fmla="*/ 523389 h 927414"/>
                <a:gd name="connsiteX286" fmla="*/ 1574739 w 3024845"/>
                <a:gd name="connsiteY286" fmla="*/ 523389 h 927414"/>
                <a:gd name="connsiteX287" fmla="*/ 1574739 w 3024845"/>
                <a:gd name="connsiteY287" fmla="*/ 553654 h 927414"/>
                <a:gd name="connsiteX288" fmla="*/ 1582846 w 3024845"/>
                <a:gd name="connsiteY288" fmla="*/ 553654 h 927414"/>
                <a:gd name="connsiteX289" fmla="*/ 1582846 w 3024845"/>
                <a:gd name="connsiteY289" fmla="*/ 570949 h 927414"/>
                <a:gd name="connsiteX290" fmla="*/ 1592182 w 3024845"/>
                <a:gd name="connsiteY290" fmla="*/ 571854 h 927414"/>
                <a:gd name="connsiteX291" fmla="*/ 1605140 w 3024845"/>
                <a:gd name="connsiteY291" fmla="*/ 571854 h 927414"/>
                <a:gd name="connsiteX292" fmla="*/ 1605140 w 3024845"/>
                <a:gd name="connsiteY292" fmla="*/ 555816 h 927414"/>
                <a:gd name="connsiteX293" fmla="*/ 1673096 w 3024845"/>
                <a:gd name="connsiteY293" fmla="*/ 555816 h 927414"/>
                <a:gd name="connsiteX294" fmla="*/ 1673096 w 3024845"/>
                <a:gd name="connsiteY294" fmla="*/ 470563 h 927414"/>
                <a:gd name="connsiteX295" fmla="*/ 1745104 w 3024845"/>
                <a:gd name="connsiteY295" fmla="*/ 470563 h 927414"/>
                <a:gd name="connsiteX296" fmla="*/ 1745104 w 3024845"/>
                <a:gd name="connsiteY296" fmla="*/ 549331 h 927414"/>
                <a:gd name="connsiteX297" fmla="*/ 1747008 w 3024845"/>
                <a:gd name="connsiteY297" fmla="*/ 549331 h 927414"/>
                <a:gd name="connsiteX298" fmla="*/ 1748250 w 3024845"/>
                <a:gd name="connsiteY298" fmla="*/ 571854 h 927414"/>
                <a:gd name="connsiteX299" fmla="*/ 1757926 w 3024845"/>
                <a:gd name="connsiteY299" fmla="*/ 571854 h 927414"/>
                <a:gd name="connsiteX300" fmla="*/ 1759168 w 3024845"/>
                <a:gd name="connsiteY300" fmla="*/ 549331 h 927414"/>
                <a:gd name="connsiteX301" fmla="*/ 1765248 w 3024845"/>
                <a:gd name="connsiteY301" fmla="*/ 549331 h 927414"/>
                <a:gd name="connsiteX302" fmla="*/ 1766490 w 3024845"/>
                <a:gd name="connsiteY302" fmla="*/ 571854 h 927414"/>
                <a:gd name="connsiteX303" fmla="*/ 1817112 w 3024845"/>
                <a:gd name="connsiteY303" fmla="*/ 571854 h 927414"/>
                <a:gd name="connsiteX304" fmla="*/ 1817112 w 3024845"/>
                <a:gd name="connsiteY304" fmla="*/ 408826 h 927414"/>
                <a:gd name="connsiteX305" fmla="*/ 2014439 w 3024845"/>
                <a:gd name="connsiteY305" fmla="*/ 408826 h 927414"/>
                <a:gd name="connsiteX306" fmla="*/ 2014439 w 3024845"/>
                <a:gd name="connsiteY306" fmla="*/ 571854 h 927414"/>
                <a:gd name="connsiteX307" fmla="*/ 2033136 w 3024845"/>
                <a:gd name="connsiteY307" fmla="*/ 571854 h 927414"/>
                <a:gd name="connsiteX308" fmla="*/ 2033136 w 3024845"/>
                <a:gd name="connsiteY308" fmla="*/ 489161 h 927414"/>
                <a:gd name="connsiteX309" fmla="*/ 2128256 w 3024845"/>
                <a:gd name="connsiteY309" fmla="*/ 489161 h 927414"/>
                <a:gd name="connsiteX310" fmla="*/ 2146266 w 3024845"/>
                <a:gd name="connsiteY310" fmla="*/ 239 h 927414"/>
                <a:gd name="connsiteX311" fmla="*/ 2180720 w 3024845"/>
                <a:gd name="connsiteY311" fmla="*/ 423948 h 927414"/>
                <a:gd name="connsiteX312" fmla="*/ 2245574 w 3024845"/>
                <a:gd name="connsiteY312" fmla="*/ 423948 h 927414"/>
                <a:gd name="connsiteX313" fmla="*/ 2245574 w 3024845"/>
                <a:gd name="connsiteY313" fmla="*/ 499610 h 927414"/>
                <a:gd name="connsiteX314" fmla="*/ 2253681 w 3024845"/>
                <a:gd name="connsiteY314" fmla="*/ 499610 h 927414"/>
                <a:gd name="connsiteX315" fmla="*/ 2255708 w 3024845"/>
                <a:gd name="connsiteY315" fmla="*/ 493125 h 927414"/>
                <a:gd name="connsiteX316" fmla="*/ 2261788 w 3024845"/>
                <a:gd name="connsiteY316" fmla="*/ 493125 h 927414"/>
                <a:gd name="connsiteX317" fmla="*/ 2263815 w 3024845"/>
                <a:gd name="connsiteY317" fmla="*/ 501772 h 927414"/>
                <a:gd name="connsiteX318" fmla="*/ 2275975 w 3024845"/>
                <a:gd name="connsiteY318" fmla="*/ 501772 h 927414"/>
                <a:gd name="connsiteX319" fmla="*/ 2275975 w 3024845"/>
                <a:gd name="connsiteY319" fmla="*/ 495286 h 927414"/>
                <a:gd name="connsiteX320" fmla="*/ 2298268 w 3024845"/>
                <a:gd name="connsiteY320" fmla="*/ 495286 h 927414"/>
                <a:gd name="connsiteX321" fmla="*/ 2298268 w 3024845"/>
                <a:gd name="connsiteY321" fmla="*/ 501772 h 927414"/>
                <a:gd name="connsiteX322" fmla="*/ 2318535 w 3024845"/>
                <a:gd name="connsiteY322" fmla="*/ 501772 h 927414"/>
                <a:gd name="connsiteX323" fmla="*/ 2318535 w 3024845"/>
                <a:gd name="connsiteY323" fmla="*/ 547169 h 927414"/>
                <a:gd name="connsiteX324" fmla="*/ 2332722 w 3024845"/>
                <a:gd name="connsiteY324" fmla="*/ 547169 h 927414"/>
                <a:gd name="connsiteX325" fmla="*/ 2332722 w 3024845"/>
                <a:gd name="connsiteY325" fmla="*/ 534198 h 927414"/>
                <a:gd name="connsiteX326" fmla="*/ 2348936 w 3024845"/>
                <a:gd name="connsiteY326" fmla="*/ 534198 h 927414"/>
                <a:gd name="connsiteX327" fmla="*/ 2348936 w 3024845"/>
                <a:gd name="connsiteY327" fmla="*/ 354771 h 927414"/>
                <a:gd name="connsiteX328" fmla="*/ 2355016 w 3024845"/>
                <a:gd name="connsiteY328" fmla="*/ 348285 h 927414"/>
                <a:gd name="connsiteX329" fmla="*/ 2427977 w 3024845"/>
                <a:gd name="connsiteY329" fmla="*/ 348285 h 927414"/>
                <a:gd name="connsiteX330" fmla="*/ 2427977 w 3024845"/>
                <a:gd name="connsiteY330" fmla="*/ 356933 h 927414"/>
                <a:gd name="connsiteX331" fmla="*/ 2438110 w 3024845"/>
                <a:gd name="connsiteY331" fmla="*/ 356933 h 927414"/>
                <a:gd name="connsiteX332" fmla="*/ 2438110 w 3024845"/>
                <a:gd name="connsiteY332" fmla="*/ 471507 h 927414"/>
                <a:gd name="connsiteX333" fmla="*/ 2460404 w 3024845"/>
                <a:gd name="connsiteY333" fmla="*/ 471507 h 927414"/>
                <a:gd name="connsiteX334" fmla="*/ 2460404 w 3024845"/>
                <a:gd name="connsiteY334" fmla="*/ 404492 h 927414"/>
                <a:gd name="connsiteX335" fmla="*/ 2486751 w 3024845"/>
                <a:gd name="connsiteY335" fmla="*/ 404492 h 927414"/>
                <a:gd name="connsiteX336" fmla="*/ 2490804 w 3024845"/>
                <a:gd name="connsiteY336" fmla="*/ 400168 h 927414"/>
                <a:gd name="connsiteX337" fmla="*/ 2498911 w 3024845"/>
                <a:gd name="connsiteY337" fmla="*/ 400168 h 927414"/>
                <a:gd name="connsiteX338" fmla="*/ 2502964 w 3024845"/>
                <a:gd name="connsiteY338" fmla="*/ 404492 h 927414"/>
                <a:gd name="connsiteX339" fmla="*/ 2525258 w 3024845"/>
                <a:gd name="connsiteY339" fmla="*/ 404492 h 927414"/>
                <a:gd name="connsiteX340" fmla="*/ 2525258 w 3024845"/>
                <a:gd name="connsiteY340" fmla="*/ 287756 h 927414"/>
                <a:gd name="connsiteX341" fmla="*/ 2582005 w 3024845"/>
                <a:gd name="connsiteY341" fmla="*/ 276947 h 927414"/>
                <a:gd name="connsiteX342" fmla="*/ 2582005 w 3024845"/>
                <a:gd name="connsiteY342" fmla="*/ 278028 h 927414"/>
                <a:gd name="connsiteX343" fmla="*/ 2582005 w 3024845"/>
                <a:gd name="connsiteY343" fmla="*/ 285594 h 927414"/>
                <a:gd name="connsiteX344" fmla="*/ 2608352 w 3024845"/>
                <a:gd name="connsiteY344" fmla="*/ 285594 h 927414"/>
                <a:gd name="connsiteX345" fmla="*/ 2608352 w 3024845"/>
                <a:gd name="connsiteY345" fmla="*/ 540684 h 927414"/>
                <a:gd name="connsiteX346" fmla="*/ 2630646 w 3024845"/>
                <a:gd name="connsiteY346" fmla="*/ 540684 h 927414"/>
                <a:gd name="connsiteX347" fmla="*/ 2630646 w 3024845"/>
                <a:gd name="connsiteY347" fmla="*/ 536360 h 927414"/>
                <a:gd name="connsiteX348" fmla="*/ 2642806 w 3024845"/>
                <a:gd name="connsiteY348" fmla="*/ 536360 h 927414"/>
                <a:gd name="connsiteX349" fmla="*/ 2642806 w 3024845"/>
                <a:gd name="connsiteY349" fmla="*/ 540684 h 927414"/>
                <a:gd name="connsiteX350" fmla="*/ 2667126 w 3024845"/>
                <a:gd name="connsiteY350" fmla="*/ 540684 h 927414"/>
                <a:gd name="connsiteX351" fmla="*/ 2667126 w 3024845"/>
                <a:gd name="connsiteY351" fmla="*/ 527713 h 927414"/>
                <a:gd name="connsiteX352" fmla="*/ 2695500 w 3024845"/>
                <a:gd name="connsiteY352" fmla="*/ 527713 h 927414"/>
                <a:gd name="connsiteX353" fmla="*/ 2707660 w 3024845"/>
                <a:gd name="connsiteY353" fmla="*/ 523389 h 927414"/>
                <a:gd name="connsiteX354" fmla="*/ 2727927 w 3024845"/>
                <a:gd name="connsiteY354" fmla="*/ 527713 h 927414"/>
                <a:gd name="connsiteX355" fmla="*/ 2727927 w 3024845"/>
                <a:gd name="connsiteY355" fmla="*/ 510419 h 927414"/>
                <a:gd name="connsiteX356" fmla="*/ 2736034 w 3024845"/>
                <a:gd name="connsiteY356" fmla="*/ 510419 h 927414"/>
                <a:gd name="connsiteX357" fmla="*/ 2736034 w 3024845"/>
                <a:gd name="connsiteY357" fmla="*/ 497448 h 927414"/>
                <a:gd name="connsiteX358" fmla="*/ 2792781 w 3024845"/>
                <a:gd name="connsiteY358" fmla="*/ 497448 h 927414"/>
                <a:gd name="connsiteX359" fmla="*/ 2792781 w 3024845"/>
                <a:gd name="connsiteY359" fmla="*/ 467183 h 927414"/>
                <a:gd name="connsiteX360" fmla="*/ 2811021 w 3024845"/>
                <a:gd name="connsiteY360" fmla="*/ 467183 h 927414"/>
                <a:gd name="connsiteX361" fmla="*/ 2811021 w 3024845"/>
                <a:gd name="connsiteY361" fmla="*/ 460698 h 927414"/>
                <a:gd name="connsiteX362" fmla="*/ 2823181 w 3024845"/>
                <a:gd name="connsiteY362" fmla="*/ 460698 h 927414"/>
                <a:gd name="connsiteX363" fmla="*/ 2823181 w 3024845"/>
                <a:gd name="connsiteY363" fmla="*/ 467183 h 927414"/>
                <a:gd name="connsiteX364" fmla="*/ 2839395 w 3024845"/>
                <a:gd name="connsiteY364" fmla="*/ 467183 h 927414"/>
                <a:gd name="connsiteX365" fmla="*/ 2839395 w 3024845"/>
                <a:gd name="connsiteY365" fmla="*/ 516904 h 927414"/>
                <a:gd name="connsiteX366" fmla="*/ 2871822 w 3024845"/>
                <a:gd name="connsiteY366" fmla="*/ 516904 h 927414"/>
                <a:gd name="connsiteX367" fmla="*/ 2871822 w 3024845"/>
                <a:gd name="connsiteY367" fmla="*/ 490963 h 927414"/>
                <a:gd name="connsiteX368" fmla="*/ 2910329 w 3024845"/>
                <a:gd name="connsiteY368" fmla="*/ 490963 h 927414"/>
                <a:gd name="connsiteX369" fmla="*/ 2910329 w 3024845"/>
                <a:gd name="connsiteY369" fmla="*/ 460698 h 927414"/>
                <a:gd name="connsiteX370" fmla="*/ 2958970 w 3024845"/>
                <a:gd name="connsiteY370" fmla="*/ 460698 h 927414"/>
                <a:gd name="connsiteX371" fmla="*/ 2958970 w 3024845"/>
                <a:gd name="connsiteY371" fmla="*/ 571854 h 927414"/>
                <a:gd name="connsiteX372" fmla="*/ 2958970 w 3024845"/>
                <a:gd name="connsiteY372" fmla="*/ 585633 h 927414"/>
                <a:gd name="connsiteX373" fmla="*/ 3024845 w 3024845"/>
                <a:gd name="connsiteY373" fmla="*/ 585633 h 927414"/>
                <a:gd name="connsiteX374" fmla="*/ 3024845 w 3024845"/>
                <a:gd name="connsiteY374" fmla="*/ 927414 h 927414"/>
                <a:gd name="connsiteX375" fmla="*/ 2054 w 3024845"/>
                <a:gd name="connsiteY375" fmla="*/ 925081 h 927414"/>
                <a:gd name="connsiteX376" fmla="*/ 0 w 3024845"/>
                <a:gd name="connsiteY376" fmla="*/ 490963 h 927414"/>
                <a:gd name="connsiteX377" fmla="*/ 20267 w 3024845"/>
                <a:gd name="connsiteY377" fmla="*/ 490963 h 927414"/>
                <a:gd name="connsiteX378" fmla="*/ 20774 w 3024845"/>
                <a:gd name="connsiteY378" fmla="*/ 489882 h 927414"/>
                <a:gd name="connsiteX379" fmla="*/ 24320 w 3024845"/>
                <a:gd name="connsiteY379" fmla="*/ 482316 h 927414"/>
                <a:gd name="connsiteX380" fmla="*/ 26094 w 3024845"/>
                <a:gd name="connsiteY380" fmla="*/ 482586 h 927414"/>
                <a:gd name="connsiteX381" fmla="*/ 38507 w 3024845"/>
                <a:gd name="connsiteY381" fmla="*/ 484477 h 927414"/>
                <a:gd name="connsiteX382" fmla="*/ 39014 w 3024845"/>
                <a:gd name="connsiteY382" fmla="*/ 485829 h 927414"/>
                <a:gd name="connsiteX383" fmla="*/ 42560 w 3024845"/>
                <a:gd name="connsiteY383" fmla="*/ 495286 h 927414"/>
                <a:gd name="connsiteX384" fmla="*/ 68907 w 3024845"/>
                <a:gd name="connsiteY384" fmla="*/ 497448 h 927414"/>
                <a:gd name="connsiteX385" fmla="*/ 68907 w 3024845"/>
                <a:gd name="connsiteY385" fmla="*/ 374227 h 927414"/>
                <a:gd name="connsiteX386" fmla="*/ 70934 w 3024845"/>
                <a:gd name="connsiteY386" fmla="*/ 374227 h 927414"/>
                <a:gd name="connsiteX387" fmla="*/ 85121 w 3024845"/>
                <a:gd name="connsiteY387" fmla="*/ 374227 h 927414"/>
                <a:gd name="connsiteX388" fmla="*/ 85121 w 3024845"/>
                <a:gd name="connsiteY388" fmla="*/ 238035 h 927414"/>
                <a:gd name="connsiteX389" fmla="*/ 86894 w 3024845"/>
                <a:gd name="connsiteY389" fmla="*/ 238035 h 927414"/>
                <a:gd name="connsiteX390" fmla="*/ 99308 w 3024845"/>
                <a:gd name="connsiteY390" fmla="*/ 238035 h 927414"/>
                <a:gd name="connsiteX391" fmla="*/ 99308 w 3024845"/>
                <a:gd name="connsiteY391" fmla="*/ 123461 h 927414"/>
                <a:gd name="connsiteX392" fmla="*/ 103361 w 3024845"/>
                <a:gd name="connsiteY392" fmla="*/ 95357 h 927414"/>
                <a:gd name="connsiteX393" fmla="*/ 105388 w 3024845"/>
                <a:gd name="connsiteY393" fmla="*/ 95357 h 927414"/>
                <a:gd name="connsiteX394" fmla="*/ 119575 w 3024845"/>
                <a:gd name="connsiteY394" fmla="*/ 95357 h 927414"/>
                <a:gd name="connsiteX0" fmla="*/ 119575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393" fmla="*/ 119575 w 3024845"/>
                <a:gd name="connsiteY393" fmla="*/ 2161 h 834218"/>
                <a:gd name="connsiteX0" fmla="*/ 105388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20909 w 3024845"/>
                <a:gd name="connsiteY5" fmla="*/ 30265 h 834218"/>
                <a:gd name="connsiteX6" fmla="*/ 220909 w 3024845"/>
                <a:gd name="connsiteY6" fmla="*/ 144839 h 834218"/>
                <a:gd name="connsiteX7" fmla="*/ 223189 w 3024845"/>
                <a:gd name="connsiteY7" fmla="*/ 144839 h 834218"/>
                <a:gd name="connsiteX8" fmla="*/ 239150 w 3024845"/>
                <a:gd name="connsiteY8" fmla="*/ 144839 h 834218"/>
                <a:gd name="connsiteX9" fmla="*/ 239150 w 3024845"/>
                <a:gd name="connsiteY9" fmla="*/ 285354 h 834218"/>
                <a:gd name="connsiteX10" fmla="*/ 240670 w 3024845"/>
                <a:gd name="connsiteY10" fmla="*/ 285084 h 834218"/>
                <a:gd name="connsiteX11" fmla="*/ 251310 w 3024845"/>
                <a:gd name="connsiteY11" fmla="*/ 283193 h 834218"/>
                <a:gd name="connsiteX12" fmla="*/ 249283 w 3024845"/>
                <a:gd name="connsiteY12" fmla="*/ 371825 h 834218"/>
                <a:gd name="connsiteX13" fmla="*/ 250803 w 3024845"/>
                <a:gd name="connsiteY13" fmla="*/ 372096 h 834218"/>
                <a:gd name="connsiteX14" fmla="*/ 261443 w 3024845"/>
                <a:gd name="connsiteY14" fmla="*/ 373987 h 834218"/>
                <a:gd name="connsiteX15" fmla="*/ 261696 w 3024845"/>
                <a:gd name="connsiteY15" fmla="*/ 374798 h 834218"/>
                <a:gd name="connsiteX16" fmla="*/ 263470 w 3024845"/>
                <a:gd name="connsiteY16" fmla="*/ 380473 h 834218"/>
                <a:gd name="connsiteX17" fmla="*/ 264230 w 3024845"/>
                <a:gd name="connsiteY17" fmla="*/ 378041 h 834218"/>
                <a:gd name="connsiteX18" fmla="*/ 269550 w 3024845"/>
                <a:gd name="connsiteY18" fmla="*/ 361017 h 834218"/>
                <a:gd name="connsiteX19" fmla="*/ 271323 w 3024845"/>
                <a:gd name="connsiteY19" fmla="*/ 361017 h 834218"/>
                <a:gd name="connsiteX20" fmla="*/ 283737 w 3024845"/>
                <a:gd name="connsiteY20" fmla="*/ 361017 h 834218"/>
                <a:gd name="connsiteX21" fmla="*/ 283737 w 3024845"/>
                <a:gd name="connsiteY21" fmla="*/ 393443 h 834218"/>
                <a:gd name="connsiteX22" fmla="*/ 284750 w 3024845"/>
                <a:gd name="connsiteY22" fmla="*/ 393984 h 834218"/>
                <a:gd name="connsiteX23" fmla="*/ 291844 w 3024845"/>
                <a:gd name="connsiteY23" fmla="*/ 397767 h 834218"/>
                <a:gd name="connsiteX24" fmla="*/ 291844 w 3024845"/>
                <a:gd name="connsiteY24" fmla="*/ 399118 h 834218"/>
                <a:gd name="connsiteX25" fmla="*/ 291844 w 3024845"/>
                <a:gd name="connsiteY25" fmla="*/ 408576 h 834218"/>
                <a:gd name="connsiteX26" fmla="*/ 336431 w 3024845"/>
                <a:gd name="connsiteY26" fmla="*/ 408576 h 834218"/>
                <a:gd name="connsiteX27" fmla="*/ 336431 w 3024845"/>
                <a:gd name="connsiteY27" fmla="*/ 409657 h 834218"/>
                <a:gd name="connsiteX28" fmla="*/ 336431 w 3024845"/>
                <a:gd name="connsiteY28" fmla="*/ 417223 h 834218"/>
                <a:gd name="connsiteX29" fmla="*/ 338457 w 3024845"/>
                <a:gd name="connsiteY29" fmla="*/ 417223 h 834218"/>
                <a:gd name="connsiteX30" fmla="*/ 352644 w 3024845"/>
                <a:gd name="connsiteY30" fmla="*/ 417223 h 834218"/>
                <a:gd name="connsiteX31" fmla="*/ 352644 w 3024845"/>
                <a:gd name="connsiteY31" fmla="*/ 386958 h 834218"/>
                <a:gd name="connsiteX32" fmla="*/ 397231 w 3024845"/>
                <a:gd name="connsiteY32" fmla="*/ 386958 h 834218"/>
                <a:gd name="connsiteX33" fmla="*/ 397231 w 3024845"/>
                <a:gd name="connsiteY33" fmla="*/ 385607 h 834218"/>
                <a:gd name="connsiteX34" fmla="*/ 397231 w 3024845"/>
                <a:gd name="connsiteY34" fmla="*/ 376149 h 834218"/>
                <a:gd name="connsiteX35" fmla="*/ 398245 w 3024845"/>
                <a:gd name="connsiteY35" fmla="*/ 376149 h 834218"/>
                <a:gd name="connsiteX36" fmla="*/ 405338 w 3024845"/>
                <a:gd name="connsiteY36" fmla="*/ 376149 h 834218"/>
                <a:gd name="connsiteX37" fmla="*/ 405338 w 3024845"/>
                <a:gd name="connsiteY37" fmla="*/ 374258 h 834218"/>
                <a:gd name="connsiteX38" fmla="*/ 405338 w 3024845"/>
                <a:gd name="connsiteY38" fmla="*/ 361017 h 834218"/>
                <a:gd name="connsiteX39" fmla="*/ 406098 w 3024845"/>
                <a:gd name="connsiteY39" fmla="*/ 361017 h 834218"/>
                <a:gd name="connsiteX40" fmla="*/ 411418 w 3024845"/>
                <a:gd name="connsiteY40" fmla="*/ 361017 h 834218"/>
                <a:gd name="connsiteX41" fmla="*/ 411418 w 3024845"/>
                <a:gd name="connsiteY41" fmla="*/ 359936 h 834218"/>
                <a:gd name="connsiteX42" fmla="*/ 411418 w 3024845"/>
                <a:gd name="connsiteY42" fmla="*/ 352369 h 834218"/>
                <a:gd name="connsiteX43" fmla="*/ 413445 w 3024845"/>
                <a:gd name="connsiteY43" fmla="*/ 352369 h 834218"/>
                <a:gd name="connsiteX44" fmla="*/ 427632 w 3024845"/>
                <a:gd name="connsiteY44" fmla="*/ 352369 h 834218"/>
                <a:gd name="connsiteX45" fmla="*/ 427632 w 3024845"/>
                <a:gd name="connsiteY45" fmla="*/ 353450 h 834218"/>
                <a:gd name="connsiteX46" fmla="*/ 427632 w 3024845"/>
                <a:gd name="connsiteY46" fmla="*/ 361017 h 834218"/>
                <a:gd name="connsiteX47" fmla="*/ 449925 w 3024845"/>
                <a:gd name="connsiteY47" fmla="*/ 361017 h 834218"/>
                <a:gd name="connsiteX48" fmla="*/ 449925 w 3024845"/>
                <a:gd name="connsiteY48" fmla="*/ 359125 h 834218"/>
                <a:gd name="connsiteX49" fmla="*/ 449925 w 3024845"/>
                <a:gd name="connsiteY49" fmla="*/ 345884 h 834218"/>
                <a:gd name="connsiteX50" fmla="*/ 451699 w 3024845"/>
                <a:gd name="connsiteY50" fmla="*/ 345884 h 834218"/>
                <a:gd name="connsiteX51" fmla="*/ 464112 w 3024845"/>
                <a:gd name="connsiteY51" fmla="*/ 345884 h 834218"/>
                <a:gd name="connsiteX52" fmla="*/ 464112 w 3024845"/>
                <a:gd name="connsiteY52" fmla="*/ 369664 h 834218"/>
                <a:gd name="connsiteX53" fmla="*/ 465126 w 3024845"/>
                <a:gd name="connsiteY53" fmla="*/ 369664 h 834218"/>
                <a:gd name="connsiteX54" fmla="*/ 472219 w 3024845"/>
                <a:gd name="connsiteY54" fmla="*/ 369664 h 834218"/>
                <a:gd name="connsiteX55" fmla="*/ 472219 w 3024845"/>
                <a:gd name="connsiteY55" fmla="*/ 368583 h 834218"/>
                <a:gd name="connsiteX56" fmla="*/ 472219 w 3024845"/>
                <a:gd name="connsiteY56" fmla="*/ 361017 h 834218"/>
                <a:gd name="connsiteX57" fmla="*/ 473992 w 3024845"/>
                <a:gd name="connsiteY57" fmla="*/ 361017 h 834218"/>
                <a:gd name="connsiteX58" fmla="*/ 486406 w 3024845"/>
                <a:gd name="connsiteY58" fmla="*/ 361017 h 834218"/>
                <a:gd name="connsiteX59" fmla="*/ 486406 w 3024845"/>
                <a:gd name="connsiteY59" fmla="*/ 386958 h 834218"/>
                <a:gd name="connsiteX60" fmla="*/ 488433 w 3024845"/>
                <a:gd name="connsiteY60" fmla="*/ 386958 h 834218"/>
                <a:gd name="connsiteX61" fmla="*/ 502619 w 3024845"/>
                <a:gd name="connsiteY61" fmla="*/ 386958 h 834218"/>
                <a:gd name="connsiteX62" fmla="*/ 502619 w 3024845"/>
                <a:gd name="connsiteY62" fmla="*/ 388579 h 834218"/>
                <a:gd name="connsiteX63" fmla="*/ 502619 w 3024845"/>
                <a:gd name="connsiteY63" fmla="*/ 399929 h 834218"/>
                <a:gd name="connsiteX64" fmla="*/ 503379 w 3024845"/>
                <a:gd name="connsiteY64" fmla="*/ 399929 h 834218"/>
                <a:gd name="connsiteX65" fmla="*/ 508700 w 3024845"/>
                <a:gd name="connsiteY65" fmla="*/ 399929 h 834218"/>
                <a:gd name="connsiteX66" fmla="*/ 508700 w 3024845"/>
                <a:gd name="connsiteY66" fmla="*/ 399118 h 834218"/>
                <a:gd name="connsiteX67" fmla="*/ 508700 w 3024845"/>
                <a:gd name="connsiteY67" fmla="*/ 393443 h 834218"/>
                <a:gd name="connsiteX68" fmla="*/ 539100 w 3024845"/>
                <a:gd name="connsiteY68" fmla="*/ 393443 h 834218"/>
                <a:gd name="connsiteX69" fmla="*/ 539100 w 3024845"/>
                <a:gd name="connsiteY69" fmla="*/ 417223 h 834218"/>
                <a:gd name="connsiteX70" fmla="*/ 540113 w 3024845"/>
                <a:gd name="connsiteY70" fmla="*/ 417223 h 834218"/>
                <a:gd name="connsiteX71" fmla="*/ 547207 w 3024845"/>
                <a:gd name="connsiteY71" fmla="*/ 417223 h 834218"/>
                <a:gd name="connsiteX72" fmla="*/ 547207 w 3024845"/>
                <a:gd name="connsiteY72" fmla="*/ 418304 h 834218"/>
                <a:gd name="connsiteX73" fmla="*/ 547207 w 3024845"/>
                <a:gd name="connsiteY73" fmla="*/ 425870 h 834218"/>
                <a:gd name="connsiteX74" fmla="*/ 547967 w 3024845"/>
                <a:gd name="connsiteY74" fmla="*/ 425870 h 834218"/>
                <a:gd name="connsiteX75" fmla="*/ 553287 w 3024845"/>
                <a:gd name="connsiteY75" fmla="*/ 425870 h 834218"/>
                <a:gd name="connsiteX76" fmla="*/ 553287 w 3024845"/>
                <a:gd name="connsiteY76" fmla="*/ 423708 h 834218"/>
                <a:gd name="connsiteX77" fmla="*/ 553287 w 3024845"/>
                <a:gd name="connsiteY77" fmla="*/ 408576 h 834218"/>
                <a:gd name="connsiteX78" fmla="*/ 554300 w 3024845"/>
                <a:gd name="connsiteY78" fmla="*/ 408576 h 834218"/>
                <a:gd name="connsiteX79" fmla="*/ 561394 w 3024845"/>
                <a:gd name="connsiteY79" fmla="*/ 408576 h 834218"/>
                <a:gd name="connsiteX80" fmla="*/ 561394 w 3024845"/>
                <a:gd name="connsiteY80" fmla="*/ 409657 h 834218"/>
                <a:gd name="connsiteX81" fmla="*/ 561394 w 3024845"/>
                <a:gd name="connsiteY81" fmla="*/ 417223 h 834218"/>
                <a:gd name="connsiteX82" fmla="*/ 566714 w 3024845"/>
                <a:gd name="connsiteY82" fmla="*/ 415230 h 834218"/>
                <a:gd name="connsiteX83" fmla="*/ 567474 w 3024845"/>
                <a:gd name="connsiteY83" fmla="*/ 414250 h 834218"/>
                <a:gd name="connsiteX84" fmla="*/ 567474 w 3024845"/>
                <a:gd name="connsiteY84" fmla="*/ 408576 h 834218"/>
                <a:gd name="connsiteX85" fmla="*/ 605981 w 3024845"/>
                <a:gd name="connsiteY85" fmla="*/ 408576 h 834218"/>
                <a:gd name="connsiteX86" fmla="*/ 605981 w 3024845"/>
                <a:gd name="connsiteY86" fmla="*/ 432355 h 834218"/>
                <a:gd name="connsiteX87" fmla="*/ 608007 w 3024845"/>
                <a:gd name="connsiteY87" fmla="*/ 432355 h 834218"/>
                <a:gd name="connsiteX88" fmla="*/ 622194 w 3024845"/>
                <a:gd name="connsiteY88" fmla="*/ 432355 h 834218"/>
                <a:gd name="connsiteX89" fmla="*/ 622194 w 3024845"/>
                <a:gd name="connsiteY89" fmla="*/ 433436 h 834218"/>
                <a:gd name="connsiteX90" fmla="*/ 622194 w 3024845"/>
                <a:gd name="connsiteY90" fmla="*/ 441002 h 834218"/>
                <a:gd name="connsiteX91" fmla="*/ 623968 w 3024845"/>
                <a:gd name="connsiteY91" fmla="*/ 441002 h 834218"/>
                <a:gd name="connsiteX92" fmla="*/ 636381 w 3024845"/>
                <a:gd name="connsiteY92" fmla="*/ 441002 h 834218"/>
                <a:gd name="connsiteX93" fmla="*/ 636381 w 3024845"/>
                <a:gd name="connsiteY93" fmla="*/ 417223 h 834218"/>
                <a:gd name="connsiteX94" fmla="*/ 637394 w 3024845"/>
                <a:gd name="connsiteY94" fmla="*/ 417223 h 834218"/>
                <a:gd name="connsiteX95" fmla="*/ 644488 w 3024845"/>
                <a:gd name="connsiteY95" fmla="*/ 417223 h 834218"/>
                <a:gd name="connsiteX96" fmla="*/ 644488 w 3024845"/>
                <a:gd name="connsiteY96" fmla="*/ 384796 h 834218"/>
                <a:gd name="connsiteX97" fmla="*/ 645501 w 3024845"/>
                <a:gd name="connsiteY97" fmla="*/ 384796 h 834218"/>
                <a:gd name="connsiteX98" fmla="*/ 652595 w 3024845"/>
                <a:gd name="connsiteY98" fmla="*/ 384796 h 834218"/>
                <a:gd name="connsiteX99" fmla="*/ 652595 w 3024845"/>
                <a:gd name="connsiteY99" fmla="*/ 382905 h 834218"/>
                <a:gd name="connsiteX100" fmla="*/ 652595 w 3024845"/>
                <a:gd name="connsiteY100" fmla="*/ 369664 h 834218"/>
                <a:gd name="connsiteX101" fmla="*/ 651328 w 3024845"/>
                <a:gd name="connsiteY101" fmla="*/ 368042 h 834218"/>
                <a:gd name="connsiteX102" fmla="*/ 656648 w 3024845"/>
                <a:gd name="connsiteY102" fmla="*/ 356693 h 834218"/>
                <a:gd name="connsiteX103" fmla="*/ 664755 w 3024845"/>
                <a:gd name="connsiteY103" fmla="*/ 384796 h 834218"/>
                <a:gd name="connsiteX104" fmla="*/ 665515 w 3024845"/>
                <a:gd name="connsiteY104" fmla="*/ 384796 h 834218"/>
                <a:gd name="connsiteX105" fmla="*/ 670835 w 3024845"/>
                <a:gd name="connsiteY105" fmla="*/ 384796 h 834218"/>
                <a:gd name="connsiteX106" fmla="*/ 670835 w 3024845"/>
                <a:gd name="connsiteY106" fmla="*/ 278869 h 834218"/>
                <a:gd name="connsiteX107" fmla="*/ 672355 w 3024845"/>
                <a:gd name="connsiteY107" fmla="*/ 278869 h 834218"/>
                <a:gd name="connsiteX108" fmla="*/ 682995 w 3024845"/>
                <a:gd name="connsiteY108" fmla="*/ 278869 h 834218"/>
                <a:gd name="connsiteX109" fmla="*/ 682995 w 3024845"/>
                <a:gd name="connsiteY109" fmla="*/ 231310 h 834218"/>
                <a:gd name="connsiteX110" fmla="*/ 709342 w 3024845"/>
                <a:gd name="connsiteY110" fmla="*/ 231310 h 834218"/>
                <a:gd name="connsiteX111" fmla="*/ 709342 w 3024845"/>
                <a:gd name="connsiteY111" fmla="*/ 209692 h 834218"/>
                <a:gd name="connsiteX112" fmla="*/ 743796 w 3024845"/>
                <a:gd name="connsiteY112" fmla="*/ 209692 h 834218"/>
                <a:gd name="connsiteX113" fmla="*/ 743796 w 3024845"/>
                <a:gd name="connsiteY113" fmla="*/ 212124 h 834218"/>
                <a:gd name="connsiteX114" fmla="*/ 743796 w 3024845"/>
                <a:gd name="connsiteY114" fmla="*/ 229148 h 834218"/>
                <a:gd name="connsiteX115" fmla="*/ 746076 w 3024845"/>
                <a:gd name="connsiteY115" fmla="*/ 229148 h 834218"/>
                <a:gd name="connsiteX116" fmla="*/ 762036 w 3024845"/>
                <a:gd name="connsiteY116" fmla="*/ 229148 h 834218"/>
                <a:gd name="connsiteX117" fmla="*/ 762036 w 3024845"/>
                <a:gd name="connsiteY117" fmla="*/ 276707 h 834218"/>
                <a:gd name="connsiteX118" fmla="*/ 763049 w 3024845"/>
                <a:gd name="connsiteY118" fmla="*/ 276707 h 834218"/>
                <a:gd name="connsiteX119" fmla="*/ 770143 w 3024845"/>
                <a:gd name="connsiteY119" fmla="*/ 276707 h 834218"/>
                <a:gd name="connsiteX120" fmla="*/ 784330 w 3024845"/>
                <a:gd name="connsiteY120" fmla="*/ 281031 h 834218"/>
                <a:gd name="connsiteX121" fmla="*/ 784330 w 3024845"/>
                <a:gd name="connsiteY121" fmla="*/ 319943 h 834218"/>
                <a:gd name="connsiteX122" fmla="*/ 785343 w 3024845"/>
                <a:gd name="connsiteY122" fmla="*/ 319943 h 834218"/>
                <a:gd name="connsiteX123" fmla="*/ 792436 w 3024845"/>
                <a:gd name="connsiteY123" fmla="*/ 319943 h 834218"/>
                <a:gd name="connsiteX124" fmla="*/ 792436 w 3024845"/>
                <a:gd name="connsiteY124" fmla="*/ 321564 h 834218"/>
                <a:gd name="connsiteX125" fmla="*/ 792436 w 3024845"/>
                <a:gd name="connsiteY125" fmla="*/ 332913 h 834218"/>
                <a:gd name="connsiteX126" fmla="*/ 794463 w 3024845"/>
                <a:gd name="connsiteY126" fmla="*/ 332913 h 834218"/>
                <a:gd name="connsiteX127" fmla="*/ 808650 w 3024845"/>
                <a:gd name="connsiteY127" fmla="*/ 332913 h 834218"/>
                <a:gd name="connsiteX128" fmla="*/ 814730 w 3024845"/>
                <a:gd name="connsiteY128" fmla="*/ 339399 h 834218"/>
                <a:gd name="connsiteX129" fmla="*/ 814730 w 3024845"/>
                <a:gd name="connsiteY129" fmla="*/ 361017 h 834218"/>
                <a:gd name="connsiteX130" fmla="*/ 817010 w 3024845"/>
                <a:gd name="connsiteY130" fmla="*/ 361017 h 834218"/>
                <a:gd name="connsiteX131" fmla="*/ 832970 w 3024845"/>
                <a:gd name="connsiteY131" fmla="*/ 361017 h 834218"/>
                <a:gd name="connsiteX132" fmla="*/ 832970 w 3024845"/>
                <a:gd name="connsiteY132" fmla="*/ 362097 h 834218"/>
                <a:gd name="connsiteX133" fmla="*/ 832970 w 3024845"/>
                <a:gd name="connsiteY133" fmla="*/ 369664 h 834218"/>
                <a:gd name="connsiteX134" fmla="*/ 834237 w 3024845"/>
                <a:gd name="connsiteY134" fmla="*/ 369664 h 834218"/>
                <a:gd name="connsiteX135" fmla="*/ 843104 w 3024845"/>
                <a:gd name="connsiteY135" fmla="*/ 369664 h 834218"/>
                <a:gd name="connsiteX136" fmla="*/ 843104 w 3024845"/>
                <a:gd name="connsiteY136" fmla="*/ 371825 h 834218"/>
                <a:gd name="connsiteX137" fmla="*/ 843104 w 3024845"/>
                <a:gd name="connsiteY137" fmla="*/ 386958 h 834218"/>
                <a:gd name="connsiteX138" fmla="*/ 847157 w 3024845"/>
                <a:gd name="connsiteY138" fmla="*/ 385066 h 834218"/>
                <a:gd name="connsiteX139" fmla="*/ 847157 w 3024845"/>
                <a:gd name="connsiteY139" fmla="*/ 371825 h 834218"/>
                <a:gd name="connsiteX140" fmla="*/ 848170 w 3024845"/>
                <a:gd name="connsiteY140" fmla="*/ 371825 h 834218"/>
                <a:gd name="connsiteX141" fmla="*/ 855264 w 3024845"/>
                <a:gd name="connsiteY141" fmla="*/ 371825 h 834218"/>
                <a:gd name="connsiteX142" fmla="*/ 855264 w 3024845"/>
                <a:gd name="connsiteY142" fmla="*/ 373447 h 834218"/>
                <a:gd name="connsiteX143" fmla="*/ 855264 w 3024845"/>
                <a:gd name="connsiteY143" fmla="*/ 384796 h 834218"/>
                <a:gd name="connsiteX144" fmla="*/ 856024 w 3024845"/>
                <a:gd name="connsiteY144" fmla="*/ 384796 h 834218"/>
                <a:gd name="connsiteX145" fmla="*/ 861344 w 3024845"/>
                <a:gd name="connsiteY145" fmla="*/ 384796 h 834218"/>
                <a:gd name="connsiteX146" fmla="*/ 909984 w 3024845"/>
                <a:gd name="connsiteY146" fmla="*/ 380473 h 834218"/>
                <a:gd name="connsiteX147" fmla="*/ 909984 w 3024845"/>
                <a:gd name="connsiteY147" fmla="*/ 381824 h 834218"/>
                <a:gd name="connsiteX148" fmla="*/ 909984 w 3024845"/>
                <a:gd name="connsiteY148" fmla="*/ 391281 h 834218"/>
                <a:gd name="connsiteX149" fmla="*/ 910744 w 3024845"/>
                <a:gd name="connsiteY149" fmla="*/ 391281 h 834218"/>
                <a:gd name="connsiteX150" fmla="*/ 916065 w 3024845"/>
                <a:gd name="connsiteY150" fmla="*/ 391281 h 834218"/>
                <a:gd name="connsiteX151" fmla="*/ 916065 w 3024845"/>
                <a:gd name="connsiteY151" fmla="*/ 393443 h 834218"/>
                <a:gd name="connsiteX152" fmla="*/ 916065 w 3024845"/>
                <a:gd name="connsiteY152" fmla="*/ 408576 h 834218"/>
                <a:gd name="connsiteX153" fmla="*/ 918091 w 3024845"/>
                <a:gd name="connsiteY153" fmla="*/ 407225 h 834218"/>
                <a:gd name="connsiteX154" fmla="*/ 932278 w 3024845"/>
                <a:gd name="connsiteY154" fmla="*/ 397767 h 834218"/>
                <a:gd name="connsiteX155" fmla="*/ 938358 w 3024845"/>
                <a:gd name="connsiteY155" fmla="*/ 356693 h 834218"/>
                <a:gd name="connsiteX156" fmla="*/ 939118 w 3024845"/>
                <a:gd name="connsiteY156" fmla="*/ 356423 h 834218"/>
                <a:gd name="connsiteX157" fmla="*/ 944438 w 3024845"/>
                <a:gd name="connsiteY157" fmla="*/ 354531 h 834218"/>
                <a:gd name="connsiteX158" fmla="*/ 946465 w 3024845"/>
                <a:gd name="connsiteY158" fmla="*/ 285354 h 834218"/>
                <a:gd name="connsiteX159" fmla="*/ 948492 w 3024845"/>
                <a:gd name="connsiteY159" fmla="*/ 354531 h 834218"/>
                <a:gd name="connsiteX160" fmla="*/ 949252 w 3024845"/>
                <a:gd name="connsiteY160" fmla="*/ 354801 h 834218"/>
                <a:gd name="connsiteX161" fmla="*/ 954572 w 3024845"/>
                <a:gd name="connsiteY161" fmla="*/ 356693 h 834218"/>
                <a:gd name="connsiteX162" fmla="*/ 954572 w 3024845"/>
                <a:gd name="connsiteY162" fmla="*/ 270222 h 834218"/>
                <a:gd name="connsiteX163" fmla="*/ 958625 w 3024845"/>
                <a:gd name="connsiteY163" fmla="*/ 237795 h 834218"/>
                <a:gd name="connsiteX164" fmla="*/ 997132 w 3024845"/>
                <a:gd name="connsiteY164" fmla="*/ 237795 h 834218"/>
                <a:gd name="connsiteX165" fmla="*/ 997132 w 3024845"/>
                <a:gd name="connsiteY165" fmla="*/ 270222 h 834218"/>
                <a:gd name="connsiteX166" fmla="*/ 997892 w 3024845"/>
                <a:gd name="connsiteY166" fmla="*/ 270222 h 834218"/>
                <a:gd name="connsiteX167" fmla="*/ 1003212 w 3024845"/>
                <a:gd name="connsiteY167" fmla="*/ 270222 h 834218"/>
                <a:gd name="connsiteX168" fmla="*/ 1003212 w 3024845"/>
                <a:gd name="connsiteY168" fmla="*/ 188074 h 834218"/>
                <a:gd name="connsiteX169" fmla="*/ 1004986 w 3024845"/>
                <a:gd name="connsiteY169" fmla="*/ 188074 h 834218"/>
                <a:gd name="connsiteX170" fmla="*/ 1017399 w 3024845"/>
                <a:gd name="connsiteY170" fmla="*/ 188074 h 834218"/>
                <a:gd name="connsiteX171" fmla="*/ 1017399 w 3024845"/>
                <a:gd name="connsiteY171" fmla="*/ 186183 h 834218"/>
                <a:gd name="connsiteX172" fmla="*/ 1017399 w 3024845"/>
                <a:gd name="connsiteY172" fmla="*/ 172942 h 834218"/>
                <a:gd name="connsiteX173" fmla="*/ 1039693 w 3024845"/>
                <a:gd name="connsiteY173" fmla="*/ 172942 h 834218"/>
                <a:gd name="connsiteX174" fmla="*/ 1039693 w 3024845"/>
                <a:gd name="connsiteY174" fmla="*/ 171861 h 834218"/>
                <a:gd name="connsiteX175" fmla="*/ 1039693 w 3024845"/>
                <a:gd name="connsiteY175" fmla="*/ 164295 h 834218"/>
                <a:gd name="connsiteX176" fmla="*/ 1041466 w 3024845"/>
                <a:gd name="connsiteY176" fmla="*/ 164295 h 834218"/>
                <a:gd name="connsiteX177" fmla="*/ 1053880 w 3024845"/>
                <a:gd name="connsiteY177" fmla="*/ 164295 h 834218"/>
                <a:gd name="connsiteX178" fmla="*/ 1053880 w 3024845"/>
                <a:gd name="connsiteY178" fmla="*/ 165376 h 834218"/>
                <a:gd name="connsiteX179" fmla="*/ 1053880 w 3024845"/>
                <a:gd name="connsiteY179" fmla="*/ 172942 h 834218"/>
                <a:gd name="connsiteX180" fmla="*/ 1054640 w 3024845"/>
                <a:gd name="connsiteY180" fmla="*/ 172942 h 834218"/>
                <a:gd name="connsiteX181" fmla="*/ 1059960 w 3024845"/>
                <a:gd name="connsiteY181" fmla="*/ 172942 h 834218"/>
                <a:gd name="connsiteX182" fmla="*/ 1070093 w 3024845"/>
                <a:gd name="connsiteY182" fmla="*/ 168618 h 834218"/>
                <a:gd name="connsiteX183" fmla="*/ 1074146 w 3024845"/>
                <a:gd name="connsiteY183" fmla="*/ 171861 h 834218"/>
                <a:gd name="connsiteX184" fmla="*/ 1074146 w 3024845"/>
                <a:gd name="connsiteY184" fmla="*/ 164295 h 834218"/>
                <a:gd name="connsiteX185" fmla="*/ 1076426 w 3024845"/>
                <a:gd name="connsiteY185" fmla="*/ 164295 h 834218"/>
                <a:gd name="connsiteX186" fmla="*/ 1092387 w 3024845"/>
                <a:gd name="connsiteY186" fmla="*/ 164295 h 834218"/>
                <a:gd name="connsiteX187" fmla="*/ 1092387 w 3024845"/>
                <a:gd name="connsiteY187" fmla="*/ 165376 h 834218"/>
                <a:gd name="connsiteX188" fmla="*/ 1092387 w 3024845"/>
                <a:gd name="connsiteY188" fmla="*/ 172942 h 834218"/>
                <a:gd name="connsiteX189" fmla="*/ 1122787 w 3024845"/>
                <a:gd name="connsiteY189" fmla="*/ 172942 h 834218"/>
                <a:gd name="connsiteX190" fmla="*/ 1122787 w 3024845"/>
                <a:gd name="connsiteY190" fmla="*/ 174563 h 834218"/>
                <a:gd name="connsiteX191" fmla="*/ 1122787 w 3024845"/>
                <a:gd name="connsiteY191" fmla="*/ 185913 h 834218"/>
                <a:gd name="connsiteX192" fmla="*/ 1149134 w 3024845"/>
                <a:gd name="connsiteY192" fmla="*/ 185913 h 834218"/>
                <a:gd name="connsiteX193" fmla="*/ 1149134 w 3024845"/>
                <a:gd name="connsiteY193" fmla="*/ 216177 h 834218"/>
                <a:gd name="connsiteX194" fmla="*/ 1149894 w 3024845"/>
                <a:gd name="connsiteY194" fmla="*/ 216177 h 834218"/>
                <a:gd name="connsiteX195" fmla="*/ 1155214 w 3024845"/>
                <a:gd name="connsiteY195" fmla="*/ 216177 h 834218"/>
                <a:gd name="connsiteX196" fmla="*/ 1155214 w 3024845"/>
                <a:gd name="connsiteY196" fmla="*/ 217258 h 834218"/>
                <a:gd name="connsiteX197" fmla="*/ 1155214 w 3024845"/>
                <a:gd name="connsiteY197" fmla="*/ 224825 h 834218"/>
                <a:gd name="connsiteX198" fmla="*/ 1159268 w 3024845"/>
                <a:gd name="connsiteY198" fmla="*/ 255089 h 834218"/>
                <a:gd name="connsiteX199" fmla="*/ 1160028 w 3024845"/>
                <a:gd name="connsiteY199" fmla="*/ 255089 h 834218"/>
                <a:gd name="connsiteX200" fmla="*/ 1165348 w 3024845"/>
                <a:gd name="connsiteY200" fmla="*/ 255089 h 834218"/>
                <a:gd name="connsiteX201" fmla="*/ 1165348 w 3024845"/>
                <a:gd name="connsiteY201" fmla="*/ 255900 h 834218"/>
                <a:gd name="connsiteX202" fmla="*/ 1165348 w 3024845"/>
                <a:gd name="connsiteY202" fmla="*/ 261575 h 834218"/>
                <a:gd name="connsiteX203" fmla="*/ 1166361 w 3024845"/>
                <a:gd name="connsiteY203" fmla="*/ 261575 h 834218"/>
                <a:gd name="connsiteX204" fmla="*/ 1173454 w 3024845"/>
                <a:gd name="connsiteY204" fmla="*/ 261575 h 834218"/>
                <a:gd name="connsiteX205" fmla="*/ 1173454 w 3024845"/>
                <a:gd name="connsiteY205" fmla="*/ 291840 h 834218"/>
                <a:gd name="connsiteX206" fmla="*/ 1175481 w 3024845"/>
                <a:gd name="connsiteY206" fmla="*/ 291840 h 834218"/>
                <a:gd name="connsiteX207" fmla="*/ 1189668 w 3024845"/>
                <a:gd name="connsiteY207" fmla="*/ 291840 h 834218"/>
                <a:gd name="connsiteX208" fmla="*/ 1189668 w 3024845"/>
                <a:gd name="connsiteY208" fmla="*/ 315619 h 834218"/>
                <a:gd name="connsiteX209" fmla="*/ 1191695 w 3024845"/>
                <a:gd name="connsiteY209" fmla="*/ 317240 h 834218"/>
                <a:gd name="connsiteX210" fmla="*/ 1191695 w 3024845"/>
                <a:gd name="connsiteY210" fmla="*/ 328590 h 834218"/>
                <a:gd name="connsiteX211" fmla="*/ 1192455 w 3024845"/>
                <a:gd name="connsiteY211" fmla="*/ 328590 h 834218"/>
                <a:gd name="connsiteX212" fmla="*/ 1197775 w 3024845"/>
                <a:gd name="connsiteY212" fmla="*/ 328590 h 834218"/>
                <a:gd name="connsiteX213" fmla="*/ 1197775 w 3024845"/>
                <a:gd name="connsiteY213" fmla="*/ 352369 h 834218"/>
                <a:gd name="connsiteX214" fmla="*/ 1199041 w 3024845"/>
                <a:gd name="connsiteY214" fmla="*/ 352369 h 834218"/>
                <a:gd name="connsiteX215" fmla="*/ 1207908 w 3024845"/>
                <a:gd name="connsiteY215" fmla="*/ 352369 h 834218"/>
                <a:gd name="connsiteX216" fmla="*/ 1209935 w 3024845"/>
                <a:gd name="connsiteY216" fmla="*/ 356423 h 834218"/>
                <a:gd name="connsiteX217" fmla="*/ 1209935 w 3024845"/>
                <a:gd name="connsiteY217" fmla="*/ 369664 h 834218"/>
                <a:gd name="connsiteX218" fmla="*/ 1211455 w 3024845"/>
                <a:gd name="connsiteY218" fmla="*/ 367772 h 834218"/>
                <a:gd name="connsiteX219" fmla="*/ 1222095 w 3024845"/>
                <a:gd name="connsiteY219" fmla="*/ 354531 h 834218"/>
                <a:gd name="connsiteX220" fmla="*/ 1250469 w 3024845"/>
                <a:gd name="connsiteY220" fmla="*/ 354531 h 834218"/>
                <a:gd name="connsiteX221" fmla="*/ 1250469 w 3024845"/>
                <a:gd name="connsiteY221" fmla="*/ 441002 h 834218"/>
                <a:gd name="connsiteX222" fmla="*/ 1251229 w 3024845"/>
                <a:gd name="connsiteY222" fmla="*/ 441002 h 834218"/>
                <a:gd name="connsiteX223" fmla="*/ 1256549 w 3024845"/>
                <a:gd name="connsiteY223" fmla="*/ 441002 h 834218"/>
                <a:gd name="connsiteX224" fmla="*/ 1257309 w 3024845"/>
                <a:gd name="connsiteY224" fmla="*/ 439651 h 834218"/>
                <a:gd name="connsiteX225" fmla="*/ 1262629 w 3024845"/>
                <a:gd name="connsiteY225" fmla="*/ 430193 h 834218"/>
                <a:gd name="connsiteX226" fmla="*/ 1262629 w 3024845"/>
                <a:gd name="connsiteY226" fmla="*/ 432085 h 834218"/>
                <a:gd name="connsiteX227" fmla="*/ 1262629 w 3024845"/>
                <a:gd name="connsiteY227" fmla="*/ 445326 h 834218"/>
                <a:gd name="connsiteX228" fmla="*/ 1266682 w 3024845"/>
                <a:gd name="connsiteY228" fmla="*/ 399929 h 834218"/>
                <a:gd name="connsiteX229" fmla="*/ 1267442 w 3024845"/>
                <a:gd name="connsiteY229" fmla="*/ 399929 h 834218"/>
                <a:gd name="connsiteX230" fmla="*/ 1272762 w 3024845"/>
                <a:gd name="connsiteY230" fmla="*/ 399929 h 834218"/>
                <a:gd name="connsiteX231" fmla="*/ 1272762 w 3024845"/>
                <a:gd name="connsiteY231" fmla="*/ 335075 h 834218"/>
                <a:gd name="connsiteX232" fmla="*/ 1273776 w 3024845"/>
                <a:gd name="connsiteY232" fmla="*/ 335075 h 834218"/>
                <a:gd name="connsiteX233" fmla="*/ 1280869 w 3024845"/>
                <a:gd name="connsiteY233" fmla="*/ 335075 h 834218"/>
                <a:gd name="connsiteX234" fmla="*/ 1293029 w 3024845"/>
                <a:gd name="connsiteY234" fmla="*/ 291840 h 834218"/>
                <a:gd name="connsiteX235" fmla="*/ 1294296 w 3024845"/>
                <a:gd name="connsiteY235" fmla="*/ 291840 h 834218"/>
                <a:gd name="connsiteX236" fmla="*/ 1303163 w 3024845"/>
                <a:gd name="connsiteY236" fmla="*/ 291840 h 834218"/>
                <a:gd name="connsiteX237" fmla="*/ 1313296 w 3024845"/>
                <a:gd name="connsiteY237" fmla="*/ 335075 h 834218"/>
                <a:gd name="connsiteX238" fmla="*/ 1314309 w 3024845"/>
                <a:gd name="connsiteY238" fmla="*/ 335075 h 834218"/>
                <a:gd name="connsiteX239" fmla="*/ 1321403 w 3024845"/>
                <a:gd name="connsiteY239" fmla="*/ 335075 h 834218"/>
                <a:gd name="connsiteX240" fmla="*/ 1321403 w 3024845"/>
                <a:gd name="connsiteY240" fmla="*/ 373987 h 834218"/>
                <a:gd name="connsiteX241" fmla="*/ 1323176 w 3024845"/>
                <a:gd name="connsiteY241" fmla="*/ 373987 h 834218"/>
                <a:gd name="connsiteX242" fmla="*/ 1335590 w 3024845"/>
                <a:gd name="connsiteY242" fmla="*/ 373987 h 834218"/>
                <a:gd name="connsiteX243" fmla="*/ 1335590 w 3024845"/>
                <a:gd name="connsiteY243" fmla="*/ 376149 h 834218"/>
                <a:gd name="connsiteX244" fmla="*/ 1335590 w 3024845"/>
                <a:gd name="connsiteY244" fmla="*/ 391281 h 834218"/>
                <a:gd name="connsiteX245" fmla="*/ 1339643 w 3024845"/>
                <a:gd name="connsiteY245" fmla="*/ 389120 h 834218"/>
                <a:gd name="connsiteX246" fmla="*/ 1339643 w 3024845"/>
                <a:gd name="connsiteY246" fmla="*/ 373987 h 834218"/>
                <a:gd name="connsiteX247" fmla="*/ 1341163 w 3024845"/>
                <a:gd name="connsiteY247" fmla="*/ 373987 h 834218"/>
                <a:gd name="connsiteX248" fmla="*/ 1351803 w 3024845"/>
                <a:gd name="connsiteY248" fmla="*/ 373987 h 834218"/>
                <a:gd name="connsiteX249" fmla="*/ 1351803 w 3024845"/>
                <a:gd name="connsiteY249" fmla="*/ 375608 h 834218"/>
                <a:gd name="connsiteX250" fmla="*/ 1351803 w 3024845"/>
                <a:gd name="connsiteY250" fmla="*/ 386958 h 834218"/>
                <a:gd name="connsiteX251" fmla="*/ 1382204 w 3024845"/>
                <a:gd name="connsiteY251" fmla="*/ 386958 h 834218"/>
                <a:gd name="connsiteX252" fmla="*/ 1382204 w 3024845"/>
                <a:gd name="connsiteY252" fmla="*/ 350208 h 834218"/>
                <a:gd name="connsiteX253" fmla="*/ 1383470 w 3024845"/>
                <a:gd name="connsiteY253" fmla="*/ 350208 h 834218"/>
                <a:gd name="connsiteX254" fmla="*/ 1392337 w 3024845"/>
                <a:gd name="connsiteY254" fmla="*/ 350208 h 834218"/>
                <a:gd name="connsiteX255" fmla="*/ 1392337 w 3024845"/>
                <a:gd name="connsiteY255" fmla="*/ 371825 h 834218"/>
                <a:gd name="connsiteX256" fmla="*/ 1394364 w 3024845"/>
                <a:gd name="connsiteY256" fmla="*/ 339399 h 834218"/>
                <a:gd name="connsiteX257" fmla="*/ 1416657 w 3024845"/>
                <a:gd name="connsiteY257" fmla="*/ 339399 h 834218"/>
                <a:gd name="connsiteX258" fmla="*/ 1416657 w 3024845"/>
                <a:gd name="connsiteY258" fmla="*/ 337777 h 834218"/>
                <a:gd name="connsiteX259" fmla="*/ 1416657 w 3024845"/>
                <a:gd name="connsiteY259" fmla="*/ 326428 h 834218"/>
                <a:gd name="connsiteX260" fmla="*/ 1417417 w 3024845"/>
                <a:gd name="connsiteY260" fmla="*/ 326428 h 834218"/>
                <a:gd name="connsiteX261" fmla="*/ 1422737 w 3024845"/>
                <a:gd name="connsiteY261" fmla="*/ 326428 h 834218"/>
                <a:gd name="connsiteX262" fmla="*/ 1422737 w 3024845"/>
                <a:gd name="connsiteY262" fmla="*/ 324537 h 834218"/>
                <a:gd name="connsiteX263" fmla="*/ 1422737 w 3024845"/>
                <a:gd name="connsiteY263" fmla="*/ 311296 h 834218"/>
                <a:gd name="connsiteX264" fmla="*/ 1426791 w 3024845"/>
                <a:gd name="connsiteY264" fmla="*/ 317781 h 834218"/>
                <a:gd name="connsiteX265" fmla="*/ 1429071 w 3024845"/>
                <a:gd name="connsiteY265" fmla="*/ 317781 h 834218"/>
                <a:gd name="connsiteX266" fmla="*/ 1445031 w 3024845"/>
                <a:gd name="connsiteY266" fmla="*/ 317781 h 834218"/>
                <a:gd name="connsiteX267" fmla="*/ 1445031 w 3024845"/>
                <a:gd name="connsiteY267" fmla="*/ 316970 h 834218"/>
                <a:gd name="connsiteX268" fmla="*/ 1445031 w 3024845"/>
                <a:gd name="connsiteY268" fmla="*/ 311296 h 834218"/>
                <a:gd name="connsiteX269" fmla="*/ 1445791 w 3024845"/>
                <a:gd name="connsiteY269" fmla="*/ 311296 h 834218"/>
                <a:gd name="connsiteX270" fmla="*/ 1451111 w 3024845"/>
                <a:gd name="connsiteY270" fmla="*/ 311296 h 834218"/>
                <a:gd name="connsiteX271" fmla="*/ 1451111 w 3024845"/>
                <a:gd name="connsiteY271" fmla="*/ 312647 h 834218"/>
                <a:gd name="connsiteX272" fmla="*/ 1451111 w 3024845"/>
                <a:gd name="connsiteY272" fmla="*/ 322105 h 834218"/>
                <a:gd name="connsiteX273" fmla="*/ 1489618 w 3024845"/>
                <a:gd name="connsiteY273" fmla="*/ 322105 h 834218"/>
                <a:gd name="connsiteX274" fmla="*/ 1489618 w 3024845"/>
                <a:gd name="connsiteY274" fmla="*/ 460458 h 834218"/>
                <a:gd name="connsiteX275" fmla="*/ 1491138 w 3024845"/>
                <a:gd name="connsiteY275" fmla="*/ 460458 h 834218"/>
                <a:gd name="connsiteX276" fmla="*/ 1501778 w 3024845"/>
                <a:gd name="connsiteY276" fmla="*/ 460458 h 834218"/>
                <a:gd name="connsiteX277" fmla="*/ 1501778 w 3024845"/>
                <a:gd name="connsiteY277" fmla="*/ 447488 h 834218"/>
                <a:gd name="connsiteX278" fmla="*/ 1505832 w 3024845"/>
                <a:gd name="connsiteY278" fmla="*/ 447488 h 834218"/>
                <a:gd name="connsiteX279" fmla="*/ 1505832 w 3024845"/>
                <a:gd name="connsiteY279" fmla="*/ 460458 h 834218"/>
                <a:gd name="connsiteX280" fmla="*/ 1536232 w 3024845"/>
                <a:gd name="connsiteY280" fmla="*/ 460458 h 834218"/>
                <a:gd name="connsiteX281" fmla="*/ 1536232 w 3024845"/>
                <a:gd name="connsiteY281" fmla="*/ 430193 h 834218"/>
                <a:gd name="connsiteX282" fmla="*/ 1548392 w 3024845"/>
                <a:gd name="connsiteY282" fmla="*/ 430193 h 834218"/>
                <a:gd name="connsiteX283" fmla="*/ 1560552 w 3024845"/>
                <a:gd name="connsiteY283" fmla="*/ 428032 h 834218"/>
                <a:gd name="connsiteX284" fmla="*/ 1564606 w 3024845"/>
                <a:gd name="connsiteY284" fmla="*/ 430193 h 834218"/>
                <a:gd name="connsiteX285" fmla="*/ 1574739 w 3024845"/>
                <a:gd name="connsiteY285" fmla="*/ 430193 h 834218"/>
                <a:gd name="connsiteX286" fmla="*/ 1574739 w 3024845"/>
                <a:gd name="connsiteY286" fmla="*/ 460458 h 834218"/>
                <a:gd name="connsiteX287" fmla="*/ 1582846 w 3024845"/>
                <a:gd name="connsiteY287" fmla="*/ 460458 h 834218"/>
                <a:gd name="connsiteX288" fmla="*/ 1582846 w 3024845"/>
                <a:gd name="connsiteY288" fmla="*/ 477753 h 834218"/>
                <a:gd name="connsiteX289" fmla="*/ 1592182 w 3024845"/>
                <a:gd name="connsiteY289" fmla="*/ 478658 h 834218"/>
                <a:gd name="connsiteX290" fmla="*/ 1605140 w 3024845"/>
                <a:gd name="connsiteY290" fmla="*/ 478658 h 834218"/>
                <a:gd name="connsiteX291" fmla="*/ 1605140 w 3024845"/>
                <a:gd name="connsiteY291" fmla="*/ 462620 h 834218"/>
                <a:gd name="connsiteX292" fmla="*/ 1673096 w 3024845"/>
                <a:gd name="connsiteY292" fmla="*/ 462620 h 834218"/>
                <a:gd name="connsiteX293" fmla="*/ 1673096 w 3024845"/>
                <a:gd name="connsiteY293" fmla="*/ 377367 h 834218"/>
                <a:gd name="connsiteX294" fmla="*/ 1745104 w 3024845"/>
                <a:gd name="connsiteY294" fmla="*/ 377367 h 834218"/>
                <a:gd name="connsiteX295" fmla="*/ 1745104 w 3024845"/>
                <a:gd name="connsiteY295" fmla="*/ 456135 h 834218"/>
                <a:gd name="connsiteX296" fmla="*/ 1747008 w 3024845"/>
                <a:gd name="connsiteY296" fmla="*/ 456135 h 834218"/>
                <a:gd name="connsiteX297" fmla="*/ 1748250 w 3024845"/>
                <a:gd name="connsiteY297" fmla="*/ 478658 h 834218"/>
                <a:gd name="connsiteX298" fmla="*/ 1757926 w 3024845"/>
                <a:gd name="connsiteY298" fmla="*/ 478658 h 834218"/>
                <a:gd name="connsiteX299" fmla="*/ 1759168 w 3024845"/>
                <a:gd name="connsiteY299" fmla="*/ 456135 h 834218"/>
                <a:gd name="connsiteX300" fmla="*/ 1765248 w 3024845"/>
                <a:gd name="connsiteY300" fmla="*/ 456135 h 834218"/>
                <a:gd name="connsiteX301" fmla="*/ 1766490 w 3024845"/>
                <a:gd name="connsiteY301" fmla="*/ 478658 h 834218"/>
                <a:gd name="connsiteX302" fmla="*/ 1817112 w 3024845"/>
                <a:gd name="connsiteY302" fmla="*/ 478658 h 834218"/>
                <a:gd name="connsiteX303" fmla="*/ 1817112 w 3024845"/>
                <a:gd name="connsiteY303" fmla="*/ 315630 h 834218"/>
                <a:gd name="connsiteX304" fmla="*/ 2014439 w 3024845"/>
                <a:gd name="connsiteY304" fmla="*/ 315630 h 834218"/>
                <a:gd name="connsiteX305" fmla="*/ 2014439 w 3024845"/>
                <a:gd name="connsiteY305" fmla="*/ 478658 h 834218"/>
                <a:gd name="connsiteX306" fmla="*/ 2033136 w 3024845"/>
                <a:gd name="connsiteY306" fmla="*/ 478658 h 834218"/>
                <a:gd name="connsiteX307" fmla="*/ 2033136 w 3024845"/>
                <a:gd name="connsiteY307" fmla="*/ 395965 h 834218"/>
                <a:gd name="connsiteX308" fmla="*/ 2128256 w 3024845"/>
                <a:gd name="connsiteY308" fmla="*/ 395965 h 834218"/>
                <a:gd name="connsiteX309" fmla="*/ 2180720 w 3024845"/>
                <a:gd name="connsiteY309" fmla="*/ 330752 h 834218"/>
                <a:gd name="connsiteX310" fmla="*/ 2245574 w 3024845"/>
                <a:gd name="connsiteY310" fmla="*/ 330752 h 834218"/>
                <a:gd name="connsiteX311" fmla="*/ 2245574 w 3024845"/>
                <a:gd name="connsiteY311" fmla="*/ 406414 h 834218"/>
                <a:gd name="connsiteX312" fmla="*/ 2253681 w 3024845"/>
                <a:gd name="connsiteY312" fmla="*/ 406414 h 834218"/>
                <a:gd name="connsiteX313" fmla="*/ 2255708 w 3024845"/>
                <a:gd name="connsiteY313" fmla="*/ 399929 h 834218"/>
                <a:gd name="connsiteX314" fmla="*/ 2261788 w 3024845"/>
                <a:gd name="connsiteY314" fmla="*/ 399929 h 834218"/>
                <a:gd name="connsiteX315" fmla="*/ 2263815 w 3024845"/>
                <a:gd name="connsiteY315" fmla="*/ 408576 h 834218"/>
                <a:gd name="connsiteX316" fmla="*/ 2275975 w 3024845"/>
                <a:gd name="connsiteY316" fmla="*/ 408576 h 834218"/>
                <a:gd name="connsiteX317" fmla="*/ 2275975 w 3024845"/>
                <a:gd name="connsiteY317" fmla="*/ 402090 h 834218"/>
                <a:gd name="connsiteX318" fmla="*/ 2298268 w 3024845"/>
                <a:gd name="connsiteY318" fmla="*/ 402090 h 834218"/>
                <a:gd name="connsiteX319" fmla="*/ 2298268 w 3024845"/>
                <a:gd name="connsiteY319" fmla="*/ 408576 h 834218"/>
                <a:gd name="connsiteX320" fmla="*/ 2318535 w 3024845"/>
                <a:gd name="connsiteY320" fmla="*/ 408576 h 834218"/>
                <a:gd name="connsiteX321" fmla="*/ 2318535 w 3024845"/>
                <a:gd name="connsiteY321" fmla="*/ 453973 h 834218"/>
                <a:gd name="connsiteX322" fmla="*/ 2332722 w 3024845"/>
                <a:gd name="connsiteY322" fmla="*/ 453973 h 834218"/>
                <a:gd name="connsiteX323" fmla="*/ 2332722 w 3024845"/>
                <a:gd name="connsiteY323" fmla="*/ 441002 h 834218"/>
                <a:gd name="connsiteX324" fmla="*/ 2348936 w 3024845"/>
                <a:gd name="connsiteY324" fmla="*/ 441002 h 834218"/>
                <a:gd name="connsiteX325" fmla="*/ 2348936 w 3024845"/>
                <a:gd name="connsiteY325" fmla="*/ 261575 h 834218"/>
                <a:gd name="connsiteX326" fmla="*/ 2355016 w 3024845"/>
                <a:gd name="connsiteY326" fmla="*/ 255089 h 834218"/>
                <a:gd name="connsiteX327" fmla="*/ 2427977 w 3024845"/>
                <a:gd name="connsiteY327" fmla="*/ 255089 h 834218"/>
                <a:gd name="connsiteX328" fmla="*/ 2427977 w 3024845"/>
                <a:gd name="connsiteY328" fmla="*/ 263737 h 834218"/>
                <a:gd name="connsiteX329" fmla="*/ 2438110 w 3024845"/>
                <a:gd name="connsiteY329" fmla="*/ 263737 h 834218"/>
                <a:gd name="connsiteX330" fmla="*/ 2438110 w 3024845"/>
                <a:gd name="connsiteY330" fmla="*/ 378311 h 834218"/>
                <a:gd name="connsiteX331" fmla="*/ 2460404 w 3024845"/>
                <a:gd name="connsiteY331" fmla="*/ 378311 h 834218"/>
                <a:gd name="connsiteX332" fmla="*/ 2460404 w 3024845"/>
                <a:gd name="connsiteY332" fmla="*/ 311296 h 834218"/>
                <a:gd name="connsiteX333" fmla="*/ 2486751 w 3024845"/>
                <a:gd name="connsiteY333" fmla="*/ 311296 h 834218"/>
                <a:gd name="connsiteX334" fmla="*/ 2490804 w 3024845"/>
                <a:gd name="connsiteY334" fmla="*/ 306972 h 834218"/>
                <a:gd name="connsiteX335" fmla="*/ 2498911 w 3024845"/>
                <a:gd name="connsiteY335" fmla="*/ 306972 h 834218"/>
                <a:gd name="connsiteX336" fmla="*/ 2502964 w 3024845"/>
                <a:gd name="connsiteY336" fmla="*/ 311296 h 834218"/>
                <a:gd name="connsiteX337" fmla="*/ 2525258 w 3024845"/>
                <a:gd name="connsiteY337" fmla="*/ 311296 h 834218"/>
                <a:gd name="connsiteX338" fmla="*/ 2525258 w 3024845"/>
                <a:gd name="connsiteY338" fmla="*/ 194560 h 834218"/>
                <a:gd name="connsiteX339" fmla="*/ 2582005 w 3024845"/>
                <a:gd name="connsiteY339" fmla="*/ 183751 h 834218"/>
                <a:gd name="connsiteX340" fmla="*/ 2582005 w 3024845"/>
                <a:gd name="connsiteY340" fmla="*/ 184832 h 834218"/>
                <a:gd name="connsiteX341" fmla="*/ 2582005 w 3024845"/>
                <a:gd name="connsiteY341" fmla="*/ 192398 h 834218"/>
                <a:gd name="connsiteX342" fmla="*/ 2608352 w 3024845"/>
                <a:gd name="connsiteY342" fmla="*/ 192398 h 834218"/>
                <a:gd name="connsiteX343" fmla="*/ 2608352 w 3024845"/>
                <a:gd name="connsiteY343" fmla="*/ 447488 h 834218"/>
                <a:gd name="connsiteX344" fmla="*/ 2630646 w 3024845"/>
                <a:gd name="connsiteY344" fmla="*/ 447488 h 834218"/>
                <a:gd name="connsiteX345" fmla="*/ 2630646 w 3024845"/>
                <a:gd name="connsiteY345" fmla="*/ 443164 h 834218"/>
                <a:gd name="connsiteX346" fmla="*/ 2642806 w 3024845"/>
                <a:gd name="connsiteY346" fmla="*/ 443164 h 834218"/>
                <a:gd name="connsiteX347" fmla="*/ 2642806 w 3024845"/>
                <a:gd name="connsiteY347" fmla="*/ 447488 h 834218"/>
                <a:gd name="connsiteX348" fmla="*/ 2667126 w 3024845"/>
                <a:gd name="connsiteY348" fmla="*/ 447488 h 834218"/>
                <a:gd name="connsiteX349" fmla="*/ 2667126 w 3024845"/>
                <a:gd name="connsiteY349" fmla="*/ 434517 h 834218"/>
                <a:gd name="connsiteX350" fmla="*/ 2695500 w 3024845"/>
                <a:gd name="connsiteY350" fmla="*/ 434517 h 834218"/>
                <a:gd name="connsiteX351" fmla="*/ 2707660 w 3024845"/>
                <a:gd name="connsiteY351" fmla="*/ 430193 h 834218"/>
                <a:gd name="connsiteX352" fmla="*/ 2727927 w 3024845"/>
                <a:gd name="connsiteY352" fmla="*/ 434517 h 834218"/>
                <a:gd name="connsiteX353" fmla="*/ 2727927 w 3024845"/>
                <a:gd name="connsiteY353" fmla="*/ 417223 h 834218"/>
                <a:gd name="connsiteX354" fmla="*/ 2736034 w 3024845"/>
                <a:gd name="connsiteY354" fmla="*/ 417223 h 834218"/>
                <a:gd name="connsiteX355" fmla="*/ 2736034 w 3024845"/>
                <a:gd name="connsiteY355" fmla="*/ 404252 h 834218"/>
                <a:gd name="connsiteX356" fmla="*/ 2792781 w 3024845"/>
                <a:gd name="connsiteY356" fmla="*/ 404252 h 834218"/>
                <a:gd name="connsiteX357" fmla="*/ 2792781 w 3024845"/>
                <a:gd name="connsiteY357" fmla="*/ 373987 h 834218"/>
                <a:gd name="connsiteX358" fmla="*/ 2811021 w 3024845"/>
                <a:gd name="connsiteY358" fmla="*/ 373987 h 834218"/>
                <a:gd name="connsiteX359" fmla="*/ 2811021 w 3024845"/>
                <a:gd name="connsiteY359" fmla="*/ 367502 h 834218"/>
                <a:gd name="connsiteX360" fmla="*/ 2823181 w 3024845"/>
                <a:gd name="connsiteY360" fmla="*/ 367502 h 834218"/>
                <a:gd name="connsiteX361" fmla="*/ 2823181 w 3024845"/>
                <a:gd name="connsiteY361" fmla="*/ 373987 h 834218"/>
                <a:gd name="connsiteX362" fmla="*/ 2839395 w 3024845"/>
                <a:gd name="connsiteY362" fmla="*/ 373987 h 834218"/>
                <a:gd name="connsiteX363" fmla="*/ 2839395 w 3024845"/>
                <a:gd name="connsiteY363" fmla="*/ 423708 h 834218"/>
                <a:gd name="connsiteX364" fmla="*/ 2871822 w 3024845"/>
                <a:gd name="connsiteY364" fmla="*/ 423708 h 834218"/>
                <a:gd name="connsiteX365" fmla="*/ 2871822 w 3024845"/>
                <a:gd name="connsiteY365" fmla="*/ 397767 h 834218"/>
                <a:gd name="connsiteX366" fmla="*/ 2910329 w 3024845"/>
                <a:gd name="connsiteY366" fmla="*/ 397767 h 834218"/>
                <a:gd name="connsiteX367" fmla="*/ 2910329 w 3024845"/>
                <a:gd name="connsiteY367" fmla="*/ 367502 h 834218"/>
                <a:gd name="connsiteX368" fmla="*/ 2958970 w 3024845"/>
                <a:gd name="connsiteY368" fmla="*/ 367502 h 834218"/>
                <a:gd name="connsiteX369" fmla="*/ 2958970 w 3024845"/>
                <a:gd name="connsiteY369" fmla="*/ 478658 h 834218"/>
                <a:gd name="connsiteX370" fmla="*/ 2958970 w 3024845"/>
                <a:gd name="connsiteY370" fmla="*/ 492437 h 834218"/>
                <a:gd name="connsiteX371" fmla="*/ 3024845 w 3024845"/>
                <a:gd name="connsiteY371" fmla="*/ 492437 h 834218"/>
                <a:gd name="connsiteX372" fmla="*/ 3024845 w 3024845"/>
                <a:gd name="connsiteY372" fmla="*/ 834218 h 834218"/>
                <a:gd name="connsiteX373" fmla="*/ 2054 w 3024845"/>
                <a:gd name="connsiteY373" fmla="*/ 831885 h 834218"/>
                <a:gd name="connsiteX374" fmla="*/ 0 w 3024845"/>
                <a:gd name="connsiteY374" fmla="*/ 397767 h 834218"/>
                <a:gd name="connsiteX375" fmla="*/ 20267 w 3024845"/>
                <a:gd name="connsiteY375" fmla="*/ 397767 h 834218"/>
                <a:gd name="connsiteX376" fmla="*/ 20774 w 3024845"/>
                <a:gd name="connsiteY376" fmla="*/ 396686 h 834218"/>
                <a:gd name="connsiteX377" fmla="*/ 24320 w 3024845"/>
                <a:gd name="connsiteY377" fmla="*/ 389120 h 834218"/>
                <a:gd name="connsiteX378" fmla="*/ 26094 w 3024845"/>
                <a:gd name="connsiteY378" fmla="*/ 389390 h 834218"/>
                <a:gd name="connsiteX379" fmla="*/ 38507 w 3024845"/>
                <a:gd name="connsiteY379" fmla="*/ 391281 h 834218"/>
                <a:gd name="connsiteX380" fmla="*/ 39014 w 3024845"/>
                <a:gd name="connsiteY380" fmla="*/ 392633 h 834218"/>
                <a:gd name="connsiteX381" fmla="*/ 42560 w 3024845"/>
                <a:gd name="connsiteY381" fmla="*/ 402090 h 834218"/>
                <a:gd name="connsiteX382" fmla="*/ 68907 w 3024845"/>
                <a:gd name="connsiteY382" fmla="*/ 404252 h 834218"/>
                <a:gd name="connsiteX383" fmla="*/ 68907 w 3024845"/>
                <a:gd name="connsiteY383" fmla="*/ 281031 h 834218"/>
                <a:gd name="connsiteX384" fmla="*/ 70934 w 3024845"/>
                <a:gd name="connsiteY384" fmla="*/ 281031 h 834218"/>
                <a:gd name="connsiteX385" fmla="*/ 85121 w 3024845"/>
                <a:gd name="connsiteY385" fmla="*/ 281031 h 834218"/>
                <a:gd name="connsiteX386" fmla="*/ 85121 w 3024845"/>
                <a:gd name="connsiteY386" fmla="*/ 144839 h 834218"/>
                <a:gd name="connsiteX387" fmla="*/ 86894 w 3024845"/>
                <a:gd name="connsiteY387" fmla="*/ 144839 h 834218"/>
                <a:gd name="connsiteX388" fmla="*/ 99308 w 3024845"/>
                <a:gd name="connsiteY388" fmla="*/ 144839 h 834218"/>
                <a:gd name="connsiteX389" fmla="*/ 99308 w 3024845"/>
                <a:gd name="connsiteY389" fmla="*/ 30265 h 834218"/>
                <a:gd name="connsiteX390" fmla="*/ 103361 w 3024845"/>
                <a:gd name="connsiteY390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30265 h 834218"/>
                <a:gd name="connsiteX5" fmla="*/ 220909 w 3024845"/>
                <a:gd name="connsiteY5" fmla="*/ 144839 h 834218"/>
                <a:gd name="connsiteX6" fmla="*/ 223189 w 3024845"/>
                <a:gd name="connsiteY6" fmla="*/ 144839 h 834218"/>
                <a:gd name="connsiteX7" fmla="*/ 239150 w 3024845"/>
                <a:gd name="connsiteY7" fmla="*/ 144839 h 834218"/>
                <a:gd name="connsiteX8" fmla="*/ 239150 w 3024845"/>
                <a:gd name="connsiteY8" fmla="*/ 285354 h 834218"/>
                <a:gd name="connsiteX9" fmla="*/ 240670 w 3024845"/>
                <a:gd name="connsiteY9" fmla="*/ 285084 h 834218"/>
                <a:gd name="connsiteX10" fmla="*/ 251310 w 3024845"/>
                <a:gd name="connsiteY10" fmla="*/ 283193 h 834218"/>
                <a:gd name="connsiteX11" fmla="*/ 249283 w 3024845"/>
                <a:gd name="connsiteY11" fmla="*/ 371825 h 834218"/>
                <a:gd name="connsiteX12" fmla="*/ 250803 w 3024845"/>
                <a:gd name="connsiteY12" fmla="*/ 372096 h 834218"/>
                <a:gd name="connsiteX13" fmla="*/ 261443 w 3024845"/>
                <a:gd name="connsiteY13" fmla="*/ 373987 h 834218"/>
                <a:gd name="connsiteX14" fmla="*/ 261696 w 3024845"/>
                <a:gd name="connsiteY14" fmla="*/ 374798 h 834218"/>
                <a:gd name="connsiteX15" fmla="*/ 263470 w 3024845"/>
                <a:gd name="connsiteY15" fmla="*/ 380473 h 834218"/>
                <a:gd name="connsiteX16" fmla="*/ 264230 w 3024845"/>
                <a:gd name="connsiteY16" fmla="*/ 378041 h 834218"/>
                <a:gd name="connsiteX17" fmla="*/ 269550 w 3024845"/>
                <a:gd name="connsiteY17" fmla="*/ 361017 h 834218"/>
                <a:gd name="connsiteX18" fmla="*/ 271323 w 3024845"/>
                <a:gd name="connsiteY18" fmla="*/ 361017 h 834218"/>
                <a:gd name="connsiteX19" fmla="*/ 283737 w 3024845"/>
                <a:gd name="connsiteY19" fmla="*/ 361017 h 834218"/>
                <a:gd name="connsiteX20" fmla="*/ 283737 w 3024845"/>
                <a:gd name="connsiteY20" fmla="*/ 393443 h 834218"/>
                <a:gd name="connsiteX21" fmla="*/ 284750 w 3024845"/>
                <a:gd name="connsiteY21" fmla="*/ 393984 h 834218"/>
                <a:gd name="connsiteX22" fmla="*/ 291844 w 3024845"/>
                <a:gd name="connsiteY22" fmla="*/ 397767 h 834218"/>
                <a:gd name="connsiteX23" fmla="*/ 291844 w 3024845"/>
                <a:gd name="connsiteY23" fmla="*/ 399118 h 834218"/>
                <a:gd name="connsiteX24" fmla="*/ 291844 w 3024845"/>
                <a:gd name="connsiteY24" fmla="*/ 408576 h 834218"/>
                <a:gd name="connsiteX25" fmla="*/ 336431 w 3024845"/>
                <a:gd name="connsiteY25" fmla="*/ 408576 h 834218"/>
                <a:gd name="connsiteX26" fmla="*/ 336431 w 3024845"/>
                <a:gd name="connsiteY26" fmla="*/ 409657 h 834218"/>
                <a:gd name="connsiteX27" fmla="*/ 336431 w 3024845"/>
                <a:gd name="connsiteY27" fmla="*/ 417223 h 834218"/>
                <a:gd name="connsiteX28" fmla="*/ 338457 w 3024845"/>
                <a:gd name="connsiteY28" fmla="*/ 417223 h 834218"/>
                <a:gd name="connsiteX29" fmla="*/ 352644 w 3024845"/>
                <a:gd name="connsiteY29" fmla="*/ 417223 h 834218"/>
                <a:gd name="connsiteX30" fmla="*/ 352644 w 3024845"/>
                <a:gd name="connsiteY30" fmla="*/ 386958 h 834218"/>
                <a:gd name="connsiteX31" fmla="*/ 397231 w 3024845"/>
                <a:gd name="connsiteY31" fmla="*/ 386958 h 834218"/>
                <a:gd name="connsiteX32" fmla="*/ 397231 w 3024845"/>
                <a:gd name="connsiteY32" fmla="*/ 385607 h 834218"/>
                <a:gd name="connsiteX33" fmla="*/ 397231 w 3024845"/>
                <a:gd name="connsiteY33" fmla="*/ 376149 h 834218"/>
                <a:gd name="connsiteX34" fmla="*/ 398245 w 3024845"/>
                <a:gd name="connsiteY34" fmla="*/ 376149 h 834218"/>
                <a:gd name="connsiteX35" fmla="*/ 405338 w 3024845"/>
                <a:gd name="connsiteY35" fmla="*/ 376149 h 834218"/>
                <a:gd name="connsiteX36" fmla="*/ 405338 w 3024845"/>
                <a:gd name="connsiteY36" fmla="*/ 374258 h 834218"/>
                <a:gd name="connsiteX37" fmla="*/ 405338 w 3024845"/>
                <a:gd name="connsiteY37" fmla="*/ 361017 h 834218"/>
                <a:gd name="connsiteX38" fmla="*/ 406098 w 3024845"/>
                <a:gd name="connsiteY38" fmla="*/ 361017 h 834218"/>
                <a:gd name="connsiteX39" fmla="*/ 411418 w 3024845"/>
                <a:gd name="connsiteY39" fmla="*/ 361017 h 834218"/>
                <a:gd name="connsiteX40" fmla="*/ 411418 w 3024845"/>
                <a:gd name="connsiteY40" fmla="*/ 359936 h 834218"/>
                <a:gd name="connsiteX41" fmla="*/ 411418 w 3024845"/>
                <a:gd name="connsiteY41" fmla="*/ 352369 h 834218"/>
                <a:gd name="connsiteX42" fmla="*/ 413445 w 3024845"/>
                <a:gd name="connsiteY42" fmla="*/ 352369 h 834218"/>
                <a:gd name="connsiteX43" fmla="*/ 427632 w 3024845"/>
                <a:gd name="connsiteY43" fmla="*/ 352369 h 834218"/>
                <a:gd name="connsiteX44" fmla="*/ 427632 w 3024845"/>
                <a:gd name="connsiteY44" fmla="*/ 353450 h 834218"/>
                <a:gd name="connsiteX45" fmla="*/ 427632 w 3024845"/>
                <a:gd name="connsiteY45" fmla="*/ 361017 h 834218"/>
                <a:gd name="connsiteX46" fmla="*/ 449925 w 3024845"/>
                <a:gd name="connsiteY46" fmla="*/ 361017 h 834218"/>
                <a:gd name="connsiteX47" fmla="*/ 449925 w 3024845"/>
                <a:gd name="connsiteY47" fmla="*/ 359125 h 834218"/>
                <a:gd name="connsiteX48" fmla="*/ 449925 w 3024845"/>
                <a:gd name="connsiteY48" fmla="*/ 345884 h 834218"/>
                <a:gd name="connsiteX49" fmla="*/ 451699 w 3024845"/>
                <a:gd name="connsiteY49" fmla="*/ 345884 h 834218"/>
                <a:gd name="connsiteX50" fmla="*/ 464112 w 3024845"/>
                <a:gd name="connsiteY50" fmla="*/ 345884 h 834218"/>
                <a:gd name="connsiteX51" fmla="*/ 464112 w 3024845"/>
                <a:gd name="connsiteY51" fmla="*/ 369664 h 834218"/>
                <a:gd name="connsiteX52" fmla="*/ 465126 w 3024845"/>
                <a:gd name="connsiteY52" fmla="*/ 369664 h 834218"/>
                <a:gd name="connsiteX53" fmla="*/ 472219 w 3024845"/>
                <a:gd name="connsiteY53" fmla="*/ 369664 h 834218"/>
                <a:gd name="connsiteX54" fmla="*/ 472219 w 3024845"/>
                <a:gd name="connsiteY54" fmla="*/ 368583 h 834218"/>
                <a:gd name="connsiteX55" fmla="*/ 472219 w 3024845"/>
                <a:gd name="connsiteY55" fmla="*/ 361017 h 834218"/>
                <a:gd name="connsiteX56" fmla="*/ 473992 w 3024845"/>
                <a:gd name="connsiteY56" fmla="*/ 361017 h 834218"/>
                <a:gd name="connsiteX57" fmla="*/ 486406 w 3024845"/>
                <a:gd name="connsiteY57" fmla="*/ 361017 h 834218"/>
                <a:gd name="connsiteX58" fmla="*/ 486406 w 3024845"/>
                <a:gd name="connsiteY58" fmla="*/ 386958 h 834218"/>
                <a:gd name="connsiteX59" fmla="*/ 488433 w 3024845"/>
                <a:gd name="connsiteY59" fmla="*/ 386958 h 834218"/>
                <a:gd name="connsiteX60" fmla="*/ 502619 w 3024845"/>
                <a:gd name="connsiteY60" fmla="*/ 386958 h 834218"/>
                <a:gd name="connsiteX61" fmla="*/ 502619 w 3024845"/>
                <a:gd name="connsiteY61" fmla="*/ 388579 h 834218"/>
                <a:gd name="connsiteX62" fmla="*/ 502619 w 3024845"/>
                <a:gd name="connsiteY62" fmla="*/ 399929 h 834218"/>
                <a:gd name="connsiteX63" fmla="*/ 503379 w 3024845"/>
                <a:gd name="connsiteY63" fmla="*/ 399929 h 834218"/>
                <a:gd name="connsiteX64" fmla="*/ 508700 w 3024845"/>
                <a:gd name="connsiteY64" fmla="*/ 399929 h 834218"/>
                <a:gd name="connsiteX65" fmla="*/ 508700 w 3024845"/>
                <a:gd name="connsiteY65" fmla="*/ 399118 h 834218"/>
                <a:gd name="connsiteX66" fmla="*/ 508700 w 3024845"/>
                <a:gd name="connsiteY66" fmla="*/ 393443 h 834218"/>
                <a:gd name="connsiteX67" fmla="*/ 539100 w 3024845"/>
                <a:gd name="connsiteY67" fmla="*/ 393443 h 834218"/>
                <a:gd name="connsiteX68" fmla="*/ 539100 w 3024845"/>
                <a:gd name="connsiteY68" fmla="*/ 417223 h 834218"/>
                <a:gd name="connsiteX69" fmla="*/ 540113 w 3024845"/>
                <a:gd name="connsiteY69" fmla="*/ 417223 h 834218"/>
                <a:gd name="connsiteX70" fmla="*/ 547207 w 3024845"/>
                <a:gd name="connsiteY70" fmla="*/ 417223 h 834218"/>
                <a:gd name="connsiteX71" fmla="*/ 547207 w 3024845"/>
                <a:gd name="connsiteY71" fmla="*/ 418304 h 834218"/>
                <a:gd name="connsiteX72" fmla="*/ 547207 w 3024845"/>
                <a:gd name="connsiteY72" fmla="*/ 425870 h 834218"/>
                <a:gd name="connsiteX73" fmla="*/ 547967 w 3024845"/>
                <a:gd name="connsiteY73" fmla="*/ 425870 h 834218"/>
                <a:gd name="connsiteX74" fmla="*/ 553287 w 3024845"/>
                <a:gd name="connsiteY74" fmla="*/ 425870 h 834218"/>
                <a:gd name="connsiteX75" fmla="*/ 553287 w 3024845"/>
                <a:gd name="connsiteY75" fmla="*/ 423708 h 834218"/>
                <a:gd name="connsiteX76" fmla="*/ 553287 w 3024845"/>
                <a:gd name="connsiteY76" fmla="*/ 408576 h 834218"/>
                <a:gd name="connsiteX77" fmla="*/ 554300 w 3024845"/>
                <a:gd name="connsiteY77" fmla="*/ 408576 h 834218"/>
                <a:gd name="connsiteX78" fmla="*/ 561394 w 3024845"/>
                <a:gd name="connsiteY78" fmla="*/ 408576 h 834218"/>
                <a:gd name="connsiteX79" fmla="*/ 561394 w 3024845"/>
                <a:gd name="connsiteY79" fmla="*/ 409657 h 834218"/>
                <a:gd name="connsiteX80" fmla="*/ 561394 w 3024845"/>
                <a:gd name="connsiteY80" fmla="*/ 417223 h 834218"/>
                <a:gd name="connsiteX81" fmla="*/ 566714 w 3024845"/>
                <a:gd name="connsiteY81" fmla="*/ 415230 h 834218"/>
                <a:gd name="connsiteX82" fmla="*/ 567474 w 3024845"/>
                <a:gd name="connsiteY82" fmla="*/ 414250 h 834218"/>
                <a:gd name="connsiteX83" fmla="*/ 567474 w 3024845"/>
                <a:gd name="connsiteY83" fmla="*/ 408576 h 834218"/>
                <a:gd name="connsiteX84" fmla="*/ 605981 w 3024845"/>
                <a:gd name="connsiteY84" fmla="*/ 408576 h 834218"/>
                <a:gd name="connsiteX85" fmla="*/ 605981 w 3024845"/>
                <a:gd name="connsiteY85" fmla="*/ 432355 h 834218"/>
                <a:gd name="connsiteX86" fmla="*/ 608007 w 3024845"/>
                <a:gd name="connsiteY86" fmla="*/ 432355 h 834218"/>
                <a:gd name="connsiteX87" fmla="*/ 622194 w 3024845"/>
                <a:gd name="connsiteY87" fmla="*/ 432355 h 834218"/>
                <a:gd name="connsiteX88" fmla="*/ 622194 w 3024845"/>
                <a:gd name="connsiteY88" fmla="*/ 433436 h 834218"/>
                <a:gd name="connsiteX89" fmla="*/ 622194 w 3024845"/>
                <a:gd name="connsiteY89" fmla="*/ 441002 h 834218"/>
                <a:gd name="connsiteX90" fmla="*/ 623968 w 3024845"/>
                <a:gd name="connsiteY90" fmla="*/ 441002 h 834218"/>
                <a:gd name="connsiteX91" fmla="*/ 636381 w 3024845"/>
                <a:gd name="connsiteY91" fmla="*/ 441002 h 834218"/>
                <a:gd name="connsiteX92" fmla="*/ 636381 w 3024845"/>
                <a:gd name="connsiteY92" fmla="*/ 417223 h 834218"/>
                <a:gd name="connsiteX93" fmla="*/ 637394 w 3024845"/>
                <a:gd name="connsiteY93" fmla="*/ 417223 h 834218"/>
                <a:gd name="connsiteX94" fmla="*/ 644488 w 3024845"/>
                <a:gd name="connsiteY94" fmla="*/ 417223 h 834218"/>
                <a:gd name="connsiteX95" fmla="*/ 644488 w 3024845"/>
                <a:gd name="connsiteY95" fmla="*/ 384796 h 834218"/>
                <a:gd name="connsiteX96" fmla="*/ 645501 w 3024845"/>
                <a:gd name="connsiteY96" fmla="*/ 384796 h 834218"/>
                <a:gd name="connsiteX97" fmla="*/ 652595 w 3024845"/>
                <a:gd name="connsiteY97" fmla="*/ 384796 h 834218"/>
                <a:gd name="connsiteX98" fmla="*/ 652595 w 3024845"/>
                <a:gd name="connsiteY98" fmla="*/ 382905 h 834218"/>
                <a:gd name="connsiteX99" fmla="*/ 652595 w 3024845"/>
                <a:gd name="connsiteY99" fmla="*/ 369664 h 834218"/>
                <a:gd name="connsiteX100" fmla="*/ 651328 w 3024845"/>
                <a:gd name="connsiteY100" fmla="*/ 368042 h 834218"/>
                <a:gd name="connsiteX101" fmla="*/ 656648 w 3024845"/>
                <a:gd name="connsiteY101" fmla="*/ 356693 h 834218"/>
                <a:gd name="connsiteX102" fmla="*/ 664755 w 3024845"/>
                <a:gd name="connsiteY102" fmla="*/ 384796 h 834218"/>
                <a:gd name="connsiteX103" fmla="*/ 665515 w 3024845"/>
                <a:gd name="connsiteY103" fmla="*/ 384796 h 834218"/>
                <a:gd name="connsiteX104" fmla="*/ 670835 w 3024845"/>
                <a:gd name="connsiteY104" fmla="*/ 384796 h 834218"/>
                <a:gd name="connsiteX105" fmla="*/ 670835 w 3024845"/>
                <a:gd name="connsiteY105" fmla="*/ 278869 h 834218"/>
                <a:gd name="connsiteX106" fmla="*/ 672355 w 3024845"/>
                <a:gd name="connsiteY106" fmla="*/ 278869 h 834218"/>
                <a:gd name="connsiteX107" fmla="*/ 682995 w 3024845"/>
                <a:gd name="connsiteY107" fmla="*/ 278869 h 834218"/>
                <a:gd name="connsiteX108" fmla="*/ 682995 w 3024845"/>
                <a:gd name="connsiteY108" fmla="*/ 231310 h 834218"/>
                <a:gd name="connsiteX109" fmla="*/ 709342 w 3024845"/>
                <a:gd name="connsiteY109" fmla="*/ 231310 h 834218"/>
                <a:gd name="connsiteX110" fmla="*/ 709342 w 3024845"/>
                <a:gd name="connsiteY110" fmla="*/ 209692 h 834218"/>
                <a:gd name="connsiteX111" fmla="*/ 743796 w 3024845"/>
                <a:gd name="connsiteY111" fmla="*/ 209692 h 834218"/>
                <a:gd name="connsiteX112" fmla="*/ 743796 w 3024845"/>
                <a:gd name="connsiteY112" fmla="*/ 212124 h 834218"/>
                <a:gd name="connsiteX113" fmla="*/ 743796 w 3024845"/>
                <a:gd name="connsiteY113" fmla="*/ 229148 h 834218"/>
                <a:gd name="connsiteX114" fmla="*/ 746076 w 3024845"/>
                <a:gd name="connsiteY114" fmla="*/ 229148 h 834218"/>
                <a:gd name="connsiteX115" fmla="*/ 762036 w 3024845"/>
                <a:gd name="connsiteY115" fmla="*/ 229148 h 834218"/>
                <a:gd name="connsiteX116" fmla="*/ 762036 w 3024845"/>
                <a:gd name="connsiteY116" fmla="*/ 276707 h 834218"/>
                <a:gd name="connsiteX117" fmla="*/ 763049 w 3024845"/>
                <a:gd name="connsiteY117" fmla="*/ 276707 h 834218"/>
                <a:gd name="connsiteX118" fmla="*/ 770143 w 3024845"/>
                <a:gd name="connsiteY118" fmla="*/ 276707 h 834218"/>
                <a:gd name="connsiteX119" fmla="*/ 784330 w 3024845"/>
                <a:gd name="connsiteY119" fmla="*/ 281031 h 834218"/>
                <a:gd name="connsiteX120" fmla="*/ 784330 w 3024845"/>
                <a:gd name="connsiteY120" fmla="*/ 319943 h 834218"/>
                <a:gd name="connsiteX121" fmla="*/ 785343 w 3024845"/>
                <a:gd name="connsiteY121" fmla="*/ 319943 h 834218"/>
                <a:gd name="connsiteX122" fmla="*/ 792436 w 3024845"/>
                <a:gd name="connsiteY122" fmla="*/ 319943 h 834218"/>
                <a:gd name="connsiteX123" fmla="*/ 792436 w 3024845"/>
                <a:gd name="connsiteY123" fmla="*/ 321564 h 834218"/>
                <a:gd name="connsiteX124" fmla="*/ 792436 w 3024845"/>
                <a:gd name="connsiteY124" fmla="*/ 332913 h 834218"/>
                <a:gd name="connsiteX125" fmla="*/ 794463 w 3024845"/>
                <a:gd name="connsiteY125" fmla="*/ 332913 h 834218"/>
                <a:gd name="connsiteX126" fmla="*/ 808650 w 3024845"/>
                <a:gd name="connsiteY126" fmla="*/ 332913 h 834218"/>
                <a:gd name="connsiteX127" fmla="*/ 814730 w 3024845"/>
                <a:gd name="connsiteY127" fmla="*/ 339399 h 834218"/>
                <a:gd name="connsiteX128" fmla="*/ 814730 w 3024845"/>
                <a:gd name="connsiteY128" fmla="*/ 361017 h 834218"/>
                <a:gd name="connsiteX129" fmla="*/ 817010 w 3024845"/>
                <a:gd name="connsiteY129" fmla="*/ 361017 h 834218"/>
                <a:gd name="connsiteX130" fmla="*/ 832970 w 3024845"/>
                <a:gd name="connsiteY130" fmla="*/ 361017 h 834218"/>
                <a:gd name="connsiteX131" fmla="*/ 832970 w 3024845"/>
                <a:gd name="connsiteY131" fmla="*/ 362097 h 834218"/>
                <a:gd name="connsiteX132" fmla="*/ 832970 w 3024845"/>
                <a:gd name="connsiteY132" fmla="*/ 369664 h 834218"/>
                <a:gd name="connsiteX133" fmla="*/ 834237 w 3024845"/>
                <a:gd name="connsiteY133" fmla="*/ 369664 h 834218"/>
                <a:gd name="connsiteX134" fmla="*/ 843104 w 3024845"/>
                <a:gd name="connsiteY134" fmla="*/ 369664 h 834218"/>
                <a:gd name="connsiteX135" fmla="*/ 843104 w 3024845"/>
                <a:gd name="connsiteY135" fmla="*/ 371825 h 834218"/>
                <a:gd name="connsiteX136" fmla="*/ 843104 w 3024845"/>
                <a:gd name="connsiteY136" fmla="*/ 386958 h 834218"/>
                <a:gd name="connsiteX137" fmla="*/ 847157 w 3024845"/>
                <a:gd name="connsiteY137" fmla="*/ 385066 h 834218"/>
                <a:gd name="connsiteX138" fmla="*/ 847157 w 3024845"/>
                <a:gd name="connsiteY138" fmla="*/ 371825 h 834218"/>
                <a:gd name="connsiteX139" fmla="*/ 848170 w 3024845"/>
                <a:gd name="connsiteY139" fmla="*/ 371825 h 834218"/>
                <a:gd name="connsiteX140" fmla="*/ 855264 w 3024845"/>
                <a:gd name="connsiteY140" fmla="*/ 371825 h 834218"/>
                <a:gd name="connsiteX141" fmla="*/ 855264 w 3024845"/>
                <a:gd name="connsiteY141" fmla="*/ 373447 h 834218"/>
                <a:gd name="connsiteX142" fmla="*/ 855264 w 3024845"/>
                <a:gd name="connsiteY142" fmla="*/ 384796 h 834218"/>
                <a:gd name="connsiteX143" fmla="*/ 856024 w 3024845"/>
                <a:gd name="connsiteY143" fmla="*/ 384796 h 834218"/>
                <a:gd name="connsiteX144" fmla="*/ 861344 w 3024845"/>
                <a:gd name="connsiteY144" fmla="*/ 384796 h 834218"/>
                <a:gd name="connsiteX145" fmla="*/ 909984 w 3024845"/>
                <a:gd name="connsiteY145" fmla="*/ 380473 h 834218"/>
                <a:gd name="connsiteX146" fmla="*/ 909984 w 3024845"/>
                <a:gd name="connsiteY146" fmla="*/ 381824 h 834218"/>
                <a:gd name="connsiteX147" fmla="*/ 909984 w 3024845"/>
                <a:gd name="connsiteY147" fmla="*/ 391281 h 834218"/>
                <a:gd name="connsiteX148" fmla="*/ 910744 w 3024845"/>
                <a:gd name="connsiteY148" fmla="*/ 391281 h 834218"/>
                <a:gd name="connsiteX149" fmla="*/ 916065 w 3024845"/>
                <a:gd name="connsiteY149" fmla="*/ 391281 h 834218"/>
                <a:gd name="connsiteX150" fmla="*/ 916065 w 3024845"/>
                <a:gd name="connsiteY150" fmla="*/ 393443 h 834218"/>
                <a:gd name="connsiteX151" fmla="*/ 916065 w 3024845"/>
                <a:gd name="connsiteY151" fmla="*/ 408576 h 834218"/>
                <a:gd name="connsiteX152" fmla="*/ 918091 w 3024845"/>
                <a:gd name="connsiteY152" fmla="*/ 407225 h 834218"/>
                <a:gd name="connsiteX153" fmla="*/ 932278 w 3024845"/>
                <a:gd name="connsiteY153" fmla="*/ 397767 h 834218"/>
                <a:gd name="connsiteX154" fmla="*/ 938358 w 3024845"/>
                <a:gd name="connsiteY154" fmla="*/ 356693 h 834218"/>
                <a:gd name="connsiteX155" fmla="*/ 939118 w 3024845"/>
                <a:gd name="connsiteY155" fmla="*/ 356423 h 834218"/>
                <a:gd name="connsiteX156" fmla="*/ 944438 w 3024845"/>
                <a:gd name="connsiteY156" fmla="*/ 354531 h 834218"/>
                <a:gd name="connsiteX157" fmla="*/ 946465 w 3024845"/>
                <a:gd name="connsiteY157" fmla="*/ 285354 h 834218"/>
                <a:gd name="connsiteX158" fmla="*/ 948492 w 3024845"/>
                <a:gd name="connsiteY158" fmla="*/ 354531 h 834218"/>
                <a:gd name="connsiteX159" fmla="*/ 949252 w 3024845"/>
                <a:gd name="connsiteY159" fmla="*/ 354801 h 834218"/>
                <a:gd name="connsiteX160" fmla="*/ 954572 w 3024845"/>
                <a:gd name="connsiteY160" fmla="*/ 356693 h 834218"/>
                <a:gd name="connsiteX161" fmla="*/ 954572 w 3024845"/>
                <a:gd name="connsiteY161" fmla="*/ 270222 h 834218"/>
                <a:gd name="connsiteX162" fmla="*/ 958625 w 3024845"/>
                <a:gd name="connsiteY162" fmla="*/ 237795 h 834218"/>
                <a:gd name="connsiteX163" fmla="*/ 997132 w 3024845"/>
                <a:gd name="connsiteY163" fmla="*/ 237795 h 834218"/>
                <a:gd name="connsiteX164" fmla="*/ 997132 w 3024845"/>
                <a:gd name="connsiteY164" fmla="*/ 270222 h 834218"/>
                <a:gd name="connsiteX165" fmla="*/ 997892 w 3024845"/>
                <a:gd name="connsiteY165" fmla="*/ 270222 h 834218"/>
                <a:gd name="connsiteX166" fmla="*/ 1003212 w 3024845"/>
                <a:gd name="connsiteY166" fmla="*/ 270222 h 834218"/>
                <a:gd name="connsiteX167" fmla="*/ 1003212 w 3024845"/>
                <a:gd name="connsiteY167" fmla="*/ 188074 h 834218"/>
                <a:gd name="connsiteX168" fmla="*/ 1004986 w 3024845"/>
                <a:gd name="connsiteY168" fmla="*/ 188074 h 834218"/>
                <a:gd name="connsiteX169" fmla="*/ 1017399 w 3024845"/>
                <a:gd name="connsiteY169" fmla="*/ 188074 h 834218"/>
                <a:gd name="connsiteX170" fmla="*/ 1017399 w 3024845"/>
                <a:gd name="connsiteY170" fmla="*/ 186183 h 834218"/>
                <a:gd name="connsiteX171" fmla="*/ 1017399 w 3024845"/>
                <a:gd name="connsiteY171" fmla="*/ 172942 h 834218"/>
                <a:gd name="connsiteX172" fmla="*/ 1039693 w 3024845"/>
                <a:gd name="connsiteY172" fmla="*/ 172942 h 834218"/>
                <a:gd name="connsiteX173" fmla="*/ 1039693 w 3024845"/>
                <a:gd name="connsiteY173" fmla="*/ 171861 h 834218"/>
                <a:gd name="connsiteX174" fmla="*/ 1039693 w 3024845"/>
                <a:gd name="connsiteY174" fmla="*/ 164295 h 834218"/>
                <a:gd name="connsiteX175" fmla="*/ 1041466 w 3024845"/>
                <a:gd name="connsiteY175" fmla="*/ 164295 h 834218"/>
                <a:gd name="connsiteX176" fmla="*/ 1053880 w 3024845"/>
                <a:gd name="connsiteY176" fmla="*/ 164295 h 834218"/>
                <a:gd name="connsiteX177" fmla="*/ 1053880 w 3024845"/>
                <a:gd name="connsiteY177" fmla="*/ 165376 h 834218"/>
                <a:gd name="connsiteX178" fmla="*/ 1053880 w 3024845"/>
                <a:gd name="connsiteY178" fmla="*/ 172942 h 834218"/>
                <a:gd name="connsiteX179" fmla="*/ 1054640 w 3024845"/>
                <a:gd name="connsiteY179" fmla="*/ 172942 h 834218"/>
                <a:gd name="connsiteX180" fmla="*/ 1059960 w 3024845"/>
                <a:gd name="connsiteY180" fmla="*/ 172942 h 834218"/>
                <a:gd name="connsiteX181" fmla="*/ 1070093 w 3024845"/>
                <a:gd name="connsiteY181" fmla="*/ 168618 h 834218"/>
                <a:gd name="connsiteX182" fmla="*/ 1074146 w 3024845"/>
                <a:gd name="connsiteY182" fmla="*/ 171861 h 834218"/>
                <a:gd name="connsiteX183" fmla="*/ 1074146 w 3024845"/>
                <a:gd name="connsiteY183" fmla="*/ 164295 h 834218"/>
                <a:gd name="connsiteX184" fmla="*/ 1076426 w 3024845"/>
                <a:gd name="connsiteY184" fmla="*/ 164295 h 834218"/>
                <a:gd name="connsiteX185" fmla="*/ 1092387 w 3024845"/>
                <a:gd name="connsiteY185" fmla="*/ 164295 h 834218"/>
                <a:gd name="connsiteX186" fmla="*/ 1092387 w 3024845"/>
                <a:gd name="connsiteY186" fmla="*/ 165376 h 834218"/>
                <a:gd name="connsiteX187" fmla="*/ 1092387 w 3024845"/>
                <a:gd name="connsiteY187" fmla="*/ 172942 h 834218"/>
                <a:gd name="connsiteX188" fmla="*/ 1122787 w 3024845"/>
                <a:gd name="connsiteY188" fmla="*/ 172942 h 834218"/>
                <a:gd name="connsiteX189" fmla="*/ 1122787 w 3024845"/>
                <a:gd name="connsiteY189" fmla="*/ 174563 h 834218"/>
                <a:gd name="connsiteX190" fmla="*/ 1122787 w 3024845"/>
                <a:gd name="connsiteY190" fmla="*/ 185913 h 834218"/>
                <a:gd name="connsiteX191" fmla="*/ 1149134 w 3024845"/>
                <a:gd name="connsiteY191" fmla="*/ 185913 h 834218"/>
                <a:gd name="connsiteX192" fmla="*/ 1149134 w 3024845"/>
                <a:gd name="connsiteY192" fmla="*/ 216177 h 834218"/>
                <a:gd name="connsiteX193" fmla="*/ 1149894 w 3024845"/>
                <a:gd name="connsiteY193" fmla="*/ 216177 h 834218"/>
                <a:gd name="connsiteX194" fmla="*/ 1155214 w 3024845"/>
                <a:gd name="connsiteY194" fmla="*/ 216177 h 834218"/>
                <a:gd name="connsiteX195" fmla="*/ 1155214 w 3024845"/>
                <a:gd name="connsiteY195" fmla="*/ 217258 h 834218"/>
                <a:gd name="connsiteX196" fmla="*/ 1155214 w 3024845"/>
                <a:gd name="connsiteY196" fmla="*/ 224825 h 834218"/>
                <a:gd name="connsiteX197" fmla="*/ 1159268 w 3024845"/>
                <a:gd name="connsiteY197" fmla="*/ 255089 h 834218"/>
                <a:gd name="connsiteX198" fmla="*/ 1160028 w 3024845"/>
                <a:gd name="connsiteY198" fmla="*/ 255089 h 834218"/>
                <a:gd name="connsiteX199" fmla="*/ 1165348 w 3024845"/>
                <a:gd name="connsiteY199" fmla="*/ 255089 h 834218"/>
                <a:gd name="connsiteX200" fmla="*/ 1165348 w 3024845"/>
                <a:gd name="connsiteY200" fmla="*/ 255900 h 834218"/>
                <a:gd name="connsiteX201" fmla="*/ 1165348 w 3024845"/>
                <a:gd name="connsiteY201" fmla="*/ 261575 h 834218"/>
                <a:gd name="connsiteX202" fmla="*/ 1166361 w 3024845"/>
                <a:gd name="connsiteY202" fmla="*/ 261575 h 834218"/>
                <a:gd name="connsiteX203" fmla="*/ 1173454 w 3024845"/>
                <a:gd name="connsiteY203" fmla="*/ 261575 h 834218"/>
                <a:gd name="connsiteX204" fmla="*/ 1173454 w 3024845"/>
                <a:gd name="connsiteY204" fmla="*/ 291840 h 834218"/>
                <a:gd name="connsiteX205" fmla="*/ 1175481 w 3024845"/>
                <a:gd name="connsiteY205" fmla="*/ 291840 h 834218"/>
                <a:gd name="connsiteX206" fmla="*/ 1189668 w 3024845"/>
                <a:gd name="connsiteY206" fmla="*/ 291840 h 834218"/>
                <a:gd name="connsiteX207" fmla="*/ 1189668 w 3024845"/>
                <a:gd name="connsiteY207" fmla="*/ 315619 h 834218"/>
                <a:gd name="connsiteX208" fmla="*/ 1191695 w 3024845"/>
                <a:gd name="connsiteY208" fmla="*/ 317240 h 834218"/>
                <a:gd name="connsiteX209" fmla="*/ 1191695 w 3024845"/>
                <a:gd name="connsiteY209" fmla="*/ 328590 h 834218"/>
                <a:gd name="connsiteX210" fmla="*/ 1192455 w 3024845"/>
                <a:gd name="connsiteY210" fmla="*/ 328590 h 834218"/>
                <a:gd name="connsiteX211" fmla="*/ 1197775 w 3024845"/>
                <a:gd name="connsiteY211" fmla="*/ 328590 h 834218"/>
                <a:gd name="connsiteX212" fmla="*/ 1197775 w 3024845"/>
                <a:gd name="connsiteY212" fmla="*/ 352369 h 834218"/>
                <a:gd name="connsiteX213" fmla="*/ 1199041 w 3024845"/>
                <a:gd name="connsiteY213" fmla="*/ 352369 h 834218"/>
                <a:gd name="connsiteX214" fmla="*/ 1207908 w 3024845"/>
                <a:gd name="connsiteY214" fmla="*/ 352369 h 834218"/>
                <a:gd name="connsiteX215" fmla="*/ 1209935 w 3024845"/>
                <a:gd name="connsiteY215" fmla="*/ 356423 h 834218"/>
                <a:gd name="connsiteX216" fmla="*/ 1209935 w 3024845"/>
                <a:gd name="connsiteY216" fmla="*/ 369664 h 834218"/>
                <a:gd name="connsiteX217" fmla="*/ 1211455 w 3024845"/>
                <a:gd name="connsiteY217" fmla="*/ 367772 h 834218"/>
                <a:gd name="connsiteX218" fmla="*/ 1222095 w 3024845"/>
                <a:gd name="connsiteY218" fmla="*/ 354531 h 834218"/>
                <a:gd name="connsiteX219" fmla="*/ 1250469 w 3024845"/>
                <a:gd name="connsiteY219" fmla="*/ 354531 h 834218"/>
                <a:gd name="connsiteX220" fmla="*/ 1250469 w 3024845"/>
                <a:gd name="connsiteY220" fmla="*/ 441002 h 834218"/>
                <a:gd name="connsiteX221" fmla="*/ 1251229 w 3024845"/>
                <a:gd name="connsiteY221" fmla="*/ 441002 h 834218"/>
                <a:gd name="connsiteX222" fmla="*/ 1256549 w 3024845"/>
                <a:gd name="connsiteY222" fmla="*/ 441002 h 834218"/>
                <a:gd name="connsiteX223" fmla="*/ 1257309 w 3024845"/>
                <a:gd name="connsiteY223" fmla="*/ 439651 h 834218"/>
                <a:gd name="connsiteX224" fmla="*/ 1262629 w 3024845"/>
                <a:gd name="connsiteY224" fmla="*/ 430193 h 834218"/>
                <a:gd name="connsiteX225" fmla="*/ 1262629 w 3024845"/>
                <a:gd name="connsiteY225" fmla="*/ 432085 h 834218"/>
                <a:gd name="connsiteX226" fmla="*/ 1262629 w 3024845"/>
                <a:gd name="connsiteY226" fmla="*/ 445326 h 834218"/>
                <a:gd name="connsiteX227" fmla="*/ 1266682 w 3024845"/>
                <a:gd name="connsiteY227" fmla="*/ 399929 h 834218"/>
                <a:gd name="connsiteX228" fmla="*/ 1267442 w 3024845"/>
                <a:gd name="connsiteY228" fmla="*/ 399929 h 834218"/>
                <a:gd name="connsiteX229" fmla="*/ 1272762 w 3024845"/>
                <a:gd name="connsiteY229" fmla="*/ 399929 h 834218"/>
                <a:gd name="connsiteX230" fmla="*/ 1272762 w 3024845"/>
                <a:gd name="connsiteY230" fmla="*/ 335075 h 834218"/>
                <a:gd name="connsiteX231" fmla="*/ 1273776 w 3024845"/>
                <a:gd name="connsiteY231" fmla="*/ 335075 h 834218"/>
                <a:gd name="connsiteX232" fmla="*/ 1280869 w 3024845"/>
                <a:gd name="connsiteY232" fmla="*/ 335075 h 834218"/>
                <a:gd name="connsiteX233" fmla="*/ 1293029 w 3024845"/>
                <a:gd name="connsiteY233" fmla="*/ 291840 h 834218"/>
                <a:gd name="connsiteX234" fmla="*/ 1294296 w 3024845"/>
                <a:gd name="connsiteY234" fmla="*/ 291840 h 834218"/>
                <a:gd name="connsiteX235" fmla="*/ 1303163 w 3024845"/>
                <a:gd name="connsiteY235" fmla="*/ 291840 h 834218"/>
                <a:gd name="connsiteX236" fmla="*/ 1313296 w 3024845"/>
                <a:gd name="connsiteY236" fmla="*/ 335075 h 834218"/>
                <a:gd name="connsiteX237" fmla="*/ 1314309 w 3024845"/>
                <a:gd name="connsiteY237" fmla="*/ 335075 h 834218"/>
                <a:gd name="connsiteX238" fmla="*/ 1321403 w 3024845"/>
                <a:gd name="connsiteY238" fmla="*/ 335075 h 834218"/>
                <a:gd name="connsiteX239" fmla="*/ 1321403 w 3024845"/>
                <a:gd name="connsiteY239" fmla="*/ 373987 h 834218"/>
                <a:gd name="connsiteX240" fmla="*/ 1323176 w 3024845"/>
                <a:gd name="connsiteY240" fmla="*/ 373987 h 834218"/>
                <a:gd name="connsiteX241" fmla="*/ 1335590 w 3024845"/>
                <a:gd name="connsiteY241" fmla="*/ 373987 h 834218"/>
                <a:gd name="connsiteX242" fmla="*/ 1335590 w 3024845"/>
                <a:gd name="connsiteY242" fmla="*/ 376149 h 834218"/>
                <a:gd name="connsiteX243" fmla="*/ 1335590 w 3024845"/>
                <a:gd name="connsiteY243" fmla="*/ 391281 h 834218"/>
                <a:gd name="connsiteX244" fmla="*/ 1339643 w 3024845"/>
                <a:gd name="connsiteY244" fmla="*/ 389120 h 834218"/>
                <a:gd name="connsiteX245" fmla="*/ 1339643 w 3024845"/>
                <a:gd name="connsiteY245" fmla="*/ 373987 h 834218"/>
                <a:gd name="connsiteX246" fmla="*/ 1341163 w 3024845"/>
                <a:gd name="connsiteY246" fmla="*/ 373987 h 834218"/>
                <a:gd name="connsiteX247" fmla="*/ 1351803 w 3024845"/>
                <a:gd name="connsiteY247" fmla="*/ 373987 h 834218"/>
                <a:gd name="connsiteX248" fmla="*/ 1351803 w 3024845"/>
                <a:gd name="connsiteY248" fmla="*/ 375608 h 834218"/>
                <a:gd name="connsiteX249" fmla="*/ 1351803 w 3024845"/>
                <a:gd name="connsiteY249" fmla="*/ 386958 h 834218"/>
                <a:gd name="connsiteX250" fmla="*/ 1382204 w 3024845"/>
                <a:gd name="connsiteY250" fmla="*/ 386958 h 834218"/>
                <a:gd name="connsiteX251" fmla="*/ 1382204 w 3024845"/>
                <a:gd name="connsiteY251" fmla="*/ 350208 h 834218"/>
                <a:gd name="connsiteX252" fmla="*/ 1383470 w 3024845"/>
                <a:gd name="connsiteY252" fmla="*/ 350208 h 834218"/>
                <a:gd name="connsiteX253" fmla="*/ 1392337 w 3024845"/>
                <a:gd name="connsiteY253" fmla="*/ 350208 h 834218"/>
                <a:gd name="connsiteX254" fmla="*/ 1392337 w 3024845"/>
                <a:gd name="connsiteY254" fmla="*/ 371825 h 834218"/>
                <a:gd name="connsiteX255" fmla="*/ 1394364 w 3024845"/>
                <a:gd name="connsiteY255" fmla="*/ 339399 h 834218"/>
                <a:gd name="connsiteX256" fmla="*/ 1416657 w 3024845"/>
                <a:gd name="connsiteY256" fmla="*/ 339399 h 834218"/>
                <a:gd name="connsiteX257" fmla="*/ 1416657 w 3024845"/>
                <a:gd name="connsiteY257" fmla="*/ 337777 h 834218"/>
                <a:gd name="connsiteX258" fmla="*/ 1416657 w 3024845"/>
                <a:gd name="connsiteY258" fmla="*/ 326428 h 834218"/>
                <a:gd name="connsiteX259" fmla="*/ 1417417 w 3024845"/>
                <a:gd name="connsiteY259" fmla="*/ 326428 h 834218"/>
                <a:gd name="connsiteX260" fmla="*/ 1422737 w 3024845"/>
                <a:gd name="connsiteY260" fmla="*/ 326428 h 834218"/>
                <a:gd name="connsiteX261" fmla="*/ 1422737 w 3024845"/>
                <a:gd name="connsiteY261" fmla="*/ 324537 h 834218"/>
                <a:gd name="connsiteX262" fmla="*/ 1422737 w 3024845"/>
                <a:gd name="connsiteY262" fmla="*/ 311296 h 834218"/>
                <a:gd name="connsiteX263" fmla="*/ 1426791 w 3024845"/>
                <a:gd name="connsiteY263" fmla="*/ 317781 h 834218"/>
                <a:gd name="connsiteX264" fmla="*/ 1429071 w 3024845"/>
                <a:gd name="connsiteY264" fmla="*/ 317781 h 834218"/>
                <a:gd name="connsiteX265" fmla="*/ 1445031 w 3024845"/>
                <a:gd name="connsiteY265" fmla="*/ 317781 h 834218"/>
                <a:gd name="connsiteX266" fmla="*/ 1445031 w 3024845"/>
                <a:gd name="connsiteY266" fmla="*/ 316970 h 834218"/>
                <a:gd name="connsiteX267" fmla="*/ 1445031 w 3024845"/>
                <a:gd name="connsiteY267" fmla="*/ 311296 h 834218"/>
                <a:gd name="connsiteX268" fmla="*/ 1445791 w 3024845"/>
                <a:gd name="connsiteY268" fmla="*/ 311296 h 834218"/>
                <a:gd name="connsiteX269" fmla="*/ 1451111 w 3024845"/>
                <a:gd name="connsiteY269" fmla="*/ 311296 h 834218"/>
                <a:gd name="connsiteX270" fmla="*/ 1451111 w 3024845"/>
                <a:gd name="connsiteY270" fmla="*/ 312647 h 834218"/>
                <a:gd name="connsiteX271" fmla="*/ 1451111 w 3024845"/>
                <a:gd name="connsiteY271" fmla="*/ 322105 h 834218"/>
                <a:gd name="connsiteX272" fmla="*/ 1489618 w 3024845"/>
                <a:gd name="connsiteY272" fmla="*/ 322105 h 834218"/>
                <a:gd name="connsiteX273" fmla="*/ 1489618 w 3024845"/>
                <a:gd name="connsiteY273" fmla="*/ 460458 h 834218"/>
                <a:gd name="connsiteX274" fmla="*/ 1491138 w 3024845"/>
                <a:gd name="connsiteY274" fmla="*/ 460458 h 834218"/>
                <a:gd name="connsiteX275" fmla="*/ 1501778 w 3024845"/>
                <a:gd name="connsiteY275" fmla="*/ 460458 h 834218"/>
                <a:gd name="connsiteX276" fmla="*/ 1501778 w 3024845"/>
                <a:gd name="connsiteY276" fmla="*/ 447488 h 834218"/>
                <a:gd name="connsiteX277" fmla="*/ 1505832 w 3024845"/>
                <a:gd name="connsiteY277" fmla="*/ 447488 h 834218"/>
                <a:gd name="connsiteX278" fmla="*/ 1505832 w 3024845"/>
                <a:gd name="connsiteY278" fmla="*/ 460458 h 834218"/>
                <a:gd name="connsiteX279" fmla="*/ 1536232 w 3024845"/>
                <a:gd name="connsiteY279" fmla="*/ 460458 h 834218"/>
                <a:gd name="connsiteX280" fmla="*/ 1536232 w 3024845"/>
                <a:gd name="connsiteY280" fmla="*/ 430193 h 834218"/>
                <a:gd name="connsiteX281" fmla="*/ 1548392 w 3024845"/>
                <a:gd name="connsiteY281" fmla="*/ 430193 h 834218"/>
                <a:gd name="connsiteX282" fmla="*/ 1560552 w 3024845"/>
                <a:gd name="connsiteY282" fmla="*/ 428032 h 834218"/>
                <a:gd name="connsiteX283" fmla="*/ 1564606 w 3024845"/>
                <a:gd name="connsiteY283" fmla="*/ 430193 h 834218"/>
                <a:gd name="connsiteX284" fmla="*/ 1574739 w 3024845"/>
                <a:gd name="connsiteY284" fmla="*/ 430193 h 834218"/>
                <a:gd name="connsiteX285" fmla="*/ 1574739 w 3024845"/>
                <a:gd name="connsiteY285" fmla="*/ 460458 h 834218"/>
                <a:gd name="connsiteX286" fmla="*/ 1582846 w 3024845"/>
                <a:gd name="connsiteY286" fmla="*/ 460458 h 834218"/>
                <a:gd name="connsiteX287" fmla="*/ 1582846 w 3024845"/>
                <a:gd name="connsiteY287" fmla="*/ 477753 h 834218"/>
                <a:gd name="connsiteX288" fmla="*/ 1592182 w 3024845"/>
                <a:gd name="connsiteY288" fmla="*/ 478658 h 834218"/>
                <a:gd name="connsiteX289" fmla="*/ 1605140 w 3024845"/>
                <a:gd name="connsiteY289" fmla="*/ 478658 h 834218"/>
                <a:gd name="connsiteX290" fmla="*/ 1605140 w 3024845"/>
                <a:gd name="connsiteY290" fmla="*/ 462620 h 834218"/>
                <a:gd name="connsiteX291" fmla="*/ 1673096 w 3024845"/>
                <a:gd name="connsiteY291" fmla="*/ 462620 h 834218"/>
                <a:gd name="connsiteX292" fmla="*/ 1673096 w 3024845"/>
                <a:gd name="connsiteY292" fmla="*/ 377367 h 834218"/>
                <a:gd name="connsiteX293" fmla="*/ 1745104 w 3024845"/>
                <a:gd name="connsiteY293" fmla="*/ 377367 h 834218"/>
                <a:gd name="connsiteX294" fmla="*/ 1745104 w 3024845"/>
                <a:gd name="connsiteY294" fmla="*/ 456135 h 834218"/>
                <a:gd name="connsiteX295" fmla="*/ 1747008 w 3024845"/>
                <a:gd name="connsiteY295" fmla="*/ 456135 h 834218"/>
                <a:gd name="connsiteX296" fmla="*/ 1748250 w 3024845"/>
                <a:gd name="connsiteY296" fmla="*/ 478658 h 834218"/>
                <a:gd name="connsiteX297" fmla="*/ 1757926 w 3024845"/>
                <a:gd name="connsiteY297" fmla="*/ 478658 h 834218"/>
                <a:gd name="connsiteX298" fmla="*/ 1759168 w 3024845"/>
                <a:gd name="connsiteY298" fmla="*/ 456135 h 834218"/>
                <a:gd name="connsiteX299" fmla="*/ 1765248 w 3024845"/>
                <a:gd name="connsiteY299" fmla="*/ 456135 h 834218"/>
                <a:gd name="connsiteX300" fmla="*/ 1766490 w 3024845"/>
                <a:gd name="connsiteY300" fmla="*/ 478658 h 834218"/>
                <a:gd name="connsiteX301" fmla="*/ 1817112 w 3024845"/>
                <a:gd name="connsiteY301" fmla="*/ 478658 h 834218"/>
                <a:gd name="connsiteX302" fmla="*/ 1817112 w 3024845"/>
                <a:gd name="connsiteY302" fmla="*/ 315630 h 834218"/>
                <a:gd name="connsiteX303" fmla="*/ 2014439 w 3024845"/>
                <a:gd name="connsiteY303" fmla="*/ 315630 h 834218"/>
                <a:gd name="connsiteX304" fmla="*/ 2014439 w 3024845"/>
                <a:gd name="connsiteY304" fmla="*/ 478658 h 834218"/>
                <a:gd name="connsiteX305" fmla="*/ 2033136 w 3024845"/>
                <a:gd name="connsiteY305" fmla="*/ 478658 h 834218"/>
                <a:gd name="connsiteX306" fmla="*/ 2033136 w 3024845"/>
                <a:gd name="connsiteY306" fmla="*/ 395965 h 834218"/>
                <a:gd name="connsiteX307" fmla="*/ 2128256 w 3024845"/>
                <a:gd name="connsiteY307" fmla="*/ 395965 h 834218"/>
                <a:gd name="connsiteX308" fmla="*/ 2180720 w 3024845"/>
                <a:gd name="connsiteY308" fmla="*/ 330752 h 834218"/>
                <a:gd name="connsiteX309" fmla="*/ 2245574 w 3024845"/>
                <a:gd name="connsiteY309" fmla="*/ 330752 h 834218"/>
                <a:gd name="connsiteX310" fmla="*/ 2245574 w 3024845"/>
                <a:gd name="connsiteY310" fmla="*/ 406414 h 834218"/>
                <a:gd name="connsiteX311" fmla="*/ 2253681 w 3024845"/>
                <a:gd name="connsiteY311" fmla="*/ 406414 h 834218"/>
                <a:gd name="connsiteX312" fmla="*/ 2255708 w 3024845"/>
                <a:gd name="connsiteY312" fmla="*/ 399929 h 834218"/>
                <a:gd name="connsiteX313" fmla="*/ 2261788 w 3024845"/>
                <a:gd name="connsiteY313" fmla="*/ 399929 h 834218"/>
                <a:gd name="connsiteX314" fmla="*/ 2263815 w 3024845"/>
                <a:gd name="connsiteY314" fmla="*/ 408576 h 834218"/>
                <a:gd name="connsiteX315" fmla="*/ 2275975 w 3024845"/>
                <a:gd name="connsiteY315" fmla="*/ 408576 h 834218"/>
                <a:gd name="connsiteX316" fmla="*/ 2275975 w 3024845"/>
                <a:gd name="connsiteY316" fmla="*/ 402090 h 834218"/>
                <a:gd name="connsiteX317" fmla="*/ 2298268 w 3024845"/>
                <a:gd name="connsiteY317" fmla="*/ 402090 h 834218"/>
                <a:gd name="connsiteX318" fmla="*/ 2298268 w 3024845"/>
                <a:gd name="connsiteY318" fmla="*/ 408576 h 834218"/>
                <a:gd name="connsiteX319" fmla="*/ 2318535 w 3024845"/>
                <a:gd name="connsiteY319" fmla="*/ 408576 h 834218"/>
                <a:gd name="connsiteX320" fmla="*/ 2318535 w 3024845"/>
                <a:gd name="connsiteY320" fmla="*/ 453973 h 834218"/>
                <a:gd name="connsiteX321" fmla="*/ 2332722 w 3024845"/>
                <a:gd name="connsiteY321" fmla="*/ 453973 h 834218"/>
                <a:gd name="connsiteX322" fmla="*/ 2332722 w 3024845"/>
                <a:gd name="connsiteY322" fmla="*/ 441002 h 834218"/>
                <a:gd name="connsiteX323" fmla="*/ 2348936 w 3024845"/>
                <a:gd name="connsiteY323" fmla="*/ 441002 h 834218"/>
                <a:gd name="connsiteX324" fmla="*/ 2348936 w 3024845"/>
                <a:gd name="connsiteY324" fmla="*/ 261575 h 834218"/>
                <a:gd name="connsiteX325" fmla="*/ 2355016 w 3024845"/>
                <a:gd name="connsiteY325" fmla="*/ 255089 h 834218"/>
                <a:gd name="connsiteX326" fmla="*/ 2427977 w 3024845"/>
                <a:gd name="connsiteY326" fmla="*/ 255089 h 834218"/>
                <a:gd name="connsiteX327" fmla="*/ 2427977 w 3024845"/>
                <a:gd name="connsiteY327" fmla="*/ 263737 h 834218"/>
                <a:gd name="connsiteX328" fmla="*/ 2438110 w 3024845"/>
                <a:gd name="connsiteY328" fmla="*/ 263737 h 834218"/>
                <a:gd name="connsiteX329" fmla="*/ 2438110 w 3024845"/>
                <a:gd name="connsiteY329" fmla="*/ 378311 h 834218"/>
                <a:gd name="connsiteX330" fmla="*/ 2460404 w 3024845"/>
                <a:gd name="connsiteY330" fmla="*/ 378311 h 834218"/>
                <a:gd name="connsiteX331" fmla="*/ 2460404 w 3024845"/>
                <a:gd name="connsiteY331" fmla="*/ 311296 h 834218"/>
                <a:gd name="connsiteX332" fmla="*/ 2486751 w 3024845"/>
                <a:gd name="connsiteY332" fmla="*/ 311296 h 834218"/>
                <a:gd name="connsiteX333" fmla="*/ 2490804 w 3024845"/>
                <a:gd name="connsiteY333" fmla="*/ 306972 h 834218"/>
                <a:gd name="connsiteX334" fmla="*/ 2498911 w 3024845"/>
                <a:gd name="connsiteY334" fmla="*/ 306972 h 834218"/>
                <a:gd name="connsiteX335" fmla="*/ 2502964 w 3024845"/>
                <a:gd name="connsiteY335" fmla="*/ 311296 h 834218"/>
                <a:gd name="connsiteX336" fmla="*/ 2525258 w 3024845"/>
                <a:gd name="connsiteY336" fmla="*/ 311296 h 834218"/>
                <a:gd name="connsiteX337" fmla="*/ 2525258 w 3024845"/>
                <a:gd name="connsiteY337" fmla="*/ 194560 h 834218"/>
                <a:gd name="connsiteX338" fmla="*/ 2582005 w 3024845"/>
                <a:gd name="connsiteY338" fmla="*/ 183751 h 834218"/>
                <a:gd name="connsiteX339" fmla="*/ 2582005 w 3024845"/>
                <a:gd name="connsiteY339" fmla="*/ 184832 h 834218"/>
                <a:gd name="connsiteX340" fmla="*/ 2582005 w 3024845"/>
                <a:gd name="connsiteY340" fmla="*/ 192398 h 834218"/>
                <a:gd name="connsiteX341" fmla="*/ 2608352 w 3024845"/>
                <a:gd name="connsiteY341" fmla="*/ 192398 h 834218"/>
                <a:gd name="connsiteX342" fmla="*/ 2608352 w 3024845"/>
                <a:gd name="connsiteY342" fmla="*/ 447488 h 834218"/>
                <a:gd name="connsiteX343" fmla="*/ 2630646 w 3024845"/>
                <a:gd name="connsiteY343" fmla="*/ 447488 h 834218"/>
                <a:gd name="connsiteX344" fmla="*/ 2630646 w 3024845"/>
                <a:gd name="connsiteY344" fmla="*/ 443164 h 834218"/>
                <a:gd name="connsiteX345" fmla="*/ 2642806 w 3024845"/>
                <a:gd name="connsiteY345" fmla="*/ 443164 h 834218"/>
                <a:gd name="connsiteX346" fmla="*/ 2642806 w 3024845"/>
                <a:gd name="connsiteY346" fmla="*/ 447488 h 834218"/>
                <a:gd name="connsiteX347" fmla="*/ 2667126 w 3024845"/>
                <a:gd name="connsiteY347" fmla="*/ 447488 h 834218"/>
                <a:gd name="connsiteX348" fmla="*/ 2667126 w 3024845"/>
                <a:gd name="connsiteY348" fmla="*/ 434517 h 834218"/>
                <a:gd name="connsiteX349" fmla="*/ 2695500 w 3024845"/>
                <a:gd name="connsiteY349" fmla="*/ 434517 h 834218"/>
                <a:gd name="connsiteX350" fmla="*/ 2707660 w 3024845"/>
                <a:gd name="connsiteY350" fmla="*/ 430193 h 834218"/>
                <a:gd name="connsiteX351" fmla="*/ 2727927 w 3024845"/>
                <a:gd name="connsiteY351" fmla="*/ 434517 h 834218"/>
                <a:gd name="connsiteX352" fmla="*/ 2727927 w 3024845"/>
                <a:gd name="connsiteY352" fmla="*/ 417223 h 834218"/>
                <a:gd name="connsiteX353" fmla="*/ 2736034 w 3024845"/>
                <a:gd name="connsiteY353" fmla="*/ 417223 h 834218"/>
                <a:gd name="connsiteX354" fmla="*/ 2736034 w 3024845"/>
                <a:gd name="connsiteY354" fmla="*/ 404252 h 834218"/>
                <a:gd name="connsiteX355" fmla="*/ 2792781 w 3024845"/>
                <a:gd name="connsiteY355" fmla="*/ 404252 h 834218"/>
                <a:gd name="connsiteX356" fmla="*/ 2792781 w 3024845"/>
                <a:gd name="connsiteY356" fmla="*/ 373987 h 834218"/>
                <a:gd name="connsiteX357" fmla="*/ 2811021 w 3024845"/>
                <a:gd name="connsiteY357" fmla="*/ 373987 h 834218"/>
                <a:gd name="connsiteX358" fmla="*/ 2811021 w 3024845"/>
                <a:gd name="connsiteY358" fmla="*/ 367502 h 834218"/>
                <a:gd name="connsiteX359" fmla="*/ 2823181 w 3024845"/>
                <a:gd name="connsiteY359" fmla="*/ 367502 h 834218"/>
                <a:gd name="connsiteX360" fmla="*/ 2823181 w 3024845"/>
                <a:gd name="connsiteY360" fmla="*/ 373987 h 834218"/>
                <a:gd name="connsiteX361" fmla="*/ 2839395 w 3024845"/>
                <a:gd name="connsiteY361" fmla="*/ 373987 h 834218"/>
                <a:gd name="connsiteX362" fmla="*/ 2839395 w 3024845"/>
                <a:gd name="connsiteY362" fmla="*/ 423708 h 834218"/>
                <a:gd name="connsiteX363" fmla="*/ 2871822 w 3024845"/>
                <a:gd name="connsiteY363" fmla="*/ 423708 h 834218"/>
                <a:gd name="connsiteX364" fmla="*/ 2871822 w 3024845"/>
                <a:gd name="connsiteY364" fmla="*/ 397767 h 834218"/>
                <a:gd name="connsiteX365" fmla="*/ 2910329 w 3024845"/>
                <a:gd name="connsiteY365" fmla="*/ 397767 h 834218"/>
                <a:gd name="connsiteX366" fmla="*/ 2910329 w 3024845"/>
                <a:gd name="connsiteY366" fmla="*/ 367502 h 834218"/>
                <a:gd name="connsiteX367" fmla="*/ 2958970 w 3024845"/>
                <a:gd name="connsiteY367" fmla="*/ 367502 h 834218"/>
                <a:gd name="connsiteX368" fmla="*/ 2958970 w 3024845"/>
                <a:gd name="connsiteY368" fmla="*/ 478658 h 834218"/>
                <a:gd name="connsiteX369" fmla="*/ 2958970 w 3024845"/>
                <a:gd name="connsiteY369" fmla="*/ 492437 h 834218"/>
                <a:gd name="connsiteX370" fmla="*/ 3024845 w 3024845"/>
                <a:gd name="connsiteY370" fmla="*/ 492437 h 834218"/>
                <a:gd name="connsiteX371" fmla="*/ 3024845 w 3024845"/>
                <a:gd name="connsiteY371" fmla="*/ 834218 h 834218"/>
                <a:gd name="connsiteX372" fmla="*/ 2054 w 3024845"/>
                <a:gd name="connsiteY372" fmla="*/ 831885 h 834218"/>
                <a:gd name="connsiteX373" fmla="*/ 0 w 3024845"/>
                <a:gd name="connsiteY373" fmla="*/ 397767 h 834218"/>
                <a:gd name="connsiteX374" fmla="*/ 20267 w 3024845"/>
                <a:gd name="connsiteY374" fmla="*/ 397767 h 834218"/>
                <a:gd name="connsiteX375" fmla="*/ 20774 w 3024845"/>
                <a:gd name="connsiteY375" fmla="*/ 396686 h 834218"/>
                <a:gd name="connsiteX376" fmla="*/ 24320 w 3024845"/>
                <a:gd name="connsiteY376" fmla="*/ 389120 h 834218"/>
                <a:gd name="connsiteX377" fmla="*/ 26094 w 3024845"/>
                <a:gd name="connsiteY377" fmla="*/ 389390 h 834218"/>
                <a:gd name="connsiteX378" fmla="*/ 38507 w 3024845"/>
                <a:gd name="connsiteY378" fmla="*/ 391281 h 834218"/>
                <a:gd name="connsiteX379" fmla="*/ 39014 w 3024845"/>
                <a:gd name="connsiteY379" fmla="*/ 392633 h 834218"/>
                <a:gd name="connsiteX380" fmla="*/ 42560 w 3024845"/>
                <a:gd name="connsiteY380" fmla="*/ 402090 h 834218"/>
                <a:gd name="connsiteX381" fmla="*/ 68907 w 3024845"/>
                <a:gd name="connsiteY381" fmla="*/ 404252 h 834218"/>
                <a:gd name="connsiteX382" fmla="*/ 68907 w 3024845"/>
                <a:gd name="connsiteY382" fmla="*/ 281031 h 834218"/>
                <a:gd name="connsiteX383" fmla="*/ 70934 w 3024845"/>
                <a:gd name="connsiteY383" fmla="*/ 281031 h 834218"/>
                <a:gd name="connsiteX384" fmla="*/ 85121 w 3024845"/>
                <a:gd name="connsiteY384" fmla="*/ 281031 h 834218"/>
                <a:gd name="connsiteX385" fmla="*/ 85121 w 3024845"/>
                <a:gd name="connsiteY385" fmla="*/ 144839 h 834218"/>
                <a:gd name="connsiteX386" fmla="*/ 86894 w 3024845"/>
                <a:gd name="connsiteY386" fmla="*/ 144839 h 834218"/>
                <a:gd name="connsiteX387" fmla="*/ 99308 w 3024845"/>
                <a:gd name="connsiteY387" fmla="*/ 144839 h 834218"/>
                <a:gd name="connsiteX388" fmla="*/ 99308 w 3024845"/>
                <a:gd name="connsiteY388" fmla="*/ 30265 h 834218"/>
                <a:gd name="connsiteX389" fmla="*/ 103361 w 3024845"/>
                <a:gd name="connsiteY389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144839 h 834218"/>
                <a:gd name="connsiteX5" fmla="*/ 223189 w 3024845"/>
                <a:gd name="connsiteY5" fmla="*/ 144839 h 834218"/>
                <a:gd name="connsiteX6" fmla="*/ 239150 w 3024845"/>
                <a:gd name="connsiteY6" fmla="*/ 144839 h 834218"/>
                <a:gd name="connsiteX7" fmla="*/ 239150 w 3024845"/>
                <a:gd name="connsiteY7" fmla="*/ 285354 h 834218"/>
                <a:gd name="connsiteX8" fmla="*/ 240670 w 3024845"/>
                <a:gd name="connsiteY8" fmla="*/ 285084 h 834218"/>
                <a:gd name="connsiteX9" fmla="*/ 251310 w 3024845"/>
                <a:gd name="connsiteY9" fmla="*/ 283193 h 834218"/>
                <a:gd name="connsiteX10" fmla="*/ 249283 w 3024845"/>
                <a:gd name="connsiteY10" fmla="*/ 371825 h 834218"/>
                <a:gd name="connsiteX11" fmla="*/ 250803 w 3024845"/>
                <a:gd name="connsiteY11" fmla="*/ 372096 h 834218"/>
                <a:gd name="connsiteX12" fmla="*/ 261443 w 3024845"/>
                <a:gd name="connsiteY12" fmla="*/ 373987 h 834218"/>
                <a:gd name="connsiteX13" fmla="*/ 261696 w 3024845"/>
                <a:gd name="connsiteY13" fmla="*/ 374798 h 834218"/>
                <a:gd name="connsiteX14" fmla="*/ 263470 w 3024845"/>
                <a:gd name="connsiteY14" fmla="*/ 380473 h 834218"/>
                <a:gd name="connsiteX15" fmla="*/ 264230 w 3024845"/>
                <a:gd name="connsiteY15" fmla="*/ 378041 h 834218"/>
                <a:gd name="connsiteX16" fmla="*/ 269550 w 3024845"/>
                <a:gd name="connsiteY16" fmla="*/ 361017 h 834218"/>
                <a:gd name="connsiteX17" fmla="*/ 271323 w 3024845"/>
                <a:gd name="connsiteY17" fmla="*/ 361017 h 834218"/>
                <a:gd name="connsiteX18" fmla="*/ 283737 w 3024845"/>
                <a:gd name="connsiteY18" fmla="*/ 361017 h 834218"/>
                <a:gd name="connsiteX19" fmla="*/ 283737 w 3024845"/>
                <a:gd name="connsiteY19" fmla="*/ 393443 h 834218"/>
                <a:gd name="connsiteX20" fmla="*/ 284750 w 3024845"/>
                <a:gd name="connsiteY20" fmla="*/ 393984 h 834218"/>
                <a:gd name="connsiteX21" fmla="*/ 291844 w 3024845"/>
                <a:gd name="connsiteY21" fmla="*/ 397767 h 834218"/>
                <a:gd name="connsiteX22" fmla="*/ 291844 w 3024845"/>
                <a:gd name="connsiteY22" fmla="*/ 399118 h 834218"/>
                <a:gd name="connsiteX23" fmla="*/ 291844 w 3024845"/>
                <a:gd name="connsiteY23" fmla="*/ 408576 h 834218"/>
                <a:gd name="connsiteX24" fmla="*/ 336431 w 3024845"/>
                <a:gd name="connsiteY24" fmla="*/ 408576 h 834218"/>
                <a:gd name="connsiteX25" fmla="*/ 336431 w 3024845"/>
                <a:gd name="connsiteY25" fmla="*/ 409657 h 834218"/>
                <a:gd name="connsiteX26" fmla="*/ 336431 w 3024845"/>
                <a:gd name="connsiteY26" fmla="*/ 417223 h 834218"/>
                <a:gd name="connsiteX27" fmla="*/ 338457 w 3024845"/>
                <a:gd name="connsiteY27" fmla="*/ 417223 h 834218"/>
                <a:gd name="connsiteX28" fmla="*/ 352644 w 3024845"/>
                <a:gd name="connsiteY28" fmla="*/ 417223 h 834218"/>
                <a:gd name="connsiteX29" fmla="*/ 352644 w 3024845"/>
                <a:gd name="connsiteY29" fmla="*/ 386958 h 834218"/>
                <a:gd name="connsiteX30" fmla="*/ 397231 w 3024845"/>
                <a:gd name="connsiteY30" fmla="*/ 386958 h 834218"/>
                <a:gd name="connsiteX31" fmla="*/ 397231 w 3024845"/>
                <a:gd name="connsiteY31" fmla="*/ 385607 h 834218"/>
                <a:gd name="connsiteX32" fmla="*/ 397231 w 3024845"/>
                <a:gd name="connsiteY32" fmla="*/ 376149 h 834218"/>
                <a:gd name="connsiteX33" fmla="*/ 398245 w 3024845"/>
                <a:gd name="connsiteY33" fmla="*/ 376149 h 834218"/>
                <a:gd name="connsiteX34" fmla="*/ 405338 w 3024845"/>
                <a:gd name="connsiteY34" fmla="*/ 376149 h 834218"/>
                <a:gd name="connsiteX35" fmla="*/ 405338 w 3024845"/>
                <a:gd name="connsiteY35" fmla="*/ 374258 h 834218"/>
                <a:gd name="connsiteX36" fmla="*/ 405338 w 3024845"/>
                <a:gd name="connsiteY36" fmla="*/ 361017 h 834218"/>
                <a:gd name="connsiteX37" fmla="*/ 406098 w 3024845"/>
                <a:gd name="connsiteY37" fmla="*/ 361017 h 834218"/>
                <a:gd name="connsiteX38" fmla="*/ 411418 w 3024845"/>
                <a:gd name="connsiteY38" fmla="*/ 361017 h 834218"/>
                <a:gd name="connsiteX39" fmla="*/ 411418 w 3024845"/>
                <a:gd name="connsiteY39" fmla="*/ 359936 h 834218"/>
                <a:gd name="connsiteX40" fmla="*/ 411418 w 3024845"/>
                <a:gd name="connsiteY40" fmla="*/ 352369 h 834218"/>
                <a:gd name="connsiteX41" fmla="*/ 413445 w 3024845"/>
                <a:gd name="connsiteY41" fmla="*/ 352369 h 834218"/>
                <a:gd name="connsiteX42" fmla="*/ 427632 w 3024845"/>
                <a:gd name="connsiteY42" fmla="*/ 352369 h 834218"/>
                <a:gd name="connsiteX43" fmla="*/ 427632 w 3024845"/>
                <a:gd name="connsiteY43" fmla="*/ 353450 h 834218"/>
                <a:gd name="connsiteX44" fmla="*/ 427632 w 3024845"/>
                <a:gd name="connsiteY44" fmla="*/ 361017 h 834218"/>
                <a:gd name="connsiteX45" fmla="*/ 449925 w 3024845"/>
                <a:gd name="connsiteY45" fmla="*/ 361017 h 834218"/>
                <a:gd name="connsiteX46" fmla="*/ 449925 w 3024845"/>
                <a:gd name="connsiteY46" fmla="*/ 359125 h 834218"/>
                <a:gd name="connsiteX47" fmla="*/ 449925 w 3024845"/>
                <a:gd name="connsiteY47" fmla="*/ 345884 h 834218"/>
                <a:gd name="connsiteX48" fmla="*/ 451699 w 3024845"/>
                <a:gd name="connsiteY48" fmla="*/ 345884 h 834218"/>
                <a:gd name="connsiteX49" fmla="*/ 464112 w 3024845"/>
                <a:gd name="connsiteY49" fmla="*/ 345884 h 834218"/>
                <a:gd name="connsiteX50" fmla="*/ 464112 w 3024845"/>
                <a:gd name="connsiteY50" fmla="*/ 369664 h 834218"/>
                <a:gd name="connsiteX51" fmla="*/ 465126 w 3024845"/>
                <a:gd name="connsiteY51" fmla="*/ 369664 h 834218"/>
                <a:gd name="connsiteX52" fmla="*/ 472219 w 3024845"/>
                <a:gd name="connsiteY52" fmla="*/ 369664 h 834218"/>
                <a:gd name="connsiteX53" fmla="*/ 472219 w 3024845"/>
                <a:gd name="connsiteY53" fmla="*/ 368583 h 834218"/>
                <a:gd name="connsiteX54" fmla="*/ 472219 w 3024845"/>
                <a:gd name="connsiteY54" fmla="*/ 361017 h 834218"/>
                <a:gd name="connsiteX55" fmla="*/ 473992 w 3024845"/>
                <a:gd name="connsiteY55" fmla="*/ 361017 h 834218"/>
                <a:gd name="connsiteX56" fmla="*/ 486406 w 3024845"/>
                <a:gd name="connsiteY56" fmla="*/ 361017 h 834218"/>
                <a:gd name="connsiteX57" fmla="*/ 486406 w 3024845"/>
                <a:gd name="connsiteY57" fmla="*/ 386958 h 834218"/>
                <a:gd name="connsiteX58" fmla="*/ 488433 w 3024845"/>
                <a:gd name="connsiteY58" fmla="*/ 386958 h 834218"/>
                <a:gd name="connsiteX59" fmla="*/ 502619 w 3024845"/>
                <a:gd name="connsiteY59" fmla="*/ 386958 h 834218"/>
                <a:gd name="connsiteX60" fmla="*/ 502619 w 3024845"/>
                <a:gd name="connsiteY60" fmla="*/ 388579 h 834218"/>
                <a:gd name="connsiteX61" fmla="*/ 502619 w 3024845"/>
                <a:gd name="connsiteY61" fmla="*/ 399929 h 834218"/>
                <a:gd name="connsiteX62" fmla="*/ 503379 w 3024845"/>
                <a:gd name="connsiteY62" fmla="*/ 399929 h 834218"/>
                <a:gd name="connsiteX63" fmla="*/ 508700 w 3024845"/>
                <a:gd name="connsiteY63" fmla="*/ 399929 h 834218"/>
                <a:gd name="connsiteX64" fmla="*/ 508700 w 3024845"/>
                <a:gd name="connsiteY64" fmla="*/ 399118 h 834218"/>
                <a:gd name="connsiteX65" fmla="*/ 508700 w 3024845"/>
                <a:gd name="connsiteY65" fmla="*/ 393443 h 834218"/>
                <a:gd name="connsiteX66" fmla="*/ 539100 w 3024845"/>
                <a:gd name="connsiteY66" fmla="*/ 393443 h 834218"/>
                <a:gd name="connsiteX67" fmla="*/ 539100 w 3024845"/>
                <a:gd name="connsiteY67" fmla="*/ 417223 h 834218"/>
                <a:gd name="connsiteX68" fmla="*/ 540113 w 3024845"/>
                <a:gd name="connsiteY68" fmla="*/ 417223 h 834218"/>
                <a:gd name="connsiteX69" fmla="*/ 547207 w 3024845"/>
                <a:gd name="connsiteY69" fmla="*/ 417223 h 834218"/>
                <a:gd name="connsiteX70" fmla="*/ 547207 w 3024845"/>
                <a:gd name="connsiteY70" fmla="*/ 418304 h 834218"/>
                <a:gd name="connsiteX71" fmla="*/ 547207 w 3024845"/>
                <a:gd name="connsiteY71" fmla="*/ 425870 h 834218"/>
                <a:gd name="connsiteX72" fmla="*/ 547967 w 3024845"/>
                <a:gd name="connsiteY72" fmla="*/ 425870 h 834218"/>
                <a:gd name="connsiteX73" fmla="*/ 553287 w 3024845"/>
                <a:gd name="connsiteY73" fmla="*/ 425870 h 834218"/>
                <a:gd name="connsiteX74" fmla="*/ 553287 w 3024845"/>
                <a:gd name="connsiteY74" fmla="*/ 423708 h 834218"/>
                <a:gd name="connsiteX75" fmla="*/ 553287 w 3024845"/>
                <a:gd name="connsiteY75" fmla="*/ 408576 h 834218"/>
                <a:gd name="connsiteX76" fmla="*/ 554300 w 3024845"/>
                <a:gd name="connsiteY76" fmla="*/ 408576 h 834218"/>
                <a:gd name="connsiteX77" fmla="*/ 561394 w 3024845"/>
                <a:gd name="connsiteY77" fmla="*/ 408576 h 834218"/>
                <a:gd name="connsiteX78" fmla="*/ 561394 w 3024845"/>
                <a:gd name="connsiteY78" fmla="*/ 409657 h 834218"/>
                <a:gd name="connsiteX79" fmla="*/ 561394 w 3024845"/>
                <a:gd name="connsiteY79" fmla="*/ 417223 h 834218"/>
                <a:gd name="connsiteX80" fmla="*/ 566714 w 3024845"/>
                <a:gd name="connsiteY80" fmla="*/ 415230 h 834218"/>
                <a:gd name="connsiteX81" fmla="*/ 567474 w 3024845"/>
                <a:gd name="connsiteY81" fmla="*/ 414250 h 834218"/>
                <a:gd name="connsiteX82" fmla="*/ 567474 w 3024845"/>
                <a:gd name="connsiteY82" fmla="*/ 408576 h 834218"/>
                <a:gd name="connsiteX83" fmla="*/ 605981 w 3024845"/>
                <a:gd name="connsiteY83" fmla="*/ 408576 h 834218"/>
                <a:gd name="connsiteX84" fmla="*/ 605981 w 3024845"/>
                <a:gd name="connsiteY84" fmla="*/ 432355 h 834218"/>
                <a:gd name="connsiteX85" fmla="*/ 608007 w 3024845"/>
                <a:gd name="connsiteY85" fmla="*/ 432355 h 834218"/>
                <a:gd name="connsiteX86" fmla="*/ 622194 w 3024845"/>
                <a:gd name="connsiteY86" fmla="*/ 432355 h 834218"/>
                <a:gd name="connsiteX87" fmla="*/ 622194 w 3024845"/>
                <a:gd name="connsiteY87" fmla="*/ 433436 h 834218"/>
                <a:gd name="connsiteX88" fmla="*/ 622194 w 3024845"/>
                <a:gd name="connsiteY88" fmla="*/ 441002 h 834218"/>
                <a:gd name="connsiteX89" fmla="*/ 623968 w 3024845"/>
                <a:gd name="connsiteY89" fmla="*/ 441002 h 834218"/>
                <a:gd name="connsiteX90" fmla="*/ 636381 w 3024845"/>
                <a:gd name="connsiteY90" fmla="*/ 441002 h 834218"/>
                <a:gd name="connsiteX91" fmla="*/ 636381 w 3024845"/>
                <a:gd name="connsiteY91" fmla="*/ 417223 h 834218"/>
                <a:gd name="connsiteX92" fmla="*/ 637394 w 3024845"/>
                <a:gd name="connsiteY92" fmla="*/ 417223 h 834218"/>
                <a:gd name="connsiteX93" fmla="*/ 644488 w 3024845"/>
                <a:gd name="connsiteY93" fmla="*/ 417223 h 834218"/>
                <a:gd name="connsiteX94" fmla="*/ 644488 w 3024845"/>
                <a:gd name="connsiteY94" fmla="*/ 384796 h 834218"/>
                <a:gd name="connsiteX95" fmla="*/ 645501 w 3024845"/>
                <a:gd name="connsiteY95" fmla="*/ 384796 h 834218"/>
                <a:gd name="connsiteX96" fmla="*/ 652595 w 3024845"/>
                <a:gd name="connsiteY96" fmla="*/ 384796 h 834218"/>
                <a:gd name="connsiteX97" fmla="*/ 652595 w 3024845"/>
                <a:gd name="connsiteY97" fmla="*/ 382905 h 834218"/>
                <a:gd name="connsiteX98" fmla="*/ 652595 w 3024845"/>
                <a:gd name="connsiteY98" fmla="*/ 369664 h 834218"/>
                <a:gd name="connsiteX99" fmla="*/ 651328 w 3024845"/>
                <a:gd name="connsiteY99" fmla="*/ 368042 h 834218"/>
                <a:gd name="connsiteX100" fmla="*/ 656648 w 3024845"/>
                <a:gd name="connsiteY100" fmla="*/ 356693 h 834218"/>
                <a:gd name="connsiteX101" fmla="*/ 664755 w 3024845"/>
                <a:gd name="connsiteY101" fmla="*/ 384796 h 834218"/>
                <a:gd name="connsiteX102" fmla="*/ 665515 w 3024845"/>
                <a:gd name="connsiteY102" fmla="*/ 384796 h 834218"/>
                <a:gd name="connsiteX103" fmla="*/ 670835 w 3024845"/>
                <a:gd name="connsiteY103" fmla="*/ 384796 h 834218"/>
                <a:gd name="connsiteX104" fmla="*/ 670835 w 3024845"/>
                <a:gd name="connsiteY104" fmla="*/ 278869 h 834218"/>
                <a:gd name="connsiteX105" fmla="*/ 672355 w 3024845"/>
                <a:gd name="connsiteY105" fmla="*/ 278869 h 834218"/>
                <a:gd name="connsiteX106" fmla="*/ 682995 w 3024845"/>
                <a:gd name="connsiteY106" fmla="*/ 278869 h 834218"/>
                <a:gd name="connsiteX107" fmla="*/ 682995 w 3024845"/>
                <a:gd name="connsiteY107" fmla="*/ 231310 h 834218"/>
                <a:gd name="connsiteX108" fmla="*/ 709342 w 3024845"/>
                <a:gd name="connsiteY108" fmla="*/ 231310 h 834218"/>
                <a:gd name="connsiteX109" fmla="*/ 709342 w 3024845"/>
                <a:gd name="connsiteY109" fmla="*/ 209692 h 834218"/>
                <a:gd name="connsiteX110" fmla="*/ 743796 w 3024845"/>
                <a:gd name="connsiteY110" fmla="*/ 209692 h 834218"/>
                <a:gd name="connsiteX111" fmla="*/ 743796 w 3024845"/>
                <a:gd name="connsiteY111" fmla="*/ 212124 h 834218"/>
                <a:gd name="connsiteX112" fmla="*/ 743796 w 3024845"/>
                <a:gd name="connsiteY112" fmla="*/ 229148 h 834218"/>
                <a:gd name="connsiteX113" fmla="*/ 746076 w 3024845"/>
                <a:gd name="connsiteY113" fmla="*/ 229148 h 834218"/>
                <a:gd name="connsiteX114" fmla="*/ 762036 w 3024845"/>
                <a:gd name="connsiteY114" fmla="*/ 229148 h 834218"/>
                <a:gd name="connsiteX115" fmla="*/ 762036 w 3024845"/>
                <a:gd name="connsiteY115" fmla="*/ 276707 h 834218"/>
                <a:gd name="connsiteX116" fmla="*/ 763049 w 3024845"/>
                <a:gd name="connsiteY116" fmla="*/ 276707 h 834218"/>
                <a:gd name="connsiteX117" fmla="*/ 770143 w 3024845"/>
                <a:gd name="connsiteY117" fmla="*/ 276707 h 834218"/>
                <a:gd name="connsiteX118" fmla="*/ 784330 w 3024845"/>
                <a:gd name="connsiteY118" fmla="*/ 281031 h 834218"/>
                <a:gd name="connsiteX119" fmla="*/ 784330 w 3024845"/>
                <a:gd name="connsiteY119" fmla="*/ 319943 h 834218"/>
                <a:gd name="connsiteX120" fmla="*/ 785343 w 3024845"/>
                <a:gd name="connsiteY120" fmla="*/ 319943 h 834218"/>
                <a:gd name="connsiteX121" fmla="*/ 792436 w 3024845"/>
                <a:gd name="connsiteY121" fmla="*/ 319943 h 834218"/>
                <a:gd name="connsiteX122" fmla="*/ 792436 w 3024845"/>
                <a:gd name="connsiteY122" fmla="*/ 321564 h 834218"/>
                <a:gd name="connsiteX123" fmla="*/ 792436 w 3024845"/>
                <a:gd name="connsiteY123" fmla="*/ 332913 h 834218"/>
                <a:gd name="connsiteX124" fmla="*/ 794463 w 3024845"/>
                <a:gd name="connsiteY124" fmla="*/ 332913 h 834218"/>
                <a:gd name="connsiteX125" fmla="*/ 808650 w 3024845"/>
                <a:gd name="connsiteY125" fmla="*/ 332913 h 834218"/>
                <a:gd name="connsiteX126" fmla="*/ 814730 w 3024845"/>
                <a:gd name="connsiteY126" fmla="*/ 339399 h 834218"/>
                <a:gd name="connsiteX127" fmla="*/ 814730 w 3024845"/>
                <a:gd name="connsiteY127" fmla="*/ 361017 h 834218"/>
                <a:gd name="connsiteX128" fmla="*/ 817010 w 3024845"/>
                <a:gd name="connsiteY128" fmla="*/ 361017 h 834218"/>
                <a:gd name="connsiteX129" fmla="*/ 832970 w 3024845"/>
                <a:gd name="connsiteY129" fmla="*/ 361017 h 834218"/>
                <a:gd name="connsiteX130" fmla="*/ 832970 w 3024845"/>
                <a:gd name="connsiteY130" fmla="*/ 362097 h 834218"/>
                <a:gd name="connsiteX131" fmla="*/ 832970 w 3024845"/>
                <a:gd name="connsiteY131" fmla="*/ 369664 h 834218"/>
                <a:gd name="connsiteX132" fmla="*/ 834237 w 3024845"/>
                <a:gd name="connsiteY132" fmla="*/ 369664 h 834218"/>
                <a:gd name="connsiteX133" fmla="*/ 843104 w 3024845"/>
                <a:gd name="connsiteY133" fmla="*/ 369664 h 834218"/>
                <a:gd name="connsiteX134" fmla="*/ 843104 w 3024845"/>
                <a:gd name="connsiteY134" fmla="*/ 371825 h 834218"/>
                <a:gd name="connsiteX135" fmla="*/ 843104 w 3024845"/>
                <a:gd name="connsiteY135" fmla="*/ 386958 h 834218"/>
                <a:gd name="connsiteX136" fmla="*/ 847157 w 3024845"/>
                <a:gd name="connsiteY136" fmla="*/ 385066 h 834218"/>
                <a:gd name="connsiteX137" fmla="*/ 847157 w 3024845"/>
                <a:gd name="connsiteY137" fmla="*/ 371825 h 834218"/>
                <a:gd name="connsiteX138" fmla="*/ 848170 w 3024845"/>
                <a:gd name="connsiteY138" fmla="*/ 371825 h 834218"/>
                <a:gd name="connsiteX139" fmla="*/ 855264 w 3024845"/>
                <a:gd name="connsiteY139" fmla="*/ 371825 h 834218"/>
                <a:gd name="connsiteX140" fmla="*/ 855264 w 3024845"/>
                <a:gd name="connsiteY140" fmla="*/ 373447 h 834218"/>
                <a:gd name="connsiteX141" fmla="*/ 855264 w 3024845"/>
                <a:gd name="connsiteY141" fmla="*/ 384796 h 834218"/>
                <a:gd name="connsiteX142" fmla="*/ 856024 w 3024845"/>
                <a:gd name="connsiteY142" fmla="*/ 384796 h 834218"/>
                <a:gd name="connsiteX143" fmla="*/ 861344 w 3024845"/>
                <a:gd name="connsiteY143" fmla="*/ 384796 h 834218"/>
                <a:gd name="connsiteX144" fmla="*/ 909984 w 3024845"/>
                <a:gd name="connsiteY144" fmla="*/ 380473 h 834218"/>
                <a:gd name="connsiteX145" fmla="*/ 909984 w 3024845"/>
                <a:gd name="connsiteY145" fmla="*/ 381824 h 834218"/>
                <a:gd name="connsiteX146" fmla="*/ 909984 w 3024845"/>
                <a:gd name="connsiteY146" fmla="*/ 391281 h 834218"/>
                <a:gd name="connsiteX147" fmla="*/ 910744 w 3024845"/>
                <a:gd name="connsiteY147" fmla="*/ 391281 h 834218"/>
                <a:gd name="connsiteX148" fmla="*/ 916065 w 3024845"/>
                <a:gd name="connsiteY148" fmla="*/ 391281 h 834218"/>
                <a:gd name="connsiteX149" fmla="*/ 916065 w 3024845"/>
                <a:gd name="connsiteY149" fmla="*/ 393443 h 834218"/>
                <a:gd name="connsiteX150" fmla="*/ 916065 w 3024845"/>
                <a:gd name="connsiteY150" fmla="*/ 408576 h 834218"/>
                <a:gd name="connsiteX151" fmla="*/ 918091 w 3024845"/>
                <a:gd name="connsiteY151" fmla="*/ 407225 h 834218"/>
                <a:gd name="connsiteX152" fmla="*/ 932278 w 3024845"/>
                <a:gd name="connsiteY152" fmla="*/ 397767 h 834218"/>
                <a:gd name="connsiteX153" fmla="*/ 938358 w 3024845"/>
                <a:gd name="connsiteY153" fmla="*/ 356693 h 834218"/>
                <a:gd name="connsiteX154" fmla="*/ 939118 w 3024845"/>
                <a:gd name="connsiteY154" fmla="*/ 356423 h 834218"/>
                <a:gd name="connsiteX155" fmla="*/ 944438 w 3024845"/>
                <a:gd name="connsiteY155" fmla="*/ 354531 h 834218"/>
                <a:gd name="connsiteX156" fmla="*/ 946465 w 3024845"/>
                <a:gd name="connsiteY156" fmla="*/ 285354 h 834218"/>
                <a:gd name="connsiteX157" fmla="*/ 948492 w 3024845"/>
                <a:gd name="connsiteY157" fmla="*/ 354531 h 834218"/>
                <a:gd name="connsiteX158" fmla="*/ 949252 w 3024845"/>
                <a:gd name="connsiteY158" fmla="*/ 354801 h 834218"/>
                <a:gd name="connsiteX159" fmla="*/ 954572 w 3024845"/>
                <a:gd name="connsiteY159" fmla="*/ 356693 h 834218"/>
                <a:gd name="connsiteX160" fmla="*/ 954572 w 3024845"/>
                <a:gd name="connsiteY160" fmla="*/ 270222 h 834218"/>
                <a:gd name="connsiteX161" fmla="*/ 958625 w 3024845"/>
                <a:gd name="connsiteY161" fmla="*/ 237795 h 834218"/>
                <a:gd name="connsiteX162" fmla="*/ 997132 w 3024845"/>
                <a:gd name="connsiteY162" fmla="*/ 237795 h 834218"/>
                <a:gd name="connsiteX163" fmla="*/ 997132 w 3024845"/>
                <a:gd name="connsiteY163" fmla="*/ 270222 h 834218"/>
                <a:gd name="connsiteX164" fmla="*/ 997892 w 3024845"/>
                <a:gd name="connsiteY164" fmla="*/ 270222 h 834218"/>
                <a:gd name="connsiteX165" fmla="*/ 1003212 w 3024845"/>
                <a:gd name="connsiteY165" fmla="*/ 270222 h 834218"/>
                <a:gd name="connsiteX166" fmla="*/ 1003212 w 3024845"/>
                <a:gd name="connsiteY166" fmla="*/ 188074 h 834218"/>
                <a:gd name="connsiteX167" fmla="*/ 1004986 w 3024845"/>
                <a:gd name="connsiteY167" fmla="*/ 188074 h 834218"/>
                <a:gd name="connsiteX168" fmla="*/ 1017399 w 3024845"/>
                <a:gd name="connsiteY168" fmla="*/ 188074 h 834218"/>
                <a:gd name="connsiteX169" fmla="*/ 1017399 w 3024845"/>
                <a:gd name="connsiteY169" fmla="*/ 186183 h 834218"/>
                <a:gd name="connsiteX170" fmla="*/ 1017399 w 3024845"/>
                <a:gd name="connsiteY170" fmla="*/ 172942 h 834218"/>
                <a:gd name="connsiteX171" fmla="*/ 1039693 w 3024845"/>
                <a:gd name="connsiteY171" fmla="*/ 172942 h 834218"/>
                <a:gd name="connsiteX172" fmla="*/ 1039693 w 3024845"/>
                <a:gd name="connsiteY172" fmla="*/ 171861 h 834218"/>
                <a:gd name="connsiteX173" fmla="*/ 1039693 w 3024845"/>
                <a:gd name="connsiteY173" fmla="*/ 164295 h 834218"/>
                <a:gd name="connsiteX174" fmla="*/ 1041466 w 3024845"/>
                <a:gd name="connsiteY174" fmla="*/ 164295 h 834218"/>
                <a:gd name="connsiteX175" fmla="*/ 1053880 w 3024845"/>
                <a:gd name="connsiteY175" fmla="*/ 164295 h 834218"/>
                <a:gd name="connsiteX176" fmla="*/ 1053880 w 3024845"/>
                <a:gd name="connsiteY176" fmla="*/ 165376 h 834218"/>
                <a:gd name="connsiteX177" fmla="*/ 1053880 w 3024845"/>
                <a:gd name="connsiteY177" fmla="*/ 172942 h 834218"/>
                <a:gd name="connsiteX178" fmla="*/ 1054640 w 3024845"/>
                <a:gd name="connsiteY178" fmla="*/ 172942 h 834218"/>
                <a:gd name="connsiteX179" fmla="*/ 1059960 w 3024845"/>
                <a:gd name="connsiteY179" fmla="*/ 172942 h 834218"/>
                <a:gd name="connsiteX180" fmla="*/ 1070093 w 3024845"/>
                <a:gd name="connsiteY180" fmla="*/ 168618 h 834218"/>
                <a:gd name="connsiteX181" fmla="*/ 1074146 w 3024845"/>
                <a:gd name="connsiteY181" fmla="*/ 171861 h 834218"/>
                <a:gd name="connsiteX182" fmla="*/ 1074146 w 3024845"/>
                <a:gd name="connsiteY182" fmla="*/ 164295 h 834218"/>
                <a:gd name="connsiteX183" fmla="*/ 1076426 w 3024845"/>
                <a:gd name="connsiteY183" fmla="*/ 164295 h 834218"/>
                <a:gd name="connsiteX184" fmla="*/ 1092387 w 3024845"/>
                <a:gd name="connsiteY184" fmla="*/ 164295 h 834218"/>
                <a:gd name="connsiteX185" fmla="*/ 1092387 w 3024845"/>
                <a:gd name="connsiteY185" fmla="*/ 165376 h 834218"/>
                <a:gd name="connsiteX186" fmla="*/ 1092387 w 3024845"/>
                <a:gd name="connsiteY186" fmla="*/ 172942 h 834218"/>
                <a:gd name="connsiteX187" fmla="*/ 1122787 w 3024845"/>
                <a:gd name="connsiteY187" fmla="*/ 172942 h 834218"/>
                <a:gd name="connsiteX188" fmla="*/ 1122787 w 3024845"/>
                <a:gd name="connsiteY188" fmla="*/ 174563 h 834218"/>
                <a:gd name="connsiteX189" fmla="*/ 1122787 w 3024845"/>
                <a:gd name="connsiteY189" fmla="*/ 185913 h 834218"/>
                <a:gd name="connsiteX190" fmla="*/ 1149134 w 3024845"/>
                <a:gd name="connsiteY190" fmla="*/ 185913 h 834218"/>
                <a:gd name="connsiteX191" fmla="*/ 1149134 w 3024845"/>
                <a:gd name="connsiteY191" fmla="*/ 216177 h 834218"/>
                <a:gd name="connsiteX192" fmla="*/ 1149894 w 3024845"/>
                <a:gd name="connsiteY192" fmla="*/ 216177 h 834218"/>
                <a:gd name="connsiteX193" fmla="*/ 1155214 w 3024845"/>
                <a:gd name="connsiteY193" fmla="*/ 216177 h 834218"/>
                <a:gd name="connsiteX194" fmla="*/ 1155214 w 3024845"/>
                <a:gd name="connsiteY194" fmla="*/ 217258 h 834218"/>
                <a:gd name="connsiteX195" fmla="*/ 1155214 w 3024845"/>
                <a:gd name="connsiteY195" fmla="*/ 224825 h 834218"/>
                <a:gd name="connsiteX196" fmla="*/ 1159268 w 3024845"/>
                <a:gd name="connsiteY196" fmla="*/ 255089 h 834218"/>
                <a:gd name="connsiteX197" fmla="*/ 1160028 w 3024845"/>
                <a:gd name="connsiteY197" fmla="*/ 255089 h 834218"/>
                <a:gd name="connsiteX198" fmla="*/ 1165348 w 3024845"/>
                <a:gd name="connsiteY198" fmla="*/ 255089 h 834218"/>
                <a:gd name="connsiteX199" fmla="*/ 1165348 w 3024845"/>
                <a:gd name="connsiteY199" fmla="*/ 255900 h 834218"/>
                <a:gd name="connsiteX200" fmla="*/ 1165348 w 3024845"/>
                <a:gd name="connsiteY200" fmla="*/ 261575 h 834218"/>
                <a:gd name="connsiteX201" fmla="*/ 1166361 w 3024845"/>
                <a:gd name="connsiteY201" fmla="*/ 261575 h 834218"/>
                <a:gd name="connsiteX202" fmla="*/ 1173454 w 3024845"/>
                <a:gd name="connsiteY202" fmla="*/ 261575 h 834218"/>
                <a:gd name="connsiteX203" fmla="*/ 1173454 w 3024845"/>
                <a:gd name="connsiteY203" fmla="*/ 291840 h 834218"/>
                <a:gd name="connsiteX204" fmla="*/ 1175481 w 3024845"/>
                <a:gd name="connsiteY204" fmla="*/ 291840 h 834218"/>
                <a:gd name="connsiteX205" fmla="*/ 1189668 w 3024845"/>
                <a:gd name="connsiteY205" fmla="*/ 291840 h 834218"/>
                <a:gd name="connsiteX206" fmla="*/ 1189668 w 3024845"/>
                <a:gd name="connsiteY206" fmla="*/ 315619 h 834218"/>
                <a:gd name="connsiteX207" fmla="*/ 1191695 w 3024845"/>
                <a:gd name="connsiteY207" fmla="*/ 317240 h 834218"/>
                <a:gd name="connsiteX208" fmla="*/ 1191695 w 3024845"/>
                <a:gd name="connsiteY208" fmla="*/ 328590 h 834218"/>
                <a:gd name="connsiteX209" fmla="*/ 1192455 w 3024845"/>
                <a:gd name="connsiteY209" fmla="*/ 328590 h 834218"/>
                <a:gd name="connsiteX210" fmla="*/ 1197775 w 3024845"/>
                <a:gd name="connsiteY210" fmla="*/ 328590 h 834218"/>
                <a:gd name="connsiteX211" fmla="*/ 1197775 w 3024845"/>
                <a:gd name="connsiteY211" fmla="*/ 352369 h 834218"/>
                <a:gd name="connsiteX212" fmla="*/ 1199041 w 3024845"/>
                <a:gd name="connsiteY212" fmla="*/ 352369 h 834218"/>
                <a:gd name="connsiteX213" fmla="*/ 1207908 w 3024845"/>
                <a:gd name="connsiteY213" fmla="*/ 352369 h 834218"/>
                <a:gd name="connsiteX214" fmla="*/ 1209935 w 3024845"/>
                <a:gd name="connsiteY214" fmla="*/ 356423 h 834218"/>
                <a:gd name="connsiteX215" fmla="*/ 1209935 w 3024845"/>
                <a:gd name="connsiteY215" fmla="*/ 369664 h 834218"/>
                <a:gd name="connsiteX216" fmla="*/ 1211455 w 3024845"/>
                <a:gd name="connsiteY216" fmla="*/ 367772 h 834218"/>
                <a:gd name="connsiteX217" fmla="*/ 1222095 w 3024845"/>
                <a:gd name="connsiteY217" fmla="*/ 354531 h 834218"/>
                <a:gd name="connsiteX218" fmla="*/ 1250469 w 3024845"/>
                <a:gd name="connsiteY218" fmla="*/ 354531 h 834218"/>
                <a:gd name="connsiteX219" fmla="*/ 1250469 w 3024845"/>
                <a:gd name="connsiteY219" fmla="*/ 441002 h 834218"/>
                <a:gd name="connsiteX220" fmla="*/ 1251229 w 3024845"/>
                <a:gd name="connsiteY220" fmla="*/ 441002 h 834218"/>
                <a:gd name="connsiteX221" fmla="*/ 1256549 w 3024845"/>
                <a:gd name="connsiteY221" fmla="*/ 441002 h 834218"/>
                <a:gd name="connsiteX222" fmla="*/ 1257309 w 3024845"/>
                <a:gd name="connsiteY222" fmla="*/ 439651 h 834218"/>
                <a:gd name="connsiteX223" fmla="*/ 1262629 w 3024845"/>
                <a:gd name="connsiteY223" fmla="*/ 430193 h 834218"/>
                <a:gd name="connsiteX224" fmla="*/ 1262629 w 3024845"/>
                <a:gd name="connsiteY224" fmla="*/ 432085 h 834218"/>
                <a:gd name="connsiteX225" fmla="*/ 1262629 w 3024845"/>
                <a:gd name="connsiteY225" fmla="*/ 445326 h 834218"/>
                <a:gd name="connsiteX226" fmla="*/ 1266682 w 3024845"/>
                <a:gd name="connsiteY226" fmla="*/ 399929 h 834218"/>
                <a:gd name="connsiteX227" fmla="*/ 1267442 w 3024845"/>
                <a:gd name="connsiteY227" fmla="*/ 399929 h 834218"/>
                <a:gd name="connsiteX228" fmla="*/ 1272762 w 3024845"/>
                <a:gd name="connsiteY228" fmla="*/ 399929 h 834218"/>
                <a:gd name="connsiteX229" fmla="*/ 1272762 w 3024845"/>
                <a:gd name="connsiteY229" fmla="*/ 335075 h 834218"/>
                <a:gd name="connsiteX230" fmla="*/ 1273776 w 3024845"/>
                <a:gd name="connsiteY230" fmla="*/ 335075 h 834218"/>
                <a:gd name="connsiteX231" fmla="*/ 1280869 w 3024845"/>
                <a:gd name="connsiteY231" fmla="*/ 335075 h 834218"/>
                <a:gd name="connsiteX232" fmla="*/ 1293029 w 3024845"/>
                <a:gd name="connsiteY232" fmla="*/ 291840 h 834218"/>
                <a:gd name="connsiteX233" fmla="*/ 1294296 w 3024845"/>
                <a:gd name="connsiteY233" fmla="*/ 291840 h 834218"/>
                <a:gd name="connsiteX234" fmla="*/ 1303163 w 3024845"/>
                <a:gd name="connsiteY234" fmla="*/ 291840 h 834218"/>
                <a:gd name="connsiteX235" fmla="*/ 1313296 w 3024845"/>
                <a:gd name="connsiteY235" fmla="*/ 335075 h 834218"/>
                <a:gd name="connsiteX236" fmla="*/ 1314309 w 3024845"/>
                <a:gd name="connsiteY236" fmla="*/ 335075 h 834218"/>
                <a:gd name="connsiteX237" fmla="*/ 1321403 w 3024845"/>
                <a:gd name="connsiteY237" fmla="*/ 335075 h 834218"/>
                <a:gd name="connsiteX238" fmla="*/ 1321403 w 3024845"/>
                <a:gd name="connsiteY238" fmla="*/ 373987 h 834218"/>
                <a:gd name="connsiteX239" fmla="*/ 1323176 w 3024845"/>
                <a:gd name="connsiteY239" fmla="*/ 373987 h 834218"/>
                <a:gd name="connsiteX240" fmla="*/ 1335590 w 3024845"/>
                <a:gd name="connsiteY240" fmla="*/ 373987 h 834218"/>
                <a:gd name="connsiteX241" fmla="*/ 1335590 w 3024845"/>
                <a:gd name="connsiteY241" fmla="*/ 376149 h 834218"/>
                <a:gd name="connsiteX242" fmla="*/ 1335590 w 3024845"/>
                <a:gd name="connsiteY242" fmla="*/ 391281 h 834218"/>
                <a:gd name="connsiteX243" fmla="*/ 1339643 w 3024845"/>
                <a:gd name="connsiteY243" fmla="*/ 389120 h 834218"/>
                <a:gd name="connsiteX244" fmla="*/ 1339643 w 3024845"/>
                <a:gd name="connsiteY244" fmla="*/ 373987 h 834218"/>
                <a:gd name="connsiteX245" fmla="*/ 1341163 w 3024845"/>
                <a:gd name="connsiteY245" fmla="*/ 373987 h 834218"/>
                <a:gd name="connsiteX246" fmla="*/ 1351803 w 3024845"/>
                <a:gd name="connsiteY246" fmla="*/ 373987 h 834218"/>
                <a:gd name="connsiteX247" fmla="*/ 1351803 w 3024845"/>
                <a:gd name="connsiteY247" fmla="*/ 375608 h 834218"/>
                <a:gd name="connsiteX248" fmla="*/ 1351803 w 3024845"/>
                <a:gd name="connsiteY248" fmla="*/ 386958 h 834218"/>
                <a:gd name="connsiteX249" fmla="*/ 1382204 w 3024845"/>
                <a:gd name="connsiteY249" fmla="*/ 386958 h 834218"/>
                <a:gd name="connsiteX250" fmla="*/ 1382204 w 3024845"/>
                <a:gd name="connsiteY250" fmla="*/ 350208 h 834218"/>
                <a:gd name="connsiteX251" fmla="*/ 1383470 w 3024845"/>
                <a:gd name="connsiteY251" fmla="*/ 350208 h 834218"/>
                <a:gd name="connsiteX252" fmla="*/ 1392337 w 3024845"/>
                <a:gd name="connsiteY252" fmla="*/ 350208 h 834218"/>
                <a:gd name="connsiteX253" fmla="*/ 1392337 w 3024845"/>
                <a:gd name="connsiteY253" fmla="*/ 371825 h 834218"/>
                <a:gd name="connsiteX254" fmla="*/ 1394364 w 3024845"/>
                <a:gd name="connsiteY254" fmla="*/ 339399 h 834218"/>
                <a:gd name="connsiteX255" fmla="*/ 1416657 w 3024845"/>
                <a:gd name="connsiteY255" fmla="*/ 339399 h 834218"/>
                <a:gd name="connsiteX256" fmla="*/ 1416657 w 3024845"/>
                <a:gd name="connsiteY256" fmla="*/ 337777 h 834218"/>
                <a:gd name="connsiteX257" fmla="*/ 1416657 w 3024845"/>
                <a:gd name="connsiteY257" fmla="*/ 326428 h 834218"/>
                <a:gd name="connsiteX258" fmla="*/ 1417417 w 3024845"/>
                <a:gd name="connsiteY258" fmla="*/ 326428 h 834218"/>
                <a:gd name="connsiteX259" fmla="*/ 1422737 w 3024845"/>
                <a:gd name="connsiteY259" fmla="*/ 326428 h 834218"/>
                <a:gd name="connsiteX260" fmla="*/ 1422737 w 3024845"/>
                <a:gd name="connsiteY260" fmla="*/ 324537 h 834218"/>
                <a:gd name="connsiteX261" fmla="*/ 1422737 w 3024845"/>
                <a:gd name="connsiteY261" fmla="*/ 311296 h 834218"/>
                <a:gd name="connsiteX262" fmla="*/ 1426791 w 3024845"/>
                <a:gd name="connsiteY262" fmla="*/ 317781 h 834218"/>
                <a:gd name="connsiteX263" fmla="*/ 1429071 w 3024845"/>
                <a:gd name="connsiteY263" fmla="*/ 317781 h 834218"/>
                <a:gd name="connsiteX264" fmla="*/ 1445031 w 3024845"/>
                <a:gd name="connsiteY264" fmla="*/ 317781 h 834218"/>
                <a:gd name="connsiteX265" fmla="*/ 1445031 w 3024845"/>
                <a:gd name="connsiteY265" fmla="*/ 316970 h 834218"/>
                <a:gd name="connsiteX266" fmla="*/ 1445031 w 3024845"/>
                <a:gd name="connsiteY266" fmla="*/ 311296 h 834218"/>
                <a:gd name="connsiteX267" fmla="*/ 1445791 w 3024845"/>
                <a:gd name="connsiteY267" fmla="*/ 311296 h 834218"/>
                <a:gd name="connsiteX268" fmla="*/ 1451111 w 3024845"/>
                <a:gd name="connsiteY268" fmla="*/ 311296 h 834218"/>
                <a:gd name="connsiteX269" fmla="*/ 1451111 w 3024845"/>
                <a:gd name="connsiteY269" fmla="*/ 312647 h 834218"/>
                <a:gd name="connsiteX270" fmla="*/ 1451111 w 3024845"/>
                <a:gd name="connsiteY270" fmla="*/ 322105 h 834218"/>
                <a:gd name="connsiteX271" fmla="*/ 1489618 w 3024845"/>
                <a:gd name="connsiteY271" fmla="*/ 322105 h 834218"/>
                <a:gd name="connsiteX272" fmla="*/ 1489618 w 3024845"/>
                <a:gd name="connsiteY272" fmla="*/ 460458 h 834218"/>
                <a:gd name="connsiteX273" fmla="*/ 1491138 w 3024845"/>
                <a:gd name="connsiteY273" fmla="*/ 460458 h 834218"/>
                <a:gd name="connsiteX274" fmla="*/ 1501778 w 3024845"/>
                <a:gd name="connsiteY274" fmla="*/ 460458 h 834218"/>
                <a:gd name="connsiteX275" fmla="*/ 1501778 w 3024845"/>
                <a:gd name="connsiteY275" fmla="*/ 447488 h 834218"/>
                <a:gd name="connsiteX276" fmla="*/ 1505832 w 3024845"/>
                <a:gd name="connsiteY276" fmla="*/ 447488 h 834218"/>
                <a:gd name="connsiteX277" fmla="*/ 1505832 w 3024845"/>
                <a:gd name="connsiteY277" fmla="*/ 460458 h 834218"/>
                <a:gd name="connsiteX278" fmla="*/ 1536232 w 3024845"/>
                <a:gd name="connsiteY278" fmla="*/ 460458 h 834218"/>
                <a:gd name="connsiteX279" fmla="*/ 1536232 w 3024845"/>
                <a:gd name="connsiteY279" fmla="*/ 430193 h 834218"/>
                <a:gd name="connsiteX280" fmla="*/ 1548392 w 3024845"/>
                <a:gd name="connsiteY280" fmla="*/ 430193 h 834218"/>
                <a:gd name="connsiteX281" fmla="*/ 1560552 w 3024845"/>
                <a:gd name="connsiteY281" fmla="*/ 428032 h 834218"/>
                <a:gd name="connsiteX282" fmla="*/ 1564606 w 3024845"/>
                <a:gd name="connsiteY282" fmla="*/ 430193 h 834218"/>
                <a:gd name="connsiteX283" fmla="*/ 1574739 w 3024845"/>
                <a:gd name="connsiteY283" fmla="*/ 430193 h 834218"/>
                <a:gd name="connsiteX284" fmla="*/ 1574739 w 3024845"/>
                <a:gd name="connsiteY284" fmla="*/ 460458 h 834218"/>
                <a:gd name="connsiteX285" fmla="*/ 1582846 w 3024845"/>
                <a:gd name="connsiteY285" fmla="*/ 460458 h 834218"/>
                <a:gd name="connsiteX286" fmla="*/ 1582846 w 3024845"/>
                <a:gd name="connsiteY286" fmla="*/ 477753 h 834218"/>
                <a:gd name="connsiteX287" fmla="*/ 1592182 w 3024845"/>
                <a:gd name="connsiteY287" fmla="*/ 478658 h 834218"/>
                <a:gd name="connsiteX288" fmla="*/ 1605140 w 3024845"/>
                <a:gd name="connsiteY288" fmla="*/ 478658 h 834218"/>
                <a:gd name="connsiteX289" fmla="*/ 1605140 w 3024845"/>
                <a:gd name="connsiteY289" fmla="*/ 462620 h 834218"/>
                <a:gd name="connsiteX290" fmla="*/ 1673096 w 3024845"/>
                <a:gd name="connsiteY290" fmla="*/ 462620 h 834218"/>
                <a:gd name="connsiteX291" fmla="*/ 1673096 w 3024845"/>
                <a:gd name="connsiteY291" fmla="*/ 377367 h 834218"/>
                <a:gd name="connsiteX292" fmla="*/ 1745104 w 3024845"/>
                <a:gd name="connsiteY292" fmla="*/ 377367 h 834218"/>
                <a:gd name="connsiteX293" fmla="*/ 1745104 w 3024845"/>
                <a:gd name="connsiteY293" fmla="*/ 456135 h 834218"/>
                <a:gd name="connsiteX294" fmla="*/ 1747008 w 3024845"/>
                <a:gd name="connsiteY294" fmla="*/ 456135 h 834218"/>
                <a:gd name="connsiteX295" fmla="*/ 1748250 w 3024845"/>
                <a:gd name="connsiteY295" fmla="*/ 478658 h 834218"/>
                <a:gd name="connsiteX296" fmla="*/ 1757926 w 3024845"/>
                <a:gd name="connsiteY296" fmla="*/ 478658 h 834218"/>
                <a:gd name="connsiteX297" fmla="*/ 1759168 w 3024845"/>
                <a:gd name="connsiteY297" fmla="*/ 456135 h 834218"/>
                <a:gd name="connsiteX298" fmla="*/ 1765248 w 3024845"/>
                <a:gd name="connsiteY298" fmla="*/ 456135 h 834218"/>
                <a:gd name="connsiteX299" fmla="*/ 1766490 w 3024845"/>
                <a:gd name="connsiteY299" fmla="*/ 478658 h 834218"/>
                <a:gd name="connsiteX300" fmla="*/ 1817112 w 3024845"/>
                <a:gd name="connsiteY300" fmla="*/ 478658 h 834218"/>
                <a:gd name="connsiteX301" fmla="*/ 1817112 w 3024845"/>
                <a:gd name="connsiteY301" fmla="*/ 315630 h 834218"/>
                <a:gd name="connsiteX302" fmla="*/ 2014439 w 3024845"/>
                <a:gd name="connsiteY302" fmla="*/ 315630 h 834218"/>
                <a:gd name="connsiteX303" fmla="*/ 2014439 w 3024845"/>
                <a:gd name="connsiteY303" fmla="*/ 478658 h 834218"/>
                <a:gd name="connsiteX304" fmla="*/ 2033136 w 3024845"/>
                <a:gd name="connsiteY304" fmla="*/ 478658 h 834218"/>
                <a:gd name="connsiteX305" fmla="*/ 2033136 w 3024845"/>
                <a:gd name="connsiteY305" fmla="*/ 395965 h 834218"/>
                <a:gd name="connsiteX306" fmla="*/ 2128256 w 3024845"/>
                <a:gd name="connsiteY306" fmla="*/ 395965 h 834218"/>
                <a:gd name="connsiteX307" fmla="*/ 2180720 w 3024845"/>
                <a:gd name="connsiteY307" fmla="*/ 330752 h 834218"/>
                <a:gd name="connsiteX308" fmla="*/ 2245574 w 3024845"/>
                <a:gd name="connsiteY308" fmla="*/ 330752 h 834218"/>
                <a:gd name="connsiteX309" fmla="*/ 2245574 w 3024845"/>
                <a:gd name="connsiteY309" fmla="*/ 406414 h 834218"/>
                <a:gd name="connsiteX310" fmla="*/ 2253681 w 3024845"/>
                <a:gd name="connsiteY310" fmla="*/ 406414 h 834218"/>
                <a:gd name="connsiteX311" fmla="*/ 2255708 w 3024845"/>
                <a:gd name="connsiteY311" fmla="*/ 399929 h 834218"/>
                <a:gd name="connsiteX312" fmla="*/ 2261788 w 3024845"/>
                <a:gd name="connsiteY312" fmla="*/ 399929 h 834218"/>
                <a:gd name="connsiteX313" fmla="*/ 2263815 w 3024845"/>
                <a:gd name="connsiteY313" fmla="*/ 408576 h 834218"/>
                <a:gd name="connsiteX314" fmla="*/ 2275975 w 3024845"/>
                <a:gd name="connsiteY314" fmla="*/ 408576 h 834218"/>
                <a:gd name="connsiteX315" fmla="*/ 2275975 w 3024845"/>
                <a:gd name="connsiteY315" fmla="*/ 402090 h 834218"/>
                <a:gd name="connsiteX316" fmla="*/ 2298268 w 3024845"/>
                <a:gd name="connsiteY316" fmla="*/ 402090 h 834218"/>
                <a:gd name="connsiteX317" fmla="*/ 2298268 w 3024845"/>
                <a:gd name="connsiteY317" fmla="*/ 408576 h 834218"/>
                <a:gd name="connsiteX318" fmla="*/ 2318535 w 3024845"/>
                <a:gd name="connsiteY318" fmla="*/ 408576 h 834218"/>
                <a:gd name="connsiteX319" fmla="*/ 2318535 w 3024845"/>
                <a:gd name="connsiteY319" fmla="*/ 453973 h 834218"/>
                <a:gd name="connsiteX320" fmla="*/ 2332722 w 3024845"/>
                <a:gd name="connsiteY320" fmla="*/ 453973 h 834218"/>
                <a:gd name="connsiteX321" fmla="*/ 2332722 w 3024845"/>
                <a:gd name="connsiteY321" fmla="*/ 441002 h 834218"/>
                <a:gd name="connsiteX322" fmla="*/ 2348936 w 3024845"/>
                <a:gd name="connsiteY322" fmla="*/ 441002 h 834218"/>
                <a:gd name="connsiteX323" fmla="*/ 2348936 w 3024845"/>
                <a:gd name="connsiteY323" fmla="*/ 261575 h 834218"/>
                <a:gd name="connsiteX324" fmla="*/ 2355016 w 3024845"/>
                <a:gd name="connsiteY324" fmla="*/ 255089 h 834218"/>
                <a:gd name="connsiteX325" fmla="*/ 2427977 w 3024845"/>
                <a:gd name="connsiteY325" fmla="*/ 255089 h 834218"/>
                <a:gd name="connsiteX326" fmla="*/ 2427977 w 3024845"/>
                <a:gd name="connsiteY326" fmla="*/ 263737 h 834218"/>
                <a:gd name="connsiteX327" fmla="*/ 2438110 w 3024845"/>
                <a:gd name="connsiteY327" fmla="*/ 263737 h 834218"/>
                <a:gd name="connsiteX328" fmla="*/ 2438110 w 3024845"/>
                <a:gd name="connsiteY328" fmla="*/ 378311 h 834218"/>
                <a:gd name="connsiteX329" fmla="*/ 2460404 w 3024845"/>
                <a:gd name="connsiteY329" fmla="*/ 378311 h 834218"/>
                <a:gd name="connsiteX330" fmla="*/ 2460404 w 3024845"/>
                <a:gd name="connsiteY330" fmla="*/ 311296 h 834218"/>
                <a:gd name="connsiteX331" fmla="*/ 2486751 w 3024845"/>
                <a:gd name="connsiteY331" fmla="*/ 311296 h 834218"/>
                <a:gd name="connsiteX332" fmla="*/ 2490804 w 3024845"/>
                <a:gd name="connsiteY332" fmla="*/ 306972 h 834218"/>
                <a:gd name="connsiteX333" fmla="*/ 2498911 w 3024845"/>
                <a:gd name="connsiteY333" fmla="*/ 306972 h 834218"/>
                <a:gd name="connsiteX334" fmla="*/ 2502964 w 3024845"/>
                <a:gd name="connsiteY334" fmla="*/ 311296 h 834218"/>
                <a:gd name="connsiteX335" fmla="*/ 2525258 w 3024845"/>
                <a:gd name="connsiteY335" fmla="*/ 311296 h 834218"/>
                <a:gd name="connsiteX336" fmla="*/ 2525258 w 3024845"/>
                <a:gd name="connsiteY336" fmla="*/ 194560 h 834218"/>
                <a:gd name="connsiteX337" fmla="*/ 2582005 w 3024845"/>
                <a:gd name="connsiteY337" fmla="*/ 183751 h 834218"/>
                <a:gd name="connsiteX338" fmla="*/ 2582005 w 3024845"/>
                <a:gd name="connsiteY338" fmla="*/ 184832 h 834218"/>
                <a:gd name="connsiteX339" fmla="*/ 2582005 w 3024845"/>
                <a:gd name="connsiteY339" fmla="*/ 192398 h 834218"/>
                <a:gd name="connsiteX340" fmla="*/ 2608352 w 3024845"/>
                <a:gd name="connsiteY340" fmla="*/ 192398 h 834218"/>
                <a:gd name="connsiteX341" fmla="*/ 2608352 w 3024845"/>
                <a:gd name="connsiteY341" fmla="*/ 447488 h 834218"/>
                <a:gd name="connsiteX342" fmla="*/ 2630646 w 3024845"/>
                <a:gd name="connsiteY342" fmla="*/ 447488 h 834218"/>
                <a:gd name="connsiteX343" fmla="*/ 2630646 w 3024845"/>
                <a:gd name="connsiteY343" fmla="*/ 443164 h 834218"/>
                <a:gd name="connsiteX344" fmla="*/ 2642806 w 3024845"/>
                <a:gd name="connsiteY344" fmla="*/ 443164 h 834218"/>
                <a:gd name="connsiteX345" fmla="*/ 2642806 w 3024845"/>
                <a:gd name="connsiteY345" fmla="*/ 447488 h 834218"/>
                <a:gd name="connsiteX346" fmla="*/ 2667126 w 3024845"/>
                <a:gd name="connsiteY346" fmla="*/ 447488 h 834218"/>
                <a:gd name="connsiteX347" fmla="*/ 2667126 w 3024845"/>
                <a:gd name="connsiteY347" fmla="*/ 434517 h 834218"/>
                <a:gd name="connsiteX348" fmla="*/ 2695500 w 3024845"/>
                <a:gd name="connsiteY348" fmla="*/ 434517 h 834218"/>
                <a:gd name="connsiteX349" fmla="*/ 2707660 w 3024845"/>
                <a:gd name="connsiteY349" fmla="*/ 430193 h 834218"/>
                <a:gd name="connsiteX350" fmla="*/ 2727927 w 3024845"/>
                <a:gd name="connsiteY350" fmla="*/ 434517 h 834218"/>
                <a:gd name="connsiteX351" fmla="*/ 2727927 w 3024845"/>
                <a:gd name="connsiteY351" fmla="*/ 417223 h 834218"/>
                <a:gd name="connsiteX352" fmla="*/ 2736034 w 3024845"/>
                <a:gd name="connsiteY352" fmla="*/ 417223 h 834218"/>
                <a:gd name="connsiteX353" fmla="*/ 2736034 w 3024845"/>
                <a:gd name="connsiteY353" fmla="*/ 404252 h 834218"/>
                <a:gd name="connsiteX354" fmla="*/ 2792781 w 3024845"/>
                <a:gd name="connsiteY354" fmla="*/ 404252 h 834218"/>
                <a:gd name="connsiteX355" fmla="*/ 2792781 w 3024845"/>
                <a:gd name="connsiteY355" fmla="*/ 373987 h 834218"/>
                <a:gd name="connsiteX356" fmla="*/ 2811021 w 3024845"/>
                <a:gd name="connsiteY356" fmla="*/ 373987 h 834218"/>
                <a:gd name="connsiteX357" fmla="*/ 2811021 w 3024845"/>
                <a:gd name="connsiteY357" fmla="*/ 367502 h 834218"/>
                <a:gd name="connsiteX358" fmla="*/ 2823181 w 3024845"/>
                <a:gd name="connsiteY358" fmla="*/ 367502 h 834218"/>
                <a:gd name="connsiteX359" fmla="*/ 2823181 w 3024845"/>
                <a:gd name="connsiteY359" fmla="*/ 373987 h 834218"/>
                <a:gd name="connsiteX360" fmla="*/ 2839395 w 3024845"/>
                <a:gd name="connsiteY360" fmla="*/ 373987 h 834218"/>
                <a:gd name="connsiteX361" fmla="*/ 2839395 w 3024845"/>
                <a:gd name="connsiteY361" fmla="*/ 423708 h 834218"/>
                <a:gd name="connsiteX362" fmla="*/ 2871822 w 3024845"/>
                <a:gd name="connsiteY362" fmla="*/ 423708 h 834218"/>
                <a:gd name="connsiteX363" fmla="*/ 2871822 w 3024845"/>
                <a:gd name="connsiteY363" fmla="*/ 397767 h 834218"/>
                <a:gd name="connsiteX364" fmla="*/ 2910329 w 3024845"/>
                <a:gd name="connsiteY364" fmla="*/ 397767 h 834218"/>
                <a:gd name="connsiteX365" fmla="*/ 2910329 w 3024845"/>
                <a:gd name="connsiteY365" fmla="*/ 367502 h 834218"/>
                <a:gd name="connsiteX366" fmla="*/ 2958970 w 3024845"/>
                <a:gd name="connsiteY366" fmla="*/ 367502 h 834218"/>
                <a:gd name="connsiteX367" fmla="*/ 2958970 w 3024845"/>
                <a:gd name="connsiteY367" fmla="*/ 478658 h 834218"/>
                <a:gd name="connsiteX368" fmla="*/ 2958970 w 3024845"/>
                <a:gd name="connsiteY368" fmla="*/ 492437 h 834218"/>
                <a:gd name="connsiteX369" fmla="*/ 3024845 w 3024845"/>
                <a:gd name="connsiteY369" fmla="*/ 492437 h 834218"/>
                <a:gd name="connsiteX370" fmla="*/ 3024845 w 3024845"/>
                <a:gd name="connsiteY370" fmla="*/ 834218 h 834218"/>
                <a:gd name="connsiteX371" fmla="*/ 2054 w 3024845"/>
                <a:gd name="connsiteY371" fmla="*/ 831885 h 834218"/>
                <a:gd name="connsiteX372" fmla="*/ 0 w 3024845"/>
                <a:gd name="connsiteY372" fmla="*/ 397767 h 834218"/>
                <a:gd name="connsiteX373" fmla="*/ 20267 w 3024845"/>
                <a:gd name="connsiteY373" fmla="*/ 397767 h 834218"/>
                <a:gd name="connsiteX374" fmla="*/ 20774 w 3024845"/>
                <a:gd name="connsiteY374" fmla="*/ 396686 h 834218"/>
                <a:gd name="connsiteX375" fmla="*/ 24320 w 3024845"/>
                <a:gd name="connsiteY375" fmla="*/ 389120 h 834218"/>
                <a:gd name="connsiteX376" fmla="*/ 26094 w 3024845"/>
                <a:gd name="connsiteY376" fmla="*/ 389390 h 834218"/>
                <a:gd name="connsiteX377" fmla="*/ 38507 w 3024845"/>
                <a:gd name="connsiteY377" fmla="*/ 391281 h 834218"/>
                <a:gd name="connsiteX378" fmla="*/ 39014 w 3024845"/>
                <a:gd name="connsiteY378" fmla="*/ 392633 h 834218"/>
                <a:gd name="connsiteX379" fmla="*/ 42560 w 3024845"/>
                <a:gd name="connsiteY379" fmla="*/ 402090 h 834218"/>
                <a:gd name="connsiteX380" fmla="*/ 68907 w 3024845"/>
                <a:gd name="connsiteY380" fmla="*/ 404252 h 834218"/>
                <a:gd name="connsiteX381" fmla="*/ 68907 w 3024845"/>
                <a:gd name="connsiteY381" fmla="*/ 281031 h 834218"/>
                <a:gd name="connsiteX382" fmla="*/ 70934 w 3024845"/>
                <a:gd name="connsiteY382" fmla="*/ 281031 h 834218"/>
                <a:gd name="connsiteX383" fmla="*/ 85121 w 3024845"/>
                <a:gd name="connsiteY383" fmla="*/ 281031 h 834218"/>
                <a:gd name="connsiteX384" fmla="*/ 85121 w 3024845"/>
                <a:gd name="connsiteY384" fmla="*/ 144839 h 834218"/>
                <a:gd name="connsiteX385" fmla="*/ 86894 w 3024845"/>
                <a:gd name="connsiteY385" fmla="*/ 144839 h 834218"/>
                <a:gd name="connsiteX386" fmla="*/ 99308 w 3024845"/>
                <a:gd name="connsiteY386" fmla="*/ 144839 h 834218"/>
                <a:gd name="connsiteX387" fmla="*/ 99308 w 3024845"/>
                <a:gd name="connsiteY387" fmla="*/ 30265 h 834218"/>
                <a:gd name="connsiteX388" fmla="*/ 103361 w 3024845"/>
                <a:gd name="connsiteY388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20909 w 3024845"/>
                <a:gd name="connsiteY3" fmla="*/ 144839 h 834218"/>
                <a:gd name="connsiteX4" fmla="*/ 223189 w 3024845"/>
                <a:gd name="connsiteY4" fmla="*/ 144839 h 834218"/>
                <a:gd name="connsiteX5" fmla="*/ 239150 w 3024845"/>
                <a:gd name="connsiteY5" fmla="*/ 144839 h 834218"/>
                <a:gd name="connsiteX6" fmla="*/ 239150 w 3024845"/>
                <a:gd name="connsiteY6" fmla="*/ 285354 h 834218"/>
                <a:gd name="connsiteX7" fmla="*/ 240670 w 3024845"/>
                <a:gd name="connsiteY7" fmla="*/ 285084 h 834218"/>
                <a:gd name="connsiteX8" fmla="*/ 251310 w 3024845"/>
                <a:gd name="connsiteY8" fmla="*/ 283193 h 834218"/>
                <a:gd name="connsiteX9" fmla="*/ 249283 w 3024845"/>
                <a:gd name="connsiteY9" fmla="*/ 371825 h 834218"/>
                <a:gd name="connsiteX10" fmla="*/ 250803 w 3024845"/>
                <a:gd name="connsiteY10" fmla="*/ 372096 h 834218"/>
                <a:gd name="connsiteX11" fmla="*/ 261443 w 3024845"/>
                <a:gd name="connsiteY11" fmla="*/ 373987 h 834218"/>
                <a:gd name="connsiteX12" fmla="*/ 261696 w 3024845"/>
                <a:gd name="connsiteY12" fmla="*/ 374798 h 834218"/>
                <a:gd name="connsiteX13" fmla="*/ 263470 w 3024845"/>
                <a:gd name="connsiteY13" fmla="*/ 380473 h 834218"/>
                <a:gd name="connsiteX14" fmla="*/ 264230 w 3024845"/>
                <a:gd name="connsiteY14" fmla="*/ 378041 h 834218"/>
                <a:gd name="connsiteX15" fmla="*/ 269550 w 3024845"/>
                <a:gd name="connsiteY15" fmla="*/ 361017 h 834218"/>
                <a:gd name="connsiteX16" fmla="*/ 271323 w 3024845"/>
                <a:gd name="connsiteY16" fmla="*/ 361017 h 834218"/>
                <a:gd name="connsiteX17" fmla="*/ 283737 w 3024845"/>
                <a:gd name="connsiteY17" fmla="*/ 361017 h 834218"/>
                <a:gd name="connsiteX18" fmla="*/ 283737 w 3024845"/>
                <a:gd name="connsiteY18" fmla="*/ 393443 h 834218"/>
                <a:gd name="connsiteX19" fmla="*/ 284750 w 3024845"/>
                <a:gd name="connsiteY19" fmla="*/ 393984 h 834218"/>
                <a:gd name="connsiteX20" fmla="*/ 291844 w 3024845"/>
                <a:gd name="connsiteY20" fmla="*/ 397767 h 834218"/>
                <a:gd name="connsiteX21" fmla="*/ 291844 w 3024845"/>
                <a:gd name="connsiteY21" fmla="*/ 399118 h 834218"/>
                <a:gd name="connsiteX22" fmla="*/ 291844 w 3024845"/>
                <a:gd name="connsiteY22" fmla="*/ 408576 h 834218"/>
                <a:gd name="connsiteX23" fmla="*/ 336431 w 3024845"/>
                <a:gd name="connsiteY23" fmla="*/ 408576 h 834218"/>
                <a:gd name="connsiteX24" fmla="*/ 336431 w 3024845"/>
                <a:gd name="connsiteY24" fmla="*/ 409657 h 834218"/>
                <a:gd name="connsiteX25" fmla="*/ 336431 w 3024845"/>
                <a:gd name="connsiteY25" fmla="*/ 417223 h 834218"/>
                <a:gd name="connsiteX26" fmla="*/ 338457 w 3024845"/>
                <a:gd name="connsiteY26" fmla="*/ 417223 h 834218"/>
                <a:gd name="connsiteX27" fmla="*/ 352644 w 3024845"/>
                <a:gd name="connsiteY27" fmla="*/ 417223 h 834218"/>
                <a:gd name="connsiteX28" fmla="*/ 352644 w 3024845"/>
                <a:gd name="connsiteY28" fmla="*/ 386958 h 834218"/>
                <a:gd name="connsiteX29" fmla="*/ 397231 w 3024845"/>
                <a:gd name="connsiteY29" fmla="*/ 386958 h 834218"/>
                <a:gd name="connsiteX30" fmla="*/ 397231 w 3024845"/>
                <a:gd name="connsiteY30" fmla="*/ 385607 h 834218"/>
                <a:gd name="connsiteX31" fmla="*/ 397231 w 3024845"/>
                <a:gd name="connsiteY31" fmla="*/ 376149 h 834218"/>
                <a:gd name="connsiteX32" fmla="*/ 398245 w 3024845"/>
                <a:gd name="connsiteY32" fmla="*/ 376149 h 834218"/>
                <a:gd name="connsiteX33" fmla="*/ 405338 w 3024845"/>
                <a:gd name="connsiteY33" fmla="*/ 376149 h 834218"/>
                <a:gd name="connsiteX34" fmla="*/ 405338 w 3024845"/>
                <a:gd name="connsiteY34" fmla="*/ 374258 h 834218"/>
                <a:gd name="connsiteX35" fmla="*/ 405338 w 3024845"/>
                <a:gd name="connsiteY35" fmla="*/ 361017 h 834218"/>
                <a:gd name="connsiteX36" fmla="*/ 406098 w 3024845"/>
                <a:gd name="connsiteY36" fmla="*/ 361017 h 834218"/>
                <a:gd name="connsiteX37" fmla="*/ 411418 w 3024845"/>
                <a:gd name="connsiteY37" fmla="*/ 361017 h 834218"/>
                <a:gd name="connsiteX38" fmla="*/ 411418 w 3024845"/>
                <a:gd name="connsiteY38" fmla="*/ 359936 h 834218"/>
                <a:gd name="connsiteX39" fmla="*/ 411418 w 3024845"/>
                <a:gd name="connsiteY39" fmla="*/ 352369 h 834218"/>
                <a:gd name="connsiteX40" fmla="*/ 413445 w 3024845"/>
                <a:gd name="connsiteY40" fmla="*/ 352369 h 834218"/>
                <a:gd name="connsiteX41" fmla="*/ 427632 w 3024845"/>
                <a:gd name="connsiteY41" fmla="*/ 352369 h 834218"/>
                <a:gd name="connsiteX42" fmla="*/ 427632 w 3024845"/>
                <a:gd name="connsiteY42" fmla="*/ 353450 h 834218"/>
                <a:gd name="connsiteX43" fmla="*/ 427632 w 3024845"/>
                <a:gd name="connsiteY43" fmla="*/ 361017 h 834218"/>
                <a:gd name="connsiteX44" fmla="*/ 449925 w 3024845"/>
                <a:gd name="connsiteY44" fmla="*/ 361017 h 834218"/>
                <a:gd name="connsiteX45" fmla="*/ 449925 w 3024845"/>
                <a:gd name="connsiteY45" fmla="*/ 359125 h 834218"/>
                <a:gd name="connsiteX46" fmla="*/ 449925 w 3024845"/>
                <a:gd name="connsiteY46" fmla="*/ 345884 h 834218"/>
                <a:gd name="connsiteX47" fmla="*/ 451699 w 3024845"/>
                <a:gd name="connsiteY47" fmla="*/ 345884 h 834218"/>
                <a:gd name="connsiteX48" fmla="*/ 464112 w 3024845"/>
                <a:gd name="connsiteY48" fmla="*/ 345884 h 834218"/>
                <a:gd name="connsiteX49" fmla="*/ 464112 w 3024845"/>
                <a:gd name="connsiteY49" fmla="*/ 369664 h 834218"/>
                <a:gd name="connsiteX50" fmla="*/ 465126 w 3024845"/>
                <a:gd name="connsiteY50" fmla="*/ 369664 h 834218"/>
                <a:gd name="connsiteX51" fmla="*/ 472219 w 3024845"/>
                <a:gd name="connsiteY51" fmla="*/ 369664 h 834218"/>
                <a:gd name="connsiteX52" fmla="*/ 472219 w 3024845"/>
                <a:gd name="connsiteY52" fmla="*/ 368583 h 834218"/>
                <a:gd name="connsiteX53" fmla="*/ 472219 w 3024845"/>
                <a:gd name="connsiteY53" fmla="*/ 361017 h 834218"/>
                <a:gd name="connsiteX54" fmla="*/ 473992 w 3024845"/>
                <a:gd name="connsiteY54" fmla="*/ 361017 h 834218"/>
                <a:gd name="connsiteX55" fmla="*/ 486406 w 3024845"/>
                <a:gd name="connsiteY55" fmla="*/ 361017 h 834218"/>
                <a:gd name="connsiteX56" fmla="*/ 486406 w 3024845"/>
                <a:gd name="connsiteY56" fmla="*/ 386958 h 834218"/>
                <a:gd name="connsiteX57" fmla="*/ 488433 w 3024845"/>
                <a:gd name="connsiteY57" fmla="*/ 386958 h 834218"/>
                <a:gd name="connsiteX58" fmla="*/ 502619 w 3024845"/>
                <a:gd name="connsiteY58" fmla="*/ 386958 h 834218"/>
                <a:gd name="connsiteX59" fmla="*/ 502619 w 3024845"/>
                <a:gd name="connsiteY59" fmla="*/ 388579 h 834218"/>
                <a:gd name="connsiteX60" fmla="*/ 502619 w 3024845"/>
                <a:gd name="connsiteY60" fmla="*/ 399929 h 834218"/>
                <a:gd name="connsiteX61" fmla="*/ 503379 w 3024845"/>
                <a:gd name="connsiteY61" fmla="*/ 399929 h 834218"/>
                <a:gd name="connsiteX62" fmla="*/ 508700 w 3024845"/>
                <a:gd name="connsiteY62" fmla="*/ 399929 h 834218"/>
                <a:gd name="connsiteX63" fmla="*/ 508700 w 3024845"/>
                <a:gd name="connsiteY63" fmla="*/ 399118 h 834218"/>
                <a:gd name="connsiteX64" fmla="*/ 508700 w 3024845"/>
                <a:gd name="connsiteY64" fmla="*/ 393443 h 834218"/>
                <a:gd name="connsiteX65" fmla="*/ 539100 w 3024845"/>
                <a:gd name="connsiteY65" fmla="*/ 393443 h 834218"/>
                <a:gd name="connsiteX66" fmla="*/ 539100 w 3024845"/>
                <a:gd name="connsiteY66" fmla="*/ 417223 h 834218"/>
                <a:gd name="connsiteX67" fmla="*/ 540113 w 3024845"/>
                <a:gd name="connsiteY67" fmla="*/ 417223 h 834218"/>
                <a:gd name="connsiteX68" fmla="*/ 547207 w 3024845"/>
                <a:gd name="connsiteY68" fmla="*/ 417223 h 834218"/>
                <a:gd name="connsiteX69" fmla="*/ 547207 w 3024845"/>
                <a:gd name="connsiteY69" fmla="*/ 418304 h 834218"/>
                <a:gd name="connsiteX70" fmla="*/ 547207 w 3024845"/>
                <a:gd name="connsiteY70" fmla="*/ 425870 h 834218"/>
                <a:gd name="connsiteX71" fmla="*/ 547967 w 3024845"/>
                <a:gd name="connsiteY71" fmla="*/ 425870 h 834218"/>
                <a:gd name="connsiteX72" fmla="*/ 553287 w 3024845"/>
                <a:gd name="connsiteY72" fmla="*/ 425870 h 834218"/>
                <a:gd name="connsiteX73" fmla="*/ 553287 w 3024845"/>
                <a:gd name="connsiteY73" fmla="*/ 423708 h 834218"/>
                <a:gd name="connsiteX74" fmla="*/ 553287 w 3024845"/>
                <a:gd name="connsiteY74" fmla="*/ 408576 h 834218"/>
                <a:gd name="connsiteX75" fmla="*/ 554300 w 3024845"/>
                <a:gd name="connsiteY75" fmla="*/ 408576 h 834218"/>
                <a:gd name="connsiteX76" fmla="*/ 561394 w 3024845"/>
                <a:gd name="connsiteY76" fmla="*/ 408576 h 834218"/>
                <a:gd name="connsiteX77" fmla="*/ 561394 w 3024845"/>
                <a:gd name="connsiteY77" fmla="*/ 409657 h 834218"/>
                <a:gd name="connsiteX78" fmla="*/ 561394 w 3024845"/>
                <a:gd name="connsiteY78" fmla="*/ 417223 h 834218"/>
                <a:gd name="connsiteX79" fmla="*/ 566714 w 3024845"/>
                <a:gd name="connsiteY79" fmla="*/ 415230 h 834218"/>
                <a:gd name="connsiteX80" fmla="*/ 567474 w 3024845"/>
                <a:gd name="connsiteY80" fmla="*/ 414250 h 834218"/>
                <a:gd name="connsiteX81" fmla="*/ 567474 w 3024845"/>
                <a:gd name="connsiteY81" fmla="*/ 408576 h 834218"/>
                <a:gd name="connsiteX82" fmla="*/ 605981 w 3024845"/>
                <a:gd name="connsiteY82" fmla="*/ 408576 h 834218"/>
                <a:gd name="connsiteX83" fmla="*/ 605981 w 3024845"/>
                <a:gd name="connsiteY83" fmla="*/ 432355 h 834218"/>
                <a:gd name="connsiteX84" fmla="*/ 608007 w 3024845"/>
                <a:gd name="connsiteY84" fmla="*/ 432355 h 834218"/>
                <a:gd name="connsiteX85" fmla="*/ 622194 w 3024845"/>
                <a:gd name="connsiteY85" fmla="*/ 432355 h 834218"/>
                <a:gd name="connsiteX86" fmla="*/ 622194 w 3024845"/>
                <a:gd name="connsiteY86" fmla="*/ 433436 h 834218"/>
                <a:gd name="connsiteX87" fmla="*/ 622194 w 3024845"/>
                <a:gd name="connsiteY87" fmla="*/ 441002 h 834218"/>
                <a:gd name="connsiteX88" fmla="*/ 623968 w 3024845"/>
                <a:gd name="connsiteY88" fmla="*/ 441002 h 834218"/>
                <a:gd name="connsiteX89" fmla="*/ 636381 w 3024845"/>
                <a:gd name="connsiteY89" fmla="*/ 441002 h 834218"/>
                <a:gd name="connsiteX90" fmla="*/ 636381 w 3024845"/>
                <a:gd name="connsiteY90" fmla="*/ 417223 h 834218"/>
                <a:gd name="connsiteX91" fmla="*/ 637394 w 3024845"/>
                <a:gd name="connsiteY91" fmla="*/ 417223 h 834218"/>
                <a:gd name="connsiteX92" fmla="*/ 644488 w 3024845"/>
                <a:gd name="connsiteY92" fmla="*/ 417223 h 834218"/>
                <a:gd name="connsiteX93" fmla="*/ 644488 w 3024845"/>
                <a:gd name="connsiteY93" fmla="*/ 384796 h 834218"/>
                <a:gd name="connsiteX94" fmla="*/ 645501 w 3024845"/>
                <a:gd name="connsiteY94" fmla="*/ 384796 h 834218"/>
                <a:gd name="connsiteX95" fmla="*/ 652595 w 3024845"/>
                <a:gd name="connsiteY95" fmla="*/ 384796 h 834218"/>
                <a:gd name="connsiteX96" fmla="*/ 652595 w 3024845"/>
                <a:gd name="connsiteY96" fmla="*/ 382905 h 834218"/>
                <a:gd name="connsiteX97" fmla="*/ 652595 w 3024845"/>
                <a:gd name="connsiteY97" fmla="*/ 369664 h 834218"/>
                <a:gd name="connsiteX98" fmla="*/ 651328 w 3024845"/>
                <a:gd name="connsiteY98" fmla="*/ 368042 h 834218"/>
                <a:gd name="connsiteX99" fmla="*/ 656648 w 3024845"/>
                <a:gd name="connsiteY99" fmla="*/ 356693 h 834218"/>
                <a:gd name="connsiteX100" fmla="*/ 664755 w 3024845"/>
                <a:gd name="connsiteY100" fmla="*/ 384796 h 834218"/>
                <a:gd name="connsiteX101" fmla="*/ 665515 w 3024845"/>
                <a:gd name="connsiteY101" fmla="*/ 384796 h 834218"/>
                <a:gd name="connsiteX102" fmla="*/ 670835 w 3024845"/>
                <a:gd name="connsiteY102" fmla="*/ 384796 h 834218"/>
                <a:gd name="connsiteX103" fmla="*/ 670835 w 3024845"/>
                <a:gd name="connsiteY103" fmla="*/ 278869 h 834218"/>
                <a:gd name="connsiteX104" fmla="*/ 672355 w 3024845"/>
                <a:gd name="connsiteY104" fmla="*/ 278869 h 834218"/>
                <a:gd name="connsiteX105" fmla="*/ 682995 w 3024845"/>
                <a:gd name="connsiteY105" fmla="*/ 278869 h 834218"/>
                <a:gd name="connsiteX106" fmla="*/ 682995 w 3024845"/>
                <a:gd name="connsiteY106" fmla="*/ 231310 h 834218"/>
                <a:gd name="connsiteX107" fmla="*/ 709342 w 3024845"/>
                <a:gd name="connsiteY107" fmla="*/ 231310 h 834218"/>
                <a:gd name="connsiteX108" fmla="*/ 709342 w 3024845"/>
                <a:gd name="connsiteY108" fmla="*/ 209692 h 834218"/>
                <a:gd name="connsiteX109" fmla="*/ 743796 w 3024845"/>
                <a:gd name="connsiteY109" fmla="*/ 209692 h 834218"/>
                <a:gd name="connsiteX110" fmla="*/ 743796 w 3024845"/>
                <a:gd name="connsiteY110" fmla="*/ 212124 h 834218"/>
                <a:gd name="connsiteX111" fmla="*/ 743796 w 3024845"/>
                <a:gd name="connsiteY111" fmla="*/ 229148 h 834218"/>
                <a:gd name="connsiteX112" fmla="*/ 746076 w 3024845"/>
                <a:gd name="connsiteY112" fmla="*/ 229148 h 834218"/>
                <a:gd name="connsiteX113" fmla="*/ 762036 w 3024845"/>
                <a:gd name="connsiteY113" fmla="*/ 229148 h 834218"/>
                <a:gd name="connsiteX114" fmla="*/ 762036 w 3024845"/>
                <a:gd name="connsiteY114" fmla="*/ 276707 h 834218"/>
                <a:gd name="connsiteX115" fmla="*/ 763049 w 3024845"/>
                <a:gd name="connsiteY115" fmla="*/ 276707 h 834218"/>
                <a:gd name="connsiteX116" fmla="*/ 770143 w 3024845"/>
                <a:gd name="connsiteY116" fmla="*/ 276707 h 834218"/>
                <a:gd name="connsiteX117" fmla="*/ 784330 w 3024845"/>
                <a:gd name="connsiteY117" fmla="*/ 281031 h 834218"/>
                <a:gd name="connsiteX118" fmla="*/ 784330 w 3024845"/>
                <a:gd name="connsiteY118" fmla="*/ 319943 h 834218"/>
                <a:gd name="connsiteX119" fmla="*/ 785343 w 3024845"/>
                <a:gd name="connsiteY119" fmla="*/ 319943 h 834218"/>
                <a:gd name="connsiteX120" fmla="*/ 792436 w 3024845"/>
                <a:gd name="connsiteY120" fmla="*/ 319943 h 834218"/>
                <a:gd name="connsiteX121" fmla="*/ 792436 w 3024845"/>
                <a:gd name="connsiteY121" fmla="*/ 321564 h 834218"/>
                <a:gd name="connsiteX122" fmla="*/ 792436 w 3024845"/>
                <a:gd name="connsiteY122" fmla="*/ 332913 h 834218"/>
                <a:gd name="connsiteX123" fmla="*/ 794463 w 3024845"/>
                <a:gd name="connsiteY123" fmla="*/ 332913 h 834218"/>
                <a:gd name="connsiteX124" fmla="*/ 808650 w 3024845"/>
                <a:gd name="connsiteY124" fmla="*/ 332913 h 834218"/>
                <a:gd name="connsiteX125" fmla="*/ 814730 w 3024845"/>
                <a:gd name="connsiteY125" fmla="*/ 339399 h 834218"/>
                <a:gd name="connsiteX126" fmla="*/ 814730 w 3024845"/>
                <a:gd name="connsiteY126" fmla="*/ 361017 h 834218"/>
                <a:gd name="connsiteX127" fmla="*/ 817010 w 3024845"/>
                <a:gd name="connsiteY127" fmla="*/ 361017 h 834218"/>
                <a:gd name="connsiteX128" fmla="*/ 832970 w 3024845"/>
                <a:gd name="connsiteY128" fmla="*/ 361017 h 834218"/>
                <a:gd name="connsiteX129" fmla="*/ 832970 w 3024845"/>
                <a:gd name="connsiteY129" fmla="*/ 362097 h 834218"/>
                <a:gd name="connsiteX130" fmla="*/ 832970 w 3024845"/>
                <a:gd name="connsiteY130" fmla="*/ 369664 h 834218"/>
                <a:gd name="connsiteX131" fmla="*/ 834237 w 3024845"/>
                <a:gd name="connsiteY131" fmla="*/ 369664 h 834218"/>
                <a:gd name="connsiteX132" fmla="*/ 843104 w 3024845"/>
                <a:gd name="connsiteY132" fmla="*/ 369664 h 834218"/>
                <a:gd name="connsiteX133" fmla="*/ 843104 w 3024845"/>
                <a:gd name="connsiteY133" fmla="*/ 371825 h 834218"/>
                <a:gd name="connsiteX134" fmla="*/ 843104 w 3024845"/>
                <a:gd name="connsiteY134" fmla="*/ 386958 h 834218"/>
                <a:gd name="connsiteX135" fmla="*/ 847157 w 3024845"/>
                <a:gd name="connsiteY135" fmla="*/ 385066 h 834218"/>
                <a:gd name="connsiteX136" fmla="*/ 847157 w 3024845"/>
                <a:gd name="connsiteY136" fmla="*/ 371825 h 834218"/>
                <a:gd name="connsiteX137" fmla="*/ 848170 w 3024845"/>
                <a:gd name="connsiteY137" fmla="*/ 371825 h 834218"/>
                <a:gd name="connsiteX138" fmla="*/ 855264 w 3024845"/>
                <a:gd name="connsiteY138" fmla="*/ 371825 h 834218"/>
                <a:gd name="connsiteX139" fmla="*/ 855264 w 3024845"/>
                <a:gd name="connsiteY139" fmla="*/ 373447 h 834218"/>
                <a:gd name="connsiteX140" fmla="*/ 855264 w 3024845"/>
                <a:gd name="connsiteY140" fmla="*/ 384796 h 834218"/>
                <a:gd name="connsiteX141" fmla="*/ 856024 w 3024845"/>
                <a:gd name="connsiteY141" fmla="*/ 384796 h 834218"/>
                <a:gd name="connsiteX142" fmla="*/ 861344 w 3024845"/>
                <a:gd name="connsiteY142" fmla="*/ 384796 h 834218"/>
                <a:gd name="connsiteX143" fmla="*/ 909984 w 3024845"/>
                <a:gd name="connsiteY143" fmla="*/ 380473 h 834218"/>
                <a:gd name="connsiteX144" fmla="*/ 909984 w 3024845"/>
                <a:gd name="connsiteY144" fmla="*/ 381824 h 834218"/>
                <a:gd name="connsiteX145" fmla="*/ 909984 w 3024845"/>
                <a:gd name="connsiteY145" fmla="*/ 391281 h 834218"/>
                <a:gd name="connsiteX146" fmla="*/ 910744 w 3024845"/>
                <a:gd name="connsiteY146" fmla="*/ 391281 h 834218"/>
                <a:gd name="connsiteX147" fmla="*/ 916065 w 3024845"/>
                <a:gd name="connsiteY147" fmla="*/ 391281 h 834218"/>
                <a:gd name="connsiteX148" fmla="*/ 916065 w 3024845"/>
                <a:gd name="connsiteY148" fmla="*/ 393443 h 834218"/>
                <a:gd name="connsiteX149" fmla="*/ 916065 w 3024845"/>
                <a:gd name="connsiteY149" fmla="*/ 408576 h 834218"/>
                <a:gd name="connsiteX150" fmla="*/ 918091 w 3024845"/>
                <a:gd name="connsiteY150" fmla="*/ 407225 h 834218"/>
                <a:gd name="connsiteX151" fmla="*/ 932278 w 3024845"/>
                <a:gd name="connsiteY151" fmla="*/ 397767 h 834218"/>
                <a:gd name="connsiteX152" fmla="*/ 938358 w 3024845"/>
                <a:gd name="connsiteY152" fmla="*/ 356693 h 834218"/>
                <a:gd name="connsiteX153" fmla="*/ 939118 w 3024845"/>
                <a:gd name="connsiteY153" fmla="*/ 356423 h 834218"/>
                <a:gd name="connsiteX154" fmla="*/ 944438 w 3024845"/>
                <a:gd name="connsiteY154" fmla="*/ 354531 h 834218"/>
                <a:gd name="connsiteX155" fmla="*/ 946465 w 3024845"/>
                <a:gd name="connsiteY155" fmla="*/ 285354 h 834218"/>
                <a:gd name="connsiteX156" fmla="*/ 948492 w 3024845"/>
                <a:gd name="connsiteY156" fmla="*/ 354531 h 834218"/>
                <a:gd name="connsiteX157" fmla="*/ 949252 w 3024845"/>
                <a:gd name="connsiteY157" fmla="*/ 354801 h 834218"/>
                <a:gd name="connsiteX158" fmla="*/ 954572 w 3024845"/>
                <a:gd name="connsiteY158" fmla="*/ 356693 h 834218"/>
                <a:gd name="connsiteX159" fmla="*/ 954572 w 3024845"/>
                <a:gd name="connsiteY159" fmla="*/ 270222 h 834218"/>
                <a:gd name="connsiteX160" fmla="*/ 958625 w 3024845"/>
                <a:gd name="connsiteY160" fmla="*/ 237795 h 834218"/>
                <a:gd name="connsiteX161" fmla="*/ 997132 w 3024845"/>
                <a:gd name="connsiteY161" fmla="*/ 237795 h 834218"/>
                <a:gd name="connsiteX162" fmla="*/ 997132 w 3024845"/>
                <a:gd name="connsiteY162" fmla="*/ 270222 h 834218"/>
                <a:gd name="connsiteX163" fmla="*/ 997892 w 3024845"/>
                <a:gd name="connsiteY163" fmla="*/ 270222 h 834218"/>
                <a:gd name="connsiteX164" fmla="*/ 1003212 w 3024845"/>
                <a:gd name="connsiteY164" fmla="*/ 270222 h 834218"/>
                <a:gd name="connsiteX165" fmla="*/ 1003212 w 3024845"/>
                <a:gd name="connsiteY165" fmla="*/ 188074 h 834218"/>
                <a:gd name="connsiteX166" fmla="*/ 1004986 w 3024845"/>
                <a:gd name="connsiteY166" fmla="*/ 188074 h 834218"/>
                <a:gd name="connsiteX167" fmla="*/ 1017399 w 3024845"/>
                <a:gd name="connsiteY167" fmla="*/ 188074 h 834218"/>
                <a:gd name="connsiteX168" fmla="*/ 1017399 w 3024845"/>
                <a:gd name="connsiteY168" fmla="*/ 186183 h 834218"/>
                <a:gd name="connsiteX169" fmla="*/ 1017399 w 3024845"/>
                <a:gd name="connsiteY169" fmla="*/ 172942 h 834218"/>
                <a:gd name="connsiteX170" fmla="*/ 1039693 w 3024845"/>
                <a:gd name="connsiteY170" fmla="*/ 172942 h 834218"/>
                <a:gd name="connsiteX171" fmla="*/ 1039693 w 3024845"/>
                <a:gd name="connsiteY171" fmla="*/ 171861 h 834218"/>
                <a:gd name="connsiteX172" fmla="*/ 1039693 w 3024845"/>
                <a:gd name="connsiteY172" fmla="*/ 164295 h 834218"/>
                <a:gd name="connsiteX173" fmla="*/ 1041466 w 3024845"/>
                <a:gd name="connsiteY173" fmla="*/ 164295 h 834218"/>
                <a:gd name="connsiteX174" fmla="*/ 1053880 w 3024845"/>
                <a:gd name="connsiteY174" fmla="*/ 164295 h 834218"/>
                <a:gd name="connsiteX175" fmla="*/ 1053880 w 3024845"/>
                <a:gd name="connsiteY175" fmla="*/ 165376 h 834218"/>
                <a:gd name="connsiteX176" fmla="*/ 1053880 w 3024845"/>
                <a:gd name="connsiteY176" fmla="*/ 172942 h 834218"/>
                <a:gd name="connsiteX177" fmla="*/ 1054640 w 3024845"/>
                <a:gd name="connsiteY177" fmla="*/ 172942 h 834218"/>
                <a:gd name="connsiteX178" fmla="*/ 1059960 w 3024845"/>
                <a:gd name="connsiteY178" fmla="*/ 172942 h 834218"/>
                <a:gd name="connsiteX179" fmla="*/ 1070093 w 3024845"/>
                <a:gd name="connsiteY179" fmla="*/ 168618 h 834218"/>
                <a:gd name="connsiteX180" fmla="*/ 1074146 w 3024845"/>
                <a:gd name="connsiteY180" fmla="*/ 171861 h 834218"/>
                <a:gd name="connsiteX181" fmla="*/ 1074146 w 3024845"/>
                <a:gd name="connsiteY181" fmla="*/ 164295 h 834218"/>
                <a:gd name="connsiteX182" fmla="*/ 1076426 w 3024845"/>
                <a:gd name="connsiteY182" fmla="*/ 164295 h 834218"/>
                <a:gd name="connsiteX183" fmla="*/ 1092387 w 3024845"/>
                <a:gd name="connsiteY183" fmla="*/ 164295 h 834218"/>
                <a:gd name="connsiteX184" fmla="*/ 1092387 w 3024845"/>
                <a:gd name="connsiteY184" fmla="*/ 165376 h 834218"/>
                <a:gd name="connsiteX185" fmla="*/ 1092387 w 3024845"/>
                <a:gd name="connsiteY185" fmla="*/ 172942 h 834218"/>
                <a:gd name="connsiteX186" fmla="*/ 1122787 w 3024845"/>
                <a:gd name="connsiteY186" fmla="*/ 172942 h 834218"/>
                <a:gd name="connsiteX187" fmla="*/ 1122787 w 3024845"/>
                <a:gd name="connsiteY187" fmla="*/ 174563 h 834218"/>
                <a:gd name="connsiteX188" fmla="*/ 1122787 w 3024845"/>
                <a:gd name="connsiteY188" fmla="*/ 185913 h 834218"/>
                <a:gd name="connsiteX189" fmla="*/ 1149134 w 3024845"/>
                <a:gd name="connsiteY189" fmla="*/ 185913 h 834218"/>
                <a:gd name="connsiteX190" fmla="*/ 1149134 w 3024845"/>
                <a:gd name="connsiteY190" fmla="*/ 216177 h 834218"/>
                <a:gd name="connsiteX191" fmla="*/ 1149894 w 3024845"/>
                <a:gd name="connsiteY191" fmla="*/ 216177 h 834218"/>
                <a:gd name="connsiteX192" fmla="*/ 1155214 w 3024845"/>
                <a:gd name="connsiteY192" fmla="*/ 216177 h 834218"/>
                <a:gd name="connsiteX193" fmla="*/ 1155214 w 3024845"/>
                <a:gd name="connsiteY193" fmla="*/ 217258 h 834218"/>
                <a:gd name="connsiteX194" fmla="*/ 1155214 w 3024845"/>
                <a:gd name="connsiteY194" fmla="*/ 224825 h 834218"/>
                <a:gd name="connsiteX195" fmla="*/ 1159268 w 3024845"/>
                <a:gd name="connsiteY195" fmla="*/ 255089 h 834218"/>
                <a:gd name="connsiteX196" fmla="*/ 1160028 w 3024845"/>
                <a:gd name="connsiteY196" fmla="*/ 255089 h 834218"/>
                <a:gd name="connsiteX197" fmla="*/ 1165348 w 3024845"/>
                <a:gd name="connsiteY197" fmla="*/ 255089 h 834218"/>
                <a:gd name="connsiteX198" fmla="*/ 1165348 w 3024845"/>
                <a:gd name="connsiteY198" fmla="*/ 255900 h 834218"/>
                <a:gd name="connsiteX199" fmla="*/ 1165348 w 3024845"/>
                <a:gd name="connsiteY199" fmla="*/ 261575 h 834218"/>
                <a:gd name="connsiteX200" fmla="*/ 1166361 w 3024845"/>
                <a:gd name="connsiteY200" fmla="*/ 261575 h 834218"/>
                <a:gd name="connsiteX201" fmla="*/ 1173454 w 3024845"/>
                <a:gd name="connsiteY201" fmla="*/ 261575 h 834218"/>
                <a:gd name="connsiteX202" fmla="*/ 1173454 w 3024845"/>
                <a:gd name="connsiteY202" fmla="*/ 291840 h 834218"/>
                <a:gd name="connsiteX203" fmla="*/ 1175481 w 3024845"/>
                <a:gd name="connsiteY203" fmla="*/ 291840 h 834218"/>
                <a:gd name="connsiteX204" fmla="*/ 1189668 w 3024845"/>
                <a:gd name="connsiteY204" fmla="*/ 291840 h 834218"/>
                <a:gd name="connsiteX205" fmla="*/ 1189668 w 3024845"/>
                <a:gd name="connsiteY205" fmla="*/ 315619 h 834218"/>
                <a:gd name="connsiteX206" fmla="*/ 1191695 w 3024845"/>
                <a:gd name="connsiteY206" fmla="*/ 317240 h 834218"/>
                <a:gd name="connsiteX207" fmla="*/ 1191695 w 3024845"/>
                <a:gd name="connsiteY207" fmla="*/ 328590 h 834218"/>
                <a:gd name="connsiteX208" fmla="*/ 1192455 w 3024845"/>
                <a:gd name="connsiteY208" fmla="*/ 328590 h 834218"/>
                <a:gd name="connsiteX209" fmla="*/ 1197775 w 3024845"/>
                <a:gd name="connsiteY209" fmla="*/ 328590 h 834218"/>
                <a:gd name="connsiteX210" fmla="*/ 1197775 w 3024845"/>
                <a:gd name="connsiteY210" fmla="*/ 352369 h 834218"/>
                <a:gd name="connsiteX211" fmla="*/ 1199041 w 3024845"/>
                <a:gd name="connsiteY211" fmla="*/ 352369 h 834218"/>
                <a:gd name="connsiteX212" fmla="*/ 1207908 w 3024845"/>
                <a:gd name="connsiteY212" fmla="*/ 352369 h 834218"/>
                <a:gd name="connsiteX213" fmla="*/ 1209935 w 3024845"/>
                <a:gd name="connsiteY213" fmla="*/ 356423 h 834218"/>
                <a:gd name="connsiteX214" fmla="*/ 1209935 w 3024845"/>
                <a:gd name="connsiteY214" fmla="*/ 369664 h 834218"/>
                <a:gd name="connsiteX215" fmla="*/ 1211455 w 3024845"/>
                <a:gd name="connsiteY215" fmla="*/ 367772 h 834218"/>
                <a:gd name="connsiteX216" fmla="*/ 1222095 w 3024845"/>
                <a:gd name="connsiteY216" fmla="*/ 354531 h 834218"/>
                <a:gd name="connsiteX217" fmla="*/ 1250469 w 3024845"/>
                <a:gd name="connsiteY217" fmla="*/ 354531 h 834218"/>
                <a:gd name="connsiteX218" fmla="*/ 1250469 w 3024845"/>
                <a:gd name="connsiteY218" fmla="*/ 441002 h 834218"/>
                <a:gd name="connsiteX219" fmla="*/ 1251229 w 3024845"/>
                <a:gd name="connsiteY219" fmla="*/ 441002 h 834218"/>
                <a:gd name="connsiteX220" fmla="*/ 1256549 w 3024845"/>
                <a:gd name="connsiteY220" fmla="*/ 441002 h 834218"/>
                <a:gd name="connsiteX221" fmla="*/ 1257309 w 3024845"/>
                <a:gd name="connsiteY221" fmla="*/ 439651 h 834218"/>
                <a:gd name="connsiteX222" fmla="*/ 1262629 w 3024845"/>
                <a:gd name="connsiteY222" fmla="*/ 430193 h 834218"/>
                <a:gd name="connsiteX223" fmla="*/ 1262629 w 3024845"/>
                <a:gd name="connsiteY223" fmla="*/ 432085 h 834218"/>
                <a:gd name="connsiteX224" fmla="*/ 1262629 w 3024845"/>
                <a:gd name="connsiteY224" fmla="*/ 445326 h 834218"/>
                <a:gd name="connsiteX225" fmla="*/ 1266682 w 3024845"/>
                <a:gd name="connsiteY225" fmla="*/ 399929 h 834218"/>
                <a:gd name="connsiteX226" fmla="*/ 1267442 w 3024845"/>
                <a:gd name="connsiteY226" fmla="*/ 399929 h 834218"/>
                <a:gd name="connsiteX227" fmla="*/ 1272762 w 3024845"/>
                <a:gd name="connsiteY227" fmla="*/ 399929 h 834218"/>
                <a:gd name="connsiteX228" fmla="*/ 1272762 w 3024845"/>
                <a:gd name="connsiteY228" fmla="*/ 335075 h 834218"/>
                <a:gd name="connsiteX229" fmla="*/ 1273776 w 3024845"/>
                <a:gd name="connsiteY229" fmla="*/ 335075 h 834218"/>
                <a:gd name="connsiteX230" fmla="*/ 1280869 w 3024845"/>
                <a:gd name="connsiteY230" fmla="*/ 335075 h 834218"/>
                <a:gd name="connsiteX231" fmla="*/ 1293029 w 3024845"/>
                <a:gd name="connsiteY231" fmla="*/ 291840 h 834218"/>
                <a:gd name="connsiteX232" fmla="*/ 1294296 w 3024845"/>
                <a:gd name="connsiteY232" fmla="*/ 291840 h 834218"/>
                <a:gd name="connsiteX233" fmla="*/ 1303163 w 3024845"/>
                <a:gd name="connsiteY233" fmla="*/ 291840 h 834218"/>
                <a:gd name="connsiteX234" fmla="*/ 1313296 w 3024845"/>
                <a:gd name="connsiteY234" fmla="*/ 335075 h 834218"/>
                <a:gd name="connsiteX235" fmla="*/ 1314309 w 3024845"/>
                <a:gd name="connsiteY235" fmla="*/ 335075 h 834218"/>
                <a:gd name="connsiteX236" fmla="*/ 1321403 w 3024845"/>
                <a:gd name="connsiteY236" fmla="*/ 335075 h 834218"/>
                <a:gd name="connsiteX237" fmla="*/ 1321403 w 3024845"/>
                <a:gd name="connsiteY237" fmla="*/ 373987 h 834218"/>
                <a:gd name="connsiteX238" fmla="*/ 1323176 w 3024845"/>
                <a:gd name="connsiteY238" fmla="*/ 373987 h 834218"/>
                <a:gd name="connsiteX239" fmla="*/ 1335590 w 3024845"/>
                <a:gd name="connsiteY239" fmla="*/ 373987 h 834218"/>
                <a:gd name="connsiteX240" fmla="*/ 1335590 w 3024845"/>
                <a:gd name="connsiteY240" fmla="*/ 376149 h 834218"/>
                <a:gd name="connsiteX241" fmla="*/ 1335590 w 3024845"/>
                <a:gd name="connsiteY241" fmla="*/ 391281 h 834218"/>
                <a:gd name="connsiteX242" fmla="*/ 1339643 w 3024845"/>
                <a:gd name="connsiteY242" fmla="*/ 389120 h 834218"/>
                <a:gd name="connsiteX243" fmla="*/ 1339643 w 3024845"/>
                <a:gd name="connsiteY243" fmla="*/ 373987 h 834218"/>
                <a:gd name="connsiteX244" fmla="*/ 1341163 w 3024845"/>
                <a:gd name="connsiteY244" fmla="*/ 373987 h 834218"/>
                <a:gd name="connsiteX245" fmla="*/ 1351803 w 3024845"/>
                <a:gd name="connsiteY245" fmla="*/ 373987 h 834218"/>
                <a:gd name="connsiteX246" fmla="*/ 1351803 w 3024845"/>
                <a:gd name="connsiteY246" fmla="*/ 375608 h 834218"/>
                <a:gd name="connsiteX247" fmla="*/ 1351803 w 3024845"/>
                <a:gd name="connsiteY247" fmla="*/ 386958 h 834218"/>
                <a:gd name="connsiteX248" fmla="*/ 1382204 w 3024845"/>
                <a:gd name="connsiteY248" fmla="*/ 386958 h 834218"/>
                <a:gd name="connsiteX249" fmla="*/ 1382204 w 3024845"/>
                <a:gd name="connsiteY249" fmla="*/ 350208 h 834218"/>
                <a:gd name="connsiteX250" fmla="*/ 1383470 w 3024845"/>
                <a:gd name="connsiteY250" fmla="*/ 350208 h 834218"/>
                <a:gd name="connsiteX251" fmla="*/ 1392337 w 3024845"/>
                <a:gd name="connsiteY251" fmla="*/ 350208 h 834218"/>
                <a:gd name="connsiteX252" fmla="*/ 1392337 w 3024845"/>
                <a:gd name="connsiteY252" fmla="*/ 371825 h 834218"/>
                <a:gd name="connsiteX253" fmla="*/ 1394364 w 3024845"/>
                <a:gd name="connsiteY253" fmla="*/ 339399 h 834218"/>
                <a:gd name="connsiteX254" fmla="*/ 1416657 w 3024845"/>
                <a:gd name="connsiteY254" fmla="*/ 339399 h 834218"/>
                <a:gd name="connsiteX255" fmla="*/ 1416657 w 3024845"/>
                <a:gd name="connsiteY255" fmla="*/ 337777 h 834218"/>
                <a:gd name="connsiteX256" fmla="*/ 1416657 w 3024845"/>
                <a:gd name="connsiteY256" fmla="*/ 326428 h 834218"/>
                <a:gd name="connsiteX257" fmla="*/ 1417417 w 3024845"/>
                <a:gd name="connsiteY257" fmla="*/ 326428 h 834218"/>
                <a:gd name="connsiteX258" fmla="*/ 1422737 w 3024845"/>
                <a:gd name="connsiteY258" fmla="*/ 326428 h 834218"/>
                <a:gd name="connsiteX259" fmla="*/ 1422737 w 3024845"/>
                <a:gd name="connsiteY259" fmla="*/ 324537 h 834218"/>
                <a:gd name="connsiteX260" fmla="*/ 1422737 w 3024845"/>
                <a:gd name="connsiteY260" fmla="*/ 311296 h 834218"/>
                <a:gd name="connsiteX261" fmla="*/ 1426791 w 3024845"/>
                <a:gd name="connsiteY261" fmla="*/ 317781 h 834218"/>
                <a:gd name="connsiteX262" fmla="*/ 1429071 w 3024845"/>
                <a:gd name="connsiteY262" fmla="*/ 317781 h 834218"/>
                <a:gd name="connsiteX263" fmla="*/ 1445031 w 3024845"/>
                <a:gd name="connsiteY263" fmla="*/ 317781 h 834218"/>
                <a:gd name="connsiteX264" fmla="*/ 1445031 w 3024845"/>
                <a:gd name="connsiteY264" fmla="*/ 316970 h 834218"/>
                <a:gd name="connsiteX265" fmla="*/ 1445031 w 3024845"/>
                <a:gd name="connsiteY265" fmla="*/ 311296 h 834218"/>
                <a:gd name="connsiteX266" fmla="*/ 1445791 w 3024845"/>
                <a:gd name="connsiteY266" fmla="*/ 311296 h 834218"/>
                <a:gd name="connsiteX267" fmla="*/ 1451111 w 3024845"/>
                <a:gd name="connsiteY267" fmla="*/ 311296 h 834218"/>
                <a:gd name="connsiteX268" fmla="*/ 1451111 w 3024845"/>
                <a:gd name="connsiteY268" fmla="*/ 312647 h 834218"/>
                <a:gd name="connsiteX269" fmla="*/ 1451111 w 3024845"/>
                <a:gd name="connsiteY269" fmla="*/ 322105 h 834218"/>
                <a:gd name="connsiteX270" fmla="*/ 1489618 w 3024845"/>
                <a:gd name="connsiteY270" fmla="*/ 322105 h 834218"/>
                <a:gd name="connsiteX271" fmla="*/ 1489618 w 3024845"/>
                <a:gd name="connsiteY271" fmla="*/ 460458 h 834218"/>
                <a:gd name="connsiteX272" fmla="*/ 1491138 w 3024845"/>
                <a:gd name="connsiteY272" fmla="*/ 460458 h 834218"/>
                <a:gd name="connsiteX273" fmla="*/ 1501778 w 3024845"/>
                <a:gd name="connsiteY273" fmla="*/ 460458 h 834218"/>
                <a:gd name="connsiteX274" fmla="*/ 1501778 w 3024845"/>
                <a:gd name="connsiteY274" fmla="*/ 447488 h 834218"/>
                <a:gd name="connsiteX275" fmla="*/ 1505832 w 3024845"/>
                <a:gd name="connsiteY275" fmla="*/ 447488 h 834218"/>
                <a:gd name="connsiteX276" fmla="*/ 1505832 w 3024845"/>
                <a:gd name="connsiteY276" fmla="*/ 460458 h 834218"/>
                <a:gd name="connsiteX277" fmla="*/ 1536232 w 3024845"/>
                <a:gd name="connsiteY277" fmla="*/ 460458 h 834218"/>
                <a:gd name="connsiteX278" fmla="*/ 1536232 w 3024845"/>
                <a:gd name="connsiteY278" fmla="*/ 430193 h 834218"/>
                <a:gd name="connsiteX279" fmla="*/ 1548392 w 3024845"/>
                <a:gd name="connsiteY279" fmla="*/ 430193 h 834218"/>
                <a:gd name="connsiteX280" fmla="*/ 1560552 w 3024845"/>
                <a:gd name="connsiteY280" fmla="*/ 428032 h 834218"/>
                <a:gd name="connsiteX281" fmla="*/ 1564606 w 3024845"/>
                <a:gd name="connsiteY281" fmla="*/ 430193 h 834218"/>
                <a:gd name="connsiteX282" fmla="*/ 1574739 w 3024845"/>
                <a:gd name="connsiteY282" fmla="*/ 430193 h 834218"/>
                <a:gd name="connsiteX283" fmla="*/ 1574739 w 3024845"/>
                <a:gd name="connsiteY283" fmla="*/ 460458 h 834218"/>
                <a:gd name="connsiteX284" fmla="*/ 1582846 w 3024845"/>
                <a:gd name="connsiteY284" fmla="*/ 460458 h 834218"/>
                <a:gd name="connsiteX285" fmla="*/ 1582846 w 3024845"/>
                <a:gd name="connsiteY285" fmla="*/ 477753 h 834218"/>
                <a:gd name="connsiteX286" fmla="*/ 1592182 w 3024845"/>
                <a:gd name="connsiteY286" fmla="*/ 478658 h 834218"/>
                <a:gd name="connsiteX287" fmla="*/ 1605140 w 3024845"/>
                <a:gd name="connsiteY287" fmla="*/ 478658 h 834218"/>
                <a:gd name="connsiteX288" fmla="*/ 1605140 w 3024845"/>
                <a:gd name="connsiteY288" fmla="*/ 462620 h 834218"/>
                <a:gd name="connsiteX289" fmla="*/ 1673096 w 3024845"/>
                <a:gd name="connsiteY289" fmla="*/ 462620 h 834218"/>
                <a:gd name="connsiteX290" fmla="*/ 1673096 w 3024845"/>
                <a:gd name="connsiteY290" fmla="*/ 377367 h 834218"/>
                <a:gd name="connsiteX291" fmla="*/ 1745104 w 3024845"/>
                <a:gd name="connsiteY291" fmla="*/ 377367 h 834218"/>
                <a:gd name="connsiteX292" fmla="*/ 1745104 w 3024845"/>
                <a:gd name="connsiteY292" fmla="*/ 456135 h 834218"/>
                <a:gd name="connsiteX293" fmla="*/ 1747008 w 3024845"/>
                <a:gd name="connsiteY293" fmla="*/ 456135 h 834218"/>
                <a:gd name="connsiteX294" fmla="*/ 1748250 w 3024845"/>
                <a:gd name="connsiteY294" fmla="*/ 478658 h 834218"/>
                <a:gd name="connsiteX295" fmla="*/ 1757926 w 3024845"/>
                <a:gd name="connsiteY295" fmla="*/ 478658 h 834218"/>
                <a:gd name="connsiteX296" fmla="*/ 1759168 w 3024845"/>
                <a:gd name="connsiteY296" fmla="*/ 456135 h 834218"/>
                <a:gd name="connsiteX297" fmla="*/ 1765248 w 3024845"/>
                <a:gd name="connsiteY297" fmla="*/ 456135 h 834218"/>
                <a:gd name="connsiteX298" fmla="*/ 1766490 w 3024845"/>
                <a:gd name="connsiteY298" fmla="*/ 478658 h 834218"/>
                <a:gd name="connsiteX299" fmla="*/ 1817112 w 3024845"/>
                <a:gd name="connsiteY299" fmla="*/ 478658 h 834218"/>
                <a:gd name="connsiteX300" fmla="*/ 1817112 w 3024845"/>
                <a:gd name="connsiteY300" fmla="*/ 315630 h 834218"/>
                <a:gd name="connsiteX301" fmla="*/ 2014439 w 3024845"/>
                <a:gd name="connsiteY301" fmla="*/ 315630 h 834218"/>
                <a:gd name="connsiteX302" fmla="*/ 2014439 w 3024845"/>
                <a:gd name="connsiteY302" fmla="*/ 478658 h 834218"/>
                <a:gd name="connsiteX303" fmla="*/ 2033136 w 3024845"/>
                <a:gd name="connsiteY303" fmla="*/ 478658 h 834218"/>
                <a:gd name="connsiteX304" fmla="*/ 2033136 w 3024845"/>
                <a:gd name="connsiteY304" fmla="*/ 395965 h 834218"/>
                <a:gd name="connsiteX305" fmla="*/ 2128256 w 3024845"/>
                <a:gd name="connsiteY305" fmla="*/ 395965 h 834218"/>
                <a:gd name="connsiteX306" fmla="*/ 2180720 w 3024845"/>
                <a:gd name="connsiteY306" fmla="*/ 330752 h 834218"/>
                <a:gd name="connsiteX307" fmla="*/ 2245574 w 3024845"/>
                <a:gd name="connsiteY307" fmla="*/ 330752 h 834218"/>
                <a:gd name="connsiteX308" fmla="*/ 2245574 w 3024845"/>
                <a:gd name="connsiteY308" fmla="*/ 406414 h 834218"/>
                <a:gd name="connsiteX309" fmla="*/ 2253681 w 3024845"/>
                <a:gd name="connsiteY309" fmla="*/ 406414 h 834218"/>
                <a:gd name="connsiteX310" fmla="*/ 2255708 w 3024845"/>
                <a:gd name="connsiteY310" fmla="*/ 399929 h 834218"/>
                <a:gd name="connsiteX311" fmla="*/ 2261788 w 3024845"/>
                <a:gd name="connsiteY311" fmla="*/ 399929 h 834218"/>
                <a:gd name="connsiteX312" fmla="*/ 2263815 w 3024845"/>
                <a:gd name="connsiteY312" fmla="*/ 408576 h 834218"/>
                <a:gd name="connsiteX313" fmla="*/ 2275975 w 3024845"/>
                <a:gd name="connsiteY313" fmla="*/ 408576 h 834218"/>
                <a:gd name="connsiteX314" fmla="*/ 2275975 w 3024845"/>
                <a:gd name="connsiteY314" fmla="*/ 402090 h 834218"/>
                <a:gd name="connsiteX315" fmla="*/ 2298268 w 3024845"/>
                <a:gd name="connsiteY315" fmla="*/ 402090 h 834218"/>
                <a:gd name="connsiteX316" fmla="*/ 2298268 w 3024845"/>
                <a:gd name="connsiteY316" fmla="*/ 408576 h 834218"/>
                <a:gd name="connsiteX317" fmla="*/ 2318535 w 3024845"/>
                <a:gd name="connsiteY317" fmla="*/ 408576 h 834218"/>
                <a:gd name="connsiteX318" fmla="*/ 2318535 w 3024845"/>
                <a:gd name="connsiteY318" fmla="*/ 453973 h 834218"/>
                <a:gd name="connsiteX319" fmla="*/ 2332722 w 3024845"/>
                <a:gd name="connsiteY319" fmla="*/ 453973 h 834218"/>
                <a:gd name="connsiteX320" fmla="*/ 2332722 w 3024845"/>
                <a:gd name="connsiteY320" fmla="*/ 441002 h 834218"/>
                <a:gd name="connsiteX321" fmla="*/ 2348936 w 3024845"/>
                <a:gd name="connsiteY321" fmla="*/ 441002 h 834218"/>
                <a:gd name="connsiteX322" fmla="*/ 2348936 w 3024845"/>
                <a:gd name="connsiteY322" fmla="*/ 261575 h 834218"/>
                <a:gd name="connsiteX323" fmla="*/ 2355016 w 3024845"/>
                <a:gd name="connsiteY323" fmla="*/ 255089 h 834218"/>
                <a:gd name="connsiteX324" fmla="*/ 2427977 w 3024845"/>
                <a:gd name="connsiteY324" fmla="*/ 255089 h 834218"/>
                <a:gd name="connsiteX325" fmla="*/ 2427977 w 3024845"/>
                <a:gd name="connsiteY325" fmla="*/ 263737 h 834218"/>
                <a:gd name="connsiteX326" fmla="*/ 2438110 w 3024845"/>
                <a:gd name="connsiteY326" fmla="*/ 263737 h 834218"/>
                <a:gd name="connsiteX327" fmla="*/ 2438110 w 3024845"/>
                <a:gd name="connsiteY327" fmla="*/ 378311 h 834218"/>
                <a:gd name="connsiteX328" fmla="*/ 2460404 w 3024845"/>
                <a:gd name="connsiteY328" fmla="*/ 378311 h 834218"/>
                <a:gd name="connsiteX329" fmla="*/ 2460404 w 3024845"/>
                <a:gd name="connsiteY329" fmla="*/ 311296 h 834218"/>
                <a:gd name="connsiteX330" fmla="*/ 2486751 w 3024845"/>
                <a:gd name="connsiteY330" fmla="*/ 311296 h 834218"/>
                <a:gd name="connsiteX331" fmla="*/ 2490804 w 3024845"/>
                <a:gd name="connsiteY331" fmla="*/ 306972 h 834218"/>
                <a:gd name="connsiteX332" fmla="*/ 2498911 w 3024845"/>
                <a:gd name="connsiteY332" fmla="*/ 306972 h 834218"/>
                <a:gd name="connsiteX333" fmla="*/ 2502964 w 3024845"/>
                <a:gd name="connsiteY333" fmla="*/ 311296 h 834218"/>
                <a:gd name="connsiteX334" fmla="*/ 2525258 w 3024845"/>
                <a:gd name="connsiteY334" fmla="*/ 311296 h 834218"/>
                <a:gd name="connsiteX335" fmla="*/ 2525258 w 3024845"/>
                <a:gd name="connsiteY335" fmla="*/ 194560 h 834218"/>
                <a:gd name="connsiteX336" fmla="*/ 2582005 w 3024845"/>
                <a:gd name="connsiteY336" fmla="*/ 183751 h 834218"/>
                <a:gd name="connsiteX337" fmla="*/ 2582005 w 3024845"/>
                <a:gd name="connsiteY337" fmla="*/ 184832 h 834218"/>
                <a:gd name="connsiteX338" fmla="*/ 2582005 w 3024845"/>
                <a:gd name="connsiteY338" fmla="*/ 192398 h 834218"/>
                <a:gd name="connsiteX339" fmla="*/ 2608352 w 3024845"/>
                <a:gd name="connsiteY339" fmla="*/ 192398 h 834218"/>
                <a:gd name="connsiteX340" fmla="*/ 2608352 w 3024845"/>
                <a:gd name="connsiteY340" fmla="*/ 447488 h 834218"/>
                <a:gd name="connsiteX341" fmla="*/ 2630646 w 3024845"/>
                <a:gd name="connsiteY341" fmla="*/ 447488 h 834218"/>
                <a:gd name="connsiteX342" fmla="*/ 2630646 w 3024845"/>
                <a:gd name="connsiteY342" fmla="*/ 443164 h 834218"/>
                <a:gd name="connsiteX343" fmla="*/ 2642806 w 3024845"/>
                <a:gd name="connsiteY343" fmla="*/ 443164 h 834218"/>
                <a:gd name="connsiteX344" fmla="*/ 2642806 w 3024845"/>
                <a:gd name="connsiteY344" fmla="*/ 447488 h 834218"/>
                <a:gd name="connsiteX345" fmla="*/ 2667126 w 3024845"/>
                <a:gd name="connsiteY345" fmla="*/ 447488 h 834218"/>
                <a:gd name="connsiteX346" fmla="*/ 2667126 w 3024845"/>
                <a:gd name="connsiteY346" fmla="*/ 434517 h 834218"/>
                <a:gd name="connsiteX347" fmla="*/ 2695500 w 3024845"/>
                <a:gd name="connsiteY347" fmla="*/ 434517 h 834218"/>
                <a:gd name="connsiteX348" fmla="*/ 2707660 w 3024845"/>
                <a:gd name="connsiteY348" fmla="*/ 430193 h 834218"/>
                <a:gd name="connsiteX349" fmla="*/ 2727927 w 3024845"/>
                <a:gd name="connsiteY349" fmla="*/ 434517 h 834218"/>
                <a:gd name="connsiteX350" fmla="*/ 2727927 w 3024845"/>
                <a:gd name="connsiteY350" fmla="*/ 417223 h 834218"/>
                <a:gd name="connsiteX351" fmla="*/ 2736034 w 3024845"/>
                <a:gd name="connsiteY351" fmla="*/ 417223 h 834218"/>
                <a:gd name="connsiteX352" fmla="*/ 2736034 w 3024845"/>
                <a:gd name="connsiteY352" fmla="*/ 404252 h 834218"/>
                <a:gd name="connsiteX353" fmla="*/ 2792781 w 3024845"/>
                <a:gd name="connsiteY353" fmla="*/ 404252 h 834218"/>
                <a:gd name="connsiteX354" fmla="*/ 2792781 w 3024845"/>
                <a:gd name="connsiteY354" fmla="*/ 373987 h 834218"/>
                <a:gd name="connsiteX355" fmla="*/ 2811021 w 3024845"/>
                <a:gd name="connsiteY355" fmla="*/ 373987 h 834218"/>
                <a:gd name="connsiteX356" fmla="*/ 2811021 w 3024845"/>
                <a:gd name="connsiteY356" fmla="*/ 367502 h 834218"/>
                <a:gd name="connsiteX357" fmla="*/ 2823181 w 3024845"/>
                <a:gd name="connsiteY357" fmla="*/ 367502 h 834218"/>
                <a:gd name="connsiteX358" fmla="*/ 2823181 w 3024845"/>
                <a:gd name="connsiteY358" fmla="*/ 373987 h 834218"/>
                <a:gd name="connsiteX359" fmla="*/ 2839395 w 3024845"/>
                <a:gd name="connsiteY359" fmla="*/ 373987 h 834218"/>
                <a:gd name="connsiteX360" fmla="*/ 2839395 w 3024845"/>
                <a:gd name="connsiteY360" fmla="*/ 423708 h 834218"/>
                <a:gd name="connsiteX361" fmla="*/ 2871822 w 3024845"/>
                <a:gd name="connsiteY361" fmla="*/ 423708 h 834218"/>
                <a:gd name="connsiteX362" fmla="*/ 2871822 w 3024845"/>
                <a:gd name="connsiteY362" fmla="*/ 397767 h 834218"/>
                <a:gd name="connsiteX363" fmla="*/ 2910329 w 3024845"/>
                <a:gd name="connsiteY363" fmla="*/ 397767 h 834218"/>
                <a:gd name="connsiteX364" fmla="*/ 2910329 w 3024845"/>
                <a:gd name="connsiteY364" fmla="*/ 367502 h 834218"/>
                <a:gd name="connsiteX365" fmla="*/ 2958970 w 3024845"/>
                <a:gd name="connsiteY365" fmla="*/ 367502 h 834218"/>
                <a:gd name="connsiteX366" fmla="*/ 2958970 w 3024845"/>
                <a:gd name="connsiteY366" fmla="*/ 478658 h 834218"/>
                <a:gd name="connsiteX367" fmla="*/ 2958970 w 3024845"/>
                <a:gd name="connsiteY367" fmla="*/ 492437 h 834218"/>
                <a:gd name="connsiteX368" fmla="*/ 3024845 w 3024845"/>
                <a:gd name="connsiteY368" fmla="*/ 492437 h 834218"/>
                <a:gd name="connsiteX369" fmla="*/ 3024845 w 3024845"/>
                <a:gd name="connsiteY369" fmla="*/ 834218 h 834218"/>
                <a:gd name="connsiteX370" fmla="*/ 2054 w 3024845"/>
                <a:gd name="connsiteY370" fmla="*/ 831885 h 834218"/>
                <a:gd name="connsiteX371" fmla="*/ 0 w 3024845"/>
                <a:gd name="connsiteY371" fmla="*/ 397767 h 834218"/>
                <a:gd name="connsiteX372" fmla="*/ 20267 w 3024845"/>
                <a:gd name="connsiteY372" fmla="*/ 397767 h 834218"/>
                <a:gd name="connsiteX373" fmla="*/ 20774 w 3024845"/>
                <a:gd name="connsiteY373" fmla="*/ 396686 h 834218"/>
                <a:gd name="connsiteX374" fmla="*/ 24320 w 3024845"/>
                <a:gd name="connsiteY374" fmla="*/ 389120 h 834218"/>
                <a:gd name="connsiteX375" fmla="*/ 26094 w 3024845"/>
                <a:gd name="connsiteY375" fmla="*/ 389390 h 834218"/>
                <a:gd name="connsiteX376" fmla="*/ 38507 w 3024845"/>
                <a:gd name="connsiteY376" fmla="*/ 391281 h 834218"/>
                <a:gd name="connsiteX377" fmla="*/ 39014 w 3024845"/>
                <a:gd name="connsiteY377" fmla="*/ 392633 h 834218"/>
                <a:gd name="connsiteX378" fmla="*/ 42560 w 3024845"/>
                <a:gd name="connsiteY378" fmla="*/ 402090 h 834218"/>
                <a:gd name="connsiteX379" fmla="*/ 68907 w 3024845"/>
                <a:gd name="connsiteY379" fmla="*/ 404252 h 834218"/>
                <a:gd name="connsiteX380" fmla="*/ 68907 w 3024845"/>
                <a:gd name="connsiteY380" fmla="*/ 281031 h 834218"/>
                <a:gd name="connsiteX381" fmla="*/ 70934 w 3024845"/>
                <a:gd name="connsiteY381" fmla="*/ 281031 h 834218"/>
                <a:gd name="connsiteX382" fmla="*/ 85121 w 3024845"/>
                <a:gd name="connsiteY382" fmla="*/ 281031 h 834218"/>
                <a:gd name="connsiteX383" fmla="*/ 85121 w 3024845"/>
                <a:gd name="connsiteY383" fmla="*/ 144839 h 834218"/>
                <a:gd name="connsiteX384" fmla="*/ 86894 w 3024845"/>
                <a:gd name="connsiteY384" fmla="*/ 144839 h 834218"/>
                <a:gd name="connsiteX385" fmla="*/ 99308 w 3024845"/>
                <a:gd name="connsiteY385" fmla="*/ 144839 h 834218"/>
                <a:gd name="connsiteX386" fmla="*/ 99308 w 3024845"/>
                <a:gd name="connsiteY386" fmla="*/ 30265 h 834218"/>
                <a:gd name="connsiteX387" fmla="*/ 103361 w 3024845"/>
                <a:gd name="connsiteY387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20909 w 3024845"/>
                <a:gd name="connsiteY2" fmla="*/ 144839 h 834218"/>
                <a:gd name="connsiteX3" fmla="*/ 223189 w 3024845"/>
                <a:gd name="connsiteY3" fmla="*/ 144839 h 834218"/>
                <a:gd name="connsiteX4" fmla="*/ 239150 w 3024845"/>
                <a:gd name="connsiteY4" fmla="*/ 144839 h 834218"/>
                <a:gd name="connsiteX5" fmla="*/ 239150 w 3024845"/>
                <a:gd name="connsiteY5" fmla="*/ 285354 h 834218"/>
                <a:gd name="connsiteX6" fmla="*/ 240670 w 3024845"/>
                <a:gd name="connsiteY6" fmla="*/ 285084 h 834218"/>
                <a:gd name="connsiteX7" fmla="*/ 251310 w 3024845"/>
                <a:gd name="connsiteY7" fmla="*/ 283193 h 834218"/>
                <a:gd name="connsiteX8" fmla="*/ 249283 w 3024845"/>
                <a:gd name="connsiteY8" fmla="*/ 371825 h 834218"/>
                <a:gd name="connsiteX9" fmla="*/ 250803 w 3024845"/>
                <a:gd name="connsiteY9" fmla="*/ 372096 h 834218"/>
                <a:gd name="connsiteX10" fmla="*/ 261443 w 3024845"/>
                <a:gd name="connsiteY10" fmla="*/ 373987 h 834218"/>
                <a:gd name="connsiteX11" fmla="*/ 261696 w 3024845"/>
                <a:gd name="connsiteY11" fmla="*/ 374798 h 834218"/>
                <a:gd name="connsiteX12" fmla="*/ 263470 w 3024845"/>
                <a:gd name="connsiteY12" fmla="*/ 380473 h 834218"/>
                <a:gd name="connsiteX13" fmla="*/ 264230 w 3024845"/>
                <a:gd name="connsiteY13" fmla="*/ 378041 h 834218"/>
                <a:gd name="connsiteX14" fmla="*/ 269550 w 3024845"/>
                <a:gd name="connsiteY14" fmla="*/ 361017 h 834218"/>
                <a:gd name="connsiteX15" fmla="*/ 271323 w 3024845"/>
                <a:gd name="connsiteY15" fmla="*/ 361017 h 834218"/>
                <a:gd name="connsiteX16" fmla="*/ 283737 w 3024845"/>
                <a:gd name="connsiteY16" fmla="*/ 361017 h 834218"/>
                <a:gd name="connsiteX17" fmla="*/ 283737 w 3024845"/>
                <a:gd name="connsiteY17" fmla="*/ 393443 h 834218"/>
                <a:gd name="connsiteX18" fmla="*/ 284750 w 3024845"/>
                <a:gd name="connsiteY18" fmla="*/ 393984 h 834218"/>
                <a:gd name="connsiteX19" fmla="*/ 291844 w 3024845"/>
                <a:gd name="connsiteY19" fmla="*/ 397767 h 834218"/>
                <a:gd name="connsiteX20" fmla="*/ 291844 w 3024845"/>
                <a:gd name="connsiteY20" fmla="*/ 399118 h 834218"/>
                <a:gd name="connsiteX21" fmla="*/ 291844 w 3024845"/>
                <a:gd name="connsiteY21" fmla="*/ 408576 h 834218"/>
                <a:gd name="connsiteX22" fmla="*/ 336431 w 3024845"/>
                <a:gd name="connsiteY22" fmla="*/ 408576 h 834218"/>
                <a:gd name="connsiteX23" fmla="*/ 336431 w 3024845"/>
                <a:gd name="connsiteY23" fmla="*/ 409657 h 834218"/>
                <a:gd name="connsiteX24" fmla="*/ 336431 w 3024845"/>
                <a:gd name="connsiteY24" fmla="*/ 417223 h 834218"/>
                <a:gd name="connsiteX25" fmla="*/ 338457 w 3024845"/>
                <a:gd name="connsiteY25" fmla="*/ 417223 h 834218"/>
                <a:gd name="connsiteX26" fmla="*/ 352644 w 3024845"/>
                <a:gd name="connsiteY26" fmla="*/ 417223 h 834218"/>
                <a:gd name="connsiteX27" fmla="*/ 352644 w 3024845"/>
                <a:gd name="connsiteY27" fmla="*/ 386958 h 834218"/>
                <a:gd name="connsiteX28" fmla="*/ 397231 w 3024845"/>
                <a:gd name="connsiteY28" fmla="*/ 386958 h 834218"/>
                <a:gd name="connsiteX29" fmla="*/ 397231 w 3024845"/>
                <a:gd name="connsiteY29" fmla="*/ 385607 h 834218"/>
                <a:gd name="connsiteX30" fmla="*/ 397231 w 3024845"/>
                <a:gd name="connsiteY30" fmla="*/ 376149 h 834218"/>
                <a:gd name="connsiteX31" fmla="*/ 398245 w 3024845"/>
                <a:gd name="connsiteY31" fmla="*/ 376149 h 834218"/>
                <a:gd name="connsiteX32" fmla="*/ 405338 w 3024845"/>
                <a:gd name="connsiteY32" fmla="*/ 376149 h 834218"/>
                <a:gd name="connsiteX33" fmla="*/ 405338 w 3024845"/>
                <a:gd name="connsiteY33" fmla="*/ 374258 h 834218"/>
                <a:gd name="connsiteX34" fmla="*/ 405338 w 3024845"/>
                <a:gd name="connsiteY34" fmla="*/ 361017 h 834218"/>
                <a:gd name="connsiteX35" fmla="*/ 406098 w 3024845"/>
                <a:gd name="connsiteY35" fmla="*/ 361017 h 834218"/>
                <a:gd name="connsiteX36" fmla="*/ 411418 w 3024845"/>
                <a:gd name="connsiteY36" fmla="*/ 361017 h 834218"/>
                <a:gd name="connsiteX37" fmla="*/ 411418 w 3024845"/>
                <a:gd name="connsiteY37" fmla="*/ 359936 h 834218"/>
                <a:gd name="connsiteX38" fmla="*/ 411418 w 3024845"/>
                <a:gd name="connsiteY38" fmla="*/ 352369 h 834218"/>
                <a:gd name="connsiteX39" fmla="*/ 413445 w 3024845"/>
                <a:gd name="connsiteY39" fmla="*/ 352369 h 834218"/>
                <a:gd name="connsiteX40" fmla="*/ 427632 w 3024845"/>
                <a:gd name="connsiteY40" fmla="*/ 352369 h 834218"/>
                <a:gd name="connsiteX41" fmla="*/ 427632 w 3024845"/>
                <a:gd name="connsiteY41" fmla="*/ 353450 h 834218"/>
                <a:gd name="connsiteX42" fmla="*/ 427632 w 3024845"/>
                <a:gd name="connsiteY42" fmla="*/ 361017 h 834218"/>
                <a:gd name="connsiteX43" fmla="*/ 449925 w 3024845"/>
                <a:gd name="connsiteY43" fmla="*/ 361017 h 834218"/>
                <a:gd name="connsiteX44" fmla="*/ 449925 w 3024845"/>
                <a:gd name="connsiteY44" fmla="*/ 359125 h 834218"/>
                <a:gd name="connsiteX45" fmla="*/ 449925 w 3024845"/>
                <a:gd name="connsiteY45" fmla="*/ 345884 h 834218"/>
                <a:gd name="connsiteX46" fmla="*/ 451699 w 3024845"/>
                <a:gd name="connsiteY46" fmla="*/ 345884 h 834218"/>
                <a:gd name="connsiteX47" fmla="*/ 464112 w 3024845"/>
                <a:gd name="connsiteY47" fmla="*/ 345884 h 834218"/>
                <a:gd name="connsiteX48" fmla="*/ 464112 w 3024845"/>
                <a:gd name="connsiteY48" fmla="*/ 369664 h 834218"/>
                <a:gd name="connsiteX49" fmla="*/ 465126 w 3024845"/>
                <a:gd name="connsiteY49" fmla="*/ 369664 h 834218"/>
                <a:gd name="connsiteX50" fmla="*/ 472219 w 3024845"/>
                <a:gd name="connsiteY50" fmla="*/ 369664 h 834218"/>
                <a:gd name="connsiteX51" fmla="*/ 472219 w 3024845"/>
                <a:gd name="connsiteY51" fmla="*/ 368583 h 834218"/>
                <a:gd name="connsiteX52" fmla="*/ 472219 w 3024845"/>
                <a:gd name="connsiteY52" fmla="*/ 361017 h 834218"/>
                <a:gd name="connsiteX53" fmla="*/ 473992 w 3024845"/>
                <a:gd name="connsiteY53" fmla="*/ 361017 h 834218"/>
                <a:gd name="connsiteX54" fmla="*/ 486406 w 3024845"/>
                <a:gd name="connsiteY54" fmla="*/ 361017 h 834218"/>
                <a:gd name="connsiteX55" fmla="*/ 486406 w 3024845"/>
                <a:gd name="connsiteY55" fmla="*/ 386958 h 834218"/>
                <a:gd name="connsiteX56" fmla="*/ 488433 w 3024845"/>
                <a:gd name="connsiteY56" fmla="*/ 386958 h 834218"/>
                <a:gd name="connsiteX57" fmla="*/ 502619 w 3024845"/>
                <a:gd name="connsiteY57" fmla="*/ 386958 h 834218"/>
                <a:gd name="connsiteX58" fmla="*/ 502619 w 3024845"/>
                <a:gd name="connsiteY58" fmla="*/ 388579 h 834218"/>
                <a:gd name="connsiteX59" fmla="*/ 502619 w 3024845"/>
                <a:gd name="connsiteY59" fmla="*/ 399929 h 834218"/>
                <a:gd name="connsiteX60" fmla="*/ 503379 w 3024845"/>
                <a:gd name="connsiteY60" fmla="*/ 399929 h 834218"/>
                <a:gd name="connsiteX61" fmla="*/ 508700 w 3024845"/>
                <a:gd name="connsiteY61" fmla="*/ 399929 h 834218"/>
                <a:gd name="connsiteX62" fmla="*/ 508700 w 3024845"/>
                <a:gd name="connsiteY62" fmla="*/ 399118 h 834218"/>
                <a:gd name="connsiteX63" fmla="*/ 508700 w 3024845"/>
                <a:gd name="connsiteY63" fmla="*/ 393443 h 834218"/>
                <a:gd name="connsiteX64" fmla="*/ 539100 w 3024845"/>
                <a:gd name="connsiteY64" fmla="*/ 393443 h 834218"/>
                <a:gd name="connsiteX65" fmla="*/ 539100 w 3024845"/>
                <a:gd name="connsiteY65" fmla="*/ 417223 h 834218"/>
                <a:gd name="connsiteX66" fmla="*/ 540113 w 3024845"/>
                <a:gd name="connsiteY66" fmla="*/ 417223 h 834218"/>
                <a:gd name="connsiteX67" fmla="*/ 547207 w 3024845"/>
                <a:gd name="connsiteY67" fmla="*/ 417223 h 834218"/>
                <a:gd name="connsiteX68" fmla="*/ 547207 w 3024845"/>
                <a:gd name="connsiteY68" fmla="*/ 418304 h 834218"/>
                <a:gd name="connsiteX69" fmla="*/ 547207 w 3024845"/>
                <a:gd name="connsiteY69" fmla="*/ 425870 h 834218"/>
                <a:gd name="connsiteX70" fmla="*/ 547967 w 3024845"/>
                <a:gd name="connsiteY70" fmla="*/ 425870 h 834218"/>
                <a:gd name="connsiteX71" fmla="*/ 553287 w 3024845"/>
                <a:gd name="connsiteY71" fmla="*/ 425870 h 834218"/>
                <a:gd name="connsiteX72" fmla="*/ 553287 w 3024845"/>
                <a:gd name="connsiteY72" fmla="*/ 423708 h 834218"/>
                <a:gd name="connsiteX73" fmla="*/ 553287 w 3024845"/>
                <a:gd name="connsiteY73" fmla="*/ 408576 h 834218"/>
                <a:gd name="connsiteX74" fmla="*/ 554300 w 3024845"/>
                <a:gd name="connsiteY74" fmla="*/ 408576 h 834218"/>
                <a:gd name="connsiteX75" fmla="*/ 561394 w 3024845"/>
                <a:gd name="connsiteY75" fmla="*/ 408576 h 834218"/>
                <a:gd name="connsiteX76" fmla="*/ 561394 w 3024845"/>
                <a:gd name="connsiteY76" fmla="*/ 409657 h 834218"/>
                <a:gd name="connsiteX77" fmla="*/ 561394 w 3024845"/>
                <a:gd name="connsiteY77" fmla="*/ 417223 h 834218"/>
                <a:gd name="connsiteX78" fmla="*/ 566714 w 3024845"/>
                <a:gd name="connsiteY78" fmla="*/ 415230 h 834218"/>
                <a:gd name="connsiteX79" fmla="*/ 567474 w 3024845"/>
                <a:gd name="connsiteY79" fmla="*/ 414250 h 834218"/>
                <a:gd name="connsiteX80" fmla="*/ 567474 w 3024845"/>
                <a:gd name="connsiteY80" fmla="*/ 408576 h 834218"/>
                <a:gd name="connsiteX81" fmla="*/ 605981 w 3024845"/>
                <a:gd name="connsiteY81" fmla="*/ 408576 h 834218"/>
                <a:gd name="connsiteX82" fmla="*/ 605981 w 3024845"/>
                <a:gd name="connsiteY82" fmla="*/ 432355 h 834218"/>
                <a:gd name="connsiteX83" fmla="*/ 608007 w 3024845"/>
                <a:gd name="connsiteY83" fmla="*/ 432355 h 834218"/>
                <a:gd name="connsiteX84" fmla="*/ 622194 w 3024845"/>
                <a:gd name="connsiteY84" fmla="*/ 432355 h 834218"/>
                <a:gd name="connsiteX85" fmla="*/ 622194 w 3024845"/>
                <a:gd name="connsiteY85" fmla="*/ 433436 h 834218"/>
                <a:gd name="connsiteX86" fmla="*/ 622194 w 3024845"/>
                <a:gd name="connsiteY86" fmla="*/ 441002 h 834218"/>
                <a:gd name="connsiteX87" fmla="*/ 623968 w 3024845"/>
                <a:gd name="connsiteY87" fmla="*/ 441002 h 834218"/>
                <a:gd name="connsiteX88" fmla="*/ 636381 w 3024845"/>
                <a:gd name="connsiteY88" fmla="*/ 441002 h 834218"/>
                <a:gd name="connsiteX89" fmla="*/ 636381 w 3024845"/>
                <a:gd name="connsiteY89" fmla="*/ 417223 h 834218"/>
                <a:gd name="connsiteX90" fmla="*/ 637394 w 3024845"/>
                <a:gd name="connsiteY90" fmla="*/ 417223 h 834218"/>
                <a:gd name="connsiteX91" fmla="*/ 644488 w 3024845"/>
                <a:gd name="connsiteY91" fmla="*/ 417223 h 834218"/>
                <a:gd name="connsiteX92" fmla="*/ 644488 w 3024845"/>
                <a:gd name="connsiteY92" fmla="*/ 384796 h 834218"/>
                <a:gd name="connsiteX93" fmla="*/ 645501 w 3024845"/>
                <a:gd name="connsiteY93" fmla="*/ 384796 h 834218"/>
                <a:gd name="connsiteX94" fmla="*/ 652595 w 3024845"/>
                <a:gd name="connsiteY94" fmla="*/ 384796 h 834218"/>
                <a:gd name="connsiteX95" fmla="*/ 652595 w 3024845"/>
                <a:gd name="connsiteY95" fmla="*/ 382905 h 834218"/>
                <a:gd name="connsiteX96" fmla="*/ 652595 w 3024845"/>
                <a:gd name="connsiteY96" fmla="*/ 369664 h 834218"/>
                <a:gd name="connsiteX97" fmla="*/ 651328 w 3024845"/>
                <a:gd name="connsiteY97" fmla="*/ 368042 h 834218"/>
                <a:gd name="connsiteX98" fmla="*/ 656648 w 3024845"/>
                <a:gd name="connsiteY98" fmla="*/ 356693 h 834218"/>
                <a:gd name="connsiteX99" fmla="*/ 664755 w 3024845"/>
                <a:gd name="connsiteY99" fmla="*/ 384796 h 834218"/>
                <a:gd name="connsiteX100" fmla="*/ 665515 w 3024845"/>
                <a:gd name="connsiteY100" fmla="*/ 384796 h 834218"/>
                <a:gd name="connsiteX101" fmla="*/ 670835 w 3024845"/>
                <a:gd name="connsiteY101" fmla="*/ 384796 h 834218"/>
                <a:gd name="connsiteX102" fmla="*/ 670835 w 3024845"/>
                <a:gd name="connsiteY102" fmla="*/ 278869 h 834218"/>
                <a:gd name="connsiteX103" fmla="*/ 672355 w 3024845"/>
                <a:gd name="connsiteY103" fmla="*/ 278869 h 834218"/>
                <a:gd name="connsiteX104" fmla="*/ 682995 w 3024845"/>
                <a:gd name="connsiteY104" fmla="*/ 278869 h 834218"/>
                <a:gd name="connsiteX105" fmla="*/ 682995 w 3024845"/>
                <a:gd name="connsiteY105" fmla="*/ 231310 h 834218"/>
                <a:gd name="connsiteX106" fmla="*/ 709342 w 3024845"/>
                <a:gd name="connsiteY106" fmla="*/ 231310 h 834218"/>
                <a:gd name="connsiteX107" fmla="*/ 709342 w 3024845"/>
                <a:gd name="connsiteY107" fmla="*/ 209692 h 834218"/>
                <a:gd name="connsiteX108" fmla="*/ 743796 w 3024845"/>
                <a:gd name="connsiteY108" fmla="*/ 209692 h 834218"/>
                <a:gd name="connsiteX109" fmla="*/ 743796 w 3024845"/>
                <a:gd name="connsiteY109" fmla="*/ 212124 h 834218"/>
                <a:gd name="connsiteX110" fmla="*/ 743796 w 3024845"/>
                <a:gd name="connsiteY110" fmla="*/ 229148 h 834218"/>
                <a:gd name="connsiteX111" fmla="*/ 746076 w 3024845"/>
                <a:gd name="connsiteY111" fmla="*/ 229148 h 834218"/>
                <a:gd name="connsiteX112" fmla="*/ 762036 w 3024845"/>
                <a:gd name="connsiteY112" fmla="*/ 229148 h 834218"/>
                <a:gd name="connsiteX113" fmla="*/ 762036 w 3024845"/>
                <a:gd name="connsiteY113" fmla="*/ 276707 h 834218"/>
                <a:gd name="connsiteX114" fmla="*/ 763049 w 3024845"/>
                <a:gd name="connsiteY114" fmla="*/ 276707 h 834218"/>
                <a:gd name="connsiteX115" fmla="*/ 770143 w 3024845"/>
                <a:gd name="connsiteY115" fmla="*/ 276707 h 834218"/>
                <a:gd name="connsiteX116" fmla="*/ 784330 w 3024845"/>
                <a:gd name="connsiteY116" fmla="*/ 281031 h 834218"/>
                <a:gd name="connsiteX117" fmla="*/ 784330 w 3024845"/>
                <a:gd name="connsiteY117" fmla="*/ 319943 h 834218"/>
                <a:gd name="connsiteX118" fmla="*/ 785343 w 3024845"/>
                <a:gd name="connsiteY118" fmla="*/ 319943 h 834218"/>
                <a:gd name="connsiteX119" fmla="*/ 792436 w 3024845"/>
                <a:gd name="connsiteY119" fmla="*/ 319943 h 834218"/>
                <a:gd name="connsiteX120" fmla="*/ 792436 w 3024845"/>
                <a:gd name="connsiteY120" fmla="*/ 321564 h 834218"/>
                <a:gd name="connsiteX121" fmla="*/ 792436 w 3024845"/>
                <a:gd name="connsiteY121" fmla="*/ 332913 h 834218"/>
                <a:gd name="connsiteX122" fmla="*/ 794463 w 3024845"/>
                <a:gd name="connsiteY122" fmla="*/ 332913 h 834218"/>
                <a:gd name="connsiteX123" fmla="*/ 808650 w 3024845"/>
                <a:gd name="connsiteY123" fmla="*/ 332913 h 834218"/>
                <a:gd name="connsiteX124" fmla="*/ 814730 w 3024845"/>
                <a:gd name="connsiteY124" fmla="*/ 339399 h 834218"/>
                <a:gd name="connsiteX125" fmla="*/ 814730 w 3024845"/>
                <a:gd name="connsiteY125" fmla="*/ 361017 h 834218"/>
                <a:gd name="connsiteX126" fmla="*/ 817010 w 3024845"/>
                <a:gd name="connsiteY126" fmla="*/ 361017 h 834218"/>
                <a:gd name="connsiteX127" fmla="*/ 832970 w 3024845"/>
                <a:gd name="connsiteY127" fmla="*/ 361017 h 834218"/>
                <a:gd name="connsiteX128" fmla="*/ 832970 w 3024845"/>
                <a:gd name="connsiteY128" fmla="*/ 362097 h 834218"/>
                <a:gd name="connsiteX129" fmla="*/ 832970 w 3024845"/>
                <a:gd name="connsiteY129" fmla="*/ 369664 h 834218"/>
                <a:gd name="connsiteX130" fmla="*/ 834237 w 3024845"/>
                <a:gd name="connsiteY130" fmla="*/ 369664 h 834218"/>
                <a:gd name="connsiteX131" fmla="*/ 843104 w 3024845"/>
                <a:gd name="connsiteY131" fmla="*/ 369664 h 834218"/>
                <a:gd name="connsiteX132" fmla="*/ 843104 w 3024845"/>
                <a:gd name="connsiteY132" fmla="*/ 371825 h 834218"/>
                <a:gd name="connsiteX133" fmla="*/ 843104 w 3024845"/>
                <a:gd name="connsiteY133" fmla="*/ 386958 h 834218"/>
                <a:gd name="connsiteX134" fmla="*/ 847157 w 3024845"/>
                <a:gd name="connsiteY134" fmla="*/ 385066 h 834218"/>
                <a:gd name="connsiteX135" fmla="*/ 847157 w 3024845"/>
                <a:gd name="connsiteY135" fmla="*/ 371825 h 834218"/>
                <a:gd name="connsiteX136" fmla="*/ 848170 w 3024845"/>
                <a:gd name="connsiteY136" fmla="*/ 371825 h 834218"/>
                <a:gd name="connsiteX137" fmla="*/ 855264 w 3024845"/>
                <a:gd name="connsiteY137" fmla="*/ 371825 h 834218"/>
                <a:gd name="connsiteX138" fmla="*/ 855264 w 3024845"/>
                <a:gd name="connsiteY138" fmla="*/ 373447 h 834218"/>
                <a:gd name="connsiteX139" fmla="*/ 855264 w 3024845"/>
                <a:gd name="connsiteY139" fmla="*/ 384796 h 834218"/>
                <a:gd name="connsiteX140" fmla="*/ 856024 w 3024845"/>
                <a:gd name="connsiteY140" fmla="*/ 384796 h 834218"/>
                <a:gd name="connsiteX141" fmla="*/ 861344 w 3024845"/>
                <a:gd name="connsiteY141" fmla="*/ 384796 h 834218"/>
                <a:gd name="connsiteX142" fmla="*/ 909984 w 3024845"/>
                <a:gd name="connsiteY142" fmla="*/ 380473 h 834218"/>
                <a:gd name="connsiteX143" fmla="*/ 909984 w 3024845"/>
                <a:gd name="connsiteY143" fmla="*/ 381824 h 834218"/>
                <a:gd name="connsiteX144" fmla="*/ 909984 w 3024845"/>
                <a:gd name="connsiteY144" fmla="*/ 391281 h 834218"/>
                <a:gd name="connsiteX145" fmla="*/ 910744 w 3024845"/>
                <a:gd name="connsiteY145" fmla="*/ 391281 h 834218"/>
                <a:gd name="connsiteX146" fmla="*/ 916065 w 3024845"/>
                <a:gd name="connsiteY146" fmla="*/ 391281 h 834218"/>
                <a:gd name="connsiteX147" fmla="*/ 916065 w 3024845"/>
                <a:gd name="connsiteY147" fmla="*/ 393443 h 834218"/>
                <a:gd name="connsiteX148" fmla="*/ 916065 w 3024845"/>
                <a:gd name="connsiteY148" fmla="*/ 408576 h 834218"/>
                <a:gd name="connsiteX149" fmla="*/ 918091 w 3024845"/>
                <a:gd name="connsiteY149" fmla="*/ 407225 h 834218"/>
                <a:gd name="connsiteX150" fmla="*/ 932278 w 3024845"/>
                <a:gd name="connsiteY150" fmla="*/ 397767 h 834218"/>
                <a:gd name="connsiteX151" fmla="*/ 938358 w 3024845"/>
                <a:gd name="connsiteY151" fmla="*/ 356693 h 834218"/>
                <a:gd name="connsiteX152" fmla="*/ 939118 w 3024845"/>
                <a:gd name="connsiteY152" fmla="*/ 356423 h 834218"/>
                <a:gd name="connsiteX153" fmla="*/ 944438 w 3024845"/>
                <a:gd name="connsiteY153" fmla="*/ 354531 h 834218"/>
                <a:gd name="connsiteX154" fmla="*/ 946465 w 3024845"/>
                <a:gd name="connsiteY154" fmla="*/ 285354 h 834218"/>
                <a:gd name="connsiteX155" fmla="*/ 948492 w 3024845"/>
                <a:gd name="connsiteY155" fmla="*/ 354531 h 834218"/>
                <a:gd name="connsiteX156" fmla="*/ 949252 w 3024845"/>
                <a:gd name="connsiteY156" fmla="*/ 354801 h 834218"/>
                <a:gd name="connsiteX157" fmla="*/ 954572 w 3024845"/>
                <a:gd name="connsiteY157" fmla="*/ 356693 h 834218"/>
                <a:gd name="connsiteX158" fmla="*/ 954572 w 3024845"/>
                <a:gd name="connsiteY158" fmla="*/ 270222 h 834218"/>
                <a:gd name="connsiteX159" fmla="*/ 958625 w 3024845"/>
                <a:gd name="connsiteY159" fmla="*/ 237795 h 834218"/>
                <a:gd name="connsiteX160" fmla="*/ 997132 w 3024845"/>
                <a:gd name="connsiteY160" fmla="*/ 237795 h 834218"/>
                <a:gd name="connsiteX161" fmla="*/ 997132 w 3024845"/>
                <a:gd name="connsiteY161" fmla="*/ 270222 h 834218"/>
                <a:gd name="connsiteX162" fmla="*/ 997892 w 3024845"/>
                <a:gd name="connsiteY162" fmla="*/ 270222 h 834218"/>
                <a:gd name="connsiteX163" fmla="*/ 1003212 w 3024845"/>
                <a:gd name="connsiteY163" fmla="*/ 270222 h 834218"/>
                <a:gd name="connsiteX164" fmla="*/ 1003212 w 3024845"/>
                <a:gd name="connsiteY164" fmla="*/ 188074 h 834218"/>
                <a:gd name="connsiteX165" fmla="*/ 1004986 w 3024845"/>
                <a:gd name="connsiteY165" fmla="*/ 188074 h 834218"/>
                <a:gd name="connsiteX166" fmla="*/ 1017399 w 3024845"/>
                <a:gd name="connsiteY166" fmla="*/ 188074 h 834218"/>
                <a:gd name="connsiteX167" fmla="*/ 1017399 w 3024845"/>
                <a:gd name="connsiteY167" fmla="*/ 186183 h 834218"/>
                <a:gd name="connsiteX168" fmla="*/ 1017399 w 3024845"/>
                <a:gd name="connsiteY168" fmla="*/ 172942 h 834218"/>
                <a:gd name="connsiteX169" fmla="*/ 1039693 w 3024845"/>
                <a:gd name="connsiteY169" fmla="*/ 172942 h 834218"/>
                <a:gd name="connsiteX170" fmla="*/ 1039693 w 3024845"/>
                <a:gd name="connsiteY170" fmla="*/ 171861 h 834218"/>
                <a:gd name="connsiteX171" fmla="*/ 1039693 w 3024845"/>
                <a:gd name="connsiteY171" fmla="*/ 164295 h 834218"/>
                <a:gd name="connsiteX172" fmla="*/ 1041466 w 3024845"/>
                <a:gd name="connsiteY172" fmla="*/ 164295 h 834218"/>
                <a:gd name="connsiteX173" fmla="*/ 1053880 w 3024845"/>
                <a:gd name="connsiteY173" fmla="*/ 164295 h 834218"/>
                <a:gd name="connsiteX174" fmla="*/ 1053880 w 3024845"/>
                <a:gd name="connsiteY174" fmla="*/ 165376 h 834218"/>
                <a:gd name="connsiteX175" fmla="*/ 1053880 w 3024845"/>
                <a:gd name="connsiteY175" fmla="*/ 172942 h 834218"/>
                <a:gd name="connsiteX176" fmla="*/ 1054640 w 3024845"/>
                <a:gd name="connsiteY176" fmla="*/ 172942 h 834218"/>
                <a:gd name="connsiteX177" fmla="*/ 1059960 w 3024845"/>
                <a:gd name="connsiteY177" fmla="*/ 172942 h 834218"/>
                <a:gd name="connsiteX178" fmla="*/ 1070093 w 3024845"/>
                <a:gd name="connsiteY178" fmla="*/ 168618 h 834218"/>
                <a:gd name="connsiteX179" fmla="*/ 1074146 w 3024845"/>
                <a:gd name="connsiteY179" fmla="*/ 171861 h 834218"/>
                <a:gd name="connsiteX180" fmla="*/ 1074146 w 3024845"/>
                <a:gd name="connsiteY180" fmla="*/ 164295 h 834218"/>
                <a:gd name="connsiteX181" fmla="*/ 1076426 w 3024845"/>
                <a:gd name="connsiteY181" fmla="*/ 164295 h 834218"/>
                <a:gd name="connsiteX182" fmla="*/ 1092387 w 3024845"/>
                <a:gd name="connsiteY182" fmla="*/ 164295 h 834218"/>
                <a:gd name="connsiteX183" fmla="*/ 1092387 w 3024845"/>
                <a:gd name="connsiteY183" fmla="*/ 165376 h 834218"/>
                <a:gd name="connsiteX184" fmla="*/ 1092387 w 3024845"/>
                <a:gd name="connsiteY184" fmla="*/ 172942 h 834218"/>
                <a:gd name="connsiteX185" fmla="*/ 1122787 w 3024845"/>
                <a:gd name="connsiteY185" fmla="*/ 172942 h 834218"/>
                <a:gd name="connsiteX186" fmla="*/ 1122787 w 3024845"/>
                <a:gd name="connsiteY186" fmla="*/ 174563 h 834218"/>
                <a:gd name="connsiteX187" fmla="*/ 1122787 w 3024845"/>
                <a:gd name="connsiteY187" fmla="*/ 185913 h 834218"/>
                <a:gd name="connsiteX188" fmla="*/ 1149134 w 3024845"/>
                <a:gd name="connsiteY188" fmla="*/ 185913 h 834218"/>
                <a:gd name="connsiteX189" fmla="*/ 1149134 w 3024845"/>
                <a:gd name="connsiteY189" fmla="*/ 216177 h 834218"/>
                <a:gd name="connsiteX190" fmla="*/ 1149894 w 3024845"/>
                <a:gd name="connsiteY190" fmla="*/ 216177 h 834218"/>
                <a:gd name="connsiteX191" fmla="*/ 1155214 w 3024845"/>
                <a:gd name="connsiteY191" fmla="*/ 216177 h 834218"/>
                <a:gd name="connsiteX192" fmla="*/ 1155214 w 3024845"/>
                <a:gd name="connsiteY192" fmla="*/ 217258 h 834218"/>
                <a:gd name="connsiteX193" fmla="*/ 1155214 w 3024845"/>
                <a:gd name="connsiteY193" fmla="*/ 224825 h 834218"/>
                <a:gd name="connsiteX194" fmla="*/ 1159268 w 3024845"/>
                <a:gd name="connsiteY194" fmla="*/ 255089 h 834218"/>
                <a:gd name="connsiteX195" fmla="*/ 1160028 w 3024845"/>
                <a:gd name="connsiteY195" fmla="*/ 255089 h 834218"/>
                <a:gd name="connsiteX196" fmla="*/ 1165348 w 3024845"/>
                <a:gd name="connsiteY196" fmla="*/ 255089 h 834218"/>
                <a:gd name="connsiteX197" fmla="*/ 1165348 w 3024845"/>
                <a:gd name="connsiteY197" fmla="*/ 255900 h 834218"/>
                <a:gd name="connsiteX198" fmla="*/ 1165348 w 3024845"/>
                <a:gd name="connsiteY198" fmla="*/ 261575 h 834218"/>
                <a:gd name="connsiteX199" fmla="*/ 1166361 w 3024845"/>
                <a:gd name="connsiteY199" fmla="*/ 261575 h 834218"/>
                <a:gd name="connsiteX200" fmla="*/ 1173454 w 3024845"/>
                <a:gd name="connsiteY200" fmla="*/ 261575 h 834218"/>
                <a:gd name="connsiteX201" fmla="*/ 1173454 w 3024845"/>
                <a:gd name="connsiteY201" fmla="*/ 291840 h 834218"/>
                <a:gd name="connsiteX202" fmla="*/ 1175481 w 3024845"/>
                <a:gd name="connsiteY202" fmla="*/ 291840 h 834218"/>
                <a:gd name="connsiteX203" fmla="*/ 1189668 w 3024845"/>
                <a:gd name="connsiteY203" fmla="*/ 291840 h 834218"/>
                <a:gd name="connsiteX204" fmla="*/ 1189668 w 3024845"/>
                <a:gd name="connsiteY204" fmla="*/ 315619 h 834218"/>
                <a:gd name="connsiteX205" fmla="*/ 1191695 w 3024845"/>
                <a:gd name="connsiteY205" fmla="*/ 317240 h 834218"/>
                <a:gd name="connsiteX206" fmla="*/ 1191695 w 3024845"/>
                <a:gd name="connsiteY206" fmla="*/ 328590 h 834218"/>
                <a:gd name="connsiteX207" fmla="*/ 1192455 w 3024845"/>
                <a:gd name="connsiteY207" fmla="*/ 328590 h 834218"/>
                <a:gd name="connsiteX208" fmla="*/ 1197775 w 3024845"/>
                <a:gd name="connsiteY208" fmla="*/ 328590 h 834218"/>
                <a:gd name="connsiteX209" fmla="*/ 1197775 w 3024845"/>
                <a:gd name="connsiteY209" fmla="*/ 352369 h 834218"/>
                <a:gd name="connsiteX210" fmla="*/ 1199041 w 3024845"/>
                <a:gd name="connsiteY210" fmla="*/ 352369 h 834218"/>
                <a:gd name="connsiteX211" fmla="*/ 1207908 w 3024845"/>
                <a:gd name="connsiteY211" fmla="*/ 352369 h 834218"/>
                <a:gd name="connsiteX212" fmla="*/ 1209935 w 3024845"/>
                <a:gd name="connsiteY212" fmla="*/ 356423 h 834218"/>
                <a:gd name="connsiteX213" fmla="*/ 1209935 w 3024845"/>
                <a:gd name="connsiteY213" fmla="*/ 369664 h 834218"/>
                <a:gd name="connsiteX214" fmla="*/ 1211455 w 3024845"/>
                <a:gd name="connsiteY214" fmla="*/ 367772 h 834218"/>
                <a:gd name="connsiteX215" fmla="*/ 1222095 w 3024845"/>
                <a:gd name="connsiteY215" fmla="*/ 354531 h 834218"/>
                <a:gd name="connsiteX216" fmla="*/ 1250469 w 3024845"/>
                <a:gd name="connsiteY216" fmla="*/ 354531 h 834218"/>
                <a:gd name="connsiteX217" fmla="*/ 1250469 w 3024845"/>
                <a:gd name="connsiteY217" fmla="*/ 441002 h 834218"/>
                <a:gd name="connsiteX218" fmla="*/ 1251229 w 3024845"/>
                <a:gd name="connsiteY218" fmla="*/ 441002 h 834218"/>
                <a:gd name="connsiteX219" fmla="*/ 1256549 w 3024845"/>
                <a:gd name="connsiteY219" fmla="*/ 441002 h 834218"/>
                <a:gd name="connsiteX220" fmla="*/ 1257309 w 3024845"/>
                <a:gd name="connsiteY220" fmla="*/ 439651 h 834218"/>
                <a:gd name="connsiteX221" fmla="*/ 1262629 w 3024845"/>
                <a:gd name="connsiteY221" fmla="*/ 430193 h 834218"/>
                <a:gd name="connsiteX222" fmla="*/ 1262629 w 3024845"/>
                <a:gd name="connsiteY222" fmla="*/ 432085 h 834218"/>
                <a:gd name="connsiteX223" fmla="*/ 1262629 w 3024845"/>
                <a:gd name="connsiteY223" fmla="*/ 445326 h 834218"/>
                <a:gd name="connsiteX224" fmla="*/ 1266682 w 3024845"/>
                <a:gd name="connsiteY224" fmla="*/ 399929 h 834218"/>
                <a:gd name="connsiteX225" fmla="*/ 1267442 w 3024845"/>
                <a:gd name="connsiteY225" fmla="*/ 399929 h 834218"/>
                <a:gd name="connsiteX226" fmla="*/ 1272762 w 3024845"/>
                <a:gd name="connsiteY226" fmla="*/ 399929 h 834218"/>
                <a:gd name="connsiteX227" fmla="*/ 1272762 w 3024845"/>
                <a:gd name="connsiteY227" fmla="*/ 335075 h 834218"/>
                <a:gd name="connsiteX228" fmla="*/ 1273776 w 3024845"/>
                <a:gd name="connsiteY228" fmla="*/ 335075 h 834218"/>
                <a:gd name="connsiteX229" fmla="*/ 1280869 w 3024845"/>
                <a:gd name="connsiteY229" fmla="*/ 335075 h 834218"/>
                <a:gd name="connsiteX230" fmla="*/ 1293029 w 3024845"/>
                <a:gd name="connsiteY230" fmla="*/ 291840 h 834218"/>
                <a:gd name="connsiteX231" fmla="*/ 1294296 w 3024845"/>
                <a:gd name="connsiteY231" fmla="*/ 291840 h 834218"/>
                <a:gd name="connsiteX232" fmla="*/ 1303163 w 3024845"/>
                <a:gd name="connsiteY232" fmla="*/ 291840 h 834218"/>
                <a:gd name="connsiteX233" fmla="*/ 1313296 w 3024845"/>
                <a:gd name="connsiteY233" fmla="*/ 335075 h 834218"/>
                <a:gd name="connsiteX234" fmla="*/ 1314309 w 3024845"/>
                <a:gd name="connsiteY234" fmla="*/ 335075 h 834218"/>
                <a:gd name="connsiteX235" fmla="*/ 1321403 w 3024845"/>
                <a:gd name="connsiteY235" fmla="*/ 335075 h 834218"/>
                <a:gd name="connsiteX236" fmla="*/ 1321403 w 3024845"/>
                <a:gd name="connsiteY236" fmla="*/ 373987 h 834218"/>
                <a:gd name="connsiteX237" fmla="*/ 1323176 w 3024845"/>
                <a:gd name="connsiteY237" fmla="*/ 373987 h 834218"/>
                <a:gd name="connsiteX238" fmla="*/ 1335590 w 3024845"/>
                <a:gd name="connsiteY238" fmla="*/ 373987 h 834218"/>
                <a:gd name="connsiteX239" fmla="*/ 1335590 w 3024845"/>
                <a:gd name="connsiteY239" fmla="*/ 376149 h 834218"/>
                <a:gd name="connsiteX240" fmla="*/ 1335590 w 3024845"/>
                <a:gd name="connsiteY240" fmla="*/ 391281 h 834218"/>
                <a:gd name="connsiteX241" fmla="*/ 1339643 w 3024845"/>
                <a:gd name="connsiteY241" fmla="*/ 389120 h 834218"/>
                <a:gd name="connsiteX242" fmla="*/ 1339643 w 3024845"/>
                <a:gd name="connsiteY242" fmla="*/ 373987 h 834218"/>
                <a:gd name="connsiteX243" fmla="*/ 1341163 w 3024845"/>
                <a:gd name="connsiteY243" fmla="*/ 373987 h 834218"/>
                <a:gd name="connsiteX244" fmla="*/ 1351803 w 3024845"/>
                <a:gd name="connsiteY244" fmla="*/ 373987 h 834218"/>
                <a:gd name="connsiteX245" fmla="*/ 1351803 w 3024845"/>
                <a:gd name="connsiteY245" fmla="*/ 375608 h 834218"/>
                <a:gd name="connsiteX246" fmla="*/ 1351803 w 3024845"/>
                <a:gd name="connsiteY246" fmla="*/ 386958 h 834218"/>
                <a:gd name="connsiteX247" fmla="*/ 1382204 w 3024845"/>
                <a:gd name="connsiteY247" fmla="*/ 386958 h 834218"/>
                <a:gd name="connsiteX248" fmla="*/ 1382204 w 3024845"/>
                <a:gd name="connsiteY248" fmla="*/ 350208 h 834218"/>
                <a:gd name="connsiteX249" fmla="*/ 1383470 w 3024845"/>
                <a:gd name="connsiteY249" fmla="*/ 350208 h 834218"/>
                <a:gd name="connsiteX250" fmla="*/ 1392337 w 3024845"/>
                <a:gd name="connsiteY250" fmla="*/ 350208 h 834218"/>
                <a:gd name="connsiteX251" fmla="*/ 1392337 w 3024845"/>
                <a:gd name="connsiteY251" fmla="*/ 371825 h 834218"/>
                <a:gd name="connsiteX252" fmla="*/ 1394364 w 3024845"/>
                <a:gd name="connsiteY252" fmla="*/ 339399 h 834218"/>
                <a:gd name="connsiteX253" fmla="*/ 1416657 w 3024845"/>
                <a:gd name="connsiteY253" fmla="*/ 339399 h 834218"/>
                <a:gd name="connsiteX254" fmla="*/ 1416657 w 3024845"/>
                <a:gd name="connsiteY254" fmla="*/ 337777 h 834218"/>
                <a:gd name="connsiteX255" fmla="*/ 1416657 w 3024845"/>
                <a:gd name="connsiteY255" fmla="*/ 326428 h 834218"/>
                <a:gd name="connsiteX256" fmla="*/ 1417417 w 3024845"/>
                <a:gd name="connsiteY256" fmla="*/ 326428 h 834218"/>
                <a:gd name="connsiteX257" fmla="*/ 1422737 w 3024845"/>
                <a:gd name="connsiteY257" fmla="*/ 326428 h 834218"/>
                <a:gd name="connsiteX258" fmla="*/ 1422737 w 3024845"/>
                <a:gd name="connsiteY258" fmla="*/ 324537 h 834218"/>
                <a:gd name="connsiteX259" fmla="*/ 1422737 w 3024845"/>
                <a:gd name="connsiteY259" fmla="*/ 311296 h 834218"/>
                <a:gd name="connsiteX260" fmla="*/ 1426791 w 3024845"/>
                <a:gd name="connsiteY260" fmla="*/ 317781 h 834218"/>
                <a:gd name="connsiteX261" fmla="*/ 1429071 w 3024845"/>
                <a:gd name="connsiteY261" fmla="*/ 317781 h 834218"/>
                <a:gd name="connsiteX262" fmla="*/ 1445031 w 3024845"/>
                <a:gd name="connsiteY262" fmla="*/ 317781 h 834218"/>
                <a:gd name="connsiteX263" fmla="*/ 1445031 w 3024845"/>
                <a:gd name="connsiteY263" fmla="*/ 316970 h 834218"/>
                <a:gd name="connsiteX264" fmla="*/ 1445031 w 3024845"/>
                <a:gd name="connsiteY264" fmla="*/ 311296 h 834218"/>
                <a:gd name="connsiteX265" fmla="*/ 1445791 w 3024845"/>
                <a:gd name="connsiteY265" fmla="*/ 311296 h 834218"/>
                <a:gd name="connsiteX266" fmla="*/ 1451111 w 3024845"/>
                <a:gd name="connsiteY266" fmla="*/ 311296 h 834218"/>
                <a:gd name="connsiteX267" fmla="*/ 1451111 w 3024845"/>
                <a:gd name="connsiteY267" fmla="*/ 312647 h 834218"/>
                <a:gd name="connsiteX268" fmla="*/ 1451111 w 3024845"/>
                <a:gd name="connsiteY268" fmla="*/ 322105 h 834218"/>
                <a:gd name="connsiteX269" fmla="*/ 1489618 w 3024845"/>
                <a:gd name="connsiteY269" fmla="*/ 322105 h 834218"/>
                <a:gd name="connsiteX270" fmla="*/ 1489618 w 3024845"/>
                <a:gd name="connsiteY270" fmla="*/ 460458 h 834218"/>
                <a:gd name="connsiteX271" fmla="*/ 1491138 w 3024845"/>
                <a:gd name="connsiteY271" fmla="*/ 460458 h 834218"/>
                <a:gd name="connsiteX272" fmla="*/ 1501778 w 3024845"/>
                <a:gd name="connsiteY272" fmla="*/ 460458 h 834218"/>
                <a:gd name="connsiteX273" fmla="*/ 1501778 w 3024845"/>
                <a:gd name="connsiteY273" fmla="*/ 447488 h 834218"/>
                <a:gd name="connsiteX274" fmla="*/ 1505832 w 3024845"/>
                <a:gd name="connsiteY274" fmla="*/ 447488 h 834218"/>
                <a:gd name="connsiteX275" fmla="*/ 1505832 w 3024845"/>
                <a:gd name="connsiteY275" fmla="*/ 460458 h 834218"/>
                <a:gd name="connsiteX276" fmla="*/ 1536232 w 3024845"/>
                <a:gd name="connsiteY276" fmla="*/ 460458 h 834218"/>
                <a:gd name="connsiteX277" fmla="*/ 1536232 w 3024845"/>
                <a:gd name="connsiteY277" fmla="*/ 430193 h 834218"/>
                <a:gd name="connsiteX278" fmla="*/ 1548392 w 3024845"/>
                <a:gd name="connsiteY278" fmla="*/ 430193 h 834218"/>
                <a:gd name="connsiteX279" fmla="*/ 1560552 w 3024845"/>
                <a:gd name="connsiteY279" fmla="*/ 428032 h 834218"/>
                <a:gd name="connsiteX280" fmla="*/ 1564606 w 3024845"/>
                <a:gd name="connsiteY280" fmla="*/ 430193 h 834218"/>
                <a:gd name="connsiteX281" fmla="*/ 1574739 w 3024845"/>
                <a:gd name="connsiteY281" fmla="*/ 430193 h 834218"/>
                <a:gd name="connsiteX282" fmla="*/ 1574739 w 3024845"/>
                <a:gd name="connsiteY282" fmla="*/ 460458 h 834218"/>
                <a:gd name="connsiteX283" fmla="*/ 1582846 w 3024845"/>
                <a:gd name="connsiteY283" fmla="*/ 460458 h 834218"/>
                <a:gd name="connsiteX284" fmla="*/ 1582846 w 3024845"/>
                <a:gd name="connsiteY284" fmla="*/ 477753 h 834218"/>
                <a:gd name="connsiteX285" fmla="*/ 1592182 w 3024845"/>
                <a:gd name="connsiteY285" fmla="*/ 478658 h 834218"/>
                <a:gd name="connsiteX286" fmla="*/ 1605140 w 3024845"/>
                <a:gd name="connsiteY286" fmla="*/ 478658 h 834218"/>
                <a:gd name="connsiteX287" fmla="*/ 1605140 w 3024845"/>
                <a:gd name="connsiteY287" fmla="*/ 462620 h 834218"/>
                <a:gd name="connsiteX288" fmla="*/ 1673096 w 3024845"/>
                <a:gd name="connsiteY288" fmla="*/ 462620 h 834218"/>
                <a:gd name="connsiteX289" fmla="*/ 1673096 w 3024845"/>
                <a:gd name="connsiteY289" fmla="*/ 377367 h 834218"/>
                <a:gd name="connsiteX290" fmla="*/ 1745104 w 3024845"/>
                <a:gd name="connsiteY290" fmla="*/ 377367 h 834218"/>
                <a:gd name="connsiteX291" fmla="*/ 1745104 w 3024845"/>
                <a:gd name="connsiteY291" fmla="*/ 456135 h 834218"/>
                <a:gd name="connsiteX292" fmla="*/ 1747008 w 3024845"/>
                <a:gd name="connsiteY292" fmla="*/ 456135 h 834218"/>
                <a:gd name="connsiteX293" fmla="*/ 1748250 w 3024845"/>
                <a:gd name="connsiteY293" fmla="*/ 478658 h 834218"/>
                <a:gd name="connsiteX294" fmla="*/ 1757926 w 3024845"/>
                <a:gd name="connsiteY294" fmla="*/ 478658 h 834218"/>
                <a:gd name="connsiteX295" fmla="*/ 1759168 w 3024845"/>
                <a:gd name="connsiteY295" fmla="*/ 456135 h 834218"/>
                <a:gd name="connsiteX296" fmla="*/ 1765248 w 3024845"/>
                <a:gd name="connsiteY296" fmla="*/ 456135 h 834218"/>
                <a:gd name="connsiteX297" fmla="*/ 1766490 w 3024845"/>
                <a:gd name="connsiteY297" fmla="*/ 478658 h 834218"/>
                <a:gd name="connsiteX298" fmla="*/ 1817112 w 3024845"/>
                <a:gd name="connsiteY298" fmla="*/ 478658 h 834218"/>
                <a:gd name="connsiteX299" fmla="*/ 1817112 w 3024845"/>
                <a:gd name="connsiteY299" fmla="*/ 315630 h 834218"/>
                <a:gd name="connsiteX300" fmla="*/ 2014439 w 3024845"/>
                <a:gd name="connsiteY300" fmla="*/ 315630 h 834218"/>
                <a:gd name="connsiteX301" fmla="*/ 2014439 w 3024845"/>
                <a:gd name="connsiteY301" fmla="*/ 478658 h 834218"/>
                <a:gd name="connsiteX302" fmla="*/ 2033136 w 3024845"/>
                <a:gd name="connsiteY302" fmla="*/ 478658 h 834218"/>
                <a:gd name="connsiteX303" fmla="*/ 2033136 w 3024845"/>
                <a:gd name="connsiteY303" fmla="*/ 395965 h 834218"/>
                <a:gd name="connsiteX304" fmla="*/ 2128256 w 3024845"/>
                <a:gd name="connsiteY304" fmla="*/ 395965 h 834218"/>
                <a:gd name="connsiteX305" fmla="*/ 2180720 w 3024845"/>
                <a:gd name="connsiteY305" fmla="*/ 330752 h 834218"/>
                <a:gd name="connsiteX306" fmla="*/ 2245574 w 3024845"/>
                <a:gd name="connsiteY306" fmla="*/ 330752 h 834218"/>
                <a:gd name="connsiteX307" fmla="*/ 2245574 w 3024845"/>
                <a:gd name="connsiteY307" fmla="*/ 406414 h 834218"/>
                <a:gd name="connsiteX308" fmla="*/ 2253681 w 3024845"/>
                <a:gd name="connsiteY308" fmla="*/ 406414 h 834218"/>
                <a:gd name="connsiteX309" fmla="*/ 2255708 w 3024845"/>
                <a:gd name="connsiteY309" fmla="*/ 399929 h 834218"/>
                <a:gd name="connsiteX310" fmla="*/ 2261788 w 3024845"/>
                <a:gd name="connsiteY310" fmla="*/ 399929 h 834218"/>
                <a:gd name="connsiteX311" fmla="*/ 2263815 w 3024845"/>
                <a:gd name="connsiteY311" fmla="*/ 408576 h 834218"/>
                <a:gd name="connsiteX312" fmla="*/ 2275975 w 3024845"/>
                <a:gd name="connsiteY312" fmla="*/ 408576 h 834218"/>
                <a:gd name="connsiteX313" fmla="*/ 2275975 w 3024845"/>
                <a:gd name="connsiteY313" fmla="*/ 402090 h 834218"/>
                <a:gd name="connsiteX314" fmla="*/ 2298268 w 3024845"/>
                <a:gd name="connsiteY314" fmla="*/ 402090 h 834218"/>
                <a:gd name="connsiteX315" fmla="*/ 2298268 w 3024845"/>
                <a:gd name="connsiteY315" fmla="*/ 408576 h 834218"/>
                <a:gd name="connsiteX316" fmla="*/ 2318535 w 3024845"/>
                <a:gd name="connsiteY316" fmla="*/ 408576 h 834218"/>
                <a:gd name="connsiteX317" fmla="*/ 2318535 w 3024845"/>
                <a:gd name="connsiteY317" fmla="*/ 453973 h 834218"/>
                <a:gd name="connsiteX318" fmla="*/ 2332722 w 3024845"/>
                <a:gd name="connsiteY318" fmla="*/ 453973 h 834218"/>
                <a:gd name="connsiteX319" fmla="*/ 2332722 w 3024845"/>
                <a:gd name="connsiteY319" fmla="*/ 441002 h 834218"/>
                <a:gd name="connsiteX320" fmla="*/ 2348936 w 3024845"/>
                <a:gd name="connsiteY320" fmla="*/ 441002 h 834218"/>
                <a:gd name="connsiteX321" fmla="*/ 2348936 w 3024845"/>
                <a:gd name="connsiteY321" fmla="*/ 261575 h 834218"/>
                <a:gd name="connsiteX322" fmla="*/ 2355016 w 3024845"/>
                <a:gd name="connsiteY322" fmla="*/ 255089 h 834218"/>
                <a:gd name="connsiteX323" fmla="*/ 2427977 w 3024845"/>
                <a:gd name="connsiteY323" fmla="*/ 255089 h 834218"/>
                <a:gd name="connsiteX324" fmla="*/ 2427977 w 3024845"/>
                <a:gd name="connsiteY324" fmla="*/ 263737 h 834218"/>
                <a:gd name="connsiteX325" fmla="*/ 2438110 w 3024845"/>
                <a:gd name="connsiteY325" fmla="*/ 263737 h 834218"/>
                <a:gd name="connsiteX326" fmla="*/ 2438110 w 3024845"/>
                <a:gd name="connsiteY326" fmla="*/ 378311 h 834218"/>
                <a:gd name="connsiteX327" fmla="*/ 2460404 w 3024845"/>
                <a:gd name="connsiteY327" fmla="*/ 378311 h 834218"/>
                <a:gd name="connsiteX328" fmla="*/ 2460404 w 3024845"/>
                <a:gd name="connsiteY328" fmla="*/ 311296 h 834218"/>
                <a:gd name="connsiteX329" fmla="*/ 2486751 w 3024845"/>
                <a:gd name="connsiteY329" fmla="*/ 311296 h 834218"/>
                <a:gd name="connsiteX330" fmla="*/ 2490804 w 3024845"/>
                <a:gd name="connsiteY330" fmla="*/ 306972 h 834218"/>
                <a:gd name="connsiteX331" fmla="*/ 2498911 w 3024845"/>
                <a:gd name="connsiteY331" fmla="*/ 306972 h 834218"/>
                <a:gd name="connsiteX332" fmla="*/ 2502964 w 3024845"/>
                <a:gd name="connsiteY332" fmla="*/ 311296 h 834218"/>
                <a:gd name="connsiteX333" fmla="*/ 2525258 w 3024845"/>
                <a:gd name="connsiteY333" fmla="*/ 311296 h 834218"/>
                <a:gd name="connsiteX334" fmla="*/ 2525258 w 3024845"/>
                <a:gd name="connsiteY334" fmla="*/ 194560 h 834218"/>
                <a:gd name="connsiteX335" fmla="*/ 2582005 w 3024845"/>
                <a:gd name="connsiteY335" fmla="*/ 183751 h 834218"/>
                <a:gd name="connsiteX336" fmla="*/ 2582005 w 3024845"/>
                <a:gd name="connsiteY336" fmla="*/ 184832 h 834218"/>
                <a:gd name="connsiteX337" fmla="*/ 2582005 w 3024845"/>
                <a:gd name="connsiteY337" fmla="*/ 192398 h 834218"/>
                <a:gd name="connsiteX338" fmla="*/ 2608352 w 3024845"/>
                <a:gd name="connsiteY338" fmla="*/ 192398 h 834218"/>
                <a:gd name="connsiteX339" fmla="*/ 2608352 w 3024845"/>
                <a:gd name="connsiteY339" fmla="*/ 447488 h 834218"/>
                <a:gd name="connsiteX340" fmla="*/ 2630646 w 3024845"/>
                <a:gd name="connsiteY340" fmla="*/ 447488 h 834218"/>
                <a:gd name="connsiteX341" fmla="*/ 2630646 w 3024845"/>
                <a:gd name="connsiteY341" fmla="*/ 443164 h 834218"/>
                <a:gd name="connsiteX342" fmla="*/ 2642806 w 3024845"/>
                <a:gd name="connsiteY342" fmla="*/ 443164 h 834218"/>
                <a:gd name="connsiteX343" fmla="*/ 2642806 w 3024845"/>
                <a:gd name="connsiteY343" fmla="*/ 447488 h 834218"/>
                <a:gd name="connsiteX344" fmla="*/ 2667126 w 3024845"/>
                <a:gd name="connsiteY344" fmla="*/ 447488 h 834218"/>
                <a:gd name="connsiteX345" fmla="*/ 2667126 w 3024845"/>
                <a:gd name="connsiteY345" fmla="*/ 434517 h 834218"/>
                <a:gd name="connsiteX346" fmla="*/ 2695500 w 3024845"/>
                <a:gd name="connsiteY346" fmla="*/ 434517 h 834218"/>
                <a:gd name="connsiteX347" fmla="*/ 2707660 w 3024845"/>
                <a:gd name="connsiteY347" fmla="*/ 430193 h 834218"/>
                <a:gd name="connsiteX348" fmla="*/ 2727927 w 3024845"/>
                <a:gd name="connsiteY348" fmla="*/ 434517 h 834218"/>
                <a:gd name="connsiteX349" fmla="*/ 2727927 w 3024845"/>
                <a:gd name="connsiteY349" fmla="*/ 417223 h 834218"/>
                <a:gd name="connsiteX350" fmla="*/ 2736034 w 3024845"/>
                <a:gd name="connsiteY350" fmla="*/ 417223 h 834218"/>
                <a:gd name="connsiteX351" fmla="*/ 2736034 w 3024845"/>
                <a:gd name="connsiteY351" fmla="*/ 404252 h 834218"/>
                <a:gd name="connsiteX352" fmla="*/ 2792781 w 3024845"/>
                <a:gd name="connsiteY352" fmla="*/ 404252 h 834218"/>
                <a:gd name="connsiteX353" fmla="*/ 2792781 w 3024845"/>
                <a:gd name="connsiteY353" fmla="*/ 373987 h 834218"/>
                <a:gd name="connsiteX354" fmla="*/ 2811021 w 3024845"/>
                <a:gd name="connsiteY354" fmla="*/ 373987 h 834218"/>
                <a:gd name="connsiteX355" fmla="*/ 2811021 w 3024845"/>
                <a:gd name="connsiteY355" fmla="*/ 367502 h 834218"/>
                <a:gd name="connsiteX356" fmla="*/ 2823181 w 3024845"/>
                <a:gd name="connsiteY356" fmla="*/ 367502 h 834218"/>
                <a:gd name="connsiteX357" fmla="*/ 2823181 w 3024845"/>
                <a:gd name="connsiteY357" fmla="*/ 373987 h 834218"/>
                <a:gd name="connsiteX358" fmla="*/ 2839395 w 3024845"/>
                <a:gd name="connsiteY358" fmla="*/ 373987 h 834218"/>
                <a:gd name="connsiteX359" fmla="*/ 2839395 w 3024845"/>
                <a:gd name="connsiteY359" fmla="*/ 423708 h 834218"/>
                <a:gd name="connsiteX360" fmla="*/ 2871822 w 3024845"/>
                <a:gd name="connsiteY360" fmla="*/ 423708 h 834218"/>
                <a:gd name="connsiteX361" fmla="*/ 2871822 w 3024845"/>
                <a:gd name="connsiteY361" fmla="*/ 397767 h 834218"/>
                <a:gd name="connsiteX362" fmla="*/ 2910329 w 3024845"/>
                <a:gd name="connsiteY362" fmla="*/ 397767 h 834218"/>
                <a:gd name="connsiteX363" fmla="*/ 2910329 w 3024845"/>
                <a:gd name="connsiteY363" fmla="*/ 367502 h 834218"/>
                <a:gd name="connsiteX364" fmla="*/ 2958970 w 3024845"/>
                <a:gd name="connsiteY364" fmla="*/ 367502 h 834218"/>
                <a:gd name="connsiteX365" fmla="*/ 2958970 w 3024845"/>
                <a:gd name="connsiteY365" fmla="*/ 478658 h 834218"/>
                <a:gd name="connsiteX366" fmla="*/ 2958970 w 3024845"/>
                <a:gd name="connsiteY366" fmla="*/ 492437 h 834218"/>
                <a:gd name="connsiteX367" fmla="*/ 3024845 w 3024845"/>
                <a:gd name="connsiteY367" fmla="*/ 492437 h 834218"/>
                <a:gd name="connsiteX368" fmla="*/ 3024845 w 3024845"/>
                <a:gd name="connsiteY368" fmla="*/ 834218 h 834218"/>
                <a:gd name="connsiteX369" fmla="*/ 2054 w 3024845"/>
                <a:gd name="connsiteY369" fmla="*/ 831885 h 834218"/>
                <a:gd name="connsiteX370" fmla="*/ 0 w 3024845"/>
                <a:gd name="connsiteY370" fmla="*/ 397767 h 834218"/>
                <a:gd name="connsiteX371" fmla="*/ 20267 w 3024845"/>
                <a:gd name="connsiteY371" fmla="*/ 397767 h 834218"/>
                <a:gd name="connsiteX372" fmla="*/ 20774 w 3024845"/>
                <a:gd name="connsiteY372" fmla="*/ 396686 h 834218"/>
                <a:gd name="connsiteX373" fmla="*/ 24320 w 3024845"/>
                <a:gd name="connsiteY373" fmla="*/ 389120 h 834218"/>
                <a:gd name="connsiteX374" fmla="*/ 26094 w 3024845"/>
                <a:gd name="connsiteY374" fmla="*/ 389390 h 834218"/>
                <a:gd name="connsiteX375" fmla="*/ 38507 w 3024845"/>
                <a:gd name="connsiteY375" fmla="*/ 391281 h 834218"/>
                <a:gd name="connsiteX376" fmla="*/ 39014 w 3024845"/>
                <a:gd name="connsiteY376" fmla="*/ 392633 h 834218"/>
                <a:gd name="connsiteX377" fmla="*/ 42560 w 3024845"/>
                <a:gd name="connsiteY377" fmla="*/ 402090 h 834218"/>
                <a:gd name="connsiteX378" fmla="*/ 68907 w 3024845"/>
                <a:gd name="connsiteY378" fmla="*/ 404252 h 834218"/>
                <a:gd name="connsiteX379" fmla="*/ 68907 w 3024845"/>
                <a:gd name="connsiteY379" fmla="*/ 281031 h 834218"/>
                <a:gd name="connsiteX380" fmla="*/ 70934 w 3024845"/>
                <a:gd name="connsiteY380" fmla="*/ 281031 h 834218"/>
                <a:gd name="connsiteX381" fmla="*/ 85121 w 3024845"/>
                <a:gd name="connsiteY381" fmla="*/ 281031 h 834218"/>
                <a:gd name="connsiteX382" fmla="*/ 85121 w 3024845"/>
                <a:gd name="connsiteY382" fmla="*/ 144839 h 834218"/>
                <a:gd name="connsiteX383" fmla="*/ 86894 w 3024845"/>
                <a:gd name="connsiteY383" fmla="*/ 144839 h 834218"/>
                <a:gd name="connsiteX384" fmla="*/ 99308 w 3024845"/>
                <a:gd name="connsiteY384" fmla="*/ 144839 h 834218"/>
                <a:gd name="connsiteX385" fmla="*/ 99308 w 3024845"/>
                <a:gd name="connsiteY385" fmla="*/ 30265 h 834218"/>
                <a:gd name="connsiteX386" fmla="*/ 103361 w 3024845"/>
                <a:gd name="connsiteY386" fmla="*/ 2161 h 834218"/>
                <a:gd name="connsiteX0" fmla="*/ 99308 w 3024845"/>
                <a:gd name="connsiteY0" fmla="*/ 36988 h 840941"/>
                <a:gd name="connsiteX1" fmla="*/ 200642 w 3024845"/>
                <a:gd name="connsiteY1" fmla="*/ 6723 h 840941"/>
                <a:gd name="connsiteX2" fmla="*/ 220909 w 3024845"/>
                <a:gd name="connsiteY2" fmla="*/ 151562 h 840941"/>
                <a:gd name="connsiteX3" fmla="*/ 223189 w 3024845"/>
                <a:gd name="connsiteY3" fmla="*/ 151562 h 840941"/>
                <a:gd name="connsiteX4" fmla="*/ 239150 w 3024845"/>
                <a:gd name="connsiteY4" fmla="*/ 151562 h 840941"/>
                <a:gd name="connsiteX5" fmla="*/ 239150 w 3024845"/>
                <a:gd name="connsiteY5" fmla="*/ 292077 h 840941"/>
                <a:gd name="connsiteX6" fmla="*/ 240670 w 3024845"/>
                <a:gd name="connsiteY6" fmla="*/ 291807 h 840941"/>
                <a:gd name="connsiteX7" fmla="*/ 251310 w 3024845"/>
                <a:gd name="connsiteY7" fmla="*/ 289916 h 840941"/>
                <a:gd name="connsiteX8" fmla="*/ 249283 w 3024845"/>
                <a:gd name="connsiteY8" fmla="*/ 378548 h 840941"/>
                <a:gd name="connsiteX9" fmla="*/ 250803 w 3024845"/>
                <a:gd name="connsiteY9" fmla="*/ 378819 h 840941"/>
                <a:gd name="connsiteX10" fmla="*/ 261443 w 3024845"/>
                <a:gd name="connsiteY10" fmla="*/ 380710 h 840941"/>
                <a:gd name="connsiteX11" fmla="*/ 261696 w 3024845"/>
                <a:gd name="connsiteY11" fmla="*/ 381521 h 840941"/>
                <a:gd name="connsiteX12" fmla="*/ 263470 w 3024845"/>
                <a:gd name="connsiteY12" fmla="*/ 387196 h 840941"/>
                <a:gd name="connsiteX13" fmla="*/ 264230 w 3024845"/>
                <a:gd name="connsiteY13" fmla="*/ 384764 h 840941"/>
                <a:gd name="connsiteX14" fmla="*/ 269550 w 3024845"/>
                <a:gd name="connsiteY14" fmla="*/ 367740 h 840941"/>
                <a:gd name="connsiteX15" fmla="*/ 271323 w 3024845"/>
                <a:gd name="connsiteY15" fmla="*/ 367740 h 840941"/>
                <a:gd name="connsiteX16" fmla="*/ 283737 w 3024845"/>
                <a:gd name="connsiteY16" fmla="*/ 367740 h 840941"/>
                <a:gd name="connsiteX17" fmla="*/ 283737 w 3024845"/>
                <a:gd name="connsiteY17" fmla="*/ 400166 h 840941"/>
                <a:gd name="connsiteX18" fmla="*/ 284750 w 3024845"/>
                <a:gd name="connsiteY18" fmla="*/ 400707 h 840941"/>
                <a:gd name="connsiteX19" fmla="*/ 291844 w 3024845"/>
                <a:gd name="connsiteY19" fmla="*/ 404490 h 840941"/>
                <a:gd name="connsiteX20" fmla="*/ 291844 w 3024845"/>
                <a:gd name="connsiteY20" fmla="*/ 405841 h 840941"/>
                <a:gd name="connsiteX21" fmla="*/ 291844 w 3024845"/>
                <a:gd name="connsiteY21" fmla="*/ 415299 h 840941"/>
                <a:gd name="connsiteX22" fmla="*/ 336431 w 3024845"/>
                <a:gd name="connsiteY22" fmla="*/ 415299 h 840941"/>
                <a:gd name="connsiteX23" fmla="*/ 336431 w 3024845"/>
                <a:gd name="connsiteY23" fmla="*/ 416380 h 840941"/>
                <a:gd name="connsiteX24" fmla="*/ 336431 w 3024845"/>
                <a:gd name="connsiteY24" fmla="*/ 423946 h 840941"/>
                <a:gd name="connsiteX25" fmla="*/ 338457 w 3024845"/>
                <a:gd name="connsiteY25" fmla="*/ 423946 h 840941"/>
                <a:gd name="connsiteX26" fmla="*/ 352644 w 3024845"/>
                <a:gd name="connsiteY26" fmla="*/ 423946 h 840941"/>
                <a:gd name="connsiteX27" fmla="*/ 352644 w 3024845"/>
                <a:gd name="connsiteY27" fmla="*/ 393681 h 840941"/>
                <a:gd name="connsiteX28" fmla="*/ 397231 w 3024845"/>
                <a:gd name="connsiteY28" fmla="*/ 393681 h 840941"/>
                <a:gd name="connsiteX29" fmla="*/ 397231 w 3024845"/>
                <a:gd name="connsiteY29" fmla="*/ 392330 h 840941"/>
                <a:gd name="connsiteX30" fmla="*/ 397231 w 3024845"/>
                <a:gd name="connsiteY30" fmla="*/ 382872 h 840941"/>
                <a:gd name="connsiteX31" fmla="*/ 398245 w 3024845"/>
                <a:gd name="connsiteY31" fmla="*/ 382872 h 840941"/>
                <a:gd name="connsiteX32" fmla="*/ 405338 w 3024845"/>
                <a:gd name="connsiteY32" fmla="*/ 382872 h 840941"/>
                <a:gd name="connsiteX33" fmla="*/ 405338 w 3024845"/>
                <a:gd name="connsiteY33" fmla="*/ 380981 h 840941"/>
                <a:gd name="connsiteX34" fmla="*/ 405338 w 3024845"/>
                <a:gd name="connsiteY34" fmla="*/ 367740 h 840941"/>
                <a:gd name="connsiteX35" fmla="*/ 406098 w 3024845"/>
                <a:gd name="connsiteY35" fmla="*/ 367740 h 840941"/>
                <a:gd name="connsiteX36" fmla="*/ 411418 w 3024845"/>
                <a:gd name="connsiteY36" fmla="*/ 367740 h 840941"/>
                <a:gd name="connsiteX37" fmla="*/ 411418 w 3024845"/>
                <a:gd name="connsiteY37" fmla="*/ 366659 h 840941"/>
                <a:gd name="connsiteX38" fmla="*/ 411418 w 3024845"/>
                <a:gd name="connsiteY38" fmla="*/ 359092 h 840941"/>
                <a:gd name="connsiteX39" fmla="*/ 413445 w 3024845"/>
                <a:gd name="connsiteY39" fmla="*/ 359092 h 840941"/>
                <a:gd name="connsiteX40" fmla="*/ 427632 w 3024845"/>
                <a:gd name="connsiteY40" fmla="*/ 359092 h 840941"/>
                <a:gd name="connsiteX41" fmla="*/ 427632 w 3024845"/>
                <a:gd name="connsiteY41" fmla="*/ 360173 h 840941"/>
                <a:gd name="connsiteX42" fmla="*/ 427632 w 3024845"/>
                <a:gd name="connsiteY42" fmla="*/ 367740 h 840941"/>
                <a:gd name="connsiteX43" fmla="*/ 449925 w 3024845"/>
                <a:gd name="connsiteY43" fmla="*/ 367740 h 840941"/>
                <a:gd name="connsiteX44" fmla="*/ 449925 w 3024845"/>
                <a:gd name="connsiteY44" fmla="*/ 365848 h 840941"/>
                <a:gd name="connsiteX45" fmla="*/ 449925 w 3024845"/>
                <a:gd name="connsiteY45" fmla="*/ 352607 h 840941"/>
                <a:gd name="connsiteX46" fmla="*/ 451699 w 3024845"/>
                <a:gd name="connsiteY46" fmla="*/ 352607 h 840941"/>
                <a:gd name="connsiteX47" fmla="*/ 464112 w 3024845"/>
                <a:gd name="connsiteY47" fmla="*/ 352607 h 840941"/>
                <a:gd name="connsiteX48" fmla="*/ 464112 w 3024845"/>
                <a:gd name="connsiteY48" fmla="*/ 376387 h 840941"/>
                <a:gd name="connsiteX49" fmla="*/ 465126 w 3024845"/>
                <a:gd name="connsiteY49" fmla="*/ 376387 h 840941"/>
                <a:gd name="connsiteX50" fmla="*/ 472219 w 3024845"/>
                <a:gd name="connsiteY50" fmla="*/ 376387 h 840941"/>
                <a:gd name="connsiteX51" fmla="*/ 472219 w 3024845"/>
                <a:gd name="connsiteY51" fmla="*/ 375306 h 840941"/>
                <a:gd name="connsiteX52" fmla="*/ 472219 w 3024845"/>
                <a:gd name="connsiteY52" fmla="*/ 367740 h 840941"/>
                <a:gd name="connsiteX53" fmla="*/ 473992 w 3024845"/>
                <a:gd name="connsiteY53" fmla="*/ 367740 h 840941"/>
                <a:gd name="connsiteX54" fmla="*/ 486406 w 3024845"/>
                <a:gd name="connsiteY54" fmla="*/ 367740 h 840941"/>
                <a:gd name="connsiteX55" fmla="*/ 486406 w 3024845"/>
                <a:gd name="connsiteY55" fmla="*/ 393681 h 840941"/>
                <a:gd name="connsiteX56" fmla="*/ 488433 w 3024845"/>
                <a:gd name="connsiteY56" fmla="*/ 393681 h 840941"/>
                <a:gd name="connsiteX57" fmla="*/ 502619 w 3024845"/>
                <a:gd name="connsiteY57" fmla="*/ 393681 h 840941"/>
                <a:gd name="connsiteX58" fmla="*/ 502619 w 3024845"/>
                <a:gd name="connsiteY58" fmla="*/ 395302 h 840941"/>
                <a:gd name="connsiteX59" fmla="*/ 502619 w 3024845"/>
                <a:gd name="connsiteY59" fmla="*/ 406652 h 840941"/>
                <a:gd name="connsiteX60" fmla="*/ 503379 w 3024845"/>
                <a:gd name="connsiteY60" fmla="*/ 406652 h 840941"/>
                <a:gd name="connsiteX61" fmla="*/ 508700 w 3024845"/>
                <a:gd name="connsiteY61" fmla="*/ 406652 h 840941"/>
                <a:gd name="connsiteX62" fmla="*/ 508700 w 3024845"/>
                <a:gd name="connsiteY62" fmla="*/ 405841 h 840941"/>
                <a:gd name="connsiteX63" fmla="*/ 508700 w 3024845"/>
                <a:gd name="connsiteY63" fmla="*/ 400166 h 840941"/>
                <a:gd name="connsiteX64" fmla="*/ 539100 w 3024845"/>
                <a:gd name="connsiteY64" fmla="*/ 400166 h 840941"/>
                <a:gd name="connsiteX65" fmla="*/ 539100 w 3024845"/>
                <a:gd name="connsiteY65" fmla="*/ 423946 h 840941"/>
                <a:gd name="connsiteX66" fmla="*/ 540113 w 3024845"/>
                <a:gd name="connsiteY66" fmla="*/ 423946 h 840941"/>
                <a:gd name="connsiteX67" fmla="*/ 547207 w 3024845"/>
                <a:gd name="connsiteY67" fmla="*/ 423946 h 840941"/>
                <a:gd name="connsiteX68" fmla="*/ 547207 w 3024845"/>
                <a:gd name="connsiteY68" fmla="*/ 425027 h 840941"/>
                <a:gd name="connsiteX69" fmla="*/ 547207 w 3024845"/>
                <a:gd name="connsiteY69" fmla="*/ 432593 h 840941"/>
                <a:gd name="connsiteX70" fmla="*/ 547967 w 3024845"/>
                <a:gd name="connsiteY70" fmla="*/ 432593 h 840941"/>
                <a:gd name="connsiteX71" fmla="*/ 553287 w 3024845"/>
                <a:gd name="connsiteY71" fmla="*/ 432593 h 840941"/>
                <a:gd name="connsiteX72" fmla="*/ 553287 w 3024845"/>
                <a:gd name="connsiteY72" fmla="*/ 430431 h 840941"/>
                <a:gd name="connsiteX73" fmla="*/ 553287 w 3024845"/>
                <a:gd name="connsiteY73" fmla="*/ 415299 h 840941"/>
                <a:gd name="connsiteX74" fmla="*/ 554300 w 3024845"/>
                <a:gd name="connsiteY74" fmla="*/ 415299 h 840941"/>
                <a:gd name="connsiteX75" fmla="*/ 561394 w 3024845"/>
                <a:gd name="connsiteY75" fmla="*/ 415299 h 840941"/>
                <a:gd name="connsiteX76" fmla="*/ 561394 w 3024845"/>
                <a:gd name="connsiteY76" fmla="*/ 416380 h 840941"/>
                <a:gd name="connsiteX77" fmla="*/ 561394 w 3024845"/>
                <a:gd name="connsiteY77" fmla="*/ 423946 h 840941"/>
                <a:gd name="connsiteX78" fmla="*/ 566714 w 3024845"/>
                <a:gd name="connsiteY78" fmla="*/ 421953 h 840941"/>
                <a:gd name="connsiteX79" fmla="*/ 567474 w 3024845"/>
                <a:gd name="connsiteY79" fmla="*/ 420973 h 840941"/>
                <a:gd name="connsiteX80" fmla="*/ 567474 w 3024845"/>
                <a:gd name="connsiteY80" fmla="*/ 415299 h 840941"/>
                <a:gd name="connsiteX81" fmla="*/ 605981 w 3024845"/>
                <a:gd name="connsiteY81" fmla="*/ 415299 h 840941"/>
                <a:gd name="connsiteX82" fmla="*/ 605981 w 3024845"/>
                <a:gd name="connsiteY82" fmla="*/ 439078 h 840941"/>
                <a:gd name="connsiteX83" fmla="*/ 608007 w 3024845"/>
                <a:gd name="connsiteY83" fmla="*/ 439078 h 840941"/>
                <a:gd name="connsiteX84" fmla="*/ 622194 w 3024845"/>
                <a:gd name="connsiteY84" fmla="*/ 439078 h 840941"/>
                <a:gd name="connsiteX85" fmla="*/ 622194 w 3024845"/>
                <a:gd name="connsiteY85" fmla="*/ 440159 h 840941"/>
                <a:gd name="connsiteX86" fmla="*/ 622194 w 3024845"/>
                <a:gd name="connsiteY86" fmla="*/ 447725 h 840941"/>
                <a:gd name="connsiteX87" fmla="*/ 623968 w 3024845"/>
                <a:gd name="connsiteY87" fmla="*/ 447725 h 840941"/>
                <a:gd name="connsiteX88" fmla="*/ 636381 w 3024845"/>
                <a:gd name="connsiteY88" fmla="*/ 447725 h 840941"/>
                <a:gd name="connsiteX89" fmla="*/ 636381 w 3024845"/>
                <a:gd name="connsiteY89" fmla="*/ 423946 h 840941"/>
                <a:gd name="connsiteX90" fmla="*/ 637394 w 3024845"/>
                <a:gd name="connsiteY90" fmla="*/ 423946 h 840941"/>
                <a:gd name="connsiteX91" fmla="*/ 644488 w 3024845"/>
                <a:gd name="connsiteY91" fmla="*/ 423946 h 840941"/>
                <a:gd name="connsiteX92" fmla="*/ 644488 w 3024845"/>
                <a:gd name="connsiteY92" fmla="*/ 391519 h 840941"/>
                <a:gd name="connsiteX93" fmla="*/ 645501 w 3024845"/>
                <a:gd name="connsiteY93" fmla="*/ 391519 h 840941"/>
                <a:gd name="connsiteX94" fmla="*/ 652595 w 3024845"/>
                <a:gd name="connsiteY94" fmla="*/ 391519 h 840941"/>
                <a:gd name="connsiteX95" fmla="*/ 652595 w 3024845"/>
                <a:gd name="connsiteY95" fmla="*/ 389628 h 840941"/>
                <a:gd name="connsiteX96" fmla="*/ 652595 w 3024845"/>
                <a:gd name="connsiteY96" fmla="*/ 376387 h 840941"/>
                <a:gd name="connsiteX97" fmla="*/ 651328 w 3024845"/>
                <a:gd name="connsiteY97" fmla="*/ 374765 h 840941"/>
                <a:gd name="connsiteX98" fmla="*/ 656648 w 3024845"/>
                <a:gd name="connsiteY98" fmla="*/ 363416 h 840941"/>
                <a:gd name="connsiteX99" fmla="*/ 664755 w 3024845"/>
                <a:gd name="connsiteY99" fmla="*/ 391519 h 840941"/>
                <a:gd name="connsiteX100" fmla="*/ 665515 w 3024845"/>
                <a:gd name="connsiteY100" fmla="*/ 391519 h 840941"/>
                <a:gd name="connsiteX101" fmla="*/ 670835 w 3024845"/>
                <a:gd name="connsiteY101" fmla="*/ 391519 h 840941"/>
                <a:gd name="connsiteX102" fmla="*/ 670835 w 3024845"/>
                <a:gd name="connsiteY102" fmla="*/ 285592 h 840941"/>
                <a:gd name="connsiteX103" fmla="*/ 672355 w 3024845"/>
                <a:gd name="connsiteY103" fmla="*/ 285592 h 840941"/>
                <a:gd name="connsiteX104" fmla="*/ 682995 w 3024845"/>
                <a:gd name="connsiteY104" fmla="*/ 285592 h 840941"/>
                <a:gd name="connsiteX105" fmla="*/ 682995 w 3024845"/>
                <a:gd name="connsiteY105" fmla="*/ 238033 h 840941"/>
                <a:gd name="connsiteX106" fmla="*/ 709342 w 3024845"/>
                <a:gd name="connsiteY106" fmla="*/ 238033 h 840941"/>
                <a:gd name="connsiteX107" fmla="*/ 709342 w 3024845"/>
                <a:gd name="connsiteY107" fmla="*/ 216415 h 840941"/>
                <a:gd name="connsiteX108" fmla="*/ 743796 w 3024845"/>
                <a:gd name="connsiteY108" fmla="*/ 216415 h 840941"/>
                <a:gd name="connsiteX109" fmla="*/ 743796 w 3024845"/>
                <a:gd name="connsiteY109" fmla="*/ 218847 h 840941"/>
                <a:gd name="connsiteX110" fmla="*/ 743796 w 3024845"/>
                <a:gd name="connsiteY110" fmla="*/ 235871 h 840941"/>
                <a:gd name="connsiteX111" fmla="*/ 746076 w 3024845"/>
                <a:gd name="connsiteY111" fmla="*/ 235871 h 840941"/>
                <a:gd name="connsiteX112" fmla="*/ 762036 w 3024845"/>
                <a:gd name="connsiteY112" fmla="*/ 235871 h 840941"/>
                <a:gd name="connsiteX113" fmla="*/ 762036 w 3024845"/>
                <a:gd name="connsiteY113" fmla="*/ 283430 h 840941"/>
                <a:gd name="connsiteX114" fmla="*/ 763049 w 3024845"/>
                <a:gd name="connsiteY114" fmla="*/ 283430 h 840941"/>
                <a:gd name="connsiteX115" fmla="*/ 770143 w 3024845"/>
                <a:gd name="connsiteY115" fmla="*/ 283430 h 840941"/>
                <a:gd name="connsiteX116" fmla="*/ 784330 w 3024845"/>
                <a:gd name="connsiteY116" fmla="*/ 287754 h 840941"/>
                <a:gd name="connsiteX117" fmla="*/ 784330 w 3024845"/>
                <a:gd name="connsiteY117" fmla="*/ 326666 h 840941"/>
                <a:gd name="connsiteX118" fmla="*/ 785343 w 3024845"/>
                <a:gd name="connsiteY118" fmla="*/ 326666 h 840941"/>
                <a:gd name="connsiteX119" fmla="*/ 792436 w 3024845"/>
                <a:gd name="connsiteY119" fmla="*/ 326666 h 840941"/>
                <a:gd name="connsiteX120" fmla="*/ 792436 w 3024845"/>
                <a:gd name="connsiteY120" fmla="*/ 328287 h 840941"/>
                <a:gd name="connsiteX121" fmla="*/ 792436 w 3024845"/>
                <a:gd name="connsiteY121" fmla="*/ 339636 h 840941"/>
                <a:gd name="connsiteX122" fmla="*/ 794463 w 3024845"/>
                <a:gd name="connsiteY122" fmla="*/ 339636 h 840941"/>
                <a:gd name="connsiteX123" fmla="*/ 808650 w 3024845"/>
                <a:gd name="connsiteY123" fmla="*/ 339636 h 840941"/>
                <a:gd name="connsiteX124" fmla="*/ 814730 w 3024845"/>
                <a:gd name="connsiteY124" fmla="*/ 346122 h 840941"/>
                <a:gd name="connsiteX125" fmla="*/ 814730 w 3024845"/>
                <a:gd name="connsiteY125" fmla="*/ 367740 h 840941"/>
                <a:gd name="connsiteX126" fmla="*/ 817010 w 3024845"/>
                <a:gd name="connsiteY126" fmla="*/ 367740 h 840941"/>
                <a:gd name="connsiteX127" fmla="*/ 832970 w 3024845"/>
                <a:gd name="connsiteY127" fmla="*/ 367740 h 840941"/>
                <a:gd name="connsiteX128" fmla="*/ 832970 w 3024845"/>
                <a:gd name="connsiteY128" fmla="*/ 368820 h 840941"/>
                <a:gd name="connsiteX129" fmla="*/ 832970 w 3024845"/>
                <a:gd name="connsiteY129" fmla="*/ 376387 h 840941"/>
                <a:gd name="connsiteX130" fmla="*/ 834237 w 3024845"/>
                <a:gd name="connsiteY130" fmla="*/ 376387 h 840941"/>
                <a:gd name="connsiteX131" fmla="*/ 843104 w 3024845"/>
                <a:gd name="connsiteY131" fmla="*/ 376387 h 840941"/>
                <a:gd name="connsiteX132" fmla="*/ 843104 w 3024845"/>
                <a:gd name="connsiteY132" fmla="*/ 378548 h 840941"/>
                <a:gd name="connsiteX133" fmla="*/ 843104 w 3024845"/>
                <a:gd name="connsiteY133" fmla="*/ 393681 h 840941"/>
                <a:gd name="connsiteX134" fmla="*/ 847157 w 3024845"/>
                <a:gd name="connsiteY134" fmla="*/ 391789 h 840941"/>
                <a:gd name="connsiteX135" fmla="*/ 847157 w 3024845"/>
                <a:gd name="connsiteY135" fmla="*/ 378548 h 840941"/>
                <a:gd name="connsiteX136" fmla="*/ 848170 w 3024845"/>
                <a:gd name="connsiteY136" fmla="*/ 378548 h 840941"/>
                <a:gd name="connsiteX137" fmla="*/ 855264 w 3024845"/>
                <a:gd name="connsiteY137" fmla="*/ 378548 h 840941"/>
                <a:gd name="connsiteX138" fmla="*/ 855264 w 3024845"/>
                <a:gd name="connsiteY138" fmla="*/ 380170 h 840941"/>
                <a:gd name="connsiteX139" fmla="*/ 855264 w 3024845"/>
                <a:gd name="connsiteY139" fmla="*/ 391519 h 840941"/>
                <a:gd name="connsiteX140" fmla="*/ 856024 w 3024845"/>
                <a:gd name="connsiteY140" fmla="*/ 391519 h 840941"/>
                <a:gd name="connsiteX141" fmla="*/ 861344 w 3024845"/>
                <a:gd name="connsiteY141" fmla="*/ 391519 h 840941"/>
                <a:gd name="connsiteX142" fmla="*/ 909984 w 3024845"/>
                <a:gd name="connsiteY142" fmla="*/ 387196 h 840941"/>
                <a:gd name="connsiteX143" fmla="*/ 909984 w 3024845"/>
                <a:gd name="connsiteY143" fmla="*/ 388547 h 840941"/>
                <a:gd name="connsiteX144" fmla="*/ 909984 w 3024845"/>
                <a:gd name="connsiteY144" fmla="*/ 398004 h 840941"/>
                <a:gd name="connsiteX145" fmla="*/ 910744 w 3024845"/>
                <a:gd name="connsiteY145" fmla="*/ 398004 h 840941"/>
                <a:gd name="connsiteX146" fmla="*/ 916065 w 3024845"/>
                <a:gd name="connsiteY146" fmla="*/ 398004 h 840941"/>
                <a:gd name="connsiteX147" fmla="*/ 916065 w 3024845"/>
                <a:gd name="connsiteY147" fmla="*/ 400166 h 840941"/>
                <a:gd name="connsiteX148" fmla="*/ 916065 w 3024845"/>
                <a:gd name="connsiteY148" fmla="*/ 415299 h 840941"/>
                <a:gd name="connsiteX149" fmla="*/ 918091 w 3024845"/>
                <a:gd name="connsiteY149" fmla="*/ 413948 h 840941"/>
                <a:gd name="connsiteX150" fmla="*/ 932278 w 3024845"/>
                <a:gd name="connsiteY150" fmla="*/ 404490 h 840941"/>
                <a:gd name="connsiteX151" fmla="*/ 938358 w 3024845"/>
                <a:gd name="connsiteY151" fmla="*/ 363416 h 840941"/>
                <a:gd name="connsiteX152" fmla="*/ 939118 w 3024845"/>
                <a:gd name="connsiteY152" fmla="*/ 363146 h 840941"/>
                <a:gd name="connsiteX153" fmla="*/ 944438 w 3024845"/>
                <a:gd name="connsiteY153" fmla="*/ 361254 h 840941"/>
                <a:gd name="connsiteX154" fmla="*/ 946465 w 3024845"/>
                <a:gd name="connsiteY154" fmla="*/ 292077 h 840941"/>
                <a:gd name="connsiteX155" fmla="*/ 948492 w 3024845"/>
                <a:gd name="connsiteY155" fmla="*/ 361254 h 840941"/>
                <a:gd name="connsiteX156" fmla="*/ 949252 w 3024845"/>
                <a:gd name="connsiteY156" fmla="*/ 361524 h 840941"/>
                <a:gd name="connsiteX157" fmla="*/ 954572 w 3024845"/>
                <a:gd name="connsiteY157" fmla="*/ 363416 h 840941"/>
                <a:gd name="connsiteX158" fmla="*/ 954572 w 3024845"/>
                <a:gd name="connsiteY158" fmla="*/ 276945 h 840941"/>
                <a:gd name="connsiteX159" fmla="*/ 958625 w 3024845"/>
                <a:gd name="connsiteY159" fmla="*/ 244518 h 840941"/>
                <a:gd name="connsiteX160" fmla="*/ 997132 w 3024845"/>
                <a:gd name="connsiteY160" fmla="*/ 244518 h 840941"/>
                <a:gd name="connsiteX161" fmla="*/ 997132 w 3024845"/>
                <a:gd name="connsiteY161" fmla="*/ 276945 h 840941"/>
                <a:gd name="connsiteX162" fmla="*/ 997892 w 3024845"/>
                <a:gd name="connsiteY162" fmla="*/ 276945 h 840941"/>
                <a:gd name="connsiteX163" fmla="*/ 1003212 w 3024845"/>
                <a:gd name="connsiteY163" fmla="*/ 276945 h 840941"/>
                <a:gd name="connsiteX164" fmla="*/ 1003212 w 3024845"/>
                <a:gd name="connsiteY164" fmla="*/ 194797 h 840941"/>
                <a:gd name="connsiteX165" fmla="*/ 1004986 w 3024845"/>
                <a:gd name="connsiteY165" fmla="*/ 194797 h 840941"/>
                <a:gd name="connsiteX166" fmla="*/ 1017399 w 3024845"/>
                <a:gd name="connsiteY166" fmla="*/ 194797 h 840941"/>
                <a:gd name="connsiteX167" fmla="*/ 1017399 w 3024845"/>
                <a:gd name="connsiteY167" fmla="*/ 192906 h 840941"/>
                <a:gd name="connsiteX168" fmla="*/ 1017399 w 3024845"/>
                <a:gd name="connsiteY168" fmla="*/ 179665 h 840941"/>
                <a:gd name="connsiteX169" fmla="*/ 1039693 w 3024845"/>
                <a:gd name="connsiteY169" fmla="*/ 179665 h 840941"/>
                <a:gd name="connsiteX170" fmla="*/ 1039693 w 3024845"/>
                <a:gd name="connsiteY170" fmla="*/ 178584 h 840941"/>
                <a:gd name="connsiteX171" fmla="*/ 1039693 w 3024845"/>
                <a:gd name="connsiteY171" fmla="*/ 171018 h 840941"/>
                <a:gd name="connsiteX172" fmla="*/ 1041466 w 3024845"/>
                <a:gd name="connsiteY172" fmla="*/ 171018 h 840941"/>
                <a:gd name="connsiteX173" fmla="*/ 1053880 w 3024845"/>
                <a:gd name="connsiteY173" fmla="*/ 171018 h 840941"/>
                <a:gd name="connsiteX174" fmla="*/ 1053880 w 3024845"/>
                <a:gd name="connsiteY174" fmla="*/ 172099 h 840941"/>
                <a:gd name="connsiteX175" fmla="*/ 1053880 w 3024845"/>
                <a:gd name="connsiteY175" fmla="*/ 179665 h 840941"/>
                <a:gd name="connsiteX176" fmla="*/ 1054640 w 3024845"/>
                <a:gd name="connsiteY176" fmla="*/ 179665 h 840941"/>
                <a:gd name="connsiteX177" fmla="*/ 1059960 w 3024845"/>
                <a:gd name="connsiteY177" fmla="*/ 179665 h 840941"/>
                <a:gd name="connsiteX178" fmla="*/ 1070093 w 3024845"/>
                <a:gd name="connsiteY178" fmla="*/ 175341 h 840941"/>
                <a:gd name="connsiteX179" fmla="*/ 1074146 w 3024845"/>
                <a:gd name="connsiteY179" fmla="*/ 178584 h 840941"/>
                <a:gd name="connsiteX180" fmla="*/ 1074146 w 3024845"/>
                <a:gd name="connsiteY180" fmla="*/ 171018 h 840941"/>
                <a:gd name="connsiteX181" fmla="*/ 1076426 w 3024845"/>
                <a:gd name="connsiteY181" fmla="*/ 171018 h 840941"/>
                <a:gd name="connsiteX182" fmla="*/ 1092387 w 3024845"/>
                <a:gd name="connsiteY182" fmla="*/ 171018 h 840941"/>
                <a:gd name="connsiteX183" fmla="*/ 1092387 w 3024845"/>
                <a:gd name="connsiteY183" fmla="*/ 172099 h 840941"/>
                <a:gd name="connsiteX184" fmla="*/ 1092387 w 3024845"/>
                <a:gd name="connsiteY184" fmla="*/ 179665 h 840941"/>
                <a:gd name="connsiteX185" fmla="*/ 1122787 w 3024845"/>
                <a:gd name="connsiteY185" fmla="*/ 179665 h 840941"/>
                <a:gd name="connsiteX186" fmla="*/ 1122787 w 3024845"/>
                <a:gd name="connsiteY186" fmla="*/ 181286 h 840941"/>
                <a:gd name="connsiteX187" fmla="*/ 1122787 w 3024845"/>
                <a:gd name="connsiteY187" fmla="*/ 192636 h 840941"/>
                <a:gd name="connsiteX188" fmla="*/ 1149134 w 3024845"/>
                <a:gd name="connsiteY188" fmla="*/ 192636 h 840941"/>
                <a:gd name="connsiteX189" fmla="*/ 1149134 w 3024845"/>
                <a:gd name="connsiteY189" fmla="*/ 222900 h 840941"/>
                <a:gd name="connsiteX190" fmla="*/ 1149894 w 3024845"/>
                <a:gd name="connsiteY190" fmla="*/ 222900 h 840941"/>
                <a:gd name="connsiteX191" fmla="*/ 1155214 w 3024845"/>
                <a:gd name="connsiteY191" fmla="*/ 222900 h 840941"/>
                <a:gd name="connsiteX192" fmla="*/ 1155214 w 3024845"/>
                <a:gd name="connsiteY192" fmla="*/ 223981 h 840941"/>
                <a:gd name="connsiteX193" fmla="*/ 1155214 w 3024845"/>
                <a:gd name="connsiteY193" fmla="*/ 231548 h 840941"/>
                <a:gd name="connsiteX194" fmla="*/ 1159268 w 3024845"/>
                <a:gd name="connsiteY194" fmla="*/ 261812 h 840941"/>
                <a:gd name="connsiteX195" fmla="*/ 1160028 w 3024845"/>
                <a:gd name="connsiteY195" fmla="*/ 261812 h 840941"/>
                <a:gd name="connsiteX196" fmla="*/ 1165348 w 3024845"/>
                <a:gd name="connsiteY196" fmla="*/ 261812 h 840941"/>
                <a:gd name="connsiteX197" fmla="*/ 1165348 w 3024845"/>
                <a:gd name="connsiteY197" fmla="*/ 262623 h 840941"/>
                <a:gd name="connsiteX198" fmla="*/ 1165348 w 3024845"/>
                <a:gd name="connsiteY198" fmla="*/ 268298 h 840941"/>
                <a:gd name="connsiteX199" fmla="*/ 1166361 w 3024845"/>
                <a:gd name="connsiteY199" fmla="*/ 268298 h 840941"/>
                <a:gd name="connsiteX200" fmla="*/ 1173454 w 3024845"/>
                <a:gd name="connsiteY200" fmla="*/ 268298 h 840941"/>
                <a:gd name="connsiteX201" fmla="*/ 1173454 w 3024845"/>
                <a:gd name="connsiteY201" fmla="*/ 298563 h 840941"/>
                <a:gd name="connsiteX202" fmla="*/ 1175481 w 3024845"/>
                <a:gd name="connsiteY202" fmla="*/ 298563 h 840941"/>
                <a:gd name="connsiteX203" fmla="*/ 1189668 w 3024845"/>
                <a:gd name="connsiteY203" fmla="*/ 298563 h 840941"/>
                <a:gd name="connsiteX204" fmla="*/ 1189668 w 3024845"/>
                <a:gd name="connsiteY204" fmla="*/ 322342 h 840941"/>
                <a:gd name="connsiteX205" fmla="*/ 1191695 w 3024845"/>
                <a:gd name="connsiteY205" fmla="*/ 323963 h 840941"/>
                <a:gd name="connsiteX206" fmla="*/ 1191695 w 3024845"/>
                <a:gd name="connsiteY206" fmla="*/ 335313 h 840941"/>
                <a:gd name="connsiteX207" fmla="*/ 1192455 w 3024845"/>
                <a:gd name="connsiteY207" fmla="*/ 335313 h 840941"/>
                <a:gd name="connsiteX208" fmla="*/ 1197775 w 3024845"/>
                <a:gd name="connsiteY208" fmla="*/ 335313 h 840941"/>
                <a:gd name="connsiteX209" fmla="*/ 1197775 w 3024845"/>
                <a:gd name="connsiteY209" fmla="*/ 359092 h 840941"/>
                <a:gd name="connsiteX210" fmla="*/ 1199041 w 3024845"/>
                <a:gd name="connsiteY210" fmla="*/ 359092 h 840941"/>
                <a:gd name="connsiteX211" fmla="*/ 1207908 w 3024845"/>
                <a:gd name="connsiteY211" fmla="*/ 359092 h 840941"/>
                <a:gd name="connsiteX212" fmla="*/ 1209935 w 3024845"/>
                <a:gd name="connsiteY212" fmla="*/ 363146 h 840941"/>
                <a:gd name="connsiteX213" fmla="*/ 1209935 w 3024845"/>
                <a:gd name="connsiteY213" fmla="*/ 376387 h 840941"/>
                <a:gd name="connsiteX214" fmla="*/ 1211455 w 3024845"/>
                <a:gd name="connsiteY214" fmla="*/ 374495 h 840941"/>
                <a:gd name="connsiteX215" fmla="*/ 1222095 w 3024845"/>
                <a:gd name="connsiteY215" fmla="*/ 361254 h 840941"/>
                <a:gd name="connsiteX216" fmla="*/ 1250469 w 3024845"/>
                <a:gd name="connsiteY216" fmla="*/ 361254 h 840941"/>
                <a:gd name="connsiteX217" fmla="*/ 1250469 w 3024845"/>
                <a:gd name="connsiteY217" fmla="*/ 447725 h 840941"/>
                <a:gd name="connsiteX218" fmla="*/ 1251229 w 3024845"/>
                <a:gd name="connsiteY218" fmla="*/ 447725 h 840941"/>
                <a:gd name="connsiteX219" fmla="*/ 1256549 w 3024845"/>
                <a:gd name="connsiteY219" fmla="*/ 447725 h 840941"/>
                <a:gd name="connsiteX220" fmla="*/ 1257309 w 3024845"/>
                <a:gd name="connsiteY220" fmla="*/ 446374 h 840941"/>
                <a:gd name="connsiteX221" fmla="*/ 1262629 w 3024845"/>
                <a:gd name="connsiteY221" fmla="*/ 436916 h 840941"/>
                <a:gd name="connsiteX222" fmla="*/ 1262629 w 3024845"/>
                <a:gd name="connsiteY222" fmla="*/ 438808 h 840941"/>
                <a:gd name="connsiteX223" fmla="*/ 1262629 w 3024845"/>
                <a:gd name="connsiteY223" fmla="*/ 452049 h 840941"/>
                <a:gd name="connsiteX224" fmla="*/ 1266682 w 3024845"/>
                <a:gd name="connsiteY224" fmla="*/ 406652 h 840941"/>
                <a:gd name="connsiteX225" fmla="*/ 1267442 w 3024845"/>
                <a:gd name="connsiteY225" fmla="*/ 406652 h 840941"/>
                <a:gd name="connsiteX226" fmla="*/ 1272762 w 3024845"/>
                <a:gd name="connsiteY226" fmla="*/ 406652 h 840941"/>
                <a:gd name="connsiteX227" fmla="*/ 1272762 w 3024845"/>
                <a:gd name="connsiteY227" fmla="*/ 341798 h 840941"/>
                <a:gd name="connsiteX228" fmla="*/ 1273776 w 3024845"/>
                <a:gd name="connsiteY228" fmla="*/ 341798 h 840941"/>
                <a:gd name="connsiteX229" fmla="*/ 1280869 w 3024845"/>
                <a:gd name="connsiteY229" fmla="*/ 341798 h 840941"/>
                <a:gd name="connsiteX230" fmla="*/ 1293029 w 3024845"/>
                <a:gd name="connsiteY230" fmla="*/ 298563 h 840941"/>
                <a:gd name="connsiteX231" fmla="*/ 1294296 w 3024845"/>
                <a:gd name="connsiteY231" fmla="*/ 298563 h 840941"/>
                <a:gd name="connsiteX232" fmla="*/ 1303163 w 3024845"/>
                <a:gd name="connsiteY232" fmla="*/ 298563 h 840941"/>
                <a:gd name="connsiteX233" fmla="*/ 1313296 w 3024845"/>
                <a:gd name="connsiteY233" fmla="*/ 341798 h 840941"/>
                <a:gd name="connsiteX234" fmla="*/ 1314309 w 3024845"/>
                <a:gd name="connsiteY234" fmla="*/ 341798 h 840941"/>
                <a:gd name="connsiteX235" fmla="*/ 1321403 w 3024845"/>
                <a:gd name="connsiteY235" fmla="*/ 341798 h 840941"/>
                <a:gd name="connsiteX236" fmla="*/ 1321403 w 3024845"/>
                <a:gd name="connsiteY236" fmla="*/ 380710 h 840941"/>
                <a:gd name="connsiteX237" fmla="*/ 1323176 w 3024845"/>
                <a:gd name="connsiteY237" fmla="*/ 380710 h 840941"/>
                <a:gd name="connsiteX238" fmla="*/ 1335590 w 3024845"/>
                <a:gd name="connsiteY238" fmla="*/ 380710 h 840941"/>
                <a:gd name="connsiteX239" fmla="*/ 1335590 w 3024845"/>
                <a:gd name="connsiteY239" fmla="*/ 382872 h 840941"/>
                <a:gd name="connsiteX240" fmla="*/ 1335590 w 3024845"/>
                <a:gd name="connsiteY240" fmla="*/ 398004 h 840941"/>
                <a:gd name="connsiteX241" fmla="*/ 1339643 w 3024845"/>
                <a:gd name="connsiteY241" fmla="*/ 395843 h 840941"/>
                <a:gd name="connsiteX242" fmla="*/ 1339643 w 3024845"/>
                <a:gd name="connsiteY242" fmla="*/ 380710 h 840941"/>
                <a:gd name="connsiteX243" fmla="*/ 1341163 w 3024845"/>
                <a:gd name="connsiteY243" fmla="*/ 380710 h 840941"/>
                <a:gd name="connsiteX244" fmla="*/ 1351803 w 3024845"/>
                <a:gd name="connsiteY244" fmla="*/ 380710 h 840941"/>
                <a:gd name="connsiteX245" fmla="*/ 1351803 w 3024845"/>
                <a:gd name="connsiteY245" fmla="*/ 382331 h 840941"/>
                <a:gd name="connsiteX246" fmla="*/ 1351803 w 3024845"/>
                <a:gd name="connsiteY246" fmla="*/ 393681 h 840941"/>
                <a:gd name="connsiteX247" fmla="*/ 1382204 w 3024845"/>
                <a:gd name="connsiteY247" fmla="*/ 393681 h 840941"/>
                <a:gd name="connsiteX248" fmla="*/ 1382204 w 3024845"/>
                <a:gd name="connsiteY248" fmla="*/ 356931 h 840941"/>
                <a:gd name="connsiteX249" fmla="*/ 1383470 w 3024845"/>
                <a:gd name="connsiteY249" fmla="*/ 356931 h 840941"/>
                <a:gd name="connsiteX250" fmla="*/ 1392337 w 3024845"/>
                <a:gd name="connsiteY250" fmla="*/ 356931 h 840941"/>
                <a:gd name="connsiteX251" fmla="*/ 1392337 w 3024845"/>
                <a:gd name="connsiteY251" fmla="*/ 378548 h 840941"/>
                <a:gd name="connsiteX252" fmla="*/ 1394364 w 3024845"/>
                <a:gd name="connsiteY252" fmla="*/ 346122 h 840941"/>
                <a:gd name="connsiteX253" fmla="*/ 1416657 w 3024845"/>
                <a:gd name="connsiteY253" fmla="*/ 346122 h 840941"/>
                <a:gd name="connsiteX254" fmla="*/ 1416657 w 3024845"/>
                <a:gd name="connsiteY254" fmla="*/ 344500 h 840941"/>
                <a:gd name="connsiteX255" fmla="*/ 1416657 w 3024845"/>
                <a:gd name="connsiteY255" fmla="*/ 333151 h 840941"/>
                <a:gd name="connsiteX256" fmla="*/ 1417417 w 3024845"/>
                <a:gd name="connsiteY256" fmla="*/ 333151 h 840941"/>
                <a:gd name="connsiteX257" fmla="*/ 1422737 w 3024845"/>
                <a:gd name="connsiteY257" fmla="*/ 333151 h 840941"/>
                <a:gd name="connsiteX258" fmla="*/ 1422737 w 3024845"/>
                <a:gd name="connsiteY258" fmla="*/ 331260 h 840941"/>
                <a:gd name="connsiteX259" fmla="*/ 1422737 w 3024845"/>
                <a:gd name="connsiteY259" fmla="*/ 318019 h 840941"/>
                <a:gd name="connsiteX260" fmla="*/ 1426791 w 3024845"/>
                <a:gd name="connsiteY260" fmla="*/ 324504 h 840941"/>
                <a:gd name="connsiteX261" fmla="*/ 1429071 w 3024845"/>
                <a:gd name="connsiteY261" fmla="*/ 324504 h 840941"/>
                <a:gd name="connsiteX262" fmla="*/ 1445031 w 3024845"/>
                <a:gd name="connsiteY262" fmla="*/ 324504 h 840941"/>
                <a:gd name="connsiteX263" fmla="*/ 1445031 w 3024845"/>
                <a:gd name="connsiteY263" fmla="*/ 323693 h 840941"/>
                <a:gd name="connsiteX264" fmla="*/ 1445031 w 3024845"/>
                <a:gd name="connsiteY264" fmla="*/ 318019 h 840941"/>
                <a:gd name="connsiteX265" fmla="*/ 1445791 w 3024845"/>
                <a:gd name="connsiteY265" fmla="*/ 318019 h 840941"/>
                <a:gd name="connsiteX266" fmla="*/ 1451111 w 3024845"/>
                <a:gd name="connsiteY266" fmla="*/ 318019 h 840941"/>
                <a:gd name="connsiteX267" fmla="*/ 1451111 w 3024845"/>
                <a:gd name="connsiteY267" fmla="*/ 319370 h 840941"/>
                <a:gd name="connsiteX268" fmla="*/ 1451111 w 3024845"/>
                <a:gd name="connsiteY268" fmla="*/ 328828 h 840941"/>
                <a:gd name="connsiteX269" fmla="*/ 1489618 w 3024845"/>
                <a:gd name="connsiteY269" fmla="*/ 328828 h 840941"/>
                <a:gd name="connsiteX270" fmla="*/ 1489618 w 3024845"/>
                <a:gd name="connsiteY270" fmla="*/ 467181 h 840941"/>
                <a:gd name="connsiteX271" fmla="*/ 1491138 w 3024845"/>
                <a:gd name="connsiteY271" fmla="*/ 467181 h 840941"/>
                <a:gd name="connsiteX272" fmla="*/ 1501778 w 3024845"/>
                <a:gd name="connsiteY272" fmla="*/ 467181 h 840941"/>
                <a:gd name="connsiteX273" fmla="*/ 1501778 w 3024845"/>
                <a:gd name="connsiteY273" fmla="*/ 454211 h 840941"/>
                <a:gd name="connsiteX274" fmla="*/ 1505832 w 3024845"/>
                <a:gd name="connsiteY274" fmla="*/ 454211 h 840941"/>
                <a:gd name="connsiteX275" fmla="*/ 1505832 w 3024845"/>
                <a:gd name="connsiteY275" fmla="*/ 467181 h 840941"/>
                <a:gd name="connsiteX276" fmla="*/ 1536232 w 3024845"/>
                <a:gd name="connsiteY276" fmla="*/ 467181 h 840941"/>
                <a:gd name="connsiteX277" fmla="*/ 1536232 w 3024845"/>
                <a:gd name="connsiteY277" fmla="*/ 436916 h 840941"/>
                <a:gd name="connsiteX278" fmla="*/ 1548392 w 3024845"/>
                <a:gd name="connsiteY278" fmla="*/ 436916 h 840941"/>
                <a:gd name="connsiteX279" fmla="*/ 1560552 w 3024845"/>
                <a:gd name="connsiteY279" fmla="*/ 434755 h 840941"/>
                <a:gd name="connsiteX280" fmla="*/ 1564606 w 3024845"/>
                <a:gd name="connsiteY280" fmla="*/ 436916 h 840941"/>
                <a:gd name="connsiteX281" fmla="*/ 1574739 w 3024845"/>
                <a:gd name="connsiteY281" fmla="*/ 436916 h 840941"/>
                <a:gd name="connsiteX282" fmla="*/ 1574739 w 3024845"/>
                <a:gd name="connsiteY282" fmla="*/ 467181 h 840941"/>
                <a:gd name="connsiteX283" fmla="*/ 1582846 w 3024845"/>
                <a:gd name="connsiteY283" fmla="*/ 467181 h 840941"/>
                <a:gd name="connsiteX284" fmla="*/ 1582846 w 3024845"/>
                <a:gd name="connsiteY284" fmla="*/ 484476 h 840941"/>
                <a:gd name="connsiteX285" fmla="*/ 1592182 w 3024845"/>
                <a:gd name="connsiteY285" fmla="*/ 485381 h 840941"/>
                <a:gd name="connsiteX286" fmla="*/ 1605140 w 3024845"/>
                <a:gd name="connsiteY286" fmla="*/ 485381 h 840941"/>
                <a:gd name="connsiteX287" fmla="*/ 1605140 w 3024845"/>
                <a:gd name="connsiteY287" fmla="*/ 469343 h 840941"/>
                <a:gd name="connsiteX288" fmla="*/ 1673096 w 3024845"/>
                <a:gd name="connsiteY288" fmla="*/ 469343 h 840941"/>
                <a:gd name="connsiteX289" fmla="*/ 1673096 w 3024845"/>
                <a:gd name="connsiteY289" fmla="*/ 384090 h 840941"/>
                <a:gd name="connsiteX290" fmla="*/ 1745104 w 3024845"/>
                <a:gd name="connsiteY290" fmla="*/ 384090 h 840941"/>
                <a:gd name="connsiteX291" fmla="*/ 1745104 w 3024845"/>
                <a:gd name="connsiteY291" fmla="*/ 462858 h 840941"/>
                <a:gd name="connsiteX292" fmla="*/ 1747008 w 3024845"/>
                <a:gd name="connsiteY292" fmla="*/ 462858 h 840941"/>
                <a:gd name="connsiteX293" fmla="*/ 1748250 w 3024845"/>
                <a:gd name="connsiteY293" fmla="*/ 485381 h 840941"/>
                <a:gd name="connsiteX294" fmla="*/ 1757926 w 3024845"/>
                <a:gd name="connsiteY294" fmla="*/ 485381 h 840941"/>
                <a:gd name="connsiteX295" fmla="*/ 1759168 w 3024845"/>
                <a:gd name="connsiteY295" fmla="*/ 462858 h 840941"/>
                <a:gd name="connsiteX296" fmla="*/ 1765248 w 3024845"/>
                <a:gd name="connsiteY296" fmla="*/ 462858 h 840941"/>
                <a:gd name="connsiteX297" fmla="*/ 1766490 w 3024845"/>
                <a:gd name="connsiteY297" fmla="*/ 485381 h 840941"/>
                <a:gd name="connsiteX298" fmla="*/ 1817112 w 3024845"/>
                <a:gd name="connsiteY298" fmla="*/ 485381 h 840941"/>
                <a:gd name="connsiteX299" fmla="*/ 1817112 w 3024845"/>
                <a:gd name="connsiteY299" fmla="*/ 322353 h 840941"/>
                <a:gd name="connsiteX300" fmla="*/ 2014439 w 3024845"/>
                <a:gd name="connsiteY300" fmla="*/ 322353 h 840941"/>
                <a:gd name="connsiteX301" fmla="*/ 2014439 w 3024845"/>
                <a:gd name="connsiteY301" fmla="*/ 485381 h 840941"/>
                <a:gd name="connsiteX302" fmla="*/ 2033136 w 3024845"/>
                <a:gd name="connsiteY302" fmla="*/ 485381 h 840941"/>
                <a:gd name="connsiteX303" fmla="*/ 2033136 w 3024845"/>
                <a:gd name="connsiteY303" fmla="*/ 402688 h 840941"/>
                <a:gd name="connsiteX304" fmla="*/ 2128256 w 3024845"/>
                <a:gd name="connsiteY304" fmla="*/ 402688 h 840941"/>
                <a:gd name="connsiteX305" fmla="*/ 2180720 w 3024845"/>
                <a:gd name="connsiteY305" fmla="*/ 337475 h 840941"/>
                <a:gd name="connsiteX306" fmla="*/ 2245574 w 3024845"/>
                <a:gd name="connsiteY306" fmla="*/ 337475 h 840941"/>
                <a:gd name="connsiteX307" fmla="*/ 2245574 w 3024845"/>
                <a:gd name="connsiteY307" fmla="*/ 413137 h 840941"/>
                <a:gd name="connsiteX308" fmla="*/ 2253681 w 3024845"/>
                <a:gd name="connsiteY308" fmla="*/ 413137 h 840941"/>
                <a:gd name="connsiteX309" fmla="*/ 2255708 w 3024845"/>
                <a:gd name="connsiteY309" fmla="*/ 406652 h 840941"/>
                <a:gd name="connsiteX310" fmla="*/ 2261788 w 3024845"/>
                <a:gd name="connsiteY310" fmla="*/ 406652 h 840941"/>
                <a:gd name="connsiteX311" fmla="*/ 2263815 w 3024845"/>
                <a:gd name="connsiteY311" fmla="*/ 415299 h 840941"/>
                <a:gd name="connsiteX312" fmla="*/ 2275975 w 3024845"/>
                <a:gd name="connsiteY312" fmla="*/ 415299 h 840941"/>
                <a:gd name="connsiteX313" fmla="*/ 2275975 w 3024845"/>
                <a:gd name="connsiteY313" fmla="*/ 408813 h 840941"/>
                <a:gd name="connsiteX314" fmla="*/ 2298268 w 3024845"/>
                <a:gd name="connsiteY314" fmla="*/ 408813 h 840941"/>
                <a:gd name="connsiteX315" fmla="*/ 2298268 w 3024845"/>
                <a:gd name="connsiteY315" fmla="*/ 415299 h 840941"/>
                <a:gd name="connsiteX316" fmla="*/ 2318535 w 3024845"/>
                <a:gd name="connsiteY316" fmla="*/ 415299 h 840941"/>
                <a:gd name="connsiteX317" fmla="*/ 2318535 w 3024845"/>
                <a:gd name="connsiteY317" fmla="*/ 460696 h 840941"/>
                <a:gd name="connsiteX318" fmla="*/ 2332722 w 3024845"/>
                <a:gd name="connsiteY318" fmla="*/ 460696 h 840941"/>
                <a:gd name="connsiteX319" fmla="*/ 2332722 w 3024845"/>
                <a:gd name="connsiteY319" fmla="*/ 447725 h 840941"/>
                <a:gd name="connsiteX320" fmla="*/ 2348936 w 3024845"/>
                <a:gd name="connsiteY320" fmla="*/ 447725 h 840941"/>
                <a:gd name="connsiteX321" fmla="*/ 2348936 w 3024845"/>
                <a:gd name="connsiteY321" fmla="*/ 268298 h 840941"/>
                <a:gd name="connsiteX322" fmla="*/ 2355016 w 3024845"/>
                <a:gd name="connsiteY322" fmla="*/ 261812 h 840941"/>
                <a:gd name="connsiteX323" fmla="*/ 2427977 w 3024845"/>
                <a:gd name="connsiteY323" fmla="*/ 261812 h 840941"/>
                <a:gd name="connsiteX324" fmla="*/ 2427977 w 3024845"/>
                <a:gd name="connsiteY324" fmla="*/ 270460 h 840941"/>
                <a:gd name="connsiteX325" fmla="*/ 2438110 w 3024845"/>
                <a:gd name="connsiteY325" fmla="*/ 270460 h 840941"/>
                <a:gd name="connsiteX326" fmla="*/ 2438110 w 3024845"/>
                <a:gd name="connsiteY326" fmla="*/ 385034 h 840941"/>
                <a:gd name="connsiteX327" fmla="*/ 2460404 w 3024845"/>
                <a:gd name="connsiteY327" fmla="*/ 385034 h 840941"/>
                <a:gd name="connsiteX328" fmla="*/ 2460404 w 3024845"/>
                <a:gd name="connsiteY328" fmla="*/ 318019 h 840941"/>
                <a:gd name="connsiteX329" fmla="*/ 2486751 w 3024845"/>
                <a:gd name="connsiteY329" fmla="*/ 318019 h 840941"/>
                <a:gd name="connsiteX330" fmla="*/ 2490804 w 3024845"/>
                <a:gd name="connsiteY330" fmla="*/ 313695 h 840941"/>
                <a:gd name="connsiteX331" fmla="*/ 2498911 w 3024845"/>
                <a:gd name="connsiteY331" fmla="*/ 313695 h 840941"/>
                <a:gd name="connsiteX332" fmla="*/ 2502964 w 3024845"/>
                <a:gd name="connsiteY332" fmla="*/ 318019 h 840941"/>
                <a:gd name="connsiteX333" fmla="*/ 2525258 w 3024845"/>
                <a:gd name="connsiteY333" fmla="*/ 318019 h 840941"/>
                <a:gd name="connsiteX334" fmla="*/ 2525258 w 3024845"/>
                <a:gd name="connsiteY334" fmla="*/ 201283 h 840941"/>
                <a:gd name="connsiteX335" fmla="*/ 2582005 w 3024845"/>
                <a:gd name="connsiteY335" fmla="*/ 190474 h 840941"/>
                <a:gd name="connsiteX336" fmla="*/ 2582005 w 3024845"/>
                <a:gd name="connsiteY336" fmla="*/ 191555 h 840941"/>
                <a:gd name="connsiteX337" fmla="*/ 2582005 w 3024845"/>
                <a:gd name="connsiteY337" fmla="*/ 199121 h 840941"/>
                <a:gd name="connsiteX338" fmla="*/ 2608352 w 3024845"/>
                <a:gd name="connsiteY338" fmla="*/ 199121 h 840941"/>
                <a:gd name="connsiteX339" fmla="*/ 2608352 w 3024845"/>
                <a:gd name="connsiteY339" fmla="*/ 454211 h 840941"/>
                <a:gd name="connsiteX340" fmla="*/ 2630646 w 3024845"/>
                <a:gd name="connsiteY340" fmla="*/ 454211 h 840941"/>
                <a:gd name="connsiteX341" fmla="*/ 2630646 w 3024845"/>
                <a:gd name="connsiteY341" fmla="*/ 449887 h 840941"/>
                <a:gd name="connsiteX342" fmla="*/ 2642806 w 3024845"/>
                <a:gd name="connsiteY342" fmla="*/ 449887 h 840941"/>
                <a:gd name="connsiteX343" fmla="*/ 2642806 w 3024845"/>
                <a:gd name="connsiteY343" fmla="*/ 454211 h 840941"/>
                <a:gd name="connsiteX344" fmla="*/ 2667126 w 3024845"/>
                <a:gd name="connsiteY344" fmla="*/ 454211 h 840941"/>
                <a:gd name="connsiteX345" fmla="*/ 2667126 w 3024845"/>
                <a:gd name="connsiteY345" fmla="*/ 441240 h 840941"/>
                <a:gd name="connsiteX346" fmla="*/ 2695500 w 3024845"/>
                <a:gd name="connsiteY346" fmla="*/ 441240 h 840941"/>
                <a:gd name="connsiteX347" fmla="*/ 2707660 w 3024845"/>
                <a:gd name="connsiteY347" fmla="*/ 436916 h 840941"/>
                <a:gd name="connsiteX348" fmla="*/ 2727927 w 3024845"/>
                <a:gd name="connsiteY348" fmla="*/ 441240 h 840941"/>
                <a:gd name="connsiteX349" fmla="*/ 2727927 w 3024845"/>
                <a:gd name="connsiteY349" fmla="*/ 423946 h 840941"/>
                <a:gd name="connsiteX350" fmla="*/ 2736034 w 3024845"/>
                <a:gd name="connsiteY350" fmla="*/ 423946 h 840941"/>
                <a:gd name="connsiteX351" fmla="*/ 2736034 w 3024845"/>
                <a:gd name="connsiteY351" fmla="*/ 410975 h 840941"/>
                <a:gd name="connsiteX352" fmla="*/ 2792781 w 3024845"/>
                <a:gd name="connsiteY352" fmla="*/ 410975 h 840941"/>
                <a:gd name="connsiteX353" fmla="*/ 2792781 w 3024845"/>
                <a:gd name="connsiteY353" fmla="*/ 380710 h 840941"/>
                <a:gd name="connsiteX354" fmla="*/ 2811021 w 3024845"/>
                <a:gd name="connsiteY354" fmla="*/ 380710 h 840941"/>
                <a:gd name="connsiteX355" fmla="*/ 2811021 w 3024845"/>
                <a:gd name="connsiteY355" fmla="*/ 374225 h 840941"/>
                <a:gd name="connsiteX356" fmla="*/ 2823181 w 3024845"/>
                <a:gd name="connsiteY356" fmla="*/ 374225 h 840941"/>
                <a:gd name="connsiteX357" fmla="*/ 2823181 w 3024845"/>
                <a:gd name="connsiteY357" fmla="*/ 380710 h 840941"/>
                <a:gd name="connsiteX358" fmla="*/ 2839395 w 3024845"/>
                <a:gd name="connsiteY358" fmla="*/ 380710 h 840941"/>
                <a:gd name="connsiteX359" fmla="*/ 2839395 w 3024845"/>
                <a:gd name="connsiteY359" fmla="*/ 430431 h 840941"/>
                <a:gd name="connsiteX360" fmla="*/ 2871822 w 3024845"/>
                <a:gd name="connsiteY360" fmla="*/ 430431 h 840941"/>
                <a:gd name="connsiteX361" fmla="*/ 2871822 w 3024845"/>
                <a:gd name="connsiteY361" fmla="*/ 404490 h 840941"/>
                <a:gd name="connsiteX362" fmla="*/ 2910329 w 3024845"/>
                <a:gd name="connsiteY362" fmla="*/ 404490 h 840941"/>
                <a:gd name="connsiteX363" fmla="*/ 2910329 w 3024845"/>
                <a:gd name="connsiteY363" fmla="*/ 374225 h 840941"/>
                <a:gd name="connsiteX364" fmla="*/ 2958970 w 3024845"/>
                <a:gd name="connsiteY364" fmla="*/ 374225 h 840941"/>
                <a:gd name="connsiteX365" fmla="*/ 2958970 w 3024845"/>
                <a:gd name="connsiteY365" fmla="*/ 485381 h 840941"/>
                <a:gd name="connsiteX366" fmla="*/ 2958970 w 3024845"/>
                <a:gd name="connsiteY366" fmla="*/ 499160 h 840941"/>
                <a:gd name="connsiteX367" fmla="*/ 3024845 w 3024845"/>
                <a:gd name="connsiteY367" fmla="*/ 499160 h 840941"/>
                <a:gd name="connsiteX368" fmla="*/ 3024845 w 3024845"/>
                <a:gd name="connsiteY368" fmla="*/ 840941 h 840941"/>
                <a:gd name="connsiteX369" fmla="*/ 2054 w 3024845"/>
                <a:gd name="connsiteY369" fmla="*/ 838608 h 840941"/>
                <a:gd name="connsiteX370" fmla="*/ 0 w 3024845"/>
                <a:gd name="connsiteY370" fmla="*/ 404490 h 840941"/>
                <a:gd name="connsiteX371" fmla="*/ 20267 w 3024845"/>
                <a:gd name="connsiteY371" fmla="*/ 404490 h 840941"/>
                <a:gd name="connsiteX372" fmla="*/ 20774 w 3024845"/>
                <a:gd name="connsiteY372" fmla="*/ 403409 h 840941"/>
                <a:gd name="connsiteX373" fmla="*/ 24320 w 3024845"/>
                <a:gd name="connsiteY373" fmla="*/ 395843 h 840941"/>
                <a:gd name="connsiteX374" fmla="*/ 26094 w 3024845"/>
                <a:gd name="connsiteY374" fmla="*/ 396113 h 840941"/>
                <a:gd name="connsiteX375" fmla="*/ 38507 w 3024845"/>
                <a:gd name="connsiteY375" fmla="*/ 398004 h 840941"/>
                <a:gd name="connsiteX376" fmla="*/ 39014 w 3024845"/>
                <a:gd name="connsiteY376" fmla="*/ 399356 h 840941"/>
                <a:gd name="connsiteX377" fmla="*/ 42560 w 3024845"/>
                <a:gd name="connsiteY377" fmla="*/ 408813 h 840941"/>
                <a:gd name="connsiteX378" fmla="*/ 68907 w 3024845"/>
                <a:gd name="connsiteY378" fmla="*/ 410975 h 840941"/>
                <a:gd name="connsiteX379" fmla="*/ 68907 w 3024845"/>
                <a:gd name="connsiteY379" fmla="*/ 287754 h 840941"/>
                <a:gd name="connsiteX380" fmla="*/ 70934 w 3024845"/>
                <a:gd name="connsiteY380" fmla="*/ 287754 h 840941"/>
                <a:gd name="connsiteX381" fmla="*/ 85121 w 3024845"/>
                <a:gd name="connsiteY381" fmla="*/ 287754 h 840941"/>
                <a:gd name="connsiteX382" fmla="*/ 85121 w 3024845"/>
                <a:gd name="connsiteY382" fmla="*/ 151562 h 840941"/>
                <a:gd name="connsiteX383" fmla="*/ 86894 w 3024845"/>
                <a:gd name="connsiteY383" fmla="*/ 151562 h 840941"/>
                <a:gd name="connsiteX384" fmla="*/ 99308 w 3024845"/>
                <a:gd name="connsiteY384" fmla="*/ 151562 h 840941"/>
                <a:gd name="connsiteX385" fmla="*/ 99308 w 3024845"/>
                <a:gd name="connsiteY385" fmla="*/ 36988 h 840941"/>
                <a:gd name="connsiteX0" fmla="*/ 99308 w 3024845"/>
                <a:gd name="connsiteY0" fmla="*/ 0 h 803953"/>
                <a:gd name="connsiteX1" fmla="*/ 220909 w 3024845"/>
                <a:gd name="connsiteY1" fmla="*/ 114574 h 803953"/>
                <a:gd name="connsiteX2" fmla="*/ 223189 w 3024845"/>
                <a:gd name="connsiteY2" fmla="*/ 114574 h 803953"/>
                <a:gd name="connsiteX3" fmla="*/ 239150 w 3024845"/>
                <a:gd name="connsiteY3" fmla="*/ 114574 h 803953"/>
                <a:gd name="connsiteX4" fmla="*/ 239150 w 3024845"/>
                <a:gd name="connsiteY4" fmla="*/ 255089 h 803953"/>
                <a:gd name="connsiteX5" fmla="*/ 240670 w 3024845"/>
                <a:gd name="connsiteY5" fmla="*/ 254819 h 803953"/>
                <a:gd name="connsiteX6" fmla="*/ 251310 w 3024845"/>
                <a:gd name="connsiteY6" fmla="*/ 252928 h 803953"/>
                <a:gd name="connsiteX7" fmla="*/ 249283 w 3024845"/>
                <a:gd name="connsiteY7" fmla="*/ 341560 h 803953"/>
                <a:gd name="connsiteX8" fmla="*/ 250803 w 3024845"/>
                <a:gd name="connsiteY8" fmla="*/ 341831 h 803953"/>
                <a:gd name="connsiteX9" fmla="*/ 261443 w 3024845"/>
                <a:gd name="connsiteY9" fmla="*/ 343722 h 803953"/>
                <a:gd name="connsiteX10" fmla="*/ 261696 w 3024845"/>
                <a:gd name="connsiteY10" fmla="*/ 344533 h 803953"/>
                <a:gd name="connsiteX11" fmla="*/ 263470 w 3024845"/>
                <a:gd name="connsiteY11" fmla="*/ 350208 h 803953"/>
                <a:gd name="connsiteX12" fmla="*/ 264230 w 3024845"/>
                <a:gd name="connsiteY12" fmla="*/ 347776 h 803953"/>
                <a:gd name="connsiteX13" fmla="*/ 269550 w 3024845"/>
                <a:gd name="connsiteY13" fmla="*/ 330752 h 803953"/>
                <a:gd name="connsiteX14" fmla="*/ 271323 w 3024845"/>
                <a:gd name="connsiteY14" fmla="*/ 330752 h 803953"/>
                <a:gd name="connsiteX15" fmla="*/ 283737 w 3024845"/>
                <a:gd name="connsiteY15" fmla="*/ 330752 h 803953"/>
                <a:gd name="connsiteX16" fmla="*/ 283737 w 3024845"/>
                <a:gd name="connsiteY16" fmla="*/ 363178 h 803953"/>
                <a:gd name="connsiteX17" fmla="*/ 284750 w 3024845"/>
                <a:gd name="connsiteY17" fmla="*/ 363719 h 803953"/>
                <a:gd name="connsiteX18" fmla="*/ 291844 w 3024845"/>
                <a:gd name="connsiteY18" fmla="*/ 367502 h 803953"/>
                <a:gd name="connsiteX19" fmla="*/ 291844 w 3024845"/>
                <a:gd name="connsiteY19" fmla="*/ 368853 h 803953"/>
                <a:gd name="connsiteX20" fmla="*/ 291844 w 3024845"/>
                <a:gd name="connsiteY20" fmla="*/ 378311 h 803953"/>
                <a:gd name="connsiteX21" fmla="*/ 336431 w 3024845"/>
                <a:gd name="connsiteY21" fmla="*/ 378311 h 803953"/>
                <a:gd name="connsiteX22" fmla="*/ 336431 w 3024845"/>
                <a:gd name="connsiteY22" fmla="*/ 379392 h 803953"/>
                <a:gd name="connsiteX23" fmla="*/ 336431 w 3024845"/>
                <a:gd name="connsiteY23" fmla="*/ 386958 h 803953"/>
                <a:gd name="connsiteX24" fmla="*/ 338457 w 3024845"/>
                <a:gd name="connsiteY24" fmla="*/ 386958 h 803953"/>
                <a:gd name="connsiteX25" fmla="*/ 352644 w 3024845"/>
                <a:gd name="connsiteY25" fmla="*/ 386958 h 803953"/>
                <a:gd name="connsiteX26" fmla="*/ 352644 w 3024845"/>
                <a:gd name="connsiteY26" fmla="*/ 356693 h 803953"/>
                <a:gd name="connsiteX27" fmla="*/ 397231 w 3024845"/>
                <a:gd name="connsiteY27" fmla="*/ 356693 h 803953"/>
                <a:gd name="connsiteX28" fmla="*/ 397231 w 3024845"/>
                <a:gd name="connsiteY28" fmla="*/ 355342 h 803953"/>
                <a:gd name="connsiteX29" fmla="*/ 397231 w 3024845"/>
                <a:gd name="connsiteY29" fmla="*/ 345884 h 803953"/>
                <a:gd name="connsiteX30" fmla="*/ 398245 w 3024845"/>
                <a:gd name="connsiteY30" fmla="*/ 345884 h 803953"/>
                <a:gd name="connsiteX31" fmla="*/ 405338 w 3024845"/>
                <a:gd name="connsiteY31" fmla="*/ 345884 h 803953"/>
                <a:gd name="connsiteX32" fmla="*/ 405338 w 3024845"/>
                <a:gd name="connsiteY32" fmla="*/ 343993 h 803953"/>
                <a:gd name="connsiteX33" fmla="*/ 405338 w 3024845"/>
                <a:gd name="connsiteY33" fmla="*/ 330752 h 803953"/>
                <a:gd name="connsiteX34" fmla="*/ 406098 w 3024845"/>
                <a:gd name="connsiteY34" fmla="*/ 330752 h 803953"/>
                <a:gd name="connsiteX35" fmla="*/ 411418 w 3024845"/>
                <a:gd name="connsiteY35" fmla="*/ 330752 h 803953"/>
                <a:gd name="connsiteX36" fmla="*/ 411418 w 3024845"/>
                <a:gd name="connsiteY36" fmla="*/ 329671 h 803953"/>
                <a:gd name="connsiteX37" fmla="*/ 411418 w 3024845"/>
                <a:gd name="connsiteY37" fmla="*/ 322104 h 803953"/>
                <a:gd name="connsiteX38" fmla="*/ 413445 w 3024845"/>
                <a:gd name="connsiteY38" fmla="*/ 322104 h 803953"/>
                <a:gd name="connsiteX39" fmla="*/ 427632 w 3024845"/>
                <a:gd name="connsiteY39" fmla="*/ 322104 h 803953"/>
                <a:gd name="connsiteX40" fmla="*/ 427632 w 3024845"/>
                <a:gd name="connsiteY40" fmla="*/ 323185 h 803953"/>
                <a:gd name="connsiteX41" fmla="*/ 427632 w 3024845"/>
                <a:gd name="connsiteY41" fmla="*/ 330752 h 803953"/>
                <a:gd name="connsiteX42" fmla="*/ 449925 w 3024845"/>
                <a:gd name="connsiteY42" fmla="*/ 330752 h 803953"/>
                <a:gd name="connsiteX43" fmla="*/ 449925 w 3024845"/>
                <a:gd name="connsiteY43" fmla="*/ 328860 h 803953"/>
                <a:gd name="connsiteX44" fmla="*/ 449925 w 3024845"/>
                <a:gd name="connsiteY44" fmla="*/ 315619 h 803953"/>
                <a:gd name="connsiteX45" fmla="*/ 451699 w 3024845"/>
                <a:gd name="connsiteY45" fmla="*/ 315619 h 803953"/>
                <a:gd name="connsiteX46" fmla="*/ 464112 w 3024845"/>
                <a:gd name="connsiteY46" fmla="*/ 315619 h 803953"/>
                <a:gd name="connsiteX47" fmla="*/ 464112 w 3024845"/>
                <a:gd name="connsiteY47" fmla="*/ 339399 h 803953"/>
                <a:gd name="connsiteX48" fmla="*/ 465126 w 3024845"/>
                <a:gd name="connsiteY48" fmla="*/ 339399 h 803953"/>
                <a:gd name="connsiteX49" fmla="*/ 472219 w 3024845"/>
                <a:gd name="connsiteY49" fmla="*/ 339399 h 803953"/>
                <a:gd name="connsiteX50" fmla="*/ 472219 w 3024845"/>
                <a:gd name="connsiteY50" fmla="*/ 338318 h 803953"/>
                <a:gd name="connsiteX51" fmla="*/ 472219 w 3024845"/>
                <a:gd name="connsiteY51" fmla="*/ 330752 h 803953"/>
                <a:gd name="connsiteX52" fmla="*/ 473992 w 3024845"/>
                <a:gd name="connsiteY52" fmla="*/ 330752 h 803953"/>
                <a:gd name="connsiteX53" fmla="*/ 486406 w 3024845"/>
                <a:gd name="connsiteY53" fmla="*/ 330752 h 803953"/>
                <a:gd name="connsiteX54" fmla="*/ 486406 w 3024845"/>
                <a:gd name="connsiteY54" fmla="*/ 356693 h 803953"/>
                <a:gd name="connsiteX55" fmla="*/ 488433 w 3024845"/>
                <a:gd name="connsiteY55" fmla="*/ 356693 h 803953"/>
                <a:gd name="connsiteX56" fmla="*/ 502619 w 3024845"/>
                <a:gd name="connsiteY56" fmla="*/ 356693 h 803953"/>
                <a:gd name="connsiteX57" fmla="*/ 502619 w 3024845"/>
                <a:gd name="connsiteY57" fmla="*/ 358314 h 803953"/>
                <a:gd name="connsiteX58" fmla="*/ 502619 w 3024845"/>
                <a:gd name="connsiteY58" fmla="*/ 369664 h 803953"/>
                <a:gd name="connsiteX59" fmla="*/ 503379 w 3024845"/>
                <a:gd name="connsiteY59" fmla="*/ 369664 h 803953"/>
                <a:gd name="connsiteX60" fmla="*/ 508700 w 3024845"/>
                <a:gd name="connsiteY60" fmla="*/ 369664 h 803953"/>
                <a:gd name="connsiteX61" fmla="*/ 508700 w 3024845"/>
                <a:gd name="connsiteY61" fmla="*/ 368853 h 803953"/>
                <a:gd name="connsiteX62" fmla="*/ 508700 w 3024845"/>
                <a:gd name="connsiteY62" fmla="*/ 363178 h 803953"/>
                <a:gd name="connsiteX63" fmla="*/ 539100 w 3024845"/>
                <a:gd name="connsiteY63" fmla="*/ 363178 h 803953"/>
                <a:gd name="connsiteX64" fmla="*/ 539100 w 3024845"/>
                <a:gd name="connsiteY64" fmla="*/ 386958 h 803953"/>
                <a:gd name="connsiteX65" fmla="*/ 540113 w 3024845"/>
                <a:gd name="connsiteY65" fmla="*/ 386958 h 803953"/>
                <a:gd name="connsiteX66" fmla="*/ 547207 w 3024845"/>
                <a:gd name="connsiteY66" fmla="*/ 386958 h 803953"/>
                <a:gd name="connsiteX67" fmla="*/ 547207 w 3024845"/>
                <a:gd name="connsiteY67" fmla="*/ 388039 h 803953"/>
                <a:gd name="connsiteX68" fmla="*/ 547207 w 3024845"/>
                <a:gd name="connsiteY68" fmla="*/ 395605 h 803953"/>
                <a:gd name="connsiteX69" fmla="*/ 547967 w 3024845"/>
                <a:gd name="connsiteY69" fmla="*/ 395605 h 803953"/>
                <a:gd name="connsiteX70" fmla="*/ 553287 w 3024845"/>
                <a:gd name="connsiteY70" fmla="*/ 395605 h 803953"/>
                <a:gd name="connsiteX71" fmla="*/ 553287 w 3024845"/>
                <a:gd name="connsiteY71" fmla="*/ 393443 h 803953"/>
                <a:gd name="connsiteX72" fmla="*/ 553287 w 3024845"/>
                <a:gd name="connsiteY72" fmla="*/ 378311 h 803953"/>
                <a:gd name="connsiteX73" fmla="*/ 554300 w 3024845"/>
                <a:gd name="connsiteY73" fmla="*/ 378311 h 803953"/>
                <a:gd name="connsiteX74" fmla="*/ 561394 w 3024845"/>
                <a:gd name="connsiteY74" fmla="*/ 378311 h 803953"/>
                <a:gd name="connsiteX75" fmla="*/ 561394 w 3024845"/>
                <a:gd name="connsiteY75" fmla="*/ 379392 h 803953"/>
                <a:gd name="connsiteX76" fmla="*/ 561394 w 3024845"/>
                <a:gd name="connsiteY76" fmla="*/ 386958 h 803953"/>
                <a:gd name="connsiteX77" fmla="*/ 566714 w 3024845"/>
                <a:gd name="connsiteY77" fmla="*/ 384965 h 803953"/>
                <a:gd name="connsiteX78" fmla="*/ 567474 w 3024845"/>
                <a:gd name="connsiteY78" fmla="*/ 383985 h 803953"/>
                <a:gd name="connsiteX79" fmla="*/ 567474 w 3024845"/>
                <a:gd name="connsiteY79" fmla="*/ 378311 h 803953"/>
                <a:gd name="connsiteX80" fmla="*/ 605981 w 3024845"/>
                <a:gd name="connsiteY80" fmla="*/ 378311 h 803953"/>
                <a:gd name="connsiteX81" fmla="*/ 605981 w 3024845"/>
                <a:gd name="connsiteY81" fmla="*/ 402090 h 803953"/>
                <a:gd name="connsiteX82" fmla="*/ 608007 w 3024845"/>
                <a:gd name="connsiteY82" fmla="*/ 402090 h 803953"/>
                <a:gd name="connsiteX83" fmla="*/ 622194 w 3024845"/>
                <a:gd name="connsiteY83" fmla="*/ 402090 h 803953"/>
                <a:gd name="connsiteX84" fmla="*/ 622194 w 3024845"/>
                <a:gd name="connsiteY84" fmla="*/ 403171 h 803953"/>
                <a:gd name="connsiteX85" fmla="*/ 622194 w 3024845"/>
                <a:gd name="connsiteY85" fmla="*/ 410737 h 803953"/>
                <a:gd name="connsiteX86" fmla="*/ 623968 w 3024845"/>
                <a:gd name="connsiteY86" fmla="*/ 410737 h 803953"/>
                <a:gd name="connsiteX87" fmla="*/ 636381 w 3024845"/>
                <a:gd name="connsiteY87" fmla="*/ 410737 h 803953"/>
                <a:gd name="connsiteX88" fmla="*/ 636381 w 3024845"/>
                <a:gd name="connsiteY88" fmla="*/ 386958 h 803953"/>
                <a:gd name="connsiteX89" fmla="*/ 637394 w 3024845"/>
                <a:gd name="connsiteY89" fmla="*/ 386958 h 803953"/>
                <a:gd name="connsiteX90" fmla="*/ 644488 w 3024845"/>
                <a:gd name="connsiteY90" fmla="*/ 386958 h 803953"/>
                <a:gd name="connsiteX91" fmla="*/ 644488 w 3024845"/>
                <a:gd name="connsiteY91" fmla="*/ 354531 h 803953"/>
                <a:gd name="connsiteX92" fmla="*/ 645501 w 3024845"/>
                <a:gd name="connsiteY92" fmla="*/ 354531 h 803953"/>
                <a:gd name="connsiteX93" fmla="*/ 652595 w 3024845"/>
                <a:gd name="connsiteY93" fmla="*/ 354531 h 803953"/>
                <a:gd name="connsiteX94" fmla="*/ 652595 w 3024845"/>
                <a:gd name="connsiteY94" fmla="*/ 352640 h 803953"/>
                <a:gd name="connsiteX95" fmla="*/ 652595 w 3024845"/>
                <a:gd name="connsiteY95" fmla="*/ 339399 h 803953"/>
                <a:gd name="connsiteX96" fmla="*/ 651328 w 3024845"/>
                <a:gd name="connsiteY96" fmla="*/ 337777 h 803953"/>
                <a:gd name="connsiteX97" fmla="*/ 656648 w 3024845"/>
                <a:gd name="connsiteY97" fmla="*/ 326428 h 803953"/>
                <a:gd name="connsiteX98" fmla="*/ 664755 w 3024845"/>
                <a:gd name="connsiteY98" fmla="*/ 354531 h 803953"/>
                <a:gd name="connsiteX99" fmla="*/ 665515 w 3024845"/>
                <a:gd name="connsiteY99" fmla="*/ 354531 h 803953"/>
                <a:gd name="connsiteX100" fmla="*/ 670835 w 3024845"/>
                <a:gd name="connsiteY100" fmla="*/ 354531 h 803953"/>
                <a:gd name="connsiteX101" fmla="*/ 670835 w 3024845"/>
                <a:gd name="connsiteY101" fmla="*/ 248604 h 803953"/>
                <a:gd name="connsiteX102" fmla="*/ 672355 w 3024845"/>
                <a:gd name="connsiteY102" fmla="*/ 248604 h 803953"/>
                <a:gd name="connsiteX103" fmla="*/ 682995 w 3024845"/>
                <a:gd name="connsiteY103" fmla="*/ 248604 h 803953"/>
                <a:gd name="connsiteX104" fmla="*/ 682995 w 3024845"/>
                <a:gd name="connsiteY104" fmla="*/ 201045 h 803953"/>
                <a:gd name="connsiteX105" fmla="*/ 709342 w 3024845"/>
                <a:gd name="connsiteY105" fmla="*/ 201045 h 803953"/>
                <a:gd name="connsiteX106" fmla="*/ 709342 w 3024845"/>
                <a:gd name="connsiteY106" fmla="*/ 179427 h 803953"/>
                <a:gd name="connsiteX107" fmla="*/ 743796 w 3024845"/>
                <a:gd name="connsiteY107" fmla="*/ 179427 h 803953"/>
                <a:gd name="connsiteX108" fmla="*/ 743796 w 3024845"/>
                <a:gd name="connsiteY108" fmla="*/ 181859 h 803953"/>
                <a:gd name="connsiteX109" fmla="*/ 743796 w 3024845"/>
                <a:gd name="connsiteY109" fmla="*/ 198883 h 803953"/>
                <a:gd name="connsiteX110" fmla="*/ 746076 w 3024845"/>
                <a:gd name="connsiteY110" fmla="*/ 198883 h 803953"/>
                <a:gd name="connsiteX111" fmla="*/ 762036 w 3024845"/>
                <a:gd name="connsiteY111" fmla="*/ 198883 h 803953"/>
                <a:gd name="connsiteX112" fmla="*/ 762036 w 3024845"/>
                <a:gd name="connsiteY112" fmla="*/ 246442 h 803953"/>
                <a:gd name="connsiteX113" fmla="*/ 763049 w 3024845"/>
                <a:gd name="connsiteY113" fmla="*/ 246442 h 803953"/>
                <a:gd name="connsiteX114" fmla="*/ 770143 w 3024845"/>
                <a:gd name="connsiteY114" fmla="*/ 246442 h 803953"/>
                <a:gd name="connsiteX115" fmla="*/ 784330 w 3024845"/>
                <a:gd name="connsiteY115" fmla="*/ 250766 h 803953"/>
                <a:gd name="connsiteX116" fmla="*/ 784330 w 3024845"/>
                <a:gd name="connsiteY116" fmla="*/ 289678 h 803953"/>
                <a:gd name="connsiteX117" fmla="*/ 785343 w 3024845"/>
                <a:gd name="connsiteY117" fmla="*/ 289678 h 803953"/>
                <a:gd name="connsiteX118" fmla="*/ 792436 w 3024845"/>
                <a:gd name="connsiteY118" fmla="*/ 289678 h 803953"/>
                <a:gd name="connsiteX119" fmla="*/ 792436 w 3024845"/>
                <a:gd name="connsiteY119" fmla="*/ 291299 h 803953"/>
                <a:gd name="connsiteX120" fmla="*/ 792436 w 3024845"/>
                <a:gd name="connsiteY120" fmla="*/ 302648 h 803953"/>
                <a:gd name="connsiteX121" fmla="*/ 794463 w 3024845"/>
                <a:gd name="connsiteY121" fmla="*/ 302648 h 803953"/>
                <a:gd name="connsiteX122" fmla="*/ 808650 w 3024845"/>
                <a:gd name="connsiteY122" fmla="*/ 302648 h 803953"/>
                <a:gd name="connsiteX123" fmla="*/ 814730 w 3024845"/>
                <a:gd name="connsiteY123" fmla="*/ 309134 h 803953"/>
                <a:gd name="connsiteX124" fmla="*/ 814730 w 3024845"/>
                <a:gd name="connsiteY124" fmla="*/ 330752 h 803953"/>
                <a:gd name="connsiteX125" fmla="*/ 817010 w 3024845"/>
                <a:gd name="connsiteY125" fmla="*/ 330752 h 803953"/>
                <a:gd name="connsiteX126" fmla="*/ 832970 w 3024845"/>
                <a:gd name="connsiteY126" fmla="*/ 330752 h 803953"/>
                <a:gd name="connsiteX127" fmla="*/ 832970 w 3024845"/>
                <a:gd name="connsiteY127" fmla="*/ 331832 h 803953"/>
                <a:gd name="connsiteX128" fmla="*/ 832970 w 3024845"/>
                <a:gd name="connsiteY128" fmla="*/ 339399 h 803953"/>
                <a:gd name="connsiteX129" fmla="*/ 834237 w 3024845"/>
                <a:gd name="connsiteY129" fmla="*/ 339399 h 803953"/>
                <a:gd name="connsiteX130" fmla="*/ 843104 w 3024845"/>
                <a:gd name="connsiteY130" fmla="*/ 339399 h 803953"/>
                <a:gd name="connsiteX131" fmla="*/ 843104 w 3024845"/>
                <a:gd name="connsiteY131" fmla="*/ 341560 h 803953"/>
                <a:gd name="connsiteX132" fmla="*/ 843104 w 3024845"/>
                <a:gd name="connsiteY132" fmla="*/ 356693 h 803953"/>
                <a:gd name="connsiteX133" fmla="*/ 847157 w 3024845"/>
                <a:gd name="connsiteY133" fmla="*/ 354801 h 803953"/>
                <a:gd name="connsiteX134" fmla="*/ 847157 w 3024845"/>
                <a:gd name="connsiteY134" fmla="*/ 341560 h 803953"/>
                <a:gd name="connsiteX135" fmla="*/ 848170 w 3024845"/>
                <a:gd name="connsiteY135" fmla="*/ 341560 h 803953"/>
                <a:gd name="connsiteX136" fmla="*/ 855264 w 3024845"/>
                <a:gd name="connsiteY136" fmla="*/ 341560 h 803953"/>
                <a:gd name="connsiteX137" fmla="*/ 855264 w 3024845"/>
                <a:gd name="connsiteY137" fmla="*/ 343182 h 803953"/>
                <a:gd name="connsiteX138" fmla="*/ 855264 w 3024845"/>
                <a:gd name="connsiteY138" fmla="*/ 354531 h 803953"/>
                <a:gd name="connsiteX139" fmla="*/ 856024 w 3024845"/>
                <a:gd name="connsiteY139" fmla="*/ 354531 h 803953"/>
                <a:gd name="connsiteX140" fmla="*/ 861344 w 3024845"/>
                <a:gd name="connsiteY140" fmla="*/ 354531 h 803953"/>
                <a:gd name="connsiteX141" fmla="*/ 909984 w 3024845"/>
                <a:gd name="connsiteY141" fmla="*/ 350208 h 803953"/>
                <a:gd name="connsiteX142" fmla="*/ 909984 w 3024845"/>
                <a:gd name="connsiteY142" fmla="*/ 351559 h 803953"/>
                <a:gd name="connsiteX143" fmla="*/ 909984 w 3024845"/>
                <a:gd name="connsiteY143" fmla="*/ 361016 h 803953"/>
                <a:gd name="connsiteX144" fmla="*/ 910744 w 3024845"/>
                <a:gd name="connsiteY144" fmla="*/ 361016 h 803953"/>
                <a:gd name="connsiteX145" fmla="*/ 916065 w 3024845"/>
                <a:gd name="connsiteY145" fmla="*/ 361016 h 803953"/>
                <a:gd name="connsiteX146" fmla="*/ 916065 w 3024845"/>
                <a:gd name="connsiteY146" fmla="*/ 363178 h 803953"/>
                <a:gd name="connsiteX147" fmla="*/ 916065 w 3024845"/>
                <a:gd name="connsiteY147" fmla="*/ 378311 h 803953"/>
                <a:gd name="connsiteX148" fmla="*/ 918091 w 3024845"/>
                <a:gd name="connsiteY148" fmla="*/ 376960 h 803953"/>
                <a:gd name="connsiteX149" fmla="*/ 932278 w 3024845"/>
                <a:gd name="connsiteY149" fmla="*/ 367502 h 803953"/>
                <a:gd name="connsiteX150" fmla="*/ 938358 w 3024845"/>
                <a:gd name="connsiteY150" fmla="*/ 326428 h 803953"/>
                <a:gd name="connsiteX151" fmla="*/ 939118 w 3024845"/>
                <a:gd name="connsiteY151" fmla="*/ 326158 h 803953"/>
                <a:gd name="connsiteX152" fmla="*/ 944438 w 3024845"/>
                <a:gd name="connsiteY152" fmla="*/ 324266 h 803953"/>
                <a:gd name="connsiteX153" fmla="*/ 946465 w 3024845"/>
                <a:gd name="connsiteY153" fmla="*/ 255089 h 803953"/>
                <a:gd name="connsiteX154" fmla="*/ 948492 w 3024845"/>
                <a:gd name="connsiteY154" fmla="*/ 324266 h 803953"/>
                <a:gd name="connsiteX155" fmla="*/ 949252 w 3024845"/>
                <a:gd name="connsiteY155" fmla="*/ 324536 h 803953"/>
                <a:gd name="connsiteX156" fmla="*/ 954572 w 3024845"/>
                <a:gd name="connsiteY156" fmla="*/ 326428 h 803953"/>
                <a:gd name="connsiteX157" fmla="*/ 954572 w 3024845"/>
                <a:gd name="connsiteY157" fmla="*/ 239957 h 803953"/>
                <a:gd name="connsiteX158" fmla="*/ 958625 w 3024845"/>
                <a:gd name="connsiteY158" fmla="*/ 207530 h 803953"/>
                <a:gd name="connsiteX159" fmla="*/ 997132 w 3024845"/>
                <a:gd name="connsiteY159" fmla="*/ 207530 h 803953"/>
                <a:gd name="connsiteX160" fmla="*/ 997132 w 3024845"/>
                <a:gd name="connsiteY160" fmla="*/ 239957 h 803953"/>
                <a:gd name="connsiteX161" fmla="*/ 997892 w 3024845"/>
                <a:gd name="connsiteY161" fmla="*/ 239957 h 803953"/>
                <a:gd name="connsiteX162" fmla="*/ 1003212 w 3024845"/>
                <a:gd name="connsiteY162" fmla="*/ 239957 h 803953"/>
                <a:gd name="connsiteX163" fmla="*/ 1003212 w 3024845"/>
                <a:gd name="connsiteY163" fmla="*/ 157809 h 803953"/>
                <a:gd name="connsiteX164" fmla="*/ 1004986 w 3024845"/>
                <a:gd name="connsiteY164" fmla="*/ 157809 h 803953"/>
                <a:gd name="connsiteX165" fmla="*/ 1017399 w 3024845"/>
                <a:gd name="connsiteY165" fmla="*/ 157809 h 803953"/>
                <a:gd name="connsiteX166" fmla="*/ 1017399 w 3024845"/>
                <a:gd name="connsiteY166" fmla="*/ 155918 h 803953"/>
                <a:gd name="connsiteX167" fmla="*/ 1017399 w 3024845"/>
                <a:gd name="connsiteY167" fmla="*/ 142677 h 803953"/>
                <a:gd name="connsiteX168" fmla="*/ 1039693 w 3024845"/>
                <a:gd name="connsiteY168" fmla="*/ 142677 h 803953"/>
                <a:gd name="connsiteX169" fmla="*/ 1039693 w 3024845"/>
                <a:gd name="connsiteY169" fmla="*/ 141596 h 803953"/>
                <a:gd name="connsiteX170" fmla="*/ 1039693 w 3024845"/>
                <a:gd name="connsiteY170" fmla="*/ 134030 h 803953"/>
                <a:gd name="connsiteX171" fmla="*/ 1041466 w 3024845"/>
                <a:gd name="connsiteY171" fmla="*/ 134030 h 803953"/>
                <a:gd name="connsiteX172" fmla="*/ 1053880 w 3024845"/>
                <a:gd name="connsiteY172" fmla="*/ 134030 h 803953"/>
                <a:gd name="connsiteX173" fmla="*/ 1053880 w 3024845"/>
                <a:gd name="connsiteY173" fmla="*/ 135111 h 803953"/>
                <a:gd name="connsiteX174" fmla="*/ 1053880 w 3024845"/>
                <a:gd name="connsiteY174" fmla="*/ 142677 h 803953"/>
                <a:gd name="connsiteX175" fmla="*/ 1054640 w 3024845"/>
                <a:gd name="connsiteY175" fmla="*/ 142677 h 803953"/>
                <a:gd name="connsiteX176" fmla="*/ 1059960 w 3024845"/>
                <a:gd name="connsiteY176" fmla="*/ 142677 h 803953"/>
                <a:gd name="connsiteX177" fmla="*/ 1070093 w 3024845"/>
                <a:gd name="connsiteY177" fmla="*/ 138353 h 803953"/>
                <a:gd name="connsiteX178" fmla="*/ 1074146 w 3024845"/>
                <a:gd name="connsiteY178" fmla="*/ 141596 h 803953"/>
                <a:gd name="connsiteX179" fmla="*/ 1074146 w 3024845"/>
                <a:gd name="connsiteY179" fmla="*/ 134030 h 803953"/>
                <a:gd name="connsiteX180" fmla="*/ 1076426 w 3024845"/>
                <a:gd name="connsiteY180" fmla="*/ 134030 h 803953"/>
                <a:gd name="connsiteX181" fmla="*/ 1092387 w 3024845"/>
                <a:gd name="connsiteY181" fmla="*/ 134030 h 803953"/>
                <a:gd name="connsiteX182" fmla="*/ 1092387 w 3024845"/>
                <a:gd name="connsiteY182" fmla="*/ 135111 h 803953"/>
                <a:gd name="connsiteX183" fmla="*/ 1092387 w 3024845"/>
                <a:gd name="connsiteY183" fmla="*/ 142677 h 803953"/>
                <a:gd name="connsiteX184" fmla="*/ 1122787 w 3024845"/>
                <a:gd name="connsiteY184" fmla="*/ 142677 h 803953"/>
                <a:gd name="connsiteX185" fmla="*/ 1122787 w 3024845"/>
                <a:gd name="connsiteY185" fmla="*/ 144298 h 803953"/>
                <a:gd name="connsiteX186" fmla="*/ 1122787 w 3024845"/>
                <a:gd name="connsiteY186" fmla="*/ 155648 h 803953"/>
                <a:gd name="connsiteX187" fmla="*/ 1149134 w 3024845"/>
                <a:gd name="connsiteY187" fmla="*/ 155648 h 803953"/>
                <a:gd name="connsiteX188" fmla="*/ 1149134 w 3024845"/>
                <a:gd name="connsiteY188" fmla="*/ 185912 h 803953"/>
                <a:gd name="connsiteX189" fmla="*/ 1149894 w 3024845"/>
                <a:gd name="connsiteY189" fmla="*/ 185912 h 803953"/>
                <a:gd name="connsiteX190" fmla="*/ 1155214 w 3024845"/>
                <a:gd name="connsiteY190" fmla="*/ 185912 h 803953"/>
                <a:gd name="connsiteX191" fmla="*/ 1155214 w 3024845"/>
                <a:gd name="connsiteY191" fmla="*/ 186993 h 803953"/>
                <a:gd name="connsiteX192" fmla="*/ 1155214 w 3024845"/>
                <a:gd name="connsiteY192" fmla="*/ 194560 h 803953"/>
                <a:gd name="connsiteX193" fmla="*/ 1159268 w 3024845"/>
                <a:gd name="connsiteY193" fmla="*/ 224824 h 803953"/>
                <a:gd name="connsiteX194" fmla="*/ 1160028 w 3024845"/>
                <a:gd name="connsiteY194" fmla="*/ 224824 h 803953"/>
                <a:gd name="connsiteX195" fmla="*/ 1165348 w 3024845"/>
                <a:gd name="connsiteY195" fmla="*/ 224824 h 803953"/>
                <a:gd name="connsiteX196" fmla="*/ 1165348 w 3024845"/>
                <a:gd name="connsiteY196" fmla="*/ 225635 h 803953"/>
                <a:gd name="connsiteX197" fmla="*/ 1165348 w 3024845"/>
                <a:gd name="connsiteY197" fmla="*/ 231310 h 803953"/>
                <a:gd name="connsiteX198" fmla="*/ 1166361 w 3024845"/>
                <a:gd name="connsiteY198" fmla="*/ 231310 h 803953"/>
                <a:gd name="connsiteX199" fmla="*/ 1173454 w 3024845"/>
                <a:gd name="connsiteY199" fmla="*/ 231310 h 803953"/>
                <a:gd name="connsiteX200" fmla="*/ 1173454 w 3024845"/>
                <a:gd name="connsiteY200" fmla="*/ 261575 h 803953"/>
                <a:gd name="connsiteX201" fmla="*/ 1175481 w 3024845"/>
                <a:gd name="connsiteY201" fmla="*/ 261575 h 803953"/>
                <a:gd name="connsiteX202" fmla="*/ 1189668 w 3024845"/>
                <a:gd name="connsiteY202" fmla="*/ 261575 h 803953"/>
                <a:gd name="connsiteX203" fmla="*/ 1189668 w 3024845"/>
                <a:gd name="connsiteY203" fmla="*/ 285354 h 803953"/>
                <a:gd name="connsiteX204" fmla="*/ 1191695 w 3024845"/>
                <a:gd name="connsiteY204" fmla="*/ 286975 h 803953"/>
                <a:gd name="connsiteX205" fmla="*/ 1191695 w 3024845"/>
                <a:gd name="connsiteY205" fmla="*/ 298325 h 803953"/>
                <a:gd name="connsiteX206" fmla="*/ 1192455 w 3024845"/>
                <a:gd name="connsiteY206" fmla="*/ 298325 h 803953"/>
                <a:gd name="connsiteX207" fmla="*/ 1197775 w 3024845"/>
                <a:gd name="connsiteY207" fmla="*/ 298325 h 803953"/>
                <a:gd name="connsiteX208" fmla="*/ 1197775 w 3024845"/>
                <a:gd name="connsiteY208" fmla="*/ 322104 h 803953"/>
                <a:gd name="connsiteX209" fmla="*/ 1199041 w 3024845"/>
                <a:gd name="connsiteY209" fmla="*/ 322104 h 803953"/>
                <a:gd name="connsiteX210" fmla="*/ 1207908 w 3024845"/>
                <a:gd name="connsiteY210" fmla="*/ 322104 h 803953"/>
                <a:gd name="connsiteX211" fmla="*/ 1209935 w 3024845"/>
                <a:gd name="connsiteY211" fmla="*/ 326158 h 803953"/>
                <a:gd name="connsiteX212" fmla="*/ 1209935 w 3024845"/>
                <a:gd name="connsiteY212" fmla="*/ 339399 h 803953"/>
                <a:gd name="connsiteX213" fmla="*/ 1211455 w 3024845"/>
                <a:gd name="connsiteY213" fmla="*/ 337507 h 803953"/>
                <a:gd name="connsiteX214" fmla="*/ 1222095 w 3024845"/>
                <a:gd name="connsiteY214" fmla="*/ 324266 h 803953"/>
                <a:gd name="connsiteX215" fmla="*/ 1250469 w 3024845"/>
                <a:gd name="connsiteY215" fmla="*/ 324266 h 803953"/>
                <a:gd name="connsiteX216" fmla="*/ 1250469 w 3024845"/>
                <a:gd name="connsiteY216" fmla="*/ 410737 h 803953"/>
                <a:gd name="connsiteX217" fmla="*/ 1251229 w 3024845"/>
                <a:gd name="connsiteY217" fmla="*/ 410737 h 803953"/>
                <a:gd name="connsiteX218" fmla="*/ 1256549 w 3024845"/>
                <a:gd name="connsiteY218" fmla="*/ 410737 h 803953"/>
                <a:gd name="connsiteX219" fmla="*/ 1257309 w 3024845"/>
                <a:gd name="connsiteY219" fmla="*/ 409386 h 803953"/>
                <a:gd name="connsiteX220" fmla="*/ 1262629 w 3024845"/>
                <a:gd name="connsiteY220" fmla="*/ 399928 h 803953"/>
                <a:gd name="connsiteX221" fmla="*/ 1262629 w 3024845"/>
                <a:gd name="connsiteY221" fmla="*/ 401820 h 803953"/>
                <a:gd name="connsiteX222" fmla="*/ 1262629 w 3024845"/>
                <a:gd name="connsiteY222" fmla="*/ 415061 h 803953"/>
                <a:gd name="connsiteX223" fmla="*/ 1266682 w 3024845"/>
                <a:gd name="connsiteY223" fmla="*/ 369664 h 803953"/>
                <a:gd name="connsiteX224" fmla="*/ 1267442 w 3024845"/>
                <a:gd name="connsiteY224" fmla="*/ 369664 h 803953"/>
                <a:gd name="connsiteX225" fmla="*/ 1272762 w 3024845"/>
                <a:gd name="connsiteY225" fmla="*/ 369664 h 803953"/>
                <a:gd name="connsiteX226" fmla="*/ 1272762 w 3024845"/>
                <a:gd name="connsiteY226" fmla="*/ 304810 h 803953"/>
                <a:gd name="connsiteX227" fmla="*/ 1273776 w 3024845"/>
                <a:gd name="connsiteY227" fmla="*/ 304810 h 803953"/>
                <a:gd name="connsiteX228" fmla="*/ 1280869 w 3024845"/>
                <a:gd name="connsiteY228" fmla="*/ 304810 h 803953"/>
                <a:gd name="connsiteX229" fmla="*/ 1293029 w 3024845"/>
                <a:gd name="connsiteY229" fmla="*/ 261575 h 803953"/>
                <a:gd name="connsiteX230" fmla="*/ 1294296 w 3024845"/>
                <a:gd name="connsiteY230" fmla="*/ 261575 h 803953"/>
                <a:gd name="connsiteX231" fmla="*/ 1303163 w 3024845"/>
                <a:gd name="connsiteY231" fmla="*/ 261575 h 803953"/>
                <a:gd name="connsiteX232" fmla="*/ 1313296 w 3024845"/>
                <a:gd name="connsiteY232" fmla="*/ 304810 h 803953"/>
                <a:gd name="connsiteX233" fmla="*/ 1314309 w 3024845"/>
                <a:gd name="connsiteY233" fmla="*/ 304810 h 803953"/>
                <a:gd name="connsiteX234" fmla="*/ 1321403 w 3024845"/>
                <a:gd name="connsiteY234" fmla="*/ 304810 h 803953"/>
                <a:gd name="connsiteX235" fmla="*/ 1321403 w 3024845"/>
                <a:gd name="connsiteY235" fmla="*/ 343722 h 803953"/>
                <a:gd name="connsiteX236" fmla="*/ 1323176 w 3024845"/>
                <a:gd name="connsiteY236" fmla="*/ 343722 h 803953"/>
                <a:gd name="connsiteX237" fmla="*/ 1335590 w 3024845"/>
                <a:gd name="connsiteY237" fmla="*/ 343722 h 803953"/>
                <a:gd name="connsiteX238" fmla="*/ 1335590 w 3024845"/>
                <a:gd name="connsiteY238" fmla="*/ 345884 h 803953"/>
                <a:gd name="connsiteX239" fmla="*/ 1335590 w 3024845"/>
                <a:gd name="connsiteY239" fmla="*/ 361016 h 803953"/>
                <a:gd name="connsiteX240" fmla="*/ 1339643 w 3024845"/>
                <a:gd name="connsiteY240" fmla="*/ 358855 h 803953"/>
                <a:gd name="connsiteX241" fmla="*/ 1339643 w 3024845"/>
                <a:gd name="connsiteY241" fmla="*/ 343722 h 803953"/>
                <a:gd name="connsiteX242" fmla="*/ 1341163 w 3024845"/>
                <a:gd name="connsiteY242" fmla="*/ 343722 h 803953"/>
                <a:gd name="connsiteX243" fmla="*/ 1351803 w 3024845"/>
                <a:gd name="connsiteY243" fmla="*/ 343722 h 803953"/>
                <a:gd name="connsiteX244" fmla="*/ 1351803 w 3024845"/>
                <a:gd name="connsiteY244" fmla="*/ 345343 h 803953"/>
                <a:gd name="connsiteX245" fmla="*/ 1351803 w 3024845"/>
                <a:gd name="connsiteY245" fmla="*/ 356693 h 803953"/>
                <a:gd name="connsiteX246" fmla="*/ 1382204 w 3024845"/>
                <a:gd name="connsiteY246" fmla="*/ 356693 h 803953"/>
                <a:gd name="connsiteX247" fmla="*/ 1382204 w 3024845"/>
                <a:gd name="connsiteY247" fmla="*/ 319943 h 803953"/>
                <a:gd name="connsiteX248" fmla="*/ 1383470 w 3024845"/>
                <a:gd name="connsiteY248" fmla="*/ 319943 h 803953"/>
                <a:gd name="connsiteX249" fmla="*/ 1392337 w 3024845"/>
                <a:gd name="connsiteY249" fmla="*/ 319943 h 803953"/>
                <a:gd name="connsiteX250" fmla="*/ 1392337 w 3024845"/>
                <a:gd name="connsiteY250" fmla="*/ 341560 h 803953"/>
                <a:gd name="connsiteX251" fmla="*/ 1394364 w 3024845"/>
                <a:gd name="connsiteY251" fmla="*/ 309134 h 803953"/>
                <a:gd name="connsiteX252" fmla="*/ 1416657 w 3024845"/>
                <a:gd name="connsiteY252" fmla="*/ 309134 h 803953"/>
                <a:gd name="connsiteX253" fmla="*/ 1416657 w 3024845"/>
                <a:gd name="connsiteY253" fmla="*/ 307512 h 803953"/>
                <a:gd name="connsiteX254" fmla="*/ 1416657 w 3024845"/>
                <a:gd name="connsiteY254" fmla="*/ 296163 h 803953"/>
                <a:gd name="connsiteX255" fmla="*/ 1417417 w 3024845"/>
                <a:gd name="connsiteY255" fmla="*/ 296163 h 803953"/>
                <a:gd name="connsiteX256" fmla="*/ 1422737 w 3024845"/>
                <a:gd name="connsiteY256" fmla="*/ 296163 h 803953"/>
                <a:gd name="connsiteX257" fmla="*/ 1422737 w 3024845"/>
                <a:gd name="connsiteY257" fmla="*/ 294272 h 803953"/>
                <a:gd name="connsiteX258" fmla="*/ 1422737 w 3024845"/>
                <a:gd name="connsiteY258" fmla="*/ 281031 h 803953"/>
                <a:gd name="connsiteX259" fmla="*/ 1426791 w 3024845"/>
                <a:gd name="connsiteY259" fmla="*/ 287516 h 803953"/>
                <a:gd name="connsiteX260" fmla="*/ 1429071 w 3024845"/>
                <a:gd name="connsiteY260" fmla="*/ 287516 h 803953"/>
                <a:gd name="connsiteX261" fmla="*/ 1445031 w 3024845"/>
                <a:gd name="connsiteY261" fmla="*/ 287516 h 803953"/>
                <a:gd name="connsiteX262" fmla="*/ 1445031 w 3024845"/>
                <a:gd name="connsiteY262" fmla="*/ 286705 h 803953"/>
                <a:gd name="connsiteX263" fmla="*/ 1445031 w 3024845"/>
                <a:gd name="connsiteY263" fmla="*/ 281031 h 803953"/>
                <a:gd name="connsiteX264" fmla="*/ 1445791 w 3024845"/>
                <a:gd name="connsiteY264" fmla="*/ 281031 h 803953"/>
                <a:gd name="connsiteX265" fmla="*/ 1451111 w 3024845"/>
                <a:gd name="connsiteY265" fmla="*/ 281031 h 803953"/>
                <a:gd name="connsiteX266" fmla="*/ 1451111 w 3024845"/>
                <a:gd name="connsiteY266" fmla="*/ 282382 h 803953"/>
                <a:gd name="connsiteX267" fmla="*/ 1451111 w 3024845"/>
                <a:gd name="connsiteY267" fmla="*/ 291840 h 803953"/>
                <a:gd name="connsiteX268" fmla="*/ 1489618 w 3024845"/>
                <a:gd name="connsiteY268" fmla="*/ 291840 h 803953"/>
                <a:gd name="connsiteX269" fmla="*/ 1489618 w 3024845"/>
                <a:gd name="connsiteY269" fmla="*/ 430193 h 803953"/>
                <a:gd name="connsiteX270" fmla="*/ 1491138 w 3024845"/>
                <a:gd name="connsiteY270" fmla="*/ 430193 h 803953"/>
                <a:gd name="connsiteX271" fmla="*/ 1501778 w 3024845"/>
                <a:gd name="connsiteY271" fmla="*/ 430193 h 803953"/>
                <a:gd name="connsiteX272" fmla="*/ 1501778 w 3024845"/>
                <a:gd name="connsiteY272" fmla="*/ 417223 h 803953"/>
                <a:gd name="connsiteX273" fmla="*/ 1505832 w 3024845"/>
                <a:gd name="connsiteY273" fmla="*/ 417223 h 803953"/>
                <a:gd name="connsiteX274" fmla="*/ 1505832 w 3024845"/>
                <a:gd name="connsiteY274" fmla="*/ 430193 h 803953"/>
                <a:gd name="connsiteX275" fmla="*/ 1536232 w 3024845"/>
                <a:gd name="connsiteY275" fmla="*/ 430193 h 803953"/>
                <a:gd name="connsiteX276" fmla="*/ 1536232 w 3024845"/>
                <a:gd name="connsiteY276" fmla="*/ 399928 h 803953"/>
                <a:gd name="connsiteX277" fmla="*/ 1548392 w 3024845"/>
                <a:gd name="connsiteY277" fmla="*/ 399928 h 803953"/>
                <a:gd name="connsiteX278" fmla="*/ 1560552 w 3024845"/>
                <a:gd name="connsiteY278" fmla="*/ 397767 h 803953"/>
                <a:gd name="connsiteX279" fmla="*/ 1564606 w 3024845"/>
                <a:gd name="connsiteY279" fmla="*/ 399928 h 803953"/>
                <a:gd name="connsiteX280" fmla="*/ 1574739 w 3024845"/>
                <a:gd name="connsiteY280" fmla="*/ 399928 h 803953"/>
                <a:gd name="connsiteX281" fmla="*/ 1574739 w 3024845"/>
                <a:gd name="connsiteY281" fmla="*/ 430193 h 803953"/>
                <a:gd name="connsiteX282" fmla="*/ 1582846 w 3024845"/>
                <a:gd name="connsiteY282" fmla="*/ 430193 h 803953"/>
                <a:gd name="connsiteX283" fmla="*/ 1582846 w 3024845"/>
                <a:gd name="connsiteY283" fmla="*/ 447488 h 803953"/>
                <a:gd name="connsiteX284" fmla="*/ 1592182 w 3024845"/>
                <a:gd name="connsiteY284" fmla="*/ 448393 h 803953"/>
                <a:gd name="connsiteX285" fmla="*/ 1605140 w 3024845"/>
                <a:gd name="connsiteY285" fmla="*/ 448393 h 803953"/>
                <a:gd name="connsiteX286" fmla="*/ 1605140 w 3024845"/>
                <a:gd name="connsiteY286" fmla="*/ 432355 h 803953"/>
                <a:gd name="connsiteX287" fmla="*/ 1673096 w 3024845"/>
                <a:gd name="connsiteY287" fmla="*/ 432355 h 803953"/>
                <a:gd name="connsiteX288" fmla="*/ 1673096 w 3024845"/>
                <a:gd name="connsiteY288" fmla="*/ 347102 h 803953"/>
                <a:gd name="connsiteX289" fmla="*/ 1745104 w 3024845"/>
                <a:gd name="connsiteY289" fmla="*/ 347102 h 803953"/>
                <a:gd name="connsiteX290" fmla="*/ 1745104 w 3024845"/>
                <a:gd name="connsiteY290" fmla="*/ 425870 h 803953"/>
                <a:gd name="connsiteX291" fmla="*/ 1747008 w 3024845"/>
                <a:gd name="connsiteY291" fmla="*/ 425870 h 803953"/>
                <a:gd name="connsiteX292" fmla="*/ 1748250 w 3024845"/>
                <a:gd name="connsiteY292" fmla="*/ 448393 h 803953"/>
                <a:gd name="connsiteX293" fmla="*/ 1757926 w 3024845"/>
                <a:gd name="connsiteY293" fmla="*/ 448393 h 803953"/>
                <a:gd name="connsiteX294" fmla="*/ 1759168 w 3024845"/>
                <a:gd name="connsiteY294" fmla="*/ 425870 h 803953"/>
                <a:gd name="connsiteX295" fmla="*/ 1765248 w 3024845"/>
                <a:gd name="connsiteY295" fmla="*/ 425870 h 803953"/>
                <a:gd name="connsiteX296" fmla="*/ 1766490 w 3024845"/>
                <a:gd name="connsiteY296" fmla="*/ 448393 h 803953"/>
                <a:gd name="connsiteX297" fmla="*/ 1817112 w 3024845"/>
                <a:gd name="connsiteY297" fmla="*/ 448393 h 803953"/>
                <a:gd name="connsiteX298" fmla="*/ 1817112 w 3024845"/>
                <a:gd name="connsiteY298" fmla="*/ 285365 h 803953"/>
                <a:gd name="connsiteX299" fmla="*/ 2014439 w 3024845"/>
                <a:gd name="connsiteY299" fmla="*/ 285365 h 803953"/>
                <a:gd name="connsiteX300" fmla="*/ 2014439 w 3024845"/>
                <a:gd name="connsiteY300" fmla="*/ 448393 h 803953"/>
                <a:gd name="connsiteX301" fmla="*/ 2033136 w 3024845"/>
                <a:gd name="connsiteY301" fmla="*/ 448393 h 803953"/>
                <a:gd name="connsiteX302" fmla="*/ 2033136 w 3024845"/>
                <a:gd name="connsiteY302" fmla="*/ 365700 h 803953"/>
                <a:gd name="connsiteX303" fmla="*/ 2128256 w 3024845"/>
                <a:gd name="connsiteY303" fmla="*/ 365700 h 803953"/>
                <a:gd name="connsiteX304" fmla="*/ 2180720 w 3024845"/>
                <a:gd name="connsiteY304" fmla="*/ 300487 h 803953"/>
                <a:gd name="connsiteX305" fmla="*/ 2245574 w 3024845"/>
                <a:gd name="connsiteY305" fmla="*/ 300487 h 803953"/>
                <a:gd name="connsiteX306" fmla="*/ 2245574 w 3024845"/>
                <a:gd name="connsiteY306" fmla="*/ 376149 h 803953"/>
                <a:gd name="connsiteX307" fmla="*/ 2253681 w 3024845"/>
                <a:gd name="connsiteY307" fmla="*/ 376149 h 803953"/>
                <a:gd name="connsiteX308" fmla="*/ 2255708 w 3024845"/>
                <a:gd name="connsiteY308" fmla="*/ 369664 h 803953"/>
                <a:gd name="connsiteX309" fmla="*/ 2261788 w 3024845"/>
                <a:gd name="connsiteY309" fmla="*/ 369664 h 803953"/>
                <a:gd name="connsiteX310" fmla="*/ 2263815 w 3024845"/>
                <a:gd name="connsiteY310" fmla="*/ 378311 h 803953"/>
                <a:gd name="connsiteX311" fmla="*/ 2275975 w 3024845"/>
                <a:gd name="connsiteY311" fmla="*/ 378311 h 803953"/>
                <a:gd name="connsiteX312" fmla="*/ 2275975 w 3024845"/>
                <a:gd name="connsiteY312" fmla="*/ 371825 h 803953"/>
                <a:gd name="connsiteX313" fmla="*/ 2298268 w 3024845"/>
                <a:gd name="connsiteY313" fmla="*/ 371825 h 803953"/>
                <a:gd name="connsiteX314" fmla="*/ 2298268 w 3024845"/>
                <a:gd name="connsiteY314" fmla="*/ 378311 h 803953"/>
                <a:gd name="connsiteX315" fmla="*/ 2318535 w 3024845"/>
                <a:gd name="connsiteY315" fmla="*/ 378311 h 803953"/>
                <a:gd name="connsiteX316" fmla="*/ 2318535 w 3024845"/>
                <a:gd name="connsiteY316" fmla="*/ 423708 h 803953"/>
                <a:gd name="connsiteX317" fmla="*/ 2332722 w 3024845"/>
                <a:gd name="connsiteY317" fmla="*/ 423708 h 803953"/>
                <a:gd name="connsiteX318" fmla="*/ 2332722 w 3024845"/>
                <a:gd name="connsiteY318" fmla="*/ 410737 h 803953"/>
                <a:gd name="connsiteX319" fmla="*/ 2348936 w 3024845"/>
                <a:gd name="connsiteY319" fmla="*/ 410737 h 803953"/>
                <a:gd name="connsiteX320" fmla="*/ 2348936 w 3024845"/>
                <a:gd name="connsiteY320" fmla="*/ 231310 h 803953"/>
                <a:gd name="connsiteX321" fmla="*/ 2355016 w 3024845"/>
                <a:gd name="connsiteY321" fmla="*/ 224824 h 803953"/>
                <a:gd name="connsiteX322" fmla="*/ 2427977 w 3024845"/>
                <a:gd name="connsiteY322" fmla="*/ 224824 h 803953"/>
                <a:gd name="connsiteX323" fmla="*/ 2427977 w 3024845"/>
                <a:gd name="connsiteY323" fmla="*/ 233472 h 803953"/>
                <a:gd name="connsiteX324" fmla="*/ 2438110 w 3024845"/>
                <a:gd name="connsiteY324" fmla="*/ 233472 h 803953"/>
                <a:gd name="connsiteX325" fmla="*/ 2438110 w 3024845"/>
                <a:gd name="connsiteY325" fmla="*/ 348046 h 803953"/>
                <a:gd name="connsiteX326" fmla="*/ 2460404 w 3024845"/>
                <a:gd name="connsiteY326" fmla="*/ 348046 h 803953"/>
                <a:gd name="connsiteX327" fmla="*/ 2460404 w 3024845"/>
                <a:gd name="connsiteY327" fmla="*/ 281031 h 803953"/>
                <a:gd name="connsiteX328" fmla="*/ 2486751 w 3024845"/>
                <a:gd name="connsiteY328" fmla="*/ 281031 h 803953"/>
                <a:gd name="connsiteX329" fmla="*/ 2490804 w 3024845"/>
                <a:gd name="connsiteY329" fmla="*/ 276707 h 803953"/>
                <a:gd name="connsiteX330" fmla="*/ 2498911 w 3024845"/>
                <a:gd name="connsiteY330" fmla="*/ 276707 h 803953"/>
                <a:gd name="connsiteX331" fmla="*/ 2502964 w 3024845"/>
                <a:gd name="connsiteY331" fmla="*/ 281031 h 803953"/>
                <a:gd name="connsiteX332" fmla="*/ 2525258 w 3024845"/>
                <a:gd name="connsiteY332" fmla="*/ 281031 h 803953"/>
                <a:gd name="connsiteX333" fmla="*/ 2525258 w 3024845"/>
                <a:gd name="connsiteY333" fmla="*/ 164295 h 803953"/>
                <a:gd name="connsiteX334" fmla="*/ 2582005 w 3024845"/>
                <a:gd name="connsiteY334" fmla="*/ 153486 h 803953"/>
                <a:gd name="connsiteX335" fmla="*/ 2582005 w 3024845"/>
                <a:gd name="connsiteY335" fmla="*/ 154567 h 803953"/>
                <a:gd name="connsiteX336" fmla="*/ 2582005 w 3024845"/>
                <a:gd name="connsiteY336" fmla="*/ 162133 h 803953"/>
                <a:gd name="connsiteX337" fmla="*/ 2608352 w 3024845"/>
                <a:gd name="connsiteY337" fmla="*/ 162133 h 803953"/>
                <a:gd name="connsiteX338" fmla="*/ 2608352 w 3024845"/>
                <a:gd name="connsiteY338" fmla="*/ 417223 h 803953"/>
                <a:gd name="connsiteX339" fmla="*/ 2630646 w 3024845"/>
                <a:gd name="connsiteY339" fmla="*/ 417223 h 803953"/>
                <a:gd name="connsiteX340" fmla="*/ 2630646 w 3024845"/>
                <a:gd name="connsiteY340" fmla="*/ 412899 h 803953"/>
                <a:gd name="connsiteX341" fmla="*/ 2642806 w 3024845"/>
                <a:gd name="connsiteY341" fmla="*/ 412899 h 803953"/>
                <a:gd name="connsiteX342" fmla="*/ 2642806 w 3024845"/>
                <a:gd name="connsiteY342" fmla="*/ 417223 h 803953"/>
                <a:gd name="connsiteX343" fmla="*/ 2667126 w 3024845"/>
                <a:gd name="connsiteY343" fmla="*/ 417223 h 803953"/>
                <a:gd name="connsiteX344" fmla="*/ 2667126 w 3024845"/>
                <a:gd name="connsiteY344" fmla="*/ 404252 h 803953"/>
                <a:gd name="connsiteX345" fmla="*/ 2695500 w 3024845"/>
                <a:gd name="connsiteY345" fmla="*/ 404252 h 803953"/>
                <a:gd name="connsiteX346" fmla="*/ 2707660 w 3024845"/>
                <a:gd name="connsiteY346" fmla="*/ 399928 h 803953"/>
                <a:gd name="connsiteX347" fmla="*/ 2727927 w 3024845"/>
                <a:gd name="connsiteY347" fmla="*/ 404252 h 803953"/>
                <a:gd name="connsiteX348" fmla="*/ 2727927 w 3024845"/>
                <a:gd name="connsiteY348" fmla="*/ 386958 h 803953"/>
                <a:gd name="connsiteX349" fmla="*/ 2736034 w 3024845"/>
                <a:gd name="connsiteY349" fmla="*/ 386958 h 803953"/>
                <a:gd name="connsiteX350" fmla="*/ 2736034 w 3024845"/>
                <a:gd name="connsiteY350" fmla="*/ 373987 h 803953"/>
                <a:gd name="connsiteX351" fmla="*/ 2792781 w 3024845"/>
                <a:gd name="connsiteY351" fmla="*/ 373987 h 803953"/>
                <a:gd name="connsiteX352" fmla="*/ 2792781 w 3024845"/>
                <a:gd name="connsiteY352" fmla="*/ 343722 h 803953"/>
                <a:gd name="connsiteX353" fmla="*/ 2811021 w 3024845"/>
                <a:gd name="connsiteY353" fmla="*/ 343722 h 803953"/>
                <a:gd name="connsiteX354" fmla="*/ 2811021 w 3024845"/>
                <a:gd name="connsiteY354" fmla="*/ 337237 h 803953"/>
                <a:gd name="connsiteX355" fmla="*/ 2823181 w 3024845"/>
                <a:gd name="connsiteY355" fmla="*/ 337237 h 803953"/>
                <a:gd name="connsiteX356" fmla="*/ 2823181 w 3024845"/>
                <a:gd name="connsiteY356" fmla="*/ 343722 h 803953"/>
                <a:gd name="connsiteX357" fmla="*/ 2839395 w 3024845"/>
                <a:gd name="connsiteY357" fmla="*/ 343722 h 803953"/>
                <a:gd name="connsiteX358" fmla="*/ 2839395 w 3024845"/>
                <a:gd name="connsiteY358" fmla="*/ 393443 h 803953"/>
                <a:gd name="connsiteX359" fmla="*/ 2871822 w 3024845"/>
                <a:gd name="connsiteY359" fmla="*/ 393443 h 803953"/>
                <a:gd name="connsiteX360" fmla="*/ 2871822 w 3024845"/>
                <a:gd name="connsiteY360" fmla="*/ 367502 h 803953"/>
                <a:gd name="connsiteX361" fmla="*/ 2910329 w 3024845"/>
                <a:gd name="connsiteY361" fmla="*/ 367502 h 803953"/>
                <a:gd name="connsiteX362" fmla="*/ 2910329 w 3024845"/>
                <a:gd name="connsiteY362" fmla="*/ 337237 h 803953"/>
                <a:gd name="connsiteX363" fmla="*/ 2958970 w 3024845"/>
                <a:gd name="connsiteY363" fmla="*/ 337237 h 803953"/>
                <a:gd name="connsiteX364" fmla="*/ 2958970 w 3024845"/>
                <a:gd name="connsiteY364" fmla="*/ 448393 h 803953"/>
                <a:gd name="connsiteX365" fmla="*/ 2958970 w 3024845"/>
                <a:gd name="connsiteY365" fmla="*/ 462172 h 803953"/>
                <a:gd name="connsiteX366" fmla="*/ 3024845 w 3024845"/>
                <a:gd name="connsiteY366" fmla="*/ 462172 h 803953"/>
                <a:gd name="connsiteX367" fmla="*/ 3024845 w 3024845"/>
                <a:gd name="connsiteY367" fmla="*/ 803953 h 803953"/>
                <a:gd name="connsiteX368" fmla="*/ 2054 w 3024845"/>
                <a:gd name="connsiteY368" fmla="*/ 801620 h 803953"/>
                <a:gd name="connsiteX369" fmla="*/ 0 w 3024845"/>
                <a:gd name="connsiteY369" fmla="*/ 367502 h 803953"/>
                <a:gd name="connsiteX370" fmla="*/ 20267 w 3024845"/>
                <a:gd name="connsiteY370" fmla="*/ 367502 h 803953"/>
                <a:gd name="connsiteX371" fmla="*/ 20774 w 3024845"/>
                <a:gd name="connsiteY371" fmla="*/ 366421 h 803953"/>
                <a:gd name="connsiteX372" fmla="*/ 24320 w 3024845"/>
                <a:gd name="connsiteY372" fmla="*/ 358855 h 803953"/>
                <a:gd name="connsiteX373" fmla="*/ 26094 w 3024845"/>
                <a:gd name="connsiteY373" fmla="*/ 359125 h 803953"/>
                <a:gd name="connsiteX374" fmla="*/ 38507 w 3024845"/>
                <a:gd name="connsiteY374" fmla="*/ 361016 h 803953"/>
                <a:gd name="connsiteX375" fmla="*/ 39014 w 3024845"/>
                <a:gd name="connsiteY375" fmla="*/ 362368 h 803953"/>
                <a:gd name="connsiteX376" fmla="*/ 42560 w 3024845"/>
                <a:gd name="connsiteY376" fmla="*/ 371825 h 803953"/>
                <a:gd name="connsiteX377" fmla="*/ 68907 w 3024845"/>
                <a:gd name="connsiteY377" fmla="*/ 373987 h 803953"/>
                <a:gd name="connsiteX378" fmla="*/ 68907 w 3024845"/>
                <a:gd name="connsiteY378" fmla="*/ 250766 h 803953"/>
                <a:gd name="connsiteX379" fmla="*/ 70934 w 3024845"/>
                <a:gd name="connsiteY379" fmla="*/ 250766 h 803953"/>
                <a:gd name="connsiteX380" fmla="*/ 85121 w 3024845"/>
                <a:gd name="connsiteY380" fmla="*/ 250766 h 803953"/>
                <a:gd name="connsiteX381" fmla="*/ 85121 w 3024845"/>
                <a:gd name="connsiteY381" fmla="*/ 114574 h 803953"/>
                <a:gd name="connsiteX382" fmla="*/ 86894 w 3024845"/>
                <a:gd name="connsiteY382" fmla="*/ 114574 h 803953"/>
                <a:gd name="connsiteX383" fmla="*/ 99308 w 3024845"/>
                <a:gd name="connsiteY383" fmla="*/ 114574 h 803953"/>
                <a:gd name="connsiteX384" fmla="*/ 99308 w 3024845"/>
                <a:gd name="connsiteY384" fmla="*/ 0 h 803953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347598 h 689379"/>
                <a:gd name="connsiteX367" fmla="*/ 3024845 w 3024845"/>
                <a:gd name="connsiteY367" fmla="*/ 689379 h 689379"/>
                <a:gd name="connsiteX368" fmla="*/ 2054 w 3024845"/>
                <a:gd name="connsiteY368" fmla="*/ 687046 h 689379"/>
                <a:gd name="connsiteX369" fmla="*/ 0 w 3024845"/>
                <a:gd name="connsiteY369" fmla="*/ 252928 h 689379"/>
                <a:gd name="connsiteX370" fmla="*/ 20267 w 3024845"/>
                <a:gd name="connsiteY370" fmla="*/ 252928 h 689379"/>
                <a:gd name="connsiteX371" fmla="*/ 20774 w 3024845"/>
                <a:gd name="connsiteY371" fmla="*/ 251847 h 689379"/>
                <a:gd name="connsiteX372" fmla="*/ 24320 w 3024845"/>
                <a:gd name="connsiteY372" fmla="*/ 244281 h 689379"/>
                <a:gd name="connsiteX373" fmla="*/ 26094 w 3024845"/>
                <a:gd name="connsiteY373" fmla="*/ 244551 h 689379"/>
                <a:gd name="connsiteX374" fmla="*/ 38507 w 3024845"/>
                <a:gd name="connsiteY374" fmla="*/ 246442 h 689379"/>
                <a:gd name="connsiteX375" fmla="*/ 39014 w 3024845"/>
                <a:gd name="connsiteY375" fmla="*/ 247794 h 689379"/>
                <a:gd name="connsiteX376" fmla="*/ 42560 w 3024845"/>
                <a:gd name="connsiteY376" fmla="*/ 257251 h 689379"/>
                <a:gd name="connsiteX377" fmla="*/ 68907 w 3024845"/>
                <a:gd name="connsiteY377" fmla="*/ 259413 h 689379"/>
                <a:gd name="connsiteX378" fmla="*/ 68907 w 3024845"/>
                <a:gd name="connsiteY378" fmla="*/ 136192 h 689379"/>
                <a:gd name="connsiteX379" fmla="*/ 70934 w 3024845"/>
                <a:gd name="connsiteY379" fmla="*/ 136192 h 689379"/>
                <a:gd name="connsiteX380" fmla="*/ 85121 w 3024845"/>
                <a:gd name="connsiteY380" fmla="*/ 136192 h 689379"/>
                <a:gd name="connsiteX381" fmla="*/ 85121 w 3024845"/>
                <a:gd name="connsiteY381" fmla="*/ 0 h 689379"/>
                <a:gd name="connsiteX382" fmla="*/ 86894 w 3024845"/>
                <a:gd name="connsiteY382" fmla="*/ 0 h 689379"/>
                <a:gd name="connsiteX383" fmla="*/ 99308 w 3024845"/>
                <a:gd name="connsiteY383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689379 h 689379"/>
                <a:gd name="connsiteX367" fmla="*/ 2054 w 3024845"/>
                <a:gd name="connsiteY367" fmla="*/ 687046 h 689379"/>
                <a:gd name="connsiteX368" fmla="*/ 0 w 3024845"/>
                <a:gd name="connsiteY368" fmla="*/ 252928 h 689379"/>
                <a:gd name="connsiteX369" fmla="*/ 20267 w 3024845"/>
                <a:gd name="connsiteY369" fmla="*/ 252928 h 689379"/>
                <a:gd name="connsiteX370" fmla="*/ 20774 w 3024845"/>
                <a:gd name="connsiteY370" fmla="*/ 251847 h 689379"/>
                <a:gd name="connsiteX371" fmla="*/ 24320 w 3024845"/>
                <a:gd name="connsiteY371" fmla="*/ 244281 h 689379"/>
                <a:gd name="connsiteX372" fmla="*/ 26094 w 3024845"/>
                <a:gd name="connsiteY372" fmla="*/ 244551 h 689379"/>
                <a:gd name="connsiteX373" fmla="*/ 38507 w 3024845"/>
                <a:gd name="connsiteY373" fmla="*/ 246442 h 689379"/>
                <a:gd name="connsiteX374" fmla="*/ 39014 w 3024845"/>
                <a:gd name="connsiteY374" fmla="*/ 247794 h 689379"/>
                <a:gd name="connsiteX375" fmla="*/ 42560 w 3024845"/>
                <a:gd name="connsiteY375" fmla="*/ 257251 h 689379"/>
                <a:gd name="connsiteX376" fmla="*/ 68907 w 3024845"/>
                <a:gd name="connsiteY376" fmla="*/ 259413 h 689379"/>
                <a:gd name="connsiteX377" fmla="*/ 68907 w 3024845"/>
                <a:gd name="connsiteY377" fmla="*/ 136192 h 689379"/>
                <a:gd name="connsiteX378" fmla="*/ 70934 w 3024845"/>
                <a:gd name="connsiteY378" fmla="*/ 136192 h 689379"/>
                <a:gd name="connsiteX379" fmla="*/ 85121 w 3024845"/>
                <a:gd name="connsiteY379" fmla="*/ 136192 h 689379"/>
                <a:gd name="connsiteX380" fmla="*/ 85121 w 3024845"/>
                <a:gd name="connsiteY380" fmla="*/ 0 h 689379"/>
                <a:gd name="connsiteX381" fmla="*/ 86894 w 3024845"/>
                <a:gd name="connsiteY381" fmla="*/ 0 h 689379"/>
                <a:gd name="connsiteX382" fmla="*/ 99308 w 3024845"/>
                <a:gd name="connsiteY382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3024845 w 3024845"/>
                <a:gd name="connsiteY365" fmla="*/ 689379 h 689379"/>
                <a:gd name="connsiteX366" fmla="*/ 2054 w 3024845"/>
                <a:gd name="connsiteY366" fmla="*/ 687046 h 689379"/>
                <a:gd name="connsiteX367" fmla="*/ 0 w 3024845"/>
                <a:gd name="connsiteY367" fmla="*/ 252928 h 689379"/>
                <a:gd name="connsiteX368" fmla="*/ 20267 w 3024845"/>
                <a:gd name="connsiteY368" fmla="*/ 252928 h 689379"/>
                <a:gd name="connsiteX369" fmla="*/ 20774 w 3024845"/>
                <a:gd name="connsiteY369" fmla="*/ 251847 h 689379"/>
                <a:gd name="connsiteX370" fmla="*/ 24320 w 3024845"/>
                <a:gd name="connsiteY370" fmla="*/ 244281 h 689379"/>
                <a:gd name="connsiteX371" fmla="*/ 26094 w 3024845"/>
                <a:gd name="connsiteY371" fmla="*/ 244551 h 689379"/>
                <a:gd name="connsiteX372" fmla="*/ 38507 w 3024845"/>
                <a:gd name="connsiteY372" fmla="*/ 246442 h 689379"/>
                <a:gd name="connsiteX373" fmla="*/ 39014 w 3024845"/>
                <a:gd name="connsiteY373" fmla="*/ 247794 h 689379"/>
                <a:gd name="connsiteX374" fmla="*/ 42560 w 3024845"/>
                <a:gd name="connsiteY374" fmla="*/ 257251 h 689379"/>
                <a:gd name="connsiteX375" fmla="*/ 68907 w 3024845"/>
                <a:gd name="connsiteY375" fmla="*/ 259413 h 689379"/>
                <a:gd name="connsiteX376" fmla="*/ 68907 w 3024845"/>
                <a:gd name="connsiteY376" fmla="*/ 136192 h 689379"/>
                <a:gd name="connsiteX377" fmla="*/ 70934 w 3024845"/>
                <a:gd name="connsiteY377" fmla="*/ 136192 h 689379"/>
                <a:gd name="connsiteX378" fmla="*/ 85121 w 3024845"/>
                <a:gd name="connsiteY378" fmla="*/ 136192 h 689379"/>
                <a:gd name="connsiteX379" fmla="*/ 85121 w 3024845"/>
                <a:gd name="connsiteY379" fmla="*/ 0 h 689379"/>
                <a:gd name="connsiteX380" fmla="*/ 86894 w 3024845"/>
                <a:gd name="connsiteY380" fmla="*/ 0 h 689379"/>
                <a:gd name="connsiteX381" fmla="*/ 99308 w 3024845"/>
                <a:gd name="connsiteY381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3024845 w 3024845"/>
                <a:gd name="connsiteY364" fmla="*/ 689379 h 689379"/>
                <a:gd name="connsiteX365" fmla="*/ 2054 w 3024845"/>
                <a:gd name="connsiteY365" fmla="*/ 687046 h 689379"/>
                <a:gd name="connsiteX366" fmla="*/ 0 w 3024845"/>
                <a:gd name="connsiteY366" fmla="*/ 252928 h 689379"/>
                <a:gd name="connsiteX367" fmla="*/ 20267 w 3024845"/>
                <a:gd name="connsiteY367" fmla="*/ 252928 h 689379"/>
                <a:gd name="connsiteX368" fmla="*/ 20774 w 3024845"/>
                <a:gd name="connsiteY368" fmla="*/ 251847 h 689379"/>
                <a:gd name="connsiteX369" fmla="*/ 24320 w 3024845"/>
                <a:gd name="connsiteY369" fmla="*/ 244281 h 689379"/>
                <a:gd name="connsiteX370" fmla="*/ 26094 w 3024845"/>
                <a:gd name="connsiteY370" fmla="*/ 244551 h 689379"/>
                <a:gd name="connsiteX371" fmla="*/ 38507 w 3024845"/>
                <a:gd name="connsiteY371" fmla="*/ 246442 h 689379"/>
                <a:gd name="connsiteX372" fmla="*/ 39014 w 3024845"/>
                <a:gd name="connsiteY372" fmla="*/ 247794 h 689379"/>
                <a:gd name="connsiteX373" fmla="*/ 42560 w 3024845"/>
                <a:gd name="connsiteY373" fmla="*/ 257251 h 689379"/>
                <a:gd name="connsiteX374" fmla="*/ 68907 w 3024845"/>
                <a:gd name="connsiteY374" fmla="*/ 259413 h 689379"/>
                <a:gd name="connsiteX375" fmla="*/ 68907 w 3024845"/>
                <a:gd name="connsiteY375" fmla="*/ 136192 h 689379"/>
                <a:gd name="connsiteX376" fmla="*/ 70934 w 3024845"/>
                <a:gd name="connsiteY376" fmla="*/ 136192 h 689379"/>
                <a:gd name="connsiteX377" fmla="*/ 85121 w 3024845"/>
                <a:gd name="connsiteY377" fmla="*/ 136192 h 689379"/>
                <a:gd name="connsiteX378" fmla="*/ 85121 w 3024845"/>
                <a:gd name="connsiteY378" fmla="*/ 0 h 689379"/>
                <a:gd name="connsiteX379" fmla="*/ 86894 w 3024845"/>
                <a:gd name="connsiteY379" fmla="*/ 0 h 689379"/>
                <a:gd name="connsiteX380" fmla="*/ 99308 w 3024845"/>
                <a:gd name="connsiteY380" fmla="*/ 0 h 689379"/>
                <a:gd name="connsiteX0" fmla="*/ 99308 w 2961438"/>
                <a:gd name="connsiteY0" fmla="*/ 0 h 689379"/>
                <a:gd name="connsiteX1" fmla="*/ 220909 w 2961438"/>
                <a:gd name="connsiteY1" fmla="*/ 0 h 689379"/>
                <a:gd name="connsiteX2" fmla="*/ 223189 w 2961438"/>
                <a:gd name="connsiteY2" fmla="*/ 0 h 689379"/>
                <a:gd name="connsiteX3" fmla="*/ 239150 w 2961438"/>
                <a:gd name="connsiteY3" fmla="*/ 0 h 689379"/>
                <a:gd name="connsiteX4" fmla="*/ 239150 w 2961438"/>
                <a:gd name="connsiteY4" fmla="*/ 140515 h 689379"/>
                <a:gd name="connsiteX5" fmla="*/ 240670 w 2961438"/>
                <a:gd name="connsiteY5" fmla="*/ 140245 h 689379"/>
                <a:gd name="connsiteX6" fmla="*/ 251310 w 2961438"/>
                <a:gd name="connsiteY6" fmla="*/ 138354 h 689379"/>
                <a:gd name="connsiteX7" fmla="*/ 249283 w 2961438"/>
                <a:gd name="connsiteY7" fmla="*/ 226986 h 689379"/>
                <a:gd name="connsiteX8" fmla="*/ 250803 w 2961438"/>
                <a:gd name="connsiteY8" fmla="*/ 227257 h 689379"/>
                <a:gd name="connsiteX9" fmla="*/ 261443 w 2961438"/>
                <a:gd name="connsiteY9" fmla="*/ 229148 h 689379"/>
                <a:gd name="connsiteX10" fmla="*/ 261696 w 2961438"/>
                <a:gd name="connsiteY10" fmla="*/ 229959 h 689379"/>
                <a:gd name="connsiteX11" fmla="*/ 263470 w 2961438"/>
                <a:gd name="connsiteY11" fmla="*/ 235634 h 689379"/>
                <a:gd name="connsiteX12" fmla="*/ 264230 w 2961438"/>
                <a:gd name="connsiteY12" fmla="*/ 233202 h 689379"/>
                <a:gd name="connsiteX13" fmla="*/ 269550 w 2961438"/>
                <a:gd name="connsiteY13" fmla="*/ 216178 h 689379"/>
                <a:gd name="connsiteX14" fmla="*/ 271323 w 2961438"/>
                <a:gd name="connsiteY14" fmla="*/ 216178 h 689379"/>
                <a:gd name="connsiteX15" fmla="*/ 283737 w 2961438"/>
                <a:gd name="connsiteY15" fmla="*/ 216178 h 689379"/>
                <a:gd name="connsiteX16" fmla="*/ 283737 w 2961438"/>
                <a:gd name="connsiteY16" fmla="*/ 248604 h 689379"/>
                <a:gd name="connsiteX17" fmla="*/ 284750 w 2961438"/>
                <a:gd name="connsiteY17" fmla="*/ 249145 h 689379"/>
                <a:gd name="connsiteX18" fmla="*/ 291844 w 2961438"/>
                <a:gd name="connsiteY18" fmla="*/ 252928 h 689379"/>
                <a:gd name="connsiteX19" fmla="*/ 291844 w 2961438"/>
                <a:gd name="connsiteY19" fmla="*/ 254279 h 689379"/>
                <a:gd name="connsiteX20" fmla="*/ 291844 w 2961438"/>
                <a:gd name="connsiteY20" fmla="*/ 263737 h 689379"/>
                <a:gd name="connsiteX21" fmla="*/ 336431 w 2961438"/>
                <a:gd name="connsiteY21" fmla="*/ 263737 h 689379"/>
                <a:gd name="connsiteX22" fmla="*/ 336431 w 2961438"/>
                <a:gd name="connsiteY22" fmla="*/ 264818 h 689379"/>
                <a:gd name="connsiteX23" fmla="*/ 336431 w 2961438"/>
                <a:gd name="connsiteY23" fmla="*/ 272384 h 689379"/>
                <a:gd name="connsiteX24" fmla="*/ 338457 w 2961438"/>
                <a:gd name="connsiteY24" fmla="*/ 272384 h 689379"/>
                <a:gd name="connsiteX25" fmla="*/ 352644 w 2961438"/>
                <a:gd name="connsiteY25" fmla="*/ 272384 h 689379"/>
                <a:gd name="connsiteX26" fmla="*/ 352644 w 2961438"/>
                <a:gd name="connsiteY26" fmla="*/ 242119 h 689379"/>
                <a:gd name="connsiteX27" fmla="*/ 397231 w 2961438"/>
                <a:gd name="connsiteY27" fmla="*/ 242119 h 689379"/>
                <a:gd name="connsiteX28" fmla="*/ 397231 w 2961438"/>
                <a:gd name="connsiteY28" fmla="*/ 240768 h 689379"/>
                <a:gd name="connsiteX29" fmla="*/ 397231 w 2961438"/>
                <a:gd name="connsiteY29" fmla="*/ 231310 h 689379"/>
                <a:gd name="connsiteX30" fmla="*/ 398245 w 2961438"/>
                <a:gd name="connsiteY30" fmla="*/ 231310 h 689379"/>
                <a:gd name="connsiteX31" fmla="*/ 405338 w 2961438"/>
                <a:gd name="connsiteY31" fmla="*/ 231310 h 689379"/>
                <a:gd name="connsiteX32" fmla="*/ 405338 w 2961438"/>
                <a:gd name="connsiteY32" fmla="*/ 229419 h 689379"/>
                <a:gd name="connsiteX33" fmla="*/ 405338 w 2961438"/>
                <a:gd name="connsiteY33" fmla="*/ 216178 h 689379"/>
                <a:gd name="connsiteX34" fmla="*/ 406098 w 2961438"/>
                <a:gd name="connsiteY34" fmla="*/ 216178 h 689379"/>
                <a:gd name="connsiteX35" fmla="*/ 411418 w 2961438"/>
                <a:gd name="connsiteY35" fmla="*/ 216178 h 689379"/>
                <a:gd name="connsiteX36" fmla="*/ 411418 w 2961438"/>
                <a:gd name="connsiteY36" fmla="*/ 215097 h 689379"/>
                <a:gd name="connsiteX37" fmla="*/ 411418 w 2961438"/>
                <a:gd name="connsiteY37" fmla="*/ 207530 h 689379"/>
                <a:gd name="connsiteX38" fmla="*/ 413445 w 2961438"/>
                <a:gd name="connsiteY38" fmla="*/ 207530 h 689379"/>
                <a:gd name="connsiteX39" fmla="*/ 427632 w 2961438"/>
                <a:gd name="connsiteY39" fmla="*/ 207530 h 689379"/>
                <a:gd name="connsiteX40" fmla="*/ 427632 w 2961438"/>
                <a:gd name="connsiteY40" fmla="*/ 208611 h 689379"/>
                <a:gd name="connsiteX41" fmla="*/ 427632 w 2961438"/>
                <a:gd name="connsiteY41" fmla="*/ 216178 h 689379"/>
                <a:gd name="connsiteX42" fmla="*/ 449925 w 2961438"/>
                <a:gd name="connsiteY42" fmla="*/ 216178 h 689379"/>
                <a:gd name="connsiteX43" fmla="*/ 449925 w 2961438"/>
                <a:gd name="connsiteY43" fmla="*/ 214286 h 689379"/>
                <a:gd name="connsiteX44" fmla="*/ 449925 w 2961438"/>
                <a:gd name="connsiteY44" fmla="*/ 201045 h 689379"/>
                <a:gd name="connsiteX45" fmla="*/ 451699 w 2961438"/>
                <a:gd name="connsiteY45" fmla="*/ 201045 h 689379"/>
                <a:gd name="connsiteX46" fmla="*/ 464112 w 2961438"/>
                <a:gd name="connsiteY46" fmla="*/ 201045 h 689379"/>
                <a:gd name="connsiteX47" fmla="*/ 464112 w 2961438"/>
                <a:gd name="connsiteY47" fmla="*/ 224825 h 689379"/>
                <a:gd name="connsiteX48" fmla="*/ 465126 w 2961438"/>
                <a:gd name="connsiteY48" fmla="*/ 224825 h 689379"/>
                <a:gd name="connsiteX49" fmla="*/ 472219 w 2961438"/>
                <a:gd name="connsiteY49" fmla="*/ 224825 h 689379"/>
                <a:gd name="connsiteX50" fmla="*/ 472219 w 2961438"/>
                <a:gd name="connsiteY50" fmla="*/ 223744 h 689379"/>
                <a:gd name="connsiteX51" fmla="*/ 472219 w 2961438"/>
                <a:gd name="connsiteY51" fmla="*/ 216178 h 689379"/>
                <a:gd name="connsiteX52" fmla="*/ 473992 w 2961438"/>
                <a:gd name="connsiteY52" fmla="*/ 216178 h 689379"/>
                <a:gd name="connsiteX53" fmla="*/ 486406 w 2961438"/>
                <a:gd name="connsiteY53" fmla="*/ 216178 h 689379"/>
                <a:gd name="connsiteX54" fmla="*/ 486406 w 2961438"/>
                <a:gd name="connsiteY54" fmla="*/ 242119 h 689379"/>
                <a:gd name="connsiteX55" fmla="*/ 488433 w 2961438"/>
                <a:gd name="connsiteY55" fmla="*/ 242119 h 689379"/>
                <a:gd name="connsiteX56" fmla="*/ 502619 w 2961438"/>
                <a:gd name="connsiteY56" fmla="*/ 242119 h 689379"/>
                <a:gd name="connsiteX57" fmla="*/ 502619 w 2961438"/>
                <a:gd name="connsiteY57" fmla="*/ 243740 h 689379"/>
                <a:gd name="connsiteX58" fmla="*/ 502619 w 2961438"/>
                <a:gd name="connsiteY58" fmla="*/ 255090 h 689379"/>
                <a:gd name="connsiteX59" fmla="*/ 503379 w 2961438"/>
                <a:gd name="connsiteY59" fmla="*/ 255090 h 689379"/>
                <a:gd name="connsiteX60" fmla="*/ 508700 w 2961438"/>
                <a:gd name="connsiteY60" fmla="*/ 255090 h 689379"/>
                <a:gd name="connsiteX61" fmla="*/ 508700 w 2961438"/>
                <a:gd name="connsiteY61" fmla="*/ 254279 h 689379"/>
                <a:gd name="connsiteX62" fmla="*/ 508700 w 2961438"/>
                <a:gd name="connsiteY62" fmla="*/ 248604 h 689379"/>
                <a:gd name="connsiteX63" fmla="*/ 539100 w 2961438"/>
                <a:gd name="connsiteY63" fmla="*/ 248604 h 689379"/>
                <a:gd name="connsiteX64" fmla="*/ 539100 w 2961438"/>
                <a:gd name="connsiteY64" fmla="*/ 272384 h 689379"/>
                <a:gd name="connsiteX65" fmla="*/ 540113 w 2961438"/>
                <a:gd name="connsiteY65" fmla="*/ 272384 h 689379"/>
                <a:gd name="connsiteX66" fmla="*/ 547207 w 2961438"/>
                <a:gd name="connsiteY66" fmla="*/ 272384 h 689379"/>
                <a:gd name="connsiteX67" fmla="*/ 547207 w 2961438"/>
                <a:gd name="connsiteY67" fmla="*/ 273465 h 689379"/>
                <a:gd name="connsiteX68" fmla="*/ 547207 w 2961438"/>
                <a:gd name="connsiteY68" fmla="*/ 281031 h 689379"/>
                <a:gd name="connsiteX69" fmla="*/ 547967 w 2961438"/>
                <a:gd name="connsiteY69" fmla="*/ 281031 h 689379"/>
                <a:gd name="connsiteX70" fmla="*/ 553287 w 2961438"/>
                <a:gd name="connsiteY70" fmla="*/ 281031 h 689379"/>
                <a:gd name="connsiteX71" fmla="*/ 553287 w 2961438"/>
                <a:gd name="connsiteY71" fmla="*/ 278869 h 689379"/>
                <a:gd name="connsiteX72" fmla="*/ 553287 w 2961438"/>
                <a:gd name="connsiteY72" fmla="*/ 263737 h 689379"/>
                <a:gd name="connsiteX73" fmla="*/ 554300 w 2961438"/>
                <a:gd name="connsiteY73" fmla="*/ 263737 h 689379"/>
                <a:gd name="connsiteX74" fmla="*/ 561394 w 2961438"/>
                <a:gd name="connsiteY74" fmla="*/ 263737 h 689379"/>
                <a:gd name="connsiteX75" fmla="*/ 561394 w 2961438"/>
                <a:gd name="connsiteY75" fmla="*/ 264818 h 689379"/>
                <a:gd name="connsiteX76" fmla="*/ 561394 w 2961438"/>
                <a:gd name="connsiteY76" fmla="*/ 272384 h 689379"/>
                <a:gd name="connsiteX77" fmla="*/ 566714 w 2961438"/>
                <a:gd name="connsiteY77" fmla="*/ 270391 h 689379"/>
                <a:gd name="connsiteX78" fmla="*/ 567474 w 2961438"/>
                <a:gd name="connsiteY78" fmla="*/ 269411 h 689379"/>
                <a:gd name="connsiteX79" fmla="*/ 567474 w 2961438"/>
                <a:gd name="connsiteY79" fmla="*/ 263737 h 689379"/>
                <a:gd name="connsiteX80" fmla="*/ 605981 w 2961438"/>
                <a:gd name="connsiteY80" fmla="*/ 263737 h 689379"/>
                <a:gd name="connsiteX81" fmla="*/ 605981 w 2961438"/>
                <a:gd name="connsiteY81" fmla="*/ 287516 h 689379"/>
                <a:gd name="connsiteX82" fmla="*/ 608007 w 2961438"/>
                <a:gd name="connsiteY82" fmla="*/ 287516 h 689379"/>
                <a:gd name="connsiteX83" fmla="*/ 622194 w 2961438"/>
                <a:gd name="connsiteY83" fmla="*/ 287516 h 689379"/>
                <a:gd name="connsiteX84" fmla="*/ 622194 w 2961438"/>
                <a:gd name="connsiteY84" fmla="*/ 288597 h 689379"/>
                <a:gd name="connsiteX85" fmla="*/ 622194 w 2961438"/>
                <a:gd name="connsiteY85" fmla="*/ 296163 h 689379"/>
                <a:gd name="connsiteX86" fmla="*/ 623968 w 2961438"/>
                <a:gd name="connsiteY86" fmla="*/ 296163 h 689379"/>
                <a:gd name="connsiteX87" fmla="*/ 636381 w 2961438"/>
                <a:gd name="connsiteY87" fmla="*/ 296163 h 689379"/>
                <a:gd name="connsiteX88" fmla="*/ 636381 w 2961438"/>
                <a:gd name="connsiteY88" fmla="*/ 272384 h 689379"/>
                <a:gd name="connsiteX89" fmla="*/ 637394 w 2961438"/>
                <a:gd name="connsiteY89" fmla="*/ 272384 h 689379"/>
                <a:gd name="connsiteX90" fmla="*/ 644488 w 2961438"/>
                <a:gd name="connsiteY90" fmla="*/ 272384 h 689379"/>
                <a:gd name="connsiteX91" fmla="*/ 644488 w 2961438"/>
                <a:gd name="connsiteY91" fmla="*/ 239957 h 689379"/>
                <a:gd name="connsiteX92" fmla="*/ 645501 w 2961438"/>
                <a:gd name="connsiteY92" fmla="*/ 239957 h 689379"/>
                <a:gd name="connsiteX93" fmla="*/ 652595 w 2961438"/>
                <a:gd name="connsiteY93" fmla="*/ 239957 h 689379"/>
                <a:gd name="connsiteX94" fmla="*/ 652595 w 2961438"/>
                <a:gd name="connsiteY94" fmla="*/ 238066 h 689379"/>
                <a:gd name="connsiteX95" fmla="*/ 652595 w 2961438"/>
                <a:gd name="connsiteY95" fmla="*/ 224825 h 689379"/>
                <a:gd name="connsiteX96" fmla="*/ 651328 w 2961438"/>
                <a:gd name="connsiteY96" fmla="*/ 223203 h 689379"/>
                <a:gd name="connsiteX97" fmla="*/ 656648 w 2961438"/>
                <a:gd name="connsiteY97" fmla="*/ 211854 h 689379"/>
                <a:gd name="connsiteX98" fmla="*/ 664755 w 2961438"/>
                <a:gd name="connsiteY98" fmla="*/ 239957 h 689379"/>
                <a:gd name="connsiteX99" fmla="*/ 665515 w 2961438"/>
                <a:gd name="connsiteY99" fmla="*/ 239957 h 689379"/>
                <a:gd name="connsiteX100" fmla="*/ 670835 w 2961438"/>
                <a:gd name="connsiteY100" fmla="*/ 239957 h 689379"/>
                <a:gd name="connsiteX101" fmla="*/ 670835 w 2961438"/>
                <a:gd name="connsiteY101" fmla="*/ 134030 h 689379"/>
                <a:gd name="connsiteX102" fmla="*/ 672355 w 2961438"/>
                <a:gd name="connsiteY102" fmla="*/ 134030 h 689379"/>
                <a:gd name="connsiteX103" fmla="*/ 682995 w 2961438"/>
                <a:gd name="connsiteY103" fmla="*/ 134030 h 689379"/>
                <a:gd name="connsiteX104" fmla="*/ 682995 w 2961438"/>
                <a:gd name="connsiteY104" fmla="*/ 86471 h 689379"/>
                <a:gd name="connsiteX105" fmla="*/ 709342 w 2961438"/>
                <a:gd name="connsiteY105" fmla="*/ 86471 h 689379"/>
                <a:gd name="connsiteX106" fmla="*/ 709342 w 2961438"/>
                <a:gd name="connsiteY106" fmla="*/ 64853 h 689379"/>
                <a:gd name="connsiteX107" fmla="*/ 743796 w 2961438"/>
                <a:gd name="connsiteY107" fmla="*/ 64853 h 689379"/>
                <a:gd name="connsiteX108" fmla="*/ 743796 w 2961438"/>
                <a:gd name="connsiteY108" fmla="*/ 67285 h 689379"/>
                <a:gd name="connsiteX109" fmla="*/ 743796 w 2961438"/>
                <a:gd name="connsiteY109" fmla="*/ 84309 h 689379"/>
                <a:gd name="connsiteX110" fmla="*/ 746076 w 2961438"/>
                <a:gd name="connsiteY110" fmla="*/ 84309 h 689379"/>
                <a:gd name="connsiteX111" fmla="*/ 762036 w 2961438"/>
                <a:gd name="connsiteY111" fmla="*/ 84309 h 689379"/>
                <a:gd name="connsiteX112" fmla="*/ 762036 w 2961438"/>
                <a:gd name="connsiteY112" fmla="*/ 131868 h 689379"/>
                <a:gd name="connsiteX113" fmla="*/ 763049 w 2961438"/>
                <a:gd name="connsiteY113" fmla="*/ 131868 h 689379"/>
                <a:gd name="connsiteX114" fmla="*/ 770143 w 2961438"/>
                <a:gd name="connsiteY114" fmla="*/ 131868 h 689379"/>
                <a:gd name="connsiteX115" fmla="*/ 784330 w 2961438"/>
                <a:gd name="connsiteY115" fmla="*/ 136192 h 689379"/>
                <a:gd name="connsiteX116" fmla="*/ 784330 w 2961438"/>
                <a:gd name="connsiteY116" fmla="*/ 175104 h 689379"/>
                <a:gd name="connsiteX117" fmla="*/ 785343 w 2961438"/>
                <a:gd name="connsiteY117" fmla="*/ 175104 h 689379"/>
                <a:gd name="connsiteX118" fmla="*/ 792436 w 2961438"/>
                <a:gd name="connsiteY118" fmla="*/ 175104 h 689379"/>
                <a:gd name="connsiteX119" fmla="*/ 792436 w 2961438"/>
                <a:gd name="connsiteY119" fmla="*/ 176725 h 689379"/>
                <a:gd name="connsiteX120" fmla="*/ 792436 w 2961438"/>
                <a:gd name="connsiteY120" fmla="*/ 188074 h 689379"/>
                <a:gd name="connsiteX121" fmla="*/ 794463 w 2961438"/>
                <a:gd name="connsiteY121" fmla="*/ 188074 h 689379"/>
                <a:gd name="connsiteX122" fmla="*/ 808650 w 2961438"/>
                <a:gd name="connsiteY122" fmla="*/ 188074 h 689379"/>
                <a:gd name="connsiteX123" fmla="*/ 814730 w 2961438"/>
                <a:gd name="connsiteY123" fmla="*/ 194560 h 689379"/>
                <a:gd name="connsiteX124" fmla="*/ 814730 w 2961438"/>
                <a:gd name="connsiteY124" fmla="*/ 216178 h 689379"/>
                <a:gd name="connsiteX125" fmla="*/ 817010 w 2961438"/>
                <a:gd name="connsiteY125" fmla="*/ 216178 h 689379"/>
                <a:gd name="connsiteX126" fmla="*/ 832970 w 2961438"/>
                <a:gd name="connsiteY126" fmla="*/ 216178 h 689379"/>
                <a:gd name="connsiteX127" fmla="*/ 832970 w 2961438"/>
                <a:gd name="connsiteY127" fmla="*/ 217258 h 689379"/>
                <a:gd name="connsiteX128" fmla="*/ 832970 w 2961438"/>
                <a:gd name="connsiteY128" fmla="*/ 224825 h 689379"/>
                <a:gd name="connsiteX129" fmla="*/ 834237 w 2961438"/>
                <a:gd name="connsiteY129" fmla="*/ 224825 h 689379"/>
                <a:gd name="connsiteX130" fmla="*/ 843104 w 2961438"/>
                <a:gd name="connsiteY130" fmla="*/ 224825 h 689379"/>
                <a:gd name="connsiteX131" fmla="*/ 843104 w 2961438"/>
                <a:gd name="connsiteY131" fmla="*/ 226986 h 689379"/>
                <a:gd name="connsiteX132" fmla="*/ 843104 w 2961438"/>
                <a:gd name="connsiteY132" fmla="*/ 242119 h 689379"/>
                <a:gd name="connsiteX133" fmla="*/ 847157 w 2961438"/>
                <a:gd name="connsiteY133" fmla="*/ 240227 h 689379"/>
                <a:gd name="connsiteX134" fmla="*/ 847157 w 2961438"/>
                <a:gd name="connsiteY134" fmla="*/ 226986 h 689379"/>
                <a:gd name="connsiteX135" fmla="*/ 848170 w 2961438"/>
                <a:gd name="connsiteY135" fmla="*/ 226986 h 689379"/>
                <a:gd name="connsiteX136" fmla="*/ 855264 w 2961438"/>
                <a:gd name="connsiteY136" fmla="*/ 226986 h 689379"/>
                <a:gd name="connsiteX137" fmla="*/ 855264 w 2961438"/>
                <a:gd name="connsiteY137" fmla="*/ 228608 h 689379"/>
                <a:gd name="connsiteX138" fmla="*/ 855264 w 2961438"/>
                <a:gd name="connsiteY138" fmla="*/ 239957 h 689379"/>
                <a:gd name="connsiteX139" fmla="*/ 856024 w 2961438"/>
                <a:gd name="connsiteY139" fmla="*/ 239957 h 689379"/>
                <a:gd name="connsiteX140" fmla="*/ 861344 w 2961438"/>
                <a:gd name="connsiteY140" fmla="*/ 239957 h 689379"/>
                <a:gd name="connsiteX141" fmla="*/ 909984 w 2961438"/>
                <a:gd name="connsiteY141" fmla="*/ 235634 h 689379"/>
                <a:gd name="connsiteX142" fmla="*/ 909984 w 2961438"/>
                <a:gd name="connsiteY142" fmla="*/ 236985 h 689379"/>
                <a:gd name="connsiteX143" fmla="*/ 909984 w 2961438"/>
                <a:gd name="connsiteY143" fmla="*/ 246442 h 689379"/>
                <a:gd name="connsiteX144" fmla="*/ 910744 w 2961438"/>
                <a:gd name="connsiteY144" fmla="*/ 246442 h 689379"/>
                <a:gd name="connsiteX145" fmla="*/ 916065 w 2961438"/>
                <a:gd name="connsiteY145" fmla="*/ 246442 h 689379"/>
                <a:gd name="connsiteX146" fmla="*/ 916065 w 2961438"/>
                <a:gd name="connsiteY146" fmla="*/ 248604 h 689379"/>
                <a:gd name="connsiteX147" fmla="*/ 916065 w 2961438"/>
                <a:gd name="connsiteY147" fmla="*/ 263737 h 689379"/>
                <a:gd name="connsiteX148" fmla="*/ 918091 w 2961438"/>
                <a:gd name="connsiteY148" fmla="*/ 262386 h 689379"/>
                <a:gd name="connsiteX149" fmla="*/ 932278 w 2961438"/>
                <a:gd name="connsiteY149" fmla="*/ 252928 h 689379"/>
                <a:gd name="connsiteX150" fmla="*/ 938358 w 2961438"/>
                <a:gd name="connsiteY150" fmla="*/ 211854 h 689379"/>
                <a:gd name="connsiteX151" fmla="*/ 939118 w 2961438"/>
                <a:gd name="connsiteY151" fmla="*/ 211584 h 689379"/>
                <a:gd name="connsiteX152" fmla="*/ 944438 w 2961438"/>
                <a:gd name="connsiteY152" fmla="*/ 209692 h 689379"/>
                <a:gd name="connsiteX153" fmla="*/ 946465 w 2961438"/>
                <a:gd name="connsiteY153" fmla="*/ 140515 h 689379"/>
                <a:gd name="connsiteX154" fmla="*/ 948492 w 2961438"/>
                <a:gd name="connsiteY154" fmla="*/ 209692 h 689379"/>
                <a:gd name="connsiteX155" fmla="*/ 949252 w 2961438"/>
                <a:gd name="connsiteY155" fmla="*/ 209962 h 689379"/>
                <a:gd name="connsiteX156" fmla="*/ 954572 w 2961438"/>
                <a:gd name="connsiteY156" fmla="*/ 211854 h 689379"/>
                <a:gd name="connsiteX157" fmla="*/ 954572 w 2961438"/>
                <a:gd name="connsiteY157" fmla="*/ 125383 h 689379"/>
                <a:gd name="connsiteX158" fmla="*/ 958625 w 2961438"/>
                <a:gd name="connsiteY158" fmla="*/ 92956 h 689379"/>
                <a:gd name="connsiteX159" fmla="*/ 997132 w 2961438"/>
                <a:gd name="connsiteY159" fmla="*/ 92956 h 689379"/>
                <a:gd name="connsiteX160" fmla="*/ 997132 w 2961438"/>
                <a:gd name="connsiteY160" fmla="*/ 125383 h 689379"/>
                <a:gd name="connsiteX161" fmla="*/ 997892 w 2961438"/>
                <a:gd name="connsiteY161" fmla="*/ 125383 h 689379"/>
                <a:gd name="connsiteX162" fmla="*/ 1003212 w 2961438"/>
                <a:gd name="connsiteY162" fmla="*/ 125383 h 689379"/>
                <a:gd name="connsiteX163" fmla="*/ 1003212 w 2961438"/>
                <a:gd name="connsiteY163" fmla="*/ 43235 h 689379"/>
                <a:gd name="connsiteX164" fmla="*/ 1004986 w 2961438"/>
                <a:gd name="connsiteY164" fmla="*/ 43235 h 689379"/>
                <a:gd name="connsiteX165" fmla="*/ 1017399 w 2961438"/>
                <a:gd name="connsiteY165" fmla="*/ 43235 h 689379"/>
                <a:gd name="connsiteX166" fmla="*/ 1017399 w 2961438"/>
                <a:gd name="connsiteY166" fmla="*/ 41344 h 689379"/>
                <a:gd name="connsiteX167" fmla="*/ 1017399 w 2961438"/>
                <a:gd name="connsiteY167" fmla="*/ 28103 h 689379"/>
                <a:gd name="connsiteX168" fmla="*/ 1039693 w 2961438"/>
                <a:gd name="connsiteY168" fmla="*/ 28103 h 689379"/>
                <a:gd name="connsiteX169" fmla="*/ 1039693 w 2961438"/>
                <a:gd name="connsiteY169" fmla="*/ 27022 h 689379"/>
                <a:gd name="connsiteX170" fmla="*/ 1039693 w 2961438"/>
                <a:gd name="connsiteY170" fmla="*/ 19456 h 689379"/>
                <a:gd name="connsiteX171" fmla="*/ 1041466 w 2961438"/>
                <a:gd name="connsiteY171" fmla="*/ 19456 h 689379"/>
                <a:gd name="connsiteX172" fmla="*/ 1053880 w 2961438"/>
                <a:gd name="connsiteY172" fmla="*/ 19456 h 689379"/>
                <a:gd name="connsiteX173" fmla="*/ 1053880 w 2961438"/>
                <a:gd name="connsiteY173" fmla="*/ 20537 h 689379"/>
                <a:gd name="connsiteX174" fmla="*/ 1053880 w 2961438"/>
                <a:gd name="connsiteY174" fmla="*/ 28103 h 689379"/>
                <a:gd name="connsiteX175" fmla="*/ 1054640 w 2961438"/>
                <a:gd name="connsiteY175" fmla="*/ 28103 h 689379"/>
                <a:gd name="connsiteX176" fmla="*/ 1059960 w 2961438"/>
                <a:gd name="connsiteY176" fmla="*/ 28103 h 689379"/>
                <a:gd name="connsiteX177" fmla="*/ 1070093 w 2961438"/>
                <a:gd name="connsiteY177" fmla="*/ 23779 h 689379"/>
                <a:gd name="connsiteX178" fmla="*/ 1074146 w 2961438"/>
                <a:gd name="connsiteY178" fmla="*/ 27022 h 689379"/>
                <a:gd name="connsiteX179" fmla="*/ 1074146 w 2961438"/>
                <a:gd name="connsiteY179" fmla="*/ 19456 h 689379"/>
                <a:gd name="connsiteX180" fmla="*/ 1076426 w 2961438"/>
                <a:gd name="connsiteY180" fmla="*/ 19456 h 689379"/>
                <a:gd name="connsiteX181" fmla="*/ 1092387 w 2961438"/>
                <a:gd name="connsiteY181" fmla="*/ 19456 h 689379"/>
                <a:gd name="connsiteX182" fmla="*/ 1092387 w 2961438"/>
                <a:gd name="connsiteY182" fmla="*/ 20537 h 689379"/>
                <a:gd name="connsiteX183" fmla="*/ 1092387 w 2961438"/>
                <a:gd name="connsiteY183" fmla="*/ 28103 h 689379"/>
                <a:gd name="connsiteX184" fmla="*/ 1122787 w 2961438"/>
                <a:gd name="connsiteY184" fmla="*/ 28103 h 689379"/>
                <a:gd name="connsiteX185" fmla="*/ 1122787 w 2961438"/>
                <a:gd name="connsiteY185" fmla="*/ 29724 h 689379"/>
                <a:gd name="connsiteX186" fmla="*/ 1122787 w 2961438"/>
                <a:gd name="connsiteY186" fmla="*/ 41074 h 689379"/>
                <a:gd name="connsiteX187" fmla="*/ 1149134 w 2961438"/>
                <a:gd name="connsiteY187" fmla="*/ 41074 h 689379"/>
                <a:gd name="connsiteX188" fmla="*/ 1149134 w 2961438"/>
                <a:gd name="connsiteY188" fmla="*/ 71338 h 689379"/>
                <a:gd name="connsiteX189" fmla="*/ 1149894 w 2961438"/>
                <a:gd name="connsiteY189" fmla="*/ 71338 h 689379"/>
                <a:gd name="connsiteX190" fmla="*/ 1155214 w 2961438"/>
                <a:gd name="connsiteY190" fmla="*/ 71338 h 689379"/>
                <a:gd name="connsiteX191" fmla="*/ 1155214 w 2961438"/>
                <a:gd name="connsiteY191" fmla="*/ 72419 h 689379"/>
                <a:gd name="connsiteX192" fmla="*/ 1155214 w 2961438"/>
                <a:gd name="connsiteY192" fmla="*/ 79986 h 689379"/>
                <a:gd name="connsiteX193" fmla="*/ 1159268 w 2961438"/>
                <a:gd name="connsiteY193" fmla="*/ 110250 h 689379"/>
                <a:gd name="connsiteX194" fmla="*/ 1160028 w 2961438"/>
                <a:gd name="connsiteY194" fmla="*/ 110250 h 689379"/>
                <a:gd name="connsiteX195" fmla="*/ 1165348 w 2961438"/>
                <a:gd name="connsiteY195" fmla="*/ 110250 h 689379"/>
                <a:gd name="connsiteX196" fmla="*/ 1165348 w 2961438"/>
                <a:gd name="connsiteY196" fmla="*/ 111061 h 689379"/>
                <a:gd name="connsiteX197" fmla="*/ 1165348 w 2961438"/>
                <a:gd name="connsiteY197" fmla="*/ 116736 h 689379"/>
                <a:gd name="connsiteX198" fmla="*/ 1166361 w 2961438"/>
                <a:gd name="connsiteY198" fmla="*/ 116736 h 689379"/>
                <a:gd name="connsiteX199" fmla="*/ 1173454 w 2961438"/>
                <a:gd name="connsiteY199" fmla="*/ 116736 h 689379"/>
                <a:gd name="connsiteX200" fmla="*/ 1173454 w 2961438"/>
                <a:gd name="connsiteY200" fmla="*/ 147001 h 689379"/>
                <a:gd name="connsiteX201" fmla="*/ 1175481 w 2961438"/>
                <a:gd name="connsiteY201" fmla="*/ 147001 h 689379"/>
                <a:gd name="connsiteX202" fmla="*/ 1189668 w 2961438"/>
                <a:gd name="connsiteY202" fmla="*/ 147001 h 689379"/>
                <a:gd name="connsiteX203" fmla="*/ 1189668 w 2961438"/>
                <a:gd name="connsiteY203" fmla="*/ 170780 h 689379"/>
                <a:gd name="connsiteX204" fmla="*/ 1191695 w 2961438"/>
                <a:gd name="connsiteY204" fmla="*/ 172401 h 689379"/>
                <a:gd name="connsiteX205" fmla="*/ 1191695 w 2961438"/>
                <a:gd name="connsiteY205" fmla="*/ 183751 h 689379"/>
                <a:gd name="connsiteX206" fmla="*/ 1192455 w 2961438"/>
                <a:gd name="connsiteY206" fmla="*/ 183751 h 689379"/>
                <a:gd name="connsiteX207" fmla="*/ 1197775 w 2961438"/>
                <a:gd name="connsiteY207" fmla="*/ 183751 h 689379"/>
                <a:gd name="connsiteX208" fmla="*/ 1197775 w 2961438"/>
                <a:gd name="connsiteY208" fmla="*/ 207530 h 689379"/>
                <a:gd name="connsiteX209" fmla="*/ 1199041 w 2961438"/>
                <a:gd name="connsiteY209" fmla="*/ 207530 h 689379"/>
                <a:gd name="connsiteX210" fmla="*/ 1207908 w 2961438"/>
                <a:gd name="connsiteY210" fmla="*/ 207530 h 689379"/>
                <a:gd name="connsiteX211" fmla="*/ 1209935 w 2961438"/>
                <a:gd name="connsiteY211" fmla="*/ 211584 h 689379"/>
                <a:gd name="connsiteX212" fmla="*/ 1209935 w 2961438"/>
                <a:gd name="connsiteY212" fmla="*/ 224825 h 689379"/>
                <a:gd name="connsiteX213" fmla="*/ 1211455 w 2961438"/>
                <a:gd name="connsiteY213" fmla="*/ 222933 h 689379"/>
                <a:gd name="connsiteX214" fmla="*/ 1222095 w 2961438"/>
                <a:gd name="connsiteY214" fmla="*/ 209692 h 689379"/>
                <a:gd name="connsiteX215" fmla="*/ 1250469 w 2961438"/>
                <a:gd name="connsiteY215" fmla="*/ 209692 h 689379"/>
                <a:gd name="connsiteX216" fmla="*/ 1250469 w 2961438"/>
                <a:gd name="connsiteY216" fmla="*/ 296163 h 689379"/>
                <a:gd name="connsiteX217" fmla="*/ 1251229 w 2961438"/>
                <a:gd name="connsiteY217" fmla="*/ 296163 h 689379"/>
                <a:gd name="connsiteX218" fmla="*/ 1256549 w 2961438"/>
                <a:gd name="connsiteY218" fmla="*/ 296163 h 689379"/>
                <a:gd name="connsiteX219" fmla="*/ 1257309 w 2961438"/>
                <a:gd name="connsiteY219" fmla="*/ 294812 h 689379"/>
                <a:gd name="connsiteX220" fmla="*/ 1262629 w 2961438"/>
                <a:gd name="connsiteY220" fmla="*/ 285354 h 689379"/>
                <a:gd name="connsiteX221" fmla="*/ 1262629 w 2961438"/>
                <a:gd name="connsiteY221" fmla="*/ 287246 h 689379"/>
                <a:gd name="connsiteX222" fmla="*/ 1262629 w 2961438"/>
                <a:gd name="connsiteY222" fmla="*/ 300487 h 689379"/>
                <a:gd name="connsiteX223" fmla="*/ 1266682 w 2961438"/>
                <a:gd name="connsiteY223" fmla="*/ 255090 h 689379"/>
                <a:gd name="connsiteX224" fmla="*/ 1267442 w 2961438"/>
                <a:gd name="connsiteY224" fmla="*/ 255090 h 689379"/>
                <a:gd name="connsiteX225" fmla="*/ 1272762 w 2961438"/>
                <a:gd name="connsiteY225" fmla="*/ 255090 h 689379"/>
                <a:gd name="connsiteX226" fmla="*/ 1272762 w 2961438"/>
                <a:gd name="connsiteY226" fmla="*/ 190236 h 689379"/>
                <a:gd name="connsiteX227" fmla="*/ 1273776 w 2961438"/>
                <a:gd name="connsiteY227" fmla="*/ 190236 h 689379"/>
                <a:gd name="connsiteX228" fmla="*/ 1280869 w 2961438"/>
                <a:gd name="connsiteY228" fmla="*/ 190236 h 689379"/>
                <a:gd name="connsiteX229" fmla="*/ 1293029 w 2961438"/>
                <a:gd name="connsiteY229" fmla="*/ 147001 h 689379"/>
                <a:gd name="connsiteX230" fmla="*/ 1294296 w 2961438"/>
                <a:gd name="connsiteY230" fmla="*/ 147001 h 689379"/>
                <a:gd name="connsiteX231" fmla="*/ 1303163 w 2961438"/>
                <a:gd name="connsiteY231" fmla="*/ 147001 h 689379"/>
                <a:gd name="connsiteX232" fmla="*/ 1313296 w 2961438"/>
                <a:gd name="connsiteY232" fmla="*/ 190236 h 689379"/>
                <a:gd name="connsiteX233" fmla="*/ 1314309 w 2961438"/>
                <a:gd name="connsiteY233" fmla="*/ 190236 h 689379"/>
                <a:gd name="connsiteX234" fmla="*/ 1321403 w 2961438"/>
                <a:gd name="connsiteY234" fmla="*/ 190236 h 689379"/>
                <a:gd name="connsiteX235" fmla="*/ 1321403 w 2961438"/>
                <a:gd name="connsiteY235" fmla="*/ 229148 h 689379"/>
                <a:gd name="connsiteX236" fmla="*/ 1323176 w 2961438"/>
                <a:gd name="connsiteY236" fmla="*/ 229148 h 689379"/>
                <a:gd name="connsiteX237" fmla="*/ 1335590 w 2961438"/>
                <a:gd name="connsiteY237" fmla="*/ 229148 h 689379"/>
                <a:gd name="connsiteX238" fmla="*/ 1335590 w 2961438"/>
                <a:gd name="connsiteY238" fmla="*/ 231310 h 689379"/>
                <a:gd name="connsiteX239" fmla="*/ 1335590 w 2961438"/>
                <a:gd name="connsiteY239" fmla="*/ 246442 h 689379"/>
                <a:gd name="connsiteX240" fmla="*/ 1339643 w 2961438"/>
                <a:gd name="connsiteY240" fmla="*/ 244281 h 689379"/>
                <a:gd name="connsiteX241" fmla="*/ 1339643 w 2961438"/>
                <a:gd name="connsiteY241" fmla="*/ 229148 h 689379"/>
                <a:gd name="connsiteX242" fmla="*/ 1341163 w 2961438"/>
                <a:gd name="connsiteY242" fmla="*/ 229148 h 689379"/>
                <a:gd name="connsiteX243" fmla="*/ 1351803 w 2961438"/>
                <a:gd name="connsiteY243" fmla="*/ 229148 h 689379"/>
                <a:gd name="connsiteX244" fmla="*/ 1351803 w 2961438"/>
                <a:gd name="connsiteY244" fmla="*/ 230769 h 689379"/>
                <a:gd name="connsiteX245" fmla="*/ 1351803 w 2961438"/>
                <a:gd name="connsiteY245" fmla="*/ 242119 h 689379"/>
                <a:gd name="connsiteX246" fmla="*/ 1382204 w 2961438"/>
                <a:gd name="connsiteY246" fmla="*/ 242119 h 689379"/>
                <a:gd name="connsiteX247" fmla="*/ 1382204 w 2961438"/>
                <a:gd name="connsiteY247" fmla="*/ 205369 h 689379"/>
                <a:gd name="connsiteX248" fmla="*/ 1383470 w 2961438"/>
                <a:gd name="connsiteY248" fmla="*/ 205369 h 689379"/>
                <a:gd name="connsiteX249" fmla="*/ 1392337 w 2961438"/>
                <a:gd name="connsiteY249" fmla="*/ 205369 h 689379"/>
                <a:gd name="connsiteX250" fmla="*/ 1392337 w 2961438"/>
                <a:gd name="connsiteY250" fmla="*/ 226986 h 689379"/>
                <a:gd name="connsiteX251" fmla="*/ 1394364 w 2961438"/>
                <a:gd name="connsiteY251" fmla="*/ 194560 h 689379"/>
                <a:gd name="connsiteX252" fmla="*/ 1416657 w 2961438"/>
                <a:gd name="connsiteY252" fmla="*/ 194560 h 689379"/>
                <a:gd name="connsiteX253" fmla="*/ 1416657 w 2961438"/>
                <a:gd name="connsiteY253" fmla="*/ 192938 h 689379"/>
                <a:gd name="connsiteX254" fmla="*/ 1416657 w 2961438"/>
                <a:gd name="connsiteY254" fmla="*/ 181589 h 689379"/>
                <a:gd name="connsiteX255" fmla="*/ 1417417 w 2961438"/>
                <a:gd name="connsiteY255" fmla="*/ 181589 h 689379"/>
                <a:gd name="connsiteX256" fmla="*/ 1422737 w 2961438"/>
                <a:gd name="connsiteY256" fmla="*/ 181589 h 689379"/>
                <a:gd name="connsiteX257" fmla="*/ 1422737 w 2961438"/>
                <a:gd name="connsiteY257" fmla="*/ 179698 h 689379"/>
                <a:gd name="connsiteX258" fmla="*/ 1422737 w 2961438"/>
                <a:gd name="connsiteY258" fmla="*/ 166457 h 689379"/>
                <a:gd name="connsiteX259" fmla="*/ 1426791 w 2961438"/>
                <a:gd name="connsiteY259" fmla="*/ 172942 h 689379"/>
                <a:gd name="connsiteX260" fmla="*/ 1429071 w 2961438"/>
                <a:gd name="connsiteY260" fmla="*/ 172942 h 689379"/>
                <a:gd name="connsiteX261" fmla="*/ 1445031 w 2961438"/>
                <a:gd name="connsiteY261" fmla="*/ 172942 h 689379"/>
                <a:gd name="connsiteX262" fmla="*/ 1445031 w 2961438"/>
                <a:gd name="connsiteY262" fmla="*/ 172131 h 689379"/>
                <a:gd name="connsiteX263" fmla="*/ 1445031 w 2961438"/>
                <a:gd name="connsiteY263" fmla="*/ 166457 h 689379"/>
                <a:gd name="connsiteX264" fmla="*/ 1445791 w 2961438"/>
                <a:gd name="connsiteY264" fmla="*/ 166457 h 689379"/>
                <a:gd name="connsiteX265" fmla="*/ 1451111 w 2961438"/>
                <a:gd name="connsiteY265" fmla="*/ 166457 h 689379"/>
                <a:gd name="connsiteX266" fmla="*/ 1451111 w 2961438"/>
                <a:gd name="connsiteY266" fmla="*/ 167808 h 689379"/>
                <a:gd name="connsiteX267" fmla="*/ 1451111 w 2961438"/>
                <a:gd name="connsiteY267" fmla="*/ 177266 h 689379"/>
                <a:gd name="connsiteX268" fmla="*/ 1489618 w 2961438"/>
                <a:gd name="connsiteY268" fmla="*/ 177266 h 689379"/>
                <a:gd name="connsiteX269" fmla="*/ 1489618 w 2961438"/>
                <a:gd name="connsiteY269" fmla="*/ 315619 h 689379"/>
                <a:gd name="connsiteX270" fmla="*/ 1491138 w 2961438"/>
                <a:gd name="connsiteY270" fmla="*/ 315619 h 689379"/>
                <a:gd name="connsiteX271" fmla="*/ 1501778 w 2961438"/>
                <a:gd name="connsiteY271" fmla="*/ 315619 h 689379"/>
                <a:gd name="connsiteX272" fmla="*/ 1501778 w 2961438"/>
                <a:gd name="connsiteY272" fmla="*/ 302649 h 689379"/>
                <a:gd name="connsiteX273" fmla="*/ 1505832 w 2961438"/>
                <a:gd name="connsiteY273" fmla="*/ 302649 h 689379"/>
                <a:gd name="connsiteX274" fmla="*/ 1505832 w 2961438"/>
                <a:gd name="connsiteY274" fmla="*/ 315619 h 689379"/>
                <a:gd name="connsiteX275" fmla="*/ 1536232 w 2961438"/>
                <a:gd name="connsiteY275" fmla="*/ 315619 h 689379"/>
                <a:gd name="connsiteX276" fmla="*/ 1536232 w 2961438"/>
                <a:gd name="connsiteY276" fmla="*/ 285354 h 689379"/>
                <a:gd name="connsiteX277" fmla="*/ 1548392 w 2961438"/>
                <a:gd name="connsiteY277" fmla="*/ 285354 h 689379"/>
                <a:gd name="connsiteX278" fmla="*/ 1560552 w 2961438"/>
                <a:gd name="connsiteY278" fmla="*/ 283193 h 689379"/>
                <a:gd name="connsiteX279" fmla="*/ 1564606 w 2961438"/>
                <a:gd name="connsiteY279" fmla="*/ 285354 h 689379"/>
                <a:gd name="connsiteX280" fmla="*/ 1574739 w 2961438"/>
                <a:gd name="connsiteY280" fmla="*/ 285354 h 689379"/>
                <a:gd name="connsiteX281" fmla="*/ 1574739 w 2961438"/>
                <a:gd name="connsiteY281" fmla="*/ 315619 h 689379"/>
                <a:gd name="connsiteX282" fmla="*/ 1582846 w 2961438"/>
                <a:gd name="connsiteY282" fmla="*/ 315619 h 689379"/>
                <a:gd name="connsiteX283" fmla="*/ 1582846 w 2961438"/>
                <a:gd name="connsiteY283" fmla="*/ 332914 h 689379"/>
                <a:gd name="connsiteX284" fmla="*/ 1592182 w 2961438"/>
                <a:gd name="connsiteY284" fmla="*/ 333819 h 689379"/>
                <a:gd name="connsiteX285" fmla="*/ 1605140 w 2961438"/>
                <a:gd name="connsiteY285" fmla="*/ 333819 h 689379"/>
                <a:gd name="connsiteX286" fmla="*/ 1605140 w 2961438"/>
                <a:gd name="connsiteY286" fmla="*/ 317781 h 689379"/>
                <a:gd name="connsiteX287" fmla="*/ 1673096 w 2961438"/>
                <a:gd name="connsiteY287" fmla="*/ 317781 h 689379"/>
                <a:gd name="connsiteX288" fmla="*/ 1673096 w 2961438"/>
                <a:gd name="connsiteY288" fmla="*/ 232528 h 689379"/>
                <a:gd name="connsiteX289" fmla="*/ 1745104 w 2961438"/>
                <a:gd name="connsiteY289" fmla="*/ 232528 h 689379"/>
                <a:gd name="connsiteX290" fmla="*/ 1745104 w 2961438"/>
                <a:gd name="connsiteY290" fmla="*/ 311296 h 689379"/>
                <a:gd name="connsiteX291" fmla="*/ 1747008 w 2961438"/>
                <a:gd name="connsiteY291" fmla="*/ 311296 h 689379"/>
                <a:gd name="connsiteX292" fmla="*/ 1748250 w 2961438"/>
                <a:gd name="connsiteY292" fmla="*/ 333819 h 689379"/>
                <a:gd name="connsiteX293" fmla="*/ 1757926 w 2961438"/>
                <a:gd name="connsiteY293" fmla="*/ 333819 h 689379"/>
                <a:gd name="connsiteX294" fmla="*/ 1759168 w 2961438"/>
                <a:gd name="connsiteY294" fmla="*/ 311296 h 689379"/>
                <a:gd name="connsiteX295" fmla="*/ 1765248 w 2961438"/>
                <a:gd name="connsiteY295" fmla="*/ 311296 h 689379"/>
                <a:gd name="connsiteX296" fmla="*/ 1766490 w 2961438"/>
                <a:gd name="connsiteY296" fmla="*/ 333819 h 689379"/>
                <a:gd name="connsiteX297" fmla="*/ 1817112 w 2961438"/>
                <a:gd name="connsiteY297" fmla="*/ 333819 h 689379"/>
                <a:gd name="connsiteX298" fmla="*/ 1817112 w 2961438"/>
                <a:gd name="connsiteY298" fmla="*/ 170791 h 689379"/>
                <a:gd name="connsiteX299" fmla="*/ 2014439 w 2961438"/>
                <a:gd name="connsiteY299" fmla="*/ 170791 h 689379"/>
                <a:gd name="connsiteX300" fmla="*/ 2014439 w 2961438"/>
                <a:gd name="connsiteY300" fmla="*/ 333819 h 689379"/>
                <a:gd name="connsiteX301" fmla="*/ 2033136 w 2961438"/>
                <a:gd name="connsiteY301" fmla="*/ 333819 h 689379"/>
                <a:gd name="connsiteX302" fmla="*/ 2033136 w 2961438"/>
                <a:gd name="connsiteY302" fmla="*/ 251126 h 689379"/>
                <a:gd name="connsiteX303" fmla="*/ 2128256 w 2961438"/>
                <a:gd name="connsiteY303" fmla="*/ 251126 h 689379"/>
                <a:gd name="connsiteX304" fmla="*/ 2180720 w 2961438"/>
                <a:gd name="connsiteY304" fmla="*/ 185913 h 689379"/>
                <a:gd name="connsiteX305" fmla="*/ 2245574 w 2961438"/>
                <a:gd name="connsiteY305" fmla="*/ 185913 h 689379"/>
                <a:gd name="connsiteX306" fmla="*/ 2245574 w 2961438"/>
                <a:gd name="connsiteY306" fmla="*/ 261575 h 689379"/>
                <a:gd name="connsiteX307" fmla="*/ 2253681 w 2961438"/>
                <a:gd name="connsiteY307" fmla="*/ 261575 h 689379"/>
                <a:gd name="connsiteX308" fmla="*/ 2255708 w 2961438"/>
                <a:gd name="connsiteY308" fmla="*/ 255090 h 689379"/>
                <a:gd name="connsiteX309" fmla="*/ 2261788 w 2961438"/>
                <a:gd name="connsiteY309" fmla="*/ 255090 h 689379"/>
                <a:gd name="connsiteX310" fmla="*/ 2263815 w 2961438"/>
                <a:gd name="connsiteY310" fmla="*/ 263737 h 689379"/>
                <a:gd name="connsiteX311" fmla="*/ 2275975 w 2961438"/>
                <a:gd name="connsiteY311" fmla="*/ 263737 h 689379"/>
                <a:gd name="connsiteX312" fmla="*/ 2275975 w 2961438"/>
                <a:gd name="connsiteY312" fmla="*/ 257251 h 689379"/>
                <a:gd name="connsiteX313" fmla="*/ 2298268 w 2961438"/>
                <a:gd name="connsiteY313" fmla="*/ 257251 h 689379"/>
                <a:gd name="connsiteX314" fmla="*/ 2298268 w 2961438"/>
                <a:gd name="connsiteY314" fmla="*/ 263737 h 689379"/>
                <a:gd name="connsiteX315" fmla="*/ 2318535 w 2961438"/>
                <a:gd name="connsiteY315" fmla="*/ 263737 h 689379"/>
                <a:gd name="connsiteX316" fmla="*/ 2318535 w 2961438"/>
                <a:gd name="connsiteY316" fmla="*/ 309134 h 689379"/>
                <a:gd name="connsiteX317" fmla="*/ 2332722 w 2961438"/>
                <a:gd name="connsiteY317" fmla="*/ 309134 h 689379"/>
                <a:gd name="connsiteX318" fmla="*/ 2332722 w 2961438"/>
                <a:gd name="connsiteY318" fmla="*/ 296163 h 689379"/>
                <a:gd name="connsiteX319" fmla="*/ 2348936 w 2961438"/>
                <a:gd name="connsiteY319" fmla="*/ 296163 h 689379"/>
                <a:gd name="connsiteX320" fmla="*/ 2348936 w 2961438"/>
                <a:gd name="connsiteY320" fmla="*/ 116736 h 689379"/>
                <a:gd name="connsiteX321" fmla="*/ 2355016 w 2961438"/>
                <a:gd name="connsiteY321" fmla="*/ 110250 h 689379"/>
                <a:gd name="connsiteX322" fmla="*/ 2427977 w 2961438"/>
                <a:gd name="connsiteY322" fmla="*/ 110250 h 689379"/>
                <a:gd name="connsiteX323" fmla="*/ 2427977 w 2961438"/>
                <a:gd name="connsiteY323" fmla="*/ 118898 h 689379"/>
                <a:gd name="connsiteX324" fmla="*/ 2438110 w 2961438"/>
                <a:gd name="connsiteY324" fmla="*/ 118898 h 689379"/>
                <a:gd name="connsiteX325" fmla="*/ 2438110 w 2961438"/>
                <a:gd name="connsiteY325" fmla="*/ 233472 h 689379"/>
                <a:gd name="connsiteX326" fmla="*/ 2460404 w 2961438"/>
                <a:gd name="connsiteY326" fmla="*/ 233472 h 689379"/>
                <a:gd name="connsiteX327" fmla="*/ 2460404 w 2961438"/>
                <a:gd name="connsiteY327" fmla="*/ 166457 h 689379"/>
                <a:gd name="connsiteX328" fmla="*/ 2486751 w 2961438"/>
                <a:gd name="connsiteY328" fmla="*/ 166457 h 689379"/>
                <a:gd name="connsiteX329" fmla="*/ 2490804 w 2961438"/>
                <a:gd name="connsiteY329" fmla="*/ 162133 h 689379"/>
                <a:gd name="connsiteX330" fmla="*/ 2498911 w 2961438"/>
                <a:gd name="connsiteY330" fmla="*/ 162133 h 689379"/>
                <a:gd name="connsiteX331" fmla="*/ 2502964 w 2961438"/>
                <a:gd name="connsiteY331" fmla="*/ 166457 h 689379"/>
                <a:gd name="connsiteX332" fmla="*/ 2525258 w 2961438"/>
                <a:gd name="connsiteY332" fmla="*/ 166457 h 689379"/>
                <a:gd name="connsiteX333" fmla="*/ 2525258 w 2961438"/>
                <a:gd name="connsiteY333" fmla="*/ 49721 h 689379"/>
                <a:gd name="connsiteX334" fmla="*/ 2582005 w 2961438"/>
                <a:gd name="connsiteY334" fmla="*/ 38912 h 689379"/>
                <a:gd name="connsiteX335" fmla="*/ 2582005 w 2961438"/>
                <a:gd name="connsiteY335" fmla="*/ 39993 h 689379"/>
                <a:gd name="connsiteX336" fmla="*/ 2582005 w 2961438"/>
                <a:gd name="connsiteY336" fmla="*/ 47559 h 689379"/>
                <a:gd name="connsiteX337" fmla="*/ 2608352 w 2961438"/>
                <a:gd name="connsiteY337" fmla="*/ 47559 h 689379"/>
                <a:gd name="connsiteX338" fmla="*/ 2608352 w 2961438"/>
                <a:gd name="connsiteY338" fmla="*/ 302649 h 689379"/>
                <a:gd name="connsiteX339" fmla="*/ 2630646 w 2961438"/>
                <a:gd name="connsiteY339" fmla="*/ 302649 h 689379"/>
                <a:gd name="connsiteX340" fmla="*/ 2630646 w 2961438"/>
                <a:gd name="connsiteY340" fmla="*/ 298325 h 689379"/>
                <a:gd name="connsiteX341" fmla="*/ 2642806 w 2961438"/>
                <a:gd name="connsiteY341" fmla="*/ 298325 h 689379"/>
                <a:gd name="connsiteX342" fmla="*/ 2642806 w 2961438"/>
                <a:gd name="connsiteY342" fmla="*/ 302649 h 689379"/>
                <a:gd name="connsiteX343" fmla="*/ 2667126 w 2961438"/>
                <a:gd name="connsiteY343" fmla="*/ 302649 h 689379"/>
                <a:gd name="connsiteX344" fmla="*/ 2667126 w 2961438"/>
                <a:gd name="connsiteY344" fmla="*/ 289678 h 689379"/>
                <a:gd name="connsiteX345" fmla="*/ 2695500 w 2961438"/>
                <a:gd name="connsiteY345" fmla="*/ 289678 h 689379"/>
                <a:gd name="connsiteX346" fmla="*/ 2707660 w 2961438"/>
                <a:gd name="connsiteY346" fmla="*/ 285354 h 689379"/>
                <a:gd name="connsiteX347" fmla="*/ 2727927 w 2961438"/>
                <a:gd name="connsiteY347" fmla="*/ 289678 h 689379"/>
                <a:gd name="connsiteX348" fmla="*/ 2727927 w 2961438"/>
                <a:gd name="connsiteY348" fmla="*/ 272384 h 689379"/>
                <a:gd name="connsiteX349" fmla="*/ 2736034 w 2961438"/>
                <a:gd name="connsiteY349" fmla="*/ 272384 h 689379"/>
                <a:gd name="connsiteX350" fmla="*/ 2736034 w 2961438"/>
                <a:gd name="connsiteY350" fmla="*/ 259413 h 689379"/>
                <a:gd name="connsiteX351" fmla="*/ 2792781 w 2961438"/>
                <a:gd name="connsiteY351" fmla="*/ 259413 h 689379"/>
                <a:gd name="connsiteX352" fmla="*/ 2792781 w 2961438"/>
                <a:gd name="connsiteY352" fmla="*/ 229148 h 689379"/>
                <a:gd name="connsiteX353" fmla="*/ 2811021 w 2961438"/>
                <a:gd name="connsiteY353" fmla="*/ 229148 h 689379"/>
                <a:gd name="connsiteX354" fmla="*/ 2811021 w 2961438"/>
                <a:gd name="connsiteY354" fmla="*/ 222663 h 689379"/>
                <a:gd name="connsiteX355" fmla="*/ 2823181 w 2961438"/>
                <a:gd name="connsiteY355" fmla="*/ 222663 h 689379"/>
                <a:gd name="connsiteX356" fmla="*/ 2823181 w 2961438"/>
                <a:gd name="connsiteY356" fmla="*/ 229148 h 689379"/>
                <a:gd name="connsiteX357" fmla="*/ 2839395 w 2961438"/>
                <a:gd name="connsiteY357" fmla="*/ 229148 h 689379"/>
                <a:gd name="connsiteX358" fmla="*/ 2839395 w 2961438"/>
                <a:gd name="connsiteY358" fmla="*/ 278869 h 689379"/>
                <a:gd name="connsiteX359" fmla="*/ 2871822 w 2961438"/>
                <a:gd name="connsiteY359" fmla="*/ 278869 h 689379"/>
                <a:gd name="connsiteX360" fmla="*/ 2871822 w 2961438"/>
                <a:gd name="connsiteY360" fmla="*/ 252928 h 689379"/>
                <a:gd name="connsiteX361" fmla="*/ 2910329 w 2961438"/>
                <a:gd name="connsiteY361" fmla="*/ 252928 h 689379"/>
                <a:gd name="connsiteX362" fmla="*/ 2910329 w 2961438"/>
                <a:gd name="connsiteY362" fmla="*/ 222663 h 689379"/>
                <a:gd name="connsiteX363" fmla="*/ 2958970 w 2961438"/>
                <a:gd name="connsiteY363" fmla="*/ 222663 h 689379"/>
                <a:gd name="connsiteX364" fmla="*/ 2961438 w 2961438"/>
                <a:gd name="connsiteY364" fmla="*/ 689379 h 689379"/>
                <a:gd name="connsiteX365" fmla="*/ 2054 w 2961438"/>
                <a:gd name="connsiteY365" fmla="*/ 687046 h 689379"/>
                <a:gd name="connsiteX366" fmla="*/ 0 w 2961438"/>
                <a:gd name="connsiteY366" fmla="*/ 252928 h 689379"/>
                <a:gd name="connsiteX367" fmla="*/ 20267 w 2961438"/>
                <a:gd name="connsiteY367" fmla="*/ 252928 h 689379"/>
                <a:gd name="connsiteX368" fmla="*/ 20774 w 2961438"/>
                <a:gd name="connsiteY368" fmla="*/ 251847 h 689379"/>
                <a:gd name="connsiteX369" fmla="*/ 24320 w 2961438"/>
                <a:gd name="connsiteY369" fmla="*/ 244281 h 689379"/>
                <a:gd name="connsiteX370" fmla="*/ 26094 w 2961438"/>
                <a:gd name="connsiteY370" fmla="*/ 244551 h 689379"/>
                <a:gd name="connsiteX371" fmla="*/ 38507 w 2961438"/>
                <a:gd name="connsiteY371" fmla="*/ 246442 h 689379"/>
                <a:gd name="connsiteX372" fmla="*/ 39014 w 2961438"/>
                <a:gd name="connsiteY372" fmla="*/ 247794 h 689379"/>
                <a:gd name="connsiteX373" fmla="*/ 42560 w 2961438"/>
                <a:gd name="connsiteY373" fmla="*/ 257251 h 689379"/>
                <a:gd name="connsiteX374" fmla="*/ 68907 w 2961438"/>
                <a:gd name="connsiteY374" fmla="*/ 259413 h 689379"/>
                <a:gd name="connsiteX375" fmla="*/ 68907 w 2961438"/>
                <a:gd name="connsiteY375" fmla="*/ 136192 h 689379"/>
                <a:gd name="connsiteX376" fmla="*/ 70934 w 2961438"/>
                <a:gd name="connsiteY376" fmla="*/ 136192 h 689379"/>
                <a:gd name="connsiteX377" fmla="*/ 85121 w 2961438"/>
                <a:gd name="connsiteY377" fmla="*/ 136192 h 689379"/>
                <a:gd name="connsiteX378" fmla="*/ 85121 w 2961438"/>
                <a:gd name="connsiteY378" fmla="*/ 0 h 689379"/>
                <a:gd name="connsiteX379" fmla="*/ 86894 w 2961438"/>
                <a:gd name="connsiteY379" fmla="*/ 0 h 689379"/>
                <a:gd name="connsiteX380" fmla="*/ 99308 w 2961438"/>
                <a:gd name="connsiteY380" fmla="*/ 0 h 6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2961438" h="689379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cubicBezTo>
                    <a:pt x="2959793" y="378235"/>
                    <a:pt x="2960615" y="533807"/>
                    <a:pt x="2961438" y="689379"/>
                  </a:cubicBez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자유형: 도형 52">
              <a:extLst>
                <a:ext uri="{FF2B5EF4-FFF2-40B4-BE49-F238E27FC236}">
                  <a16:creationId xmlns:a16="http://schemas.microsoft.com/office/drawing/2014/main" id="{15DC1CAC-80CA-4862-B8B1-3AD789D75149}"/>
                </a:ext>
              </a:extLst>
            </p:cNvPr>
            <p:cNvSpPr/>
            <p:nvPr/>
          </p:nvSpPr>
          <p:spPr>
            <a:xfrm>
              <a:off x="8996212" y="1412530"/>
              <a:ext cx="3195788" cy="1160647"/>
            </a:xfrm>
            <a:custGeom>
              <a:avLst/>
              <a:gdLst>
                <a:gd name="connsiteX0" fmla="*/ 160109 w 3195788"/>
                <a:gd name="connsiteY0" fmla="*/ 0 h 1160647"/>
                <a:gd name="connsiteX1" fmla="*/ 162135 w 3195788"/>
                <a:gd name="connsiteY1" fmla="*/ 246443 h 1160647"/>
                <a:gd name="connsiteX2" fmla="*/ 200642 w 3195788"/>
                <a:gd name="connsiteY2" fmla="*/ 326429 h 1160647"/>
                <a:gd name="connsiteX3" fmla="*/ 202669 w 3195788"/>
                <a:gd name="connsiteY3" fmla="*/ 326429 h 1160647"/>
                <a:gd name="connsiteX4" fmla="*/ 216856 w 3195788"/>
                <a:gd name="connsiteY4" fmla="*/ 326429 h 1160647"/>
                <a:gd name="connsiteX5" fmla="*/ 216856 w 3195788"/>
                <a:gd name="connsiteY5" fmla="*/ 350208 h 1160647"/>
                <a:gd name="connsiteX6" fmla="*/ 217363 w 3195788"/>
                <a:gd name="connsiteY6" fmla="*/ 351019 h 1160647"/>
                <a:gd name="connsiteX7" fmla="*/ 220909 w 3195788"/>
                <a:gd name="connsiteY7" fmla="*/ 356694 h 1160647"/>
                <a:gd name="connsiteX8" fmla="*/ 220909 w 3195788"/>
                <a:gd name="connsiteY8" fmla="*/ 471268 h 1160647"/>
                <a:gd name="connsiteX9" fmla="*/ 223189 w 3195788"/>
                <a:gd name="connsiteY9" fmla="*/ 471268 h 1160647"/>
                <a:gd name="connsiteX10" fmla="*/ 239150 w 3195788"/>
                <a:gd name="connsiteY10" fmla="*/ 471268 h 1160647"/>
                <a:gd name="connsiteX11" fmla="*/ 239150 w 3195788"/>
                <a:gd name="connsiteY11" fmla="*/ 611783 h 1160647"/>
                <a:gd name="connsiteX12" fmla="*/ 240670 w 3195788"/>
                <a:gd name="connsiteY12" fmla="*/ 611513 h 1160647"/>
                <a:gd name="connsiteX13" fmla="*/ 251310 w 3195788"/>
                <a:gd name="connsiteY13" fmla="*/ 609622 h 1160647"/>
                <a:gd name="connsiteX14" fmla="*/ 249283 w 3195788"/>
                <a:gd name="connsiteY14" fmla="*/ 698254 h 1160647"/>
                <a:gd name="connsiteX15" fmla="*/ 250803 w 3195788"/>
                <a:gd name="connsiteY15" fmla="*/ 698525 h 1160647"/>
                <a:gd name="connsiteX16" fmla="*/ 261443 w 3195788"/>
                <a:gd name="connsiteY16" fmla="*/ 700416 h 1160647"/>
                <a:gd name="connsiteX17" fmla="*/ 261696 w 3195788"/>
                <a:gd name="connsiteY17" fmla="*/ 701227 h 1160647"/>
                <a:gd name="connsiteX18" fmla="*/ 263470 w 3195788"/>
                <a:gd name="connsiteY18" fmla="*/ 706902 h 1160647"/>
                <a:gd name="connsiteX19" fmla="*/ 264230 w 3195788"/>
                <a:gd name="connsiteY19" fmla="*/ 704470 h 1160647"/>
                <a:gd name="connsiteX20" fmla="*/ 269550 w 3195788"/>
                <a:gd name="connsiteY20" fmla="*/ 687446 h 1160647"/>
                <a:gd name="connsiteX21" fmla="*/ 271323 w 3195788"/>
                <a:gd name="connsiteY21" fmla="*/ 687446 h 1160647"/>
                <a:gd name="connsiteX22" fmla="*/ 283737 w 3195788"/>
                <a:gd name="connsiteY22" fmla="*/ 687446 h 1160647"/>
                <a:gd name="connsiteX23" fmla="*/ 283737 w 3195788"/>
                <a:gd name="connsiteY23" fmla="*/ 719872 h 1160647"/>
                <a:gd name="connsiteX24" fmla="*/ 284750 w 3195788"/>
                <a:gd name="connsiteY24" fmla="*/ 720413 h 1160647"/>
                <a:gd name="connsiteX25" fmla="*/ 291844 w 3195788"/>
                <a:gd name="connsiteY25" fmla="*/ 724196 h 1160647"/>
                <a:gd name="connsiteX26" fmla="*/ 291844 w 3195788"/>
                <a:gd name="connsiteY26" fmla="*/ 725547 h 1160647"/>
                <a:gd name="connsiteX27" fmla="*/ 291844 w 3195788"/>
                <a:gd name="connsiteY27" fmla="*/ 735005 h 1160647"/>
                <a:gd name="connsiteX28" fmla="*/ 336431 w 3195788"/>
                <a:gd name="connsiteY28" fmla="*/ 735005 h 1160647"/>
                <a:gd name="connsiteX29" fmla="*/ 336431 w 3195788"/>
                <a:gd name="connsiteY29" fmla="*/ 736086 h 1160647"/>
                <a:gd name="connsiteX30" fmla="*/ 336431 w 3195788"/>
                <a:gd name="connsiteY30" fmla="*/ 743652 h 1160647"/>
                <a:gd name="connsiteX31" fmla="*/ 338457 w 3195788"/>
                <a:gd name="connsiteY31" fmla="*/ 743652 h 1160647"/>
                <a:gd name="connsiteX32" fmla="*/ 352644 w 3195788"/>
                <a:gd name="connsiteY32" fmla="*/ 743652 h 1160647"/>
                <a:gd name="connsiteX33" fmla="*/ 352644 w 3195788"/>
                <a:gd name="connsiteY33" fmla="*/ 713387 h 1160647"/>
                <a:gd name="connsiteX34" fmla="*/ 397231 w 3195788"/>
                <a:gd name="connsiteY34" fmla="*/ 713387 h 1160647"/>
                <a:gd name="connsiteX35" fmla="*/ 397231 w 3195788"/>
                <a:gd name="connsiteY35" fmla="*/ 712036 h 1160647"/>
                <a:gd name="connsiteX36" fmla="*/ 397231 w 3195788"/>
                <a:gd name="connsiteY36" fmla="*/ 702578 h 1160647"/>
                <a:gd name="connsiteX37" fmla="*/ 398245 w 3195788"/>
                <a:gd name="connsiteY37" fmla="*/ 702578 h 1160647"/>
                <a:gd name="connsiteX38" fmla="*/ 405338 w 3195788"/>
                <a:gd name="connsiteY38" fmla="*/ 702578 h 1160647"/>
                <a:gd name="connsiteX39" fmla="*/ 405338 w 3195788"/>
                <a:gd name="connsiteY39" fmla="*/ 700687 h 1160647"/>
                <a:gd name="connsiteX40" fmla="*/ 405338 w 3195788"/>
                <a:gd name="connsiteY40" fmla="*/ 687446 h 1160647"/>
                <a:gd name="connsiteX41" fmla="*/ 406098 w 3195788"/>
                <a:gd name="connsiteY41" fmla="*/ 687446 h 1160647"/>
                <a:gd name="connsiteX42" fmla="*/ 411418 w 3195788"/>
                <a:gd name="connsiteY42" fmla="*/ 687446 h 1160647"/>
                <a:gd name="connsiteX43" fmla="*/ 411418 w 3195788"/>
                <a:gd name="connsiteY43" fmla="*/ 686365 h 1160647"/>
                <a:gd name="connsiteX44" fmla="*/ 411418 w 3195788"/>
                <a:gd name="connsiteY44" fmla="*/ 678798 h 1160647"/>
                <a:gd name="connsiteX45" fmla="*/ 413445 w 3195788"/>
                <a:gd name="connsiteY45" fmla="*/ 678798 h 1160647"/>
                <a:gd name="connsiteX46" fmla="*/ 427632 w 3195788"/>
                <a:gd name="connsiteY46" fmla="*/ 678798 h 1160647"/>
                <a:gd name="connsiteX47" fmla="*/ 427632 w 3195788"/>
                <a:gd name="connsiteY47" fmla="*/ 679879 h 1160647"/>
                <a:gd name="connsiteX48" fmla="*/ 427632 w 3195788"/>
                <a:gd name="connsiteY48" fmla="*/ 687446 h 1160647"/>
                <a:gd name="connsiteX49" fmla="*/ 449925 w 3195788"/>
                <a:gd name="connsiteY49" fmla="*/ 687446 h 1160647"/>
                <a:gd name="connsiteX50" fmla="*/ 449925 w 3195788"/>
                <a:gd name="connsiteY50" fmla="*/ 685554 h 1160647"/>
                <a:gd name="connsiteX51" fmla="*/ 449925 w 3195788"/>
                <a:gd name="connsiteY51" fmla="*/ 672313 h 1160647"/>
                <a:gd name="connsiteX52" fmla="*/ 451699 w 3195788"/>
                <a:gd name="connsiteY52" fmla="*/ 672313 h 1160647"/>
                <a:gd name="connsiteX53" fmla="*/ 464112 w 3195788"/>
                <a:gd name="connsiteY53" fmla="*/ 672313 h 1160647"/>
                <a:gd name="connsiteX54" fmla="*/ 464112 w 3195788"/>
                <a:gd name="connsiteY54" fmla="*/ 696093 h 1160647"/>
                <a:gd name="connsiteX55" fmla="*/ 465126 w 3195788"/>
                <a:gd name="connsiteY55" fmla="*/ 696093 h 1160647"/>
                <a:gd name="connsiteX56" fmla="*/ 472219 w 3195788"/>
                <a:gd name="connsiteY56" fmla="*/ 696093 h 1160647"/>
                <a:gd name="connsiteX57" fmla="*/ 472219 w 3195788"/>
                <a:gd name="connsiteY57" fmla="*/ 695012 h 1160647"/>
                <a:gd name="connsiteX58" fmla="*/ 472219 w 3195788"/>
                <a:gd name="connsiteY58" fmla="*/ 687446 h 1160647"/>
                <a:gd name="connsiteX59" fmla="*/ 473992 w 3195788"/>
                <a:gd name="connsiteY59" fmla="*/ 687446 h 1160647"/>
                <a:gd name="connsiteX60" fmla="*/ 486406 w 3195788"/>
                <a:gd name="connsiteY60" fmla="*/ 687446 h 1160647"/>
                <a:gd name="connsiteX61" fmla="*/ 486406 w 3195788"/>
                <a:gd name="connsiteY61" fmla="*/ 713387 h 1160647"/>
                <a:gd name="connsiteX62" fmla="*/ 488433 w 3195788"/>
                <a:gd name="connsiteY62" fmla="*/ 713387 h 1160647"/>
                <a:gd name="connsiteX63" fmla="*/ 502619 w 3195788"/>
                <a:gd name="connsiteY63" fmla="*/ 713387 h 1160647"/>
                <a:gd name="connsiteX64" fmla="*/ 502619 w 3195788"/>
                <a:gd name="connsiteY64" fmla="*/ 715008 h 1160647"/>
                <a:gd name="connsiteX65" fmla="*/ 502619 w 3195788"/>
                <a:gd name="connsiteY65" fmla="*/ 726358 h 1160647"/>
                <a:gd name="connsiteX66" fmla="*/ 503379 w 3195788"/>
                <a:gd name="connsiteY66" fmla="*/ 726358 h 1160647"/>
                <a:gd name="connsiteX67" fmla="*/ 508700 w 3195788"/>
                <a:gd name="connsiteY67" fmla="*/ 726358 h 1160647"/>
                <a:gd name="connsiteX68" fmla="*/ 508700 w 3195788"/>
                <a:gd name="connsiteY68" fmla="*/ 725547 h 1160647"/>
                <a:gd name="connsiteX69" fmla="*/ 508700 w 3195788"/>
                <a:gd name="connsiteY69" fmla="*/ 719872 h 1160647"/>
                <a:gd name="connsiteX70" fmla="*/ 539100 w 3195788"/>
                <a:gd name="connsiteY70" fmla="*/ 719872 h 1160647"/>
                <a:gd name="connsiteX71" fmla="*/ 539100 w 3195788"/>
                <a:gd name="connsiteY71" fmla="*/ 743652 h 1160647"/>
                <a:gd name="connsiteX72" fmla="*/ 540113 w 3195788"/>
                <a:gd name="connsiteY72" fmla="*/ 743652 h 1160647"/>
                <a:gd name="connsiteX73" fmla="*/ 547207 w 3195788"/>
                <a:gd name="connsiteY73" fmla="*/ 743652 h 1160647"/>
                <a:gd name="connsiteX74" fmla="*/ 547207 w 3195788"/>
                <a:gd name="connsiteY74" fmla="*/ 744733 h 1160647"/>
                <a:gd name="connsiteX75" fmla="*/ 547207 w 3195788"/>
                <a:gd name="connsiteY75" fmla="*/ 752299 h 1160647"/>
                <a:gd name="connsiteX76" fmla="*/ 547967 w 3195788"/>
                <a:gd name="connsiteY76" fmla="*/ 752299 h 1160647"/>
                <a:gd name="connsiteX77" fmla="*/ 553287 w 3195788"/>
                <a:gd name="connsiteY77" fmla="*/ 752299 h 1160647"/>
                <a:gd name="connsiteX78" fmla="*/ 553287 w 3195788"/>
                <a:gd name="connsiteY78" fmla="*/ 750137 h 1160647"/>
                <a:gd name="connsiteX79" fmla="*/ 553287 w 3195788"/>
                <a:gd name="connsiteY79" fmla="*/ 735005 h 1160647"/>
                <a:gd name="connsiteX80" fmla="*/ 554300 w 3195788"/>
                <a:gd name="connsiteY80" fmla="*/ 735005 h 1160647"/>
                <a:gd name="connsiteX81" fmla="*/ 561394 w 3195788"/>
                <a:gd name="connsiteY81" fmla="*/ 735005 h 1160647"/>
                <a:gd name="connsiteX82" fmla="*/ 561394 w 3195788"/>
                <a:gd name="connsiteY82" fmla="*/ 736086 h 1160647"/>
                <a:gd name="connsiteX83" fmla="*/ 561394 w 3195788"/>
                <a:gd name="connsiteY83" fmla="*/ 743652 h 1160647"/>
                <a:gd name="connsiteX84" fmla="*/ 566714 w 3195788"/>
                <a:gd name="connsiteY84" fmla="*/ 741659 h 1160647"/>
                <a:gd name="connsiteX85" fmla="*/ 567474 w 3195788"/>
                <a:gd name="connsiteY85" fmla="*/ 740679 h 1160647"/>
                <a:gd name="connsiteX86" fmla="*/ 567474 w 3195788"/>
                <a:gd name="connsiteY86" fmla="*/ 735005 h 1160647"/>
                <a:gd name="connsiteX87" fmla="*/ 605981 w 3195788"/>
                <a:gd name="connsiteY87" fmla="*/ 735005 h 1160647"/>
                <a:gd name="connsiteX88" fmla="*/ 605981 w 3195788"/>
                <a:gd name="connsiteY88" fmla="*/ 758784 h 1160647"/>
                <a:gd name="connsiteX89" fmla="*/ 608007 w 3195788"/>
                <a:gd name="connsiteY89" fmla="*/ 758784 h 1160647"/>
                <a:gd name="connsiteX90" fmla="*/ 622194 w 3195788"/>
                <a:gd name="connsiteY90" fmla="*/ 758784 h 1160647"/>
                <a:gd name="connsiteX91" fmla="*/ 622194 w 3195788"/>
                <a:gd name="connsiteY91" fmla="*/ 759865 h 1160647"/>
                <a:gd name="connsiteX92" fmla="*/ 622194 w 3195788"/>
                <a:gd name="connsiteY92" fmla="*/ 767431 h 1160647"/>
                <a:gd name="connsiteX93" fmla="*/ 623968 w 3195788"/>
                <a:gd name="connsiteY93" fmla="*/ 767431 h 1160647"/>
                <a:gd name="connsiteX94" fmla="*/ 636381 w 3195788"/>
                <a:gd name="connsiteY94" fmla="*/ 767431 h 1160647"/>
                <a:gd name="connsiteX95" fmla="*/ 636381 w 3195788"/>
                <a:gd name="connsiteY95" fmla="*/ 743652 h 1160647"/>
                <a:gd name="connsiteX96" fmla="*/ 637394 w 3195788"/>
                <a:gd name="connsiteY96" fmla="*/ 743652 h 1160647"/>
                <a:gd name="connsiteX97" fmla="*/ 644488 w 3195788"/>
                <a:gd name="connsiteY97" fmla="*/ 743652 h 1160647"/>
                <a:gd name="connsiteX98" fmla="*/ 644488 w 3195788"/>
                <a:gd name="connsiteY98" fmla="*/ 711225 h 1160647"/>
                <a:gd name="connsiteX99" fmla="*/ 645501 w 3195788"/>
                <a:gd name="connsiteY99" fmla="*/ 711225 h 1160647"/>
                <a:gd name="connsiteX100" fmla="*/ 652595 w 3195788"/>
                <a:gd name="connsiteY100" fmla="*/ 711225 h 1160647"/>
                <a:gd name="connsiteX101" fmla="*/ 652595 w 3195788"/>
                <a:gd name="connsiteY101" fmla="*/ 709334 h 1160647"/>
                <a:gd name="connsiteX102" fmla="*/ 652595 w 3195788"/>
                <a:gd name="connsiteY102" fmla="*/ 696093 h 1160647"/>
                <a:gd name="connsiteX103" fmla="*/ 651328 w 3195788"/>
                <a:gd name="connsiteY103" fmla="*/ 694471 h 1160647"/>
                <a:gd name="connsiteX104" fmla="*/ 656648 w 3195788"/>
                <a:gd name="connsiteY104" fmla="*/ 683122 h 1160647"/>
                <a:gd name="connsiteX105" fmla="*/ 664755 w 3195788"/>
                <a:gd name="connsiteY105" fmla="*/ 711225 h 1160647"/>
                <a:gd name="connsiteX106" fmla="*/ 665515 w 3195788"/>
                <a:gd name="connsiteY106" fmla="*/ 711225 h 1160647"/>
                <a:gd name="connsiteX107" fmla="*/ 670835 w 3195788"/>
                <a:gd name="connsiteY107" fmla="*/ 711225 h 1160647"/>
                <a:gd name="connsiteX108" fmla="*/ 670835 w 3195788"/>
                <a:gd name="connsiteY108" fmla="*/ 605298 h 1160647"/>
                <a:gd name="connsiteX109" fmla="*/ 672355 w 3195788"/>
                <a:gd name="connsiteY109" fmla="*/ 605298 h 1160647"/>
                <a:gd name="connsiteX110" fmla="*/ 682995 w 3195788"/>
                <a:gd name="connsiteY110" fmla="*/ 605298 h 1160647"/>
                <a:gd name="connsiteX111" fmla="*/ 682995 w 3195788"/>
                <a:gd name="connsiteY111" fmla="*/ 557739 h 1160647"/>
                <a:gd name="connsiteX112" fmla="*/ 709342 w 3195788"/>
                <a:gd name="connsiteY112" fmla="*/ 557739 h 1160647"/>
                <a:gd name="connsiteX113" fmla="*/ 709342 w 3195788"/>
                <a:gd name="connsiteY113" fmla="*/ 536121 h 1160647"/>
                <a:gd name="connsiteX114" fmla="*/ 743796 w 3195788"/>
                <a:gd name="connsiteY114" fmla="*/ 536121 h 1160647"/>
                <a:gd name="connsiteX115" fmla="*/ 743796 w 3195788"/>
                <a:gd name="connsiteY115" fmla="*/ 538553 h 1160647"/>
                <a:gd name="connsiteX116" fmla="*/ 743796 w 3195788"/>
                <a:gd name="connsiteY116" fmla="*/ 555577 h 1160647"/>
                <a:gd name="connsiteX117" fmla="*/ 746076 w 3195788"/>
                <a:gd name="connsiteY117" fmla="*/ 555577 h 1160647"/>
                <a:gd name="connsiteX118" fmla="*/ 762036 w 3195788"/>
                <a:gd name="connsiteY118" fmla="*/ 555577 h 1160647"/>
                <a:gd name="connsiteX119" fmla="*/ 762036 w 3195788"/>
                <a:gd name="connsiteY119" fmla="*/ 603136 h 1160647"/>
                <a:gd name="connsiteX120" fmla="*/ 763049 w 3195788"/>
                <a:gd name="connsiteY120" fmla="*/ 603136 h 1160647"/>
                <a:gd name="connsiteX121" fmla="*/ 770143 w 3195788"/>
                <a:gd name="connsiteY121" fmla="*/ 603136 h 1160647"/>
                <a:gd name="connsiteX122" fmla="*/ 784330 w 3195788"/>
                <a:gd name="connsiteY122" fmla="*/ 607460 h 1160647"/>
                <a:gd name="connsiteX123" fmla="*/ 784330 w 3195788"/>
                <a:gd name="connsiteY123" fmla="*/ 646372 h 1160647"/>
                <a:gd name="connsiteX124" fmla="*/ 785343 w 3195788"/>
                <a:gd name="connsiteY124" fmla="*/ 646372 h 1160647"/>
                <a:gd name="connsiteX125" fmla="*/ 792436 w 3195788"/>
                <a:gd name="connsiteY125" fmla="*/ 646372 h 1160647"/>
                <a:gd name="connsiteX126" fmla="*/ 792436 w 3195788"/>
                <a:gd name="connsiteY126" fmla="*/ 647993 h 1160647"/>
                <a:gd name="connsiteX127" fmla="*/ 792436 w 3195788"/>
                <a:gd name="connsiteY127" fmla="*/ 659342 h 1160647"/>
                <a:gd name="connsiteX128" fmla="*/ 794463 w 3195788"/>
                <a:gd name="connsiteY128" fmla="*/ 659342 h 1160647"/>
                <a:gd name="connsiteX129" fmla="*/ 808650 w 3195788"/>
                <a:gd name="connsiteY129" fmla="*/ 659342 h 1160647"/>
                <a:gd name="connsiteX130" fmla="*/ 814730 w 3195788"/>
                <a:gd name="connsiteY130" fmla="*/ 665828 h 1160647"/>
                <a:gd name="connsiteX131" fmla="*/ 814730 w 3195788"/>
                <a:gd name="connsiteY131" fmla="*/ 687446 h 1160647"/>
                <a:gd name="connsiteX132" fmla="*/ 817010 w 3195788"/>
                <a:gd name="connsiteY132" fmla="*/ 687446 h 1160647"/>
                <a:gd name="connsiteX133" fmla="*/ 832970 w 3195788"/>
                <a:gd name="connsiteY133" fmla="*/ 687446 h 1160647"/>
                <a:gd name="connsiteX134" fmla="*/ 832970 w 3195788"/>
                <a:gd name="connsiteY134" fmla="*/ 688526 h 1160647"/>
                <a:gd name="connsiteX135" fmla="*/ 832970 w 3195788"/>
                <a:gd name="connsiteY135" fmla="*/ 696093 h 1160647"/>
                <a:gd name="connsiteX136" fmla="*/ 834237 w 3195788"/>
                <a:gd name="connsiteY136" fmla="*/ 696093 h 1160647"/>
                <a:gd name="connsiteX137" fmla="*/ 843104 w 3195788"/>
                <a:gd name="connsiteY137" fmla="*/ 696093 h 1160647"/>
                <a:gd name="connsiteX138" fmla="*/ 843104 w 3195788"/>
                <a:gd name="connsiteY138" fmla="*/ 698254 h 1160647"/>
                <a:gd name="connsiteX139" fmla="*/ 843104 w 3195788"/>
                <a:gd name="connsiteY139" fmla="*/ 713387 h 1160647"/>
                <a:gd name="connsiteX140" fmla="*/ 847157 w 3195788"/>
                <a:gd name="connsiteY140" fmla="*/ 711495 h 1160647"/>
                <a:gd name="connsiteX141" fmla="*/ 847157 w 3195788"/>
                <a:gd name="connsiteY141" fmla="*/ 698254 h 1160647"/>
                <a:gd name="connsiteX142" fmla="*/ 848170 w 3195788"/>
                <a:gd name="connsiteY142" fmla="*/ 698254 h 1160647"/>
                <a:gd name="connsiteX143" fmla="*/ 855264 w 3195788"/>
                <a:gd name="connsiteY143" fmla="*/ 698254 h 1160647"/>
                <a:gd name="connsiteX144" fmla="*/ 855264 w 3195788"/>
                <a:gd name="connsiteY144" fmla="*/ 699876 h 1160647"/>
                <a:gd name="connsiteX145" fmla="*/ 855264 w 3195788"/>
                <a:gd name="connsiteY145" fmla="*/ 711225 h 1160647"/>
                <a:gd name="connsiteX146" fmla="*/ 856024 w 3195788"/>
                <a:gd name="connsiteY146" fmla="*/ 711225 h 1160647"/>
                <a:gd name="connsiteX147" fmla="*/ 861344 w 3195788"/>
                <a:gd name="connsiteY147" fmla="*/ 711225 h 1160647"/>
                <a:gd name="connsiteX148" fmla="*/ 909984 w 3195788"/>
                <a:gd name="connsiteY148" fmla="*/ 706902 h 1160647"/>
                <a:gd name="connsiteX149" fmla="*/ 909984 w 3195788"/>
                <a:gd name="connsiteY149" fmla="*/ 708253 h 1160647"/>
                <a:gd name="connsiteX150" fmla="*/ 909984 w 3195788"/>
                <a:gd name="connsiteY150" fmla="*/ 717710 h 1160647"/>
                <a:gd name="connsiteX151" fmla="*/ 910744 w 3195788"/>
                <a:gd name="connsiteY151" fmla="*/ 717710 h 1160647"/>
                <a:gd name="connsiteX152" fmla="*/ 916065 w 3195788"/>
                <a:gd name="connsiteY152" fmla="*/ 717710 h 1160647"/>
                <a:gd name="connsiteX153" fmla="*/ 916065 w 3195788"/>
                <a:gd name="connsiteY153" fmla="*/ 719872 h 1160647"/>
                <a:gd name="connsiteX154" fmla="*/ 916065 w 3195788"/>
                <a:gd name="connsiteY154" fmla="*/ 735005 h 1160647"/>
                <a:gd name="connsiteX155" fmla="*/ 918091 w 3195788"/>
                <a:gd name="connsiteY155" fmla="*/ 733654 h 1160647"/>
                <a:gd name="connsiteX156" fmla="*/ 932278 w 3195788"/>
                <a:gd name="connsiteY156" fmla="*/ 724196 h 1160647"/>
                <a:gd name="connsiteX157" fmla="*/ 938358 w 3195788"/>
                <a:gd name="connsiteY157" fmla="*/ 683122 h 1160647"/>
                <a:gd name="connsiteX158" fmla="*/ 939118 w 3195788"/>
                <a:gd name="connsiteY158" fmla="*/ 682852 h 1160647"/>
                <a:gd name="connsiteX159" fmla="*/ 944438 w 3195788"/>
                <a:gd name="connsiteY159" fmla="*/ 680960 h 1160647"/>
                <a:gd name="connsiteX160" fmla="*/ 946465 w 3195788"/>
                <a:gd name="connsiteY160" fmla="*/ 611783 h 1160647"/>
                <a:gd name="connsiteX161" fmla="*/ 948492 w 3195788"/>
                <a:gd name="connsiteY161" fmla="*/ 680960 h 1160647"/>
                <a:gd name="connsiteX162" fmla="*/ 949252 w 3195788"/>
                <a:gd name="connsiteY162" fmla="*/ 681230 h 1160647"/>
                <a:gd name="connsiteX163" fmla="*/ 954572 w 3195788"/>
                <a:gd name="connsiteY163" fmla="*/ 683122 h 1160647"/>
                <a:gd name="connsiteX164" fmla="*/ 954572 w 3195788"/>
                <a:gd name="connsiteY164" fmla="*/ 596651 h 1160647"/>
                <a:gd name="connsiteX165" fmla="*/ 958625 w 3195788"/>
                <a:gd name="connsiteY165" fmla="*/ 564224 h 1160647"/>
                <a:gd name="connsiteX166" fmla="*/ 997132 w 3195788"/>
                <a:gd name="connsiteY166" fmla="*/ 564224 h 1160647"/>
                <a:gd name="connsiteX167" fmla="*/ 997132 w 3195788"/>
                <a:gd name="connsiteY167" fmla="*/ 596651 h 1160647"/>
                <a:gd name="connsiteX168" fmla="*/ 997892 w 3195788"/>
                <a:gd name="connsiteY168" fmla="*/ 596651 h 1160647"/>
                <a:gd name="connsiteX169" fmla="*/ 1003212 w 3195788"/>
                <a:gd name="connsiteY169" fmla="*/ 596651 h 1160647"/>
                <a:gd name="connsiteX170" fmla="*/ 1003212 w 3195788"/>
                <a:gd name="connsiteY170" fmla="*/ 514503 h 1160647"/>
                <a:gd name="connsiteX171" fmla="*/ 1004986 w 3195788"/>
                <a:gd name="connsiteY171" fmla="*/ 514503 h 1160647"/>
                <a:gd name="connsiteX172" fmla="*/ 1017399 w 3195788"/>
                <a:gd name="connsiteY172" fmla="*/ 514503 h 1160647"/>
                <a:gd name="connsiteX173" fmla="*/ 1017399 w 3195788"/>
                <a:gd name="connsiteY173" fmla="*/ 512612 h 1160647"/>
                <a:gd name="connsiteX174" fmla="*/ 1017399 w 3195788"/>
                <a:gd name="connsiteY174" fmla="*/ 499371 h 1160647"/>
                <a:gd name="connsiteX175" fmla="*/ 1039693 w 3195788"/>
                <a:gd name="connsiteY175" fmla="*/ 499371 h 1160647"/>
                <a:gd name="connsiteX176" fmla="*/ 1039693 w 3195788"/>
                <a:gd name="connsiteY176" fmla="*/ 498290 h 1160647"/>
                <a:gd name="connsiteX177" fmla="*/ 1039693 w 3195788"/>
                <a:gd name="connsiteY177" fmla="*/ 490724 h 1160647"/>
                <a:gd name="connsiteX178" fmla="*/ 1041466 w 3195788"/>
                <a:gd name="connsiteY178" fmla="*/ 490724 h 1160647"/>
                <a:gd name="connsiteX179" fmla="*/ 1053880 w 3195788"/>
                <a:gd name="connsiteY179" fmla="*/ 490724 h 1160647"/>
                <a:gd name="connsiteX180" fmla="*/ 1053880 w 3195788"/>
                <a:gd name="connsiteY180" fmla="*/ 491805 h 1160647"/>
                <a:gd name="connsiteX181" fmla="*/ 1053880 w 3195788"/>
                <a:gd name="connsiteY181" fmla="*/ 499371 h 1160647"/>
                <a:gd name="connsiteX182" fmla="*/ 1054640 w 3195788"/>
                <a:gd name="connsiteY182" fmla="*/ 499371 h 1160647"/>
                <a:gd name="connsiteX183" fmla="*/ 1059960 w 3195788"/>
                <a:gd name="connsiteY183" fmla="*/ 499371 h 1160647"/>
                <a:gd name="connsiteX184" fmla="*/ 1070093 w 3195788"/>
                <a:gd name="connsiteY184" fmla="*/ 495047 h 1160647"/>
                <a:gd name="connsiteX185" fmla="*/ 1074146 w 3195788"/>
                <a:gd name="connsiteY185" fmla="*/ 498290 h 1160647"/>
                <a:gd name="connsiteX186" fmla="*/ 1074146 w 3195788"/>
                <a:gd name="connsiteY186" fmla="*/ 490724 h 1160647"/>
                <a:gd name="connsiteX187" fmla="*/ 1076426 w 3195788"/>
                <a:gd name="connsiteY187" fmla="*/ 490724 h 1160647"/>
                <a:gd name="connsiteX188" fmla="*/ 1092387 w 3195788"/>
                <a:gd name="connsiteY188" fmla="*/ 490724 h 1160647"/>
                <a:gd name="connsiteX189" fmla="*/ 1092387 w 3195788"/>
                <a:gd name="connsiteY189" fmla="*/ 491805 h 1160647"/>
                <a:gd name="connsiteX190" fmla="*/ 1092387 w 3195788"/>
                <a:gd name="connsiteY190" fmla="*/ 499371 h 1160647"/>
                <a:gd name="connsiteX191" fmla="*/ 1122787 w 3195788"/>
                <a:gd name="connsiteY191" fmla="*/ 499371 h 1160647"/>
                <a:gd name="connsiteX192" fmla="*/ 1122787 w 3195788"/>
                <a:gd name="connsiteY192" fmla="*/ 500992 h 1160647"/>
                <a:gd name="connsiteX193" fmla="*/ 1122787 w 3195788"/>
                <a:gd name="connsiteY193" fmla="*/ 512342 h 1160647"/>
                <a:gd name="connsiteX194" fmla="*/ 1149134 w 3195788"/>
                <a:gd name="connsiteY194" fmla="*/ 512342 h 1160647"/>
                <a:gd name="connsiteX195" fmla="*/ 1149134 w 3195788"/>
                <a:gd name="connsiteY195" fmla="*/ 542606 h 1160647"/>
                <a:gd name="connsiteX196" fmla="*/ 1149894 w 3195788"/>
                <a:gd name="connsiteY196" fmla="*/ 542606 h 1160647"/>
                <a:gd name="connsiteX197" fmla="*/ 1155214 w 3195788"/>
                <a:gd name="connsiteY197" fmla="*/ 542606 h 1160647"/>
                <a:gd name="connsiteX198" fmla="*/ 1155214 w 3195788"/>
                <a:gd name="connsiteY198" fmla="*/ 543687 h 1160647"/>
                <a:gd name="connsiteX199" fmla="*/ 1155214 w 3195788"/>
                <a:gd name="connsiteY199" fmla="*/ 551254 h 1160647"/>
                <a:gd name="connsiteX200" fmla="*/ 1159268 w 3195788"/>
                <a:gd name="connsiteY200" fmla="*/ 581518 h 1160647"/>
                <a:gd name="connsiteX201" fmla="*/ 1160028 w 3195788"/>
                <a:gd name="connsiteY201" fmla="*/ 581518 h 1160647"/>
                <a:gd name="connsiteX202" fmla="*/ 1165348 w 3195788"/>
                <a:gd name="connsiteY202" fmla="*/ 581518 h 1160647"/>
                <a:gd name="connsiteX203" fmla="*/ 1165348 w 3195788"/>
                <a:gd name="connsiteY203" fmla="*/ 582329 h 1160647"/>
                <a:gd name="connsiteX204" fmla="*/ 1165348 w 3195788"/>
                <a:gd name="connsiteY204" fmla="*/ 588004 h 1160647"/>
                <a:gd name="connsiteX205" fmla="*/ 1166361 w 3195788"/>
                <a:gd name="connsiteY205" fmla="*/ 588004 h 1160647"/>
                <a:gd name="connsiteX206" fmla="*/ 1173454 w 3195788"/>
                <a:gd name="connsiteY206" fmla="*/ 588004 h 1160647"/>
                <a:gd name="connsiteX207" fmla="*/ 1173454 w 3195788"/>
                <a:gd name="connsiteY207" fmla="*/ 618269 h 1160647"/>
                <a:gd name="connsiteX208" fmla="*/ 1175481 w 3195788"/>
                <a:gd name="connsiteY208" fmla="*/ 618269 h 1160647"/>
                <a:gd name="connsiteX209" fmla="*/ 1189668 w 3195788"/>
                <a:gd name="connsiteY209" fmla="*/ 618269 h 1160647"/>
                <a:gd name="connsiteX210" fmla="*/ 1189668 w 3195788"/>
                <a:gd name="connsiteY210" fmla="*/ 642048 h 1160647"/>
                <a:gd name="connsiteX211" fmla="*/ 1191695 w 3195788"/>
                <a:gd name="connsiteY211" fmla="*/ 643669 h 1160647"/>
                <a:gd name="connsiteX212" fmla="*/ 1191695 w 3195788"/>
                <a:gd name="connsiteY212" fmla="*/ 655019 h 1160647"/>
                <a:gd name="connsiteX213" fmla="*/ 1192455 w 3195788"/>
                <a:gd name="connsiteY213" fmla="*/ 655019 h 1160647"/>
                <a:gd name="connsiteX214" fmla="*/ 1197775 w 3195788"/>
                <a:gd name="connsiteY214" fmla="*/ 655019 h 1160647"/>
                <a:gd name="connsiteX215" fmla="*/ 1197775 w 3195788"/>
                <a:gd name="connsiteY215" fmla="*/ 678798 h 1160647"/>
                <a:gd name="connsiteX216" fmla="*/ 1199041 w 3195788"/>
                <a:gd name="connsiteY216" fmla="*/ 678798 h 1160647"/>
                <a:gd name="connsiteX217" fmla="*/ 1207908 w 3195788"/>
                <a:gd name="connsiteY217" fmla="*/ 678798 h 1160647"/>
                <a:gd name="connsiteX218" fmla="*/ 1209935 w 3195788"/>
                <a:gd name="connsiteY218" fmla="*/ 682852 h 1160647"/>
                <a:gd name="connsiteX219" fmla="*/ 1209935 w 3195788"/>
                <a:gd name="connsiteY219" fmla="*/ 696093 h 1160647"/>
                <a:gd name="connsiteX220" fmla="*/ 1211455 w 3195788"/>
                <a:gd name="connsiteY220" fmla="*/ 694201 h 1160647"/>
                <a:gd name="connsiteX221" fmla="*/ 1222095 w 3195788"/>
                <a:gd name="connsiteY221" fmla="*/ 680960 h 1160647"/>
                <a:gd name="connsiteX222" fmla="*/ 1250469 w 3195788"/>
                <a:gd name="connsiteY222" fmla="*/ 680960 h 1160647"/>
                <a:gd name="connsiteX223" fmla="*/ 1250469 w 3195788"/>
                <a:gd name="connsiteY223" fmla="*/ 767431 h 1160647"/>
                <a:gd name="connsiteX224" fmla="*/ 1251229 w 3195788"/>
                <a:gd name="connsiteY224" fmla="*/ 767431 h 1160647"/>
                <a:gd name="connsiteX225" fmla="*/ 1256549 w 3195788"/>
                <a:gd name="connsiteY225" fmla="*/ 767431 h 1160647"/>
                <a:gd name="connsiteX226" fmla="*/ 1257309 w 3195788"/>
                <a:gd name="connsiteY226" fmla="*/ 766080 h 1160647"/>
                <a:gd name="connsiteX227" fmla="*/ 1262629 w 3195788"/>
                <a:gd name="connsiteY227" fmla="*/ 756622 h 1160647"/>
                <a:gd name="connsiteX228" fmla="*/ 1262629 w 3195788"/>
                <a:gd name="connsiteY228" fmla="*/ 758514 h 1160647"/>
                <a:gd name="connsiteX229" fmla="*/ 1262629 w 3195788"/>
                <a:gd name="connsiteY229" fmla="*/ 771755 h 1160647"/>
                <a:gd name="connsiteX230" fmla="*/ 1266682 w 3195788"/>
                <a:gd name="connsiteY230" fmla="*/ 726358 h 1160647"/>
                <a:gd name="connsiteX231" fmla="*/ 1267442 w 3195788"/>
                <a:gd name="connsiteY231" fmla="*/ 726358 h 1160647"/>
                <a:gd name="connsiteX232" fmla="*/ 1272762 w 3195788"/>
                <a:gd name="connsiteY232" fmla="*/ 726358 h 1160647"/>
                <a:gd name="connsiteX233" fmla="*/ 1272762 w 3195788"/>
                <a:gd name="connsiteY233" fmla="*/ 661504 h 1160647"/>
                <a:gd name="connsiteX234" fmla="*/ 1273776 w 3195788"/>
                <a:gd name="connsiteY234" fmla="*/ 661504 h 1160647"/>
                <a:gd name="connsiteX235" fmla="*/ 1280869 w 3195788"/>
                <a:gd name="connsiteY235" fmla="*/ 661504 h 1160647"/>
                <a:gd name="connsiteX236" fmla="*/ 1293029 w 3195788"/>
                <a:gd name="connsiteY236" fmla="*/ 618269 h 1160647"/>
                <a:gd name="connsiteX237" fmla="*/ 1294296 w 3195788"/>
                <a:gd name="connsiteY237" fmla="*/ 618269 h 1160647"/>
                <a:gd name="connsiteX238" fmla="*/ 1303163 w 3195788"/>
                <a:gd name="connsiteY238" fmla="*/ 618269 h 1160647"/>
                <a:gd name="connsiteX239" fmla="*/ 1313296 w 3195788"/>
                <a:gd name="connsiteY239" fmla="*/ 661504 h 1160647"/>
                <a:gd name="connsiteX240" fmla="*/ 1314309 w 3195788"/>
                <a:gd name="connsiteY240" fmla="*/ 661504 h 1160647"/>
                <a:gd name="connsiteX241" fmla="*/ 1321403 w 3195788"/>
                <a:gd name="connsiteY241" fmla="*/ 661504 h 1160647"/>
                <a:gd name="connsiteX242" fmla="*/ 1321403 w 3195788"/>
                <a:gd name="connsiteY242" fmla="*/ 700416 h 1160647"/>
                <a:gd name="connsiteX243" fmla="*/ 1323176 w 3195788"/>
                <a:gd name="connsiteY243" fmla="*/ 700416 h 1160647"/>
                <a:gd name="connsiteX244" fmla="*/ 1335590 w 3195788"/>
                <a:gd name="connsiteY244" fmla="*/ 700416 h 1160647"/>
                <a:gd name="connsiteX245" fmla="*/ 1335590 w 3195788"/>
                <a:gd name="connsiteY245" fmla="*/ 702578 h 1160647"/>
                <a:gd name="connsiteX246" fmla="*/ 1335590 w 3195788"/>
                <a:gd name="connsiteY246" fmla="*/ 717710 h 1160647"/>
                <a:gd name="connsiteX247" fmla="*/ 1339643 w 3195788"/>
                <a:gd name="connsiteY247" fmla="*/ 715549 h 1160647"/>
                <a:gd name="connsiteX248" fmla="*/ 1339643 w 3195788"/>
                <a:gd name="connsiteY248" fmla="*/ 700416 h 1160647"/>
                <a:gd name="connsiteX249" fmla="*/ 1341163 w 3195788"/>
                <a:gd name="connsiteY249" fmla="*/ 700416 h 1160647"/>
                <a:gd name="connsiteX250" fmla="*/ 1351803 w 3195788"/>
                <a:gd name="connsiteY250" fmla="*/ 700416 h 1160647"/>
                <a:gd name="connsiteX251" fmla="*/ 1351803 w 3195788"/>
                <a:gd name="connsiteY251" fmla="*/ 702037 h 1160647"/>
                <a:gd name="connsiteX252" fmla="*/ 1351803 w 3195788"/>
                <a:gd name="connsiteY252" fmla="*/ 713387 h 1160647"/>
                <a:gd name="connsiteX253" fmla="*/ 1382204 w 3195788"/>
                <a:gd name="connsiteY253" fmla="*/ 713387 h 1160647"/>
                <a:gd name="connsiteX254" fmla="*/ 1382204 w 3195788"/>
                <a:gd name="connsiteY254" fmla="*/ 676637 h 1160647"/>
                <a:gd name="connsiteX255" fmla="*/ 1383470 w 3195788"/>
                <a:gd name="connsiteY255" fmla="*/ 676637 h 1160647"/>
                <a:gd name="connsiteX256" fmla="*/ 1392337 w 3195788"/>
                <a:gd name="connsiteY256" fmla="*/ 676637 h 1160647"/>
                <a:gd name="connsiteX257" fmla="*/ 1392337 w 3195788"/>
                <a:gd name="connsiteY257" fmla="*/ 698254 h 1160647"/>
                <a:gd name="connsiteX258" fmla="*/ 1394364 w 3195788"/>
                <a:gd name="connsiteY258" fmla="*/ 665828 h 1160647"/>
                <a:gd name="connsiteX259" fmla="*/ 1416657 w 3195788"/>
                <a:gd name="connsiteY259" fmla="*/ 665828 h 1160647"/>
                <a:gd name="connsiteX260" fmla="*/ 1416657 w 3195788"/>
                <a:gd name="connsiteY260" fmla="*/ 664206 h 1160647"/>
                <a:gd name="connsiteX261" fmla="*/ 1416657 w 3195788"/>
                <a:gd name="connsiteY261" fmla="*/ 652857 h 1160647"/>
                <a:gd name="connsiteX262" fmla="*/ 1417417 w 3195788"/>
                <a:gd name="connsiteY262" fmla="*/ 652857 h 1160647"/>
                <a:gd name="connsiteX263" fmla="*/ 1422737 w 3195788"/>
                <a:gd name="connsiteY263" fmla="*/ 652857 h 1160647"/>
                <a:gd name="connsiteX264" fmla="*/ 1422737 w 3195788"/>
                <a:gd name="connsiteY264" fmla="*/ 650966 h 1160647"/>
                <a:gd name="connsiteX265" fmla="*/ 1422737 w 3195788"/>
                <a:gd name="connsiteY265" fmla="*/ 637725 h 1160647"/>
                <a:gd name="connsiteX266" fmla="*/ 1426791 w 3195788"/>
                <a:gd name="connsiteY266" fmla="*/ 644210 h 1160647"/>
                <a:gd name="connsiteX267" fmla="*/ 1429071 w 3195788"/>
                <a:gd name="connsiteY267" fmla="*/ 644210 h 1160647"/>
                <a:gd name="connsiteX268" fmla="*/ 1445031 w 3195788"/>
                <a:gd name="connsiteY268" fmla="*/ 644210 h 1160647"/>
                <a:gd name="connsiteX269" fmla="*/ 1445031 w 3195788"/>
                <a:gd name="connsiteY269" fmla="*/ 643399 h 1160647"/>
                <a:gd name="connsiteX270" fmla="*/ 1445031 w 3195788"/>
                <a:gd name="connsiteY270" fmla="*/ 637725 h 1160647"/>
                <a:gd name="connsiteX271" fmla="*/ 1445791 w 3195788"/>
                <a:gd name="connsiteY271" fmla="*/ 637725 h 1160647"/>
                <a:gd name="connsiteX272" fmla="*/ 1451111 w 3195788"/>
                <a:gd name="connsiteY272" fmla="*/ 637725 h 1160647"/>
                <a:gd name="connsiteX273" fmla="*/ 1451111 w 3195788"/>
                <a:gd name="connsiteY273" fmla="*/ 639076 h 1160647"/>
                <a:gd name="connsiteX274" fmla="*/ 1451111 w 3195788"/>
                <a:gd name="connsiteY274" fmla="*/ 648534 h 1160647"/>
                <a:gd name="connsiteX275" fmla="*/ 1489618 w 3195788"/>
                <a:gd name="connsiteY275" fmla="*/ 648534 h 1160647"/>
                <a:gd name="connsiteX276" fmla="*/ 1489618 w 3195788"/>
                <a:gd name="connsiteY276" fmla="*/ 786887 h 1160647"/>
                <a:gd name="connsiteX277" fmla="*/ 1491138 w 3195788"/>
                <a:gd name="connsiteY277" fmla="*/ 786887 h 1160647"/>
                <a:gd name="connsiteX278" fmla="*/ 1501778 w 3195788"/>
                <a:gd name="connsiteY278" fmla="*/ 786887 h 1160647"/>
                <a:gd name="connsiteX279" fmla="*/ 1501778 w 3195788"/>
                <a:gd name="connsiteY279" fmla="*/ 773917 h 1160647"/>
                <a:gd name="connsiteX280" fmla="*/ 1505832 w 3195788"/>
                <a:gd name="connsiteY280" fmla="*/ 773917 h 1160647"/>
                <a:gd name="connsiteX281" fmla="*/ 1505832 w 3195788"/>
                <a:gd name="connsiteY281" fmla="*/ 786887 h 1160647"/>
                <a:gd name="connsiteX282" fmla="*/ 1536232 w 3195788"/>
                <a:gd name="connsiteY282" fmla="*/ 786887 h 1160647"/>
                <a:gd name="connsiteX283" fmla="*/ 1536232 w 3195788"/>
                <a:gd name="connsiteY283" fmla="*/ 756622 h 1160647"/>
                <a:gd name="connsiteX284" fmla="*/ 1548392 w 3195788"/>
                <a:gd name="connsiteY284" fmla="*/ 756622 h 1160647"/>
                <a:gd name="connsiteX285" fmla="*/ 1560552 w 3195788"/>
                <a:gd name="connsiteY285" fmla="*/ 754461 h 1160647"/>
                <a:gd name="connsiteX286" fmla="*/ 1564606 w 3195788"/>
                <a:gd name="connsiteY286" fmla="*/ 756622 h 1160647"/>
                <a:gd name="connsiteX287" fmla="*/ 1574739 w 3195788"/>
                <a:gd name="connsiteY287" fmla="*/ 756622 h 1160647"/>
                <a:gd name="connsiteX288" fmla="*/ 1574739 w 3195788"/>
                <a:gd name="connsiteY288" fmla="*/ 786887 h 1160647"/>
                <a:gd name="connsiteX289" fmla="*/ 1582846 w 3195788"/>
                <a:gd name="connsiteY289" fmla="*/ 786887 h 1160647"/>
                <a:gd name="connsiteX290" fmla="*/ 1582846 w 3195788"/>
                <a:gd name="connsiteY290" fmla="*/ 804182 h 1160647"/>
                <a:gd name="connsiteX291" fmla="*/ 1592182 w 3195788"/>
                <a:gd name="connsiteY291" fmla="*/ 805087 h 1160647"/>
                <a:gd name="connsiteX292" fmla="*/ 1605140 w 3195788"/>
                <a:gd name="connsiteY292" fmla="*/ 805087 h 1160647"/>
                <a:gd name="connsiteX293" fmla="*/ 1605140 w 3195788"/>
                <a:gd name="connsiteY293" fmla="*/ 789049 h 1160647"/>
                <a:gd name="connsiteX294" fmla="*/ 1673096 w 3195788"/>
                <a:gd name="connsiteY294" fmla="*/ 789049 h 1160647"/>
                <a:gd name="connsiteX295" fmla="*/ 1673096 w 3195788"/>
                <a:gd name="connsiteY295" fmla="*/ 703796 h 1160647"/>
                <a:gd name="connsiteX296" fmla="*/ 1745104 w 3195788"/>
                <a:gd name="connsiteY296" fmla="*/ 703796 h 1160647"/>
                <a:gd name="connsiteX297" fmla="*/ 1745104 w 3195788"/>
                <a:gd name="connsiteY297" fmla="*/ 782564 h 1160647"/>
                <a:gd name="connsiteX298" fmla="*/ 1747008 w 3195788"/>
                <a:gd name="connsiteY298" fmla="*/ 782564 h 1160647"/>
                <a:gd name="connsiteX299" fmla="*/ 1748250 w 3195788"/>
                <a:gd name="connsiteY299" fmla="*/ 805087 h 1160647"/>
                <a:gd name="connsiteX300" fmla="*/ 1757926 w 3195788"/>
                <a:gd name="connsiteY300" fmla="*/ 805087 h 1160647"/>
                <a:gd name="connsiteX301" fmla="*/ 1759168 w 3195788"/>
                <a:gd name="connsiteY301" fmla="*/ 782564 h 1160647"/>
                <a:gd name="connsiteX302" fmla="*/ 1765248 w 3195788"/>
                <a:gd name="connsiteY302" fmla="*/ 782564 h 1160647"/>
                <a:gd name="connsiteX303" fmla="*/ 1766490 w 3195788"/>
                <a:gd name="connsiteY303" fmla="*/ 805087 h 1160647"/>
                <a:gd name="connsiteX304" fmla="*/ 1817112 w 3195788"/>
                <a:gd name="connsiteY304" fmla="*/ 805087 h 1160647"/>
                <a:gd name="connsiteX305" fmla="*/ 1817112 w 3195788"/>
                <a:gd name="connsiteY305" fmla="*/ 642059 h 1160647"/>
                <a:gd name="connsiteX306" fmla="*/ 2014439 w 3195788"/>
                <a:gd name="connsiteY306" fmla="*/ 642059 h 1160647"/>
                <a:gd name="connsiteX307" fmla="*/ 2014439 w 3195788"/>
                <a:gd name="connsiteY307" fmla="*/ 805087 h 1160647"/>
                <a:gd name="connsiteX308" fmla="*/ 2033136 w 3195788"/>
                <a:gd name="connsiteY308" fmla="*/ 805087 h 1160647"/>
                <a:gd name="connsiteX309" fmla="*/ 2033136 w 3195788"/>
                <a:gd name="connsiteY309" fmla="*/ 722394 h 1160647"/>
                <a:gd name="connsiteX310" fmla="*/ 2128256 w 3195788"/>
                <a:gd name="connsiteY310" fmla="*/ 722394 h 1160647"/>
                <a:gd name="connsiteX311" fmla="*/ 2140186 w 3195788"/>
                <a:gd name="connsiteY311" fmla="*/ 404253 h 1160647"/>
                <a:gd name="connsiteX312" fmla="*/ 2128026 w 3195788"/>
                <a:gd name="connsiteY312" fmla="*/ 382635 h 1160647"/>
                <a:gd name="connsiteX313" fmla="*/ 2121946 w 3195788"/>
                <a:gd name="connsiteY313" fmla="*/ 378311 h 1160647"/>
                <a:gd name="connsiteX314" fmla="*/ 2130053 w 3195788"/>
                <a:gd name="connsiteY314" fmla="*/ 354532 h 1160647"/>
                <a:gd name="connsiteX315" fmla="*/ 2130053 w 3195788"/>
                <a:gd name="connsiteY315" fmla="*/ 337238 h 1160647"/>
                <a:gd name="connsiteX316" fmla="*/ 2144240 w 3195788"/>
                <a:gd name="connsiteY316" fmla="*/ 337238 h 1160647"/>
                <a:gd name="connsiteX317" fmla="*/ 2144240 w 3195788"/>
                <a:gd name="connsiteY317" fmla="*/ 315620 h 1160647"/>
                <a:gd name="connsiteX318" fmla="*/ 2146266 w 3195788"/>
                <a:gd name="connsiteY318" fmla="*/ 311296 h 1160647"/>
                <a:gd name="connsiteX319" fmla="*/ 2146266 w 3195788"/>
                <a:gd name="connsiteY319" fmla="*/ 233472 h 1160647"/>
                <a:gd name="connsiteX320" fmla="*/ 2144240 w 3195788"/>
                <a:gd name="connsiteY320" fmla="*/ 226987 h 1160647"/>
                <a:gd name="connsiteX321" fmla="*/ 2150320 w 3195788"/>
                <a:gd name="connsiteY321" fmla="*/ 220501 h 1160647"/>
                <a:gd name="connsiteX322" fmla="*/ 2150320 w 3195788"/>
                <a:gd name="connsiteY322" fmla="*/ 162133 h 1160647"/>
                <a:gd name="connsiteX323" fmla="*/ 2152346 w 3195788"/>
                <a:gd name="connsiteY323" fmla="*/ 157810 h 1160647"/>
                <a:gd name="connsiteX324" fmla="*/ 2152346 w 3195788"/>
                <a:gd name="connsiteY324" fmla="*/ 101604 h 1160647"/>
                <a:gd name="connsiteX325" fmla="*/ 2154373 w 3195788"/>
                <a:gd name="connsiteY325" fmla="*/ 82148 h 1160647"/>
                <a:gd name="connsiteX326" fmla="*/ 2158427 w 3195788"/>
                <a:gd name="connsiteY326" fmla="*/ 99442 h 1160647"/>
                <a:gd name="connsiteX327" fmla="*/ 2160453 w 3195788"/>
                <a:gd name="connsiteY327" fmla="*/ 157810 h 1160647"/>
                <a:gd name="connsiteX328" fmla="*/ 2162480 w 3195788"/>
                <a:gd name="connsiteY328" fmla="*/ 220501 h 1160647"/>
                <a:gd name="connsiteX329" fmla="*/ 2168560 w 3195788"/>
                <a:gd name="connsiteY329" fmla="*/ 226987 h 1160647"/>
                <a:gd name="connsiteX330" fmla="*/ 2166533 w 3195788"/>
                <a:gd name="connsiteY330" fmla="*/ 233472 h 1160647"/>
                <a:gd name="connsiteX331" fmla="*/ 2166533 w 3195788"/>
                <a:gd name="connsiteY331" fmla="*/ 311296 h 1160647"/>
                <a:gd name="connsiteX332" fmla="*/ 2168560 w 3195788"/>
                <a:gd name="connsiteY332" fmla="*/ 315620 h 1160647"/>
                <a:gd name="connsiteX333" fmla="*/ 2168560 w 3195788"/>
                <a:gd name="connsiteY333" fmla="*/ 337238 h 1160647"/>
                <a:gd name="connsiteX334" fmla="*/ 2182747 w 3195788"/>
                <a:gd name="connsiteY334" fmla="*/ 337238 h 1160647"/>
                <a:gd name="connsiteX335" fmla="*/ 2182747 w 3195788"/>
                <a:gd name="connsiteY335" fmla="*/ 354532 h 1160647"/>
                <a:gd name="connsiteX336" fmla="*/ 2190854 w 3195788"/>
                <a:gd name="connsiteY336" fmla="*/ 378311 h 1160647"/>
                <a:gd name="connsiteX337" fmla="*/ 2184774 w 3195788"/>
                <a:gd name="connsiteY337" fmla="*/ 382635 h 1160647"/>
                <a:gd name="connsiteX338" fmla="*/ 2172613 w 3195788"/>
                <a:gd name="connsiteY338" fmla="*/ 404253 h 1160647"/>
                <a:gd name="connsiteX339" fmla="*/ 2180720 w 3195788"/>
                <a:gd name="connsiteY339" fmla="*/ 657181 h 1160647"/>
                <a:gd name="connsiteX340" fmla="*/ 2245574 w 3195788"/>
                <a:gd name="connsiteY340" fmla="*/ 657181 h 1160647"/>
                <a:gd name="connsiteX341" fmla="*/ 2245574 w 3195788"/>
                <a:gd name="connsiteY341" fmla="*/ 732843 h 1160647"/>
                <a:gd name="connsiteX342" fmla="*/ 2253681 w 3195788"/>
                <a:gd name="connsiteY342" fmla="*/ 732843 h 1160647"/>
                <a:gd name="connsiteX343" fmla="*/ 2255708 w 3195788"/>
                <a:gd name="connsiteY343" fmla="*/ 726358 h 1160647"/>
                <a:gd name="connsiteX344" fmla="*/ 2261788 w 3195788"/>
                <a:gd name="connsiteY344" fmla="*/ 726358 h 1160647"/>
                <a:gd name="connsiteX345" fmla="*/ 2263815 w 3195788"/>
                <a:gd name="connsiteY345" fmla="*/ 735005 h 1160647"/>
                <a:gd name="connsiteX346" fmla="*/ 2275975 w 3195788"/>
                <a:gd name="connsiteY346" fmla="*/ 735005 h 1160647"/>
                <a:gd name="connsiteX347" fmla="*/ 2275975 w 3195788"/>
                <a:gd name="connsiteY347" fmla="*/ 728519 h 1160647"/>
                <a:gd name="connsiteX348" fmla="*/ 2298268 w 3195788"/>
                <a:gd name="connsiteY348" fmla="*/ 728519 h 1160647"/>
                <a:gd name="connsiteX349" fmla="*/ 2298268 w 3195788"/>
                <a:gd name="connsiteY349" fmla="*/ 735005 h 1160647"/>
                <a:gd name="connsiteX350" fmla="*/ 2318535 w 3195788"/>
                <a:gd name="connsiteY350" fmla="*/ 735005 h 1160647"/>
                <a:gd name="connsiteX351" fmla="*/ 2318535 w 3195788"/>
                <a:gd name="connsiteY351" fmla="*/ 780402 h 1160647"/>
                <a:gd name="connsiteX352" fmla="*/ 2332722 w 3195788"/>
                <a:gd name="connsiteY352" fmla="*/ 780402 h 1160647"/>
                <a:gd name="connsiteX353" fmla="*/ 2332722 w 3195788"/>
                <a:gd name="connsiteY353" fmla="*/ 767431 h 1160647"/>
                <a:gd name="connsiteX354" fmla="*/ 2348936 w 3195788"/>
                <a:gd name="connsiteY354" fmla="*/ 767431 h 1160647"/>
                <a:gd name="connsiteX355" fmla="*/ 2348936 w 3195788"/>
                <a:gd name="connsiteY355" fmla="*/ 588004 h 1160647"/>
                <a:gd name="connsiteX356" fmla="*/ 2355016 w 3195788"/>
                <a:gd name="connsiteY356" fmla="*/ 581518 h 1160647"/>
                <a:gd name="connsiteX357" fmla="*/ 2427977 w 3195788"/>
                <a:gd name="connsiteY357" fmla="*/ 581518 h 1160647"/>
                <a:gd name="connsiteX358" fmla="*/ 2427977 w 3195788"/>
                <a:gd name="connsiteY358" fmla="*/ 590166 h 1160647"/>
                <a:gd name="connsiteX359" fmla="*/ 2438110 w 3195788"/>
                <a:gd name="connsiteY359" fmla="*/ 590166 h 1160647"/>
                <a:gd name="connsiteX360" fmla="*/ 2438110 w 3195788"/>
                <a:gd name="connsiteY360" fmla="*/ 704740 h 1160647"/>
                <a:gd name="connsiteX361" fmla="*/ 2460404 w 3195788"/>
                <a:gd name="connsiteY361" fmla="*/ 704740 h 1160647"/>
                <a:gd name="connsiteX362" fmla="*/ 2460404 w 3195788"/>
                <a:gd name="connsiteY362" fmla="*/ 637725 h 1160647"/>
                <a:gd name="connsiteX363" fmla="*/ 2486751 w 3195788"/>
                <a:gd name="connsiteY363" fmla="*/ 637725 h 1160647"/>
                <a:gd name="connsiteX364" fmla="*/ 2490804 w 3195788"/>
                <a:gd name="connsiteY364" fmla="*/ 633401 h 1160647"/>
                <a:gd name="connsiteX365" fmla="*/ 2498911 w 3195788"/>
                <a:gd name="connsiteY365" fmla="*/ 633401 h 1160647"/>
                <a:gd name="connsiteX366" fmla="*/ 2502964 w 3195788"/>
                <a:gd name="connsiteY366" fmla="*/ 637725 h 1160647"/>
                <a:gd name="connsiteX367" fmla="*/ 2525258 w 3195788"/>
                <a:gd name="connsiteY367" fmla="*/ 637725 h 1160647"/>
                <a:gd name="connsiteX368" fmla="*/ 2525258 w 3195788"/>
                <a:gd name="connsiteY368" fmla="*/ 520989 h 1160647"/>
                <a:gd name="connsiteX369" fmla="*/ 2582005 w 3195788"/>
                <a:gd name="connsiteY369" fmla="*/ 510180 h 1160647"/>
                <a:gd name="connsiteX370" fmla="*/ 2582005 w 3195788"/>
                <a:gd name="connsiteY370" fmla="*/ 511261 h 1160647"/>
                <a:gd name="connsiteX371" fmla="*/ 2582005 w 3195788"/>
                <a:gd name="connsiteY371" fmla="*/ 518827 h 1160647"/>
                <a:gd name="connsiteX372" fmla="*/ 2608352 w 3195788"/>
                <a:gd name="connsiteY372" fmla="*/ 518827 h 1160647"/>
                <a:gd name="connsiteX373" fmla="*/ 2608352 w 3195788"/>
                <a:gd name="connsiteY373" fmla="*/ 773917 h 1160647"/>
                <a:gd name="connsiteX374" fmla="*/ 2630646 w 3195788"/>
                <a:gd name="connsiteY374" fmla="*/ 773917 h 1160647"/>
                <a:gd name="connsiteX375" fmla="*/ 2630646 w 3195788"/>
                <a:gd name="connsiteY375" fmla="*/ 769593 h 1160647"/>
                <a:gd name="connsiteX376" fmla="*/ 2642806 w 3195788"/>
                <a:gd name="connsiteY376" fmla="*/ 769593 h 1160647"/>
                <a:gd name="connsiteX377" fmla="*/ 2642806 w 3195788"/>
                <a:gd name="connsiteY377" fmla="*/ 773917 h 1160647"/>
                <a:gd name="connsiteX378" fmla="*/ 2667126 w 3195788"/>
                <a:gd name="connsiteY378" fmla="*/ 773917 h 1160647"/>
                <a:gd name="connsiteX379" fmla="*/ 2667126 w 3195788"/>
                <a:gd name="connsiteY379" fmla="*/ 760946 h 1160647"/>
                <a:gd name="connsiteX380" fmla="*/ 2695500 w 3195788"/>
                <a:gd name="connsiteY380" fmla="*/ 760946 h 1160647"/>
                <a:gd name="connsiteX381" fmla="*/ 2707660 w 3195788"/>
                <a:gd name="connsiteY381" fmla="*/ 756622 h 1160647"/>
                <a:gd name="connsiteX382" fmla="*/ 2727927 w 3195788"/>
                <a:gd name="connsiteY382" fmla="*/ 760946 h 1160647"/>
                <a:gd name="connsiteX383" fmla="*/ 2727927 w 3195788"/>
                <a:gd name="connsiteY383" fmla="*/ 743652 h 1160647"/>
                <a:gd name="connsiteX384" fmla="*/ 2736034 w 3195788"/>
                <a:gd name="connsiteY384" fmla="*/ 743652 h 1160647"/>
                <a:gd name="connsiteX385" fmla="*/ 2736034 w 3195788"/>
                <a:gd name="connsiteY385" fmla="*/ 730681 h 1160647"/>
                <a:gd name="connsiteX386" fmla="*/ 2792781 w 3195788"/>
                <a:gd name="connsiteY386" fmla="*/ 730681 h 1160647"/>
                <a:gd name="connsiteX387" fmla="*/ 2792781 w 3195788"/>
                <a:gd name="connsiteY387" fmla="*/ 700416 h 1160647"/>
                <a:gd name="connsiteX388" fmla="*/ 2811021 w 3195788"/>
                <a:gd name="connsiteY388" fmla="*/ 700416 h 1160647"/>
                <a:gd name="connsiteX389" fmla="*/ 2811021 w 3195788"/>
                <a:gd name="connsiteY389" fmla="*/ 693931 h 1160647"/>
                <a:gd name="connsiteX390" fmla="*/ 2823181 w 3195788"/>
                <a:gd name="connsiteY390" fmla="*/ 693931 h 1160647"/>
                <a:gd name="connsiteX391" fmla="*/ 2823181 w 3195788"/>
                <a:gd name="connsiteY391" fmla="*/ 700416 h 1160647"/>
                <a:gd name="connsiteX392" fmla="*/ 2839395 w 3195788"/>
                <a:gd name="connsiteY392" fmla="*/ 700416 h 1160647"/>
                <a:gd name="connsiteX393" fmla="*/ 2839395 w 3195788"/>
                <a:gd name="connsiteY393" fmla="*/ 750137 h 1160647"/>
                <a:gd name="connsiteX394" fmla="*/ 2871822 w 3195788"/>
                <a:gd name="connsiteY394" fmla="*/ 750137 h 1160647"/>
                <a:gd name="connsiteX395" fmla="*/ 2871822 w 3195788"/>
                <a:gd name="connsiteY395" fmla="*/ 724196 h 1160647"/>
                <a:gd name="connsiteX396" fmla="*/ 2910329 w 3195788"/>
                <a:gd name="connsiteY396" fmla="*/ 724196 h 1160647"/>
                <a:gd name="connsiteX397" fmla="*/ 2910329 w 3195788"/>
                <a:gd name="connsiteY397" fmla="*/ 693931 h 1160647"/>
                <a:gd name="connsiteX398" fmla="*/ 2958970 w 3195788"/>
                <a:gd name="connsiteY398" fmla="*/ 693931 h 1160647"/>
                <a:gd name="connsiteX399" fmla="*/ 2958970 w 3195788"/>
                <a:gd name="connsiteY399" fmla="*/ 805087 h 1160647"/>
                <a:gd name="connsiteX400" fmla="*/ 2958970 w 3195788"/>
                <a:gd name="connsiteY400" fmla="*/ 818866 h 1160647"/>
                <a:gd name="connsiteX401" fmla="*/ 2968113 w 3195788"/>
                <a:gd name="connsiteY401" fmla="*/ 818866 h 1160647"/>
                <a:gd name="connsiteX402" fmla="*/ 2968113 w 3195788"/>
                <a:gd name="connsiteY402" fmla="*/ 762555 h 1160647"/>
                <a:gd name="connsiteX403" fmla="*/ 2971450 w 3195788"/>
                <a:gd name="connsiteY403" fmla="*/ 756622 h 1160647"/>
                <a:gd name="connsiteX404" fmla="*/ 2971450 w 3195788"/>
                <a:gd name="connsiteY404" fmla="*/ 758514 h 1160647"/>
                <a:gd name="connsiteX405" fmla="*/ 2971450 w 3195788"/>
                <a:gd name="connsiteY405" fmla="*/ 771755 h 1160647"/>
                <a:gd name="connsiteX406" fmla="*/ 2975503 w 3195788"/>
                <a:gd name="connsiteY406" fmla="*/ 726358 h 1160647"/>
                <a:gd name="connsiteX407" fmla="*/ 2976263 w 3195788"/>
                <a:gd name="connsiteY407" fmla="*/ 726358 h 1160647"/>
                <a:gd name="connsiteX408" fmla="*/ 2981583 w 3195788"/>
                <a:gd name="connsiteY408" fmla="*/ 726358 h 1160647"/>
                <a:gd name="connsiteX409" fmla="*/ 2981583 w 3195788"/>
                <a:gd name="connsiteY409" fmla="*/ 661504 h 1160647"/>
                <a:gd name="connsiteX410" fmla="*/ 2982597 w 3195788"/>
                <a:gd name="connsiteY410" fmla="*/ 661504 h 1160647"/>
                <a:gd name="connsiteX411" fmla="*/ 2989690 w 3195788"/>
                <a:gd name="connsiteY411" fmla="*/ 661504 h 1160647"/>
                <a:gd name="connsiteX412" fmla="*/ 3001850 w 3195788"/>
                <a:gd name="connsiteY412" fmla="*/ 618269 h 1160647"/>
                <a:gd name="connsiteX413" fmla="*/ 3003117 w 3195788"/>
                <a:gd name="connsiteY413" fmla="*/ 618269 h 1160647"/>
                <a:gd name="connsiteX414" fmla="*/ 3011984 w 3195788"/>
                <a:gd name="connsiteY414" fmla="*/ 618269 h 1160647"/>
                <a:gd name="connsiteX415" fmla="*/ 3022117 w 3195788"/>
                <a:gd name="connsiteY415" fmla="*/ 661504 h 1160647"/>
                <a:gd name="connsiteX416" fmla="*/ 3023130 w 3195788"/>
                <a:gd name="connsiteY416" fmla="*/ 661504 h 1160647"/>
                <a:gd name="connsiteX417" fmla="*/ 3030224 w 3195788"/>
                <a:gd name="connsiteY417" fmla="*/ 661504 h 1160647"/>
                <a:gd name="connsiteX418" fmla="*/ 3030224 w 3195788"/>
                <a:gd name="connsiteY418" fmla="*/ 700416 h 1160647"/>
                <a:gd name="connsiteX419" fmla="*/ 3031997 w 3195788"/>
                <a:gd name="connsiteY419" fmla="*/ 700416 h 1160647"/>
                <a:gd name="connsiteX420" fmla="*/ 3044411 w 3195788"/>
                <a:gd name="connsiteY420" fmla="*/ 700416 h 1160647"/>
                <a:gd name="connsiteX421" fmla="*/ 3044411 w 3195788"/>
                <a:gd name="connsiteY421" fmla="*/ 702578 h 1160647"/>
                <a:gd name="connsiteX422" fmla="*/ 3044411 w 3195788"/>
                <a:gd name="connsiteY422" fmla="*/ 717710 h 1160647"/>
                <a:gd name="connsiteX423" fmla="*/ 3048464 w 3195788"/>
                <a:gd name="connsiteY423" fmla="*/ 715549 h 1160647"/>
                <a:gd name="connsiteX424" fmla="*/ 3048464 w 3195788"/>
                <a:gd name="connsiteY424" fmla="*/ 700416 h 1160647"/>
                <a:gd name="connsiteX425" fmla="*/ 3049984 w 3195788"/>
                <a:gd name="connsiteY425" fmla="*/ 700416 h 1160647"/>
                <a:gd name="connsiteX426" fmla="*/ 3060624 w 3195788"/>
                <a:gd name="connsiteY426" fmla="*/ 700416 h 1160647"/>
                <a:gd name="connsiteX427" fmla="*/ 3060624 w 3195788"/>
                <a:gd name="connsiteY427" fmla="*/ 702037 h 1160647"/>
                <a:gd name="connsiteX428" fmla="*/ 3060624 w 3195788"/>
                <a:gd name="connsiteY428" fmla="*/ 713387 h 1160647"/>
                <a:gd name="connsiteX429" fmla="*/ 3091025 w 3195788"/>
                <a:gd name="connsiteY429" fmla="*/ 713387 h 1160647"/>
                <a:gd name="connsiteX430" fmla="*/ 3091025 w 3195788"/>
                <a:gd name="connsiteY430" fmla="*/ 676637 h 1160647"/>
                <a:gd name="connsiteX431" fmla="*/ 3092291 w 3195788"/>
                <a:gd name="connsiteY431" fmla="*/ 676637 h 1160647"/>
                <a:gd name="connsiteX432" fmla="*/ 3101158 w 3195788"/>
                <a:gd name="connsiteY432" fmla="*/ 676637 h 1160647"/>
                <a:gd name="connsiteX433" fmla="*/ 3101158 w 3195788"/>
                <a:gd name="connsiteY433" fmla="*/ 698254 h 1160647"/>
                <a:gd name="connsiteX434" fmla="*/ 3103185 w 3195788"/>
                <a:gd name="connsiteY434" fmla="*/ 665828 h 1160647"/>
                <a:gd name="connsiteX435" fmla="*/ 3125478 w 3195788"/>
                <a:gd name="connsiteY435" fmla="*/ 665828 h 1160647"/>
                <a:gd name="connsiteX436" fmla="*/ 3125478 w 3195788"/>
                <a:gd name="connsiteY436" fmla="*/ 664206 h 1160647"/>
                <a:gd name="connsiteX437" fmla="*/ 3125478 w 3195788"/>
                <a:gd name="connsiteY437" fmla="*/ 652857 h 1160647"/>
                <a:gd name="connsiteX438" fmla="*/ 3126238 w 3195788"/>
                <a:gd name="connsiteY438" fmla="*/ 652857 h 1160647"/>
                <a:gd name="connsiteX439" fmla="*/ 3131558 w 3195788"/>
                <a:gd name="connsiteY439" fmla="*/ 652857 h 1160647"/>
                <a:gd name="connsiteX440" fmla="*/ 3131558 w 3195788"/>
                <a:gd name="connsiteY440" fmla="*/ 650966 h 1160647"/>
                <a:gd name="connsiteX441" fmla="*/ 3131558 w 3195788"/>
                <a:gd name="connsiteY441" fmla="*/ 637725 h 1160647"/>
                <a:gd name="connsiteX442" fmla="*/ 3135612 w 3195788"/>
                <a:gd name="connsiteY442" fmla="*/ 644210 h 1160647"/>
                <a:gd name="connsiteX443" fmla="*/ 3137892 w 3195788"/>
                <a:gd name="connsiteY443" fmla="*/ 644210 h 1160647"/>
                <a:gd name="connsiteX444" fmla="*/ 3153852 w 3195788"/>
                <a:gd name="connsiteY444" fmla="*/ 644210 h 1160647"/>
                <a:gd name="connsiteX445" fmla="*/ 3153852 w 3195788"/>
                <a:gd name="connsiteY445" fmla="*/ 643399 h 1160647"/>
                <a:gd name="connsiteX446" fmla="*/ 3153852 w 3195788"/>
                <a:gd name="connsiteY446" fmla="*/ 637725 h 1160647"/>
                <a:gd name="connsiteX447" fmla="*/ 3154612 w 3195788"/>
                <a:gd name="connsiteY447" fmla="*/ 637725 h 1160647"/>
                <a:gd name="connsiteX448" fmla="*/ 3159932 w 3195788"/>
                <a:gd name="connsiteY448" fmla="*/ 637725 h 1160647"/>
                <a:gd name="connsiteX449" fmla="*/ 3159932 w 3195788"/>
                <a:gd name="connsiteY449" fmla="*/ 639076 h 1160647"/>
                <a:gd name="connsiteX450" fmla="*/ 3159932 w 3195788"/>
                <a:gd name="connsiteY450" fmla="*/ 648534 h 1160647"/>
                <a:gd name="connsiteX451" fmla="*/ 3195788 w 3195788"/>
                <a:gd name="connsiteY451" fmla="*/ 648534 h 1160647"/>
                <a:gd name="connsiteX452" fmla="*/ 3195788 w 3195788"/>
                <a:gd name="connsiteY452" fmla="*/ 1159457 h 1160647"/>
                <a:gd name="connsiteX453" fmla="*/ 3031533 w 3195788"/>
                <a:gd name="connsiteY453" fmla="*/ 1159331 h 1160647"/>
                <a:gd name="connsiteX454" fmla="*/ 3031520 w 3195788"/>
                <a:gd name="connsiteY454" fmla="*/ 1160647 h 1160647"/>
                <a:gd name="connsiteX455" fmla="*/ 2054 w 3195788"/>
                <a:gd name="connsiteY455" fmla="*/ 1158314 h 1160647"/>
                <a:gd name="connsiteX456" fmla="*/ 0 w 3195788"/>
                <a:gd name="connsiteY456" fmla="*/ 724196 h 1160647"/>
                <a:gd name="connsiteX457" fmla="*/ 20267 w 3195788"/>
                <a:gd name="connsiteY457" fmla="*/ 724196 h 1160647"/>
                <a:gd name="connsiteX458" fmla="*/ 20774 w 3195788"/>
                <a:gd name="connsiteY458" fmla="*/ 723115 h 1160647"/>
                <a:gd name="connsiteX459" fmla="*/ 24320 w 3195788"/>
                <a:gd name="connsiteY459" fmla="*/ 715549 h 1160647"/>
                <a:gd name="connsiteX460" fmla="*/ 26094 w 3195788"/>
                <a:gd name="connsiteY460" fmla="*/ 715819 h 1160647"/>
                <a:gd name="connsiteX461" fmla="*/ 38507 w 3195788"/>
                <a:gd name="connsiteY461" fmla="*/ 717710 h 1160647"/>
                <a:gd name="connsiteX462" fmla="*/ 39014 w 3195788"/>
                <a:gd name="connsiteY462" fmla="*/ 719062 h 1160647"/>
                <a:gd name="connsiteX463" fmla="*/ 42560 w 3195788"/>
                <a:gd name="connsiteY463" fmla="*/ 728519 h 1160647"/>
                <a:gd name="connsiteX464" fmla="*/ 68907 w 3195788"/>
                <a:gd name="connsiteY464" fmla="*/ 730681 h 1160647"/>
                <a:gd name="connsiteX465" fmla="*/ 68907 w 3195788"/>
                <a:gd name="connsiteY465" fmla="*/ 607460 h 1160647"/>
                <a:gd name="connsiteX466" fmla="*/ 70934 w 3195788"/>
                <a:gd name="connsiteY466" fmla="*/ 607460 h 1160647"/>
                <a:gd name="connsiteX467" fmla="*/ 85121 w 3195788"/>
                <a:gd name="connsiteY467" fmla="*/ 607460 h 1160647"/>
                <a:gd name="connsiteX468" fmla="*/ 85121 w 3195788"/>
                <a:gd name="connsiteY468" fmla="*/ 471268 h 1160647"/>
                <a:gd name="connsiteX469" fmla="*/ 86894 w 3195788"/>
                <a:gd name="connsiteY469" fmla="*/ 471268 h 1160647"/>
                <a:gd name="connsiteX470" fmla="*/ 99308 w 3195788"/>
                <a:gd name="connsiteY470" fmla="*/ 471268 h 1160647"/>
                <a:gd name="connsiteX471" fmla="*/ 99308 w 3195788"/>
                <a:gd name="connsiteY471" fmla="*/ 356694 h 1160647"/>
                <a:gd name="connsiteX472" fmla="*/ 103361 w 3195788"/>
                <a:gd name="connsiteY472" fmla="*/ 328590 h 1160647"/>
                <a:gd name="connsiteX473" fmla="*/ 105388 w 3195788"/>
                <a:gd name="connsiteY473" fmla="*/ 328590 h 1160647"/>
                <a:gd name="connsiteX474" fmla="*/ 119575 w 3195788"/>
                <a:gd name="connsiteY474" fmla="*/ 328590 h 1160647"/>
                <a:gd name="connsiteX475" fmla="*/ 156055 w 3195788"/>
                <a:gd name="connsiteY475" fmla="*/ 246443 h 1160647"/>
                <a:gd name="connsiteX476" fmla="*/ 160109 w 3195788"/>
                <a:gd name="connsiteY476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</a:cxnLst>
              <a:rect l="l" t="t" r="r" b="b"/>
              <a:pathLst>
                <a:path w="3195788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2968113" y="818866"/>
                  </a:lnTo>
                  <a:lnTo>
                    <a:pt x="2968113" y="762555"/>
                  </a:lnTo>
                  <a:lnTo>
                    <a:pt x="2971450" y="756622"/>
                  </a:lnTo>
                  <a:lnTo>
                    <a:pt x="2971450" y="758514"/>
                  </a:lnTo>
                  <a:lnTo>
                    <a:pt x="2971450" y="771755"/>
                  </a:lnTo>
                  <a:cubicBezTo>
                    <a:pt x="2975503" y="771755"/>
                    <a:pt x="2975503" y="771755"/>
                    <a:pt x="2975503" y="726358"/>
                  </a:cubicBezTo>
                  <a:lnTo>
                    <a:pt x="2976263" y="726358"/>
                  </a:lnTo>
                  <a:lnTo>
                    <a:pt x="2981583" y="726358"/>
                  </a:lnTo>
                  <a:lnTo>
                    <a:pt x="2981583" y="661504"/>
                  </a:lnTo>
                  <a:lnTo>
                    <a:pt x="2982597" y="661504"/>
                  </a:lnTo>
                  <a:lnTo>
                    <a:pt x="2989690" y="661504"/>
                  </a:lnTo>
                  <a:cubicBezTo>
                    <a:pt x="2989696" y="661483"/>
                    <a:pt x="2989960" y="660543"/>
                    <a:pt x="3001850" y="618269"/>
                  </a:cubicBezTo>
                  <a:lnTo>
                    <a:pt x="3003117" y="618269"/>
                  </a:lnTo>
                  <a:lnTo>
                    <a:pt x="3011984" y="618269"/>
                  </a:lnTo>
                  <a:cubicBezTo>
                    <a:pt x="3011989" y="618292"/>
                    <a:pt x="3012215" y="619258"/>
                    <a:pt x="3022117" y="661504"/>
                  </a:cubicBezTo>
                  <a:lnTo>
                    <a:pt x="3023130" y="661504"/>
                  </a:lnTo>
                  <a:lnTo>
                    <a:pt x="3030224" y="661504"/>
                  </a:lnTo>
                  <a:lnTo>
                    <a:pt x="3030224" y="700416"/>
                  </a:lnTo>
                  <a:lnTo>
                    <a:pt x="3031997" y="700416"/>
                  </a:lnTo>
                  <a:lnTo>
                    <a:pt x="3044411" y="700416"/>
                  </a:lnTo>
                  <a:lnTo>
                    <a:pt x="3044411" y="702578"/>
                  </a:lnTo>
                  <a:lnTo>
                    <a:pt x="3044411" y="717710"/>
                  </a:lnTo>
                  <a:cubicBezTo>
                    <a:pt x="3048464" y="717710"/>
                    <a:pt x="3048464" y="717710"/>
                    <a:pt x="3048464" y="715549"/>
                  </a:cubicBezTo>
                  <a:lnTo>
                    <a:pt x="3048464" y="700416"/>
                  </a:lnTo>
                  <a:lnTo>
                    <a:pt x="3049984" y="700416"/>
                  </a:lnTo>
                  <a:lnTo>
                    <a:pt x="3060624" y="700416"/>
                  </a:lnTo>
                  <a:lnTo>
                    <a:pt x="3060624" y="702037"/>
                  </a:lnTo>
                  <a:lnTo>
                    <a:pt x="3060624" y="713387"/>
                  </a:lnTo>
                  <a:lnTo>
                    <a:pt x="3091025" y="713387"/>
                  </a:lnTo>
                  <a:lnTo>
                    <a:pt x="3091025" y="676637"/>
                  </a:lnTo>
                  <a:lnTo>
                    <a:pt x="3092291" y="676637"/>
                  </a:lnTo>
                  <a:lnTo>
                    <a:pt x="3101158" y="676637"/>
                  </a:lnTo>
                  <a:lnTo>
                    <a:pt x="3101158" y="698254"/>
                  </a:lnTo>
                  <a:cubicBezTo>
                    <a:pt x="3103185" y="698254"/>
                    <a:pt x="3103185" y="698254"/>
                    <a:pt x="3103185" y="665828"/>
                  </a:cubicBezTo>
                  <a:lnTo>
                    <a:pt x="3125478" y="665828"/>
                  </a:lnTo>
                  <a:lnTo>
                    <a:pt x="3125478" y="664206"/>
                  </a:lnTo>
                  <a:lnTo>
                    <a:pt x="3125478" y="652857"/>
                  </a:lnTo>
                  <a:lnTo>
                    <a:pt x="3126238" y="652857"/>
                  </a:lnTo>
                  <a:lnTo>
                    <a:pt x="3131558" y="652857"/>
                  </a:lnTo>
                  <a:lnTo>
                    <a:pt x="3131558" y="650966"/>
                  </a:lnTo>
                  <a:lnTo>
                    <a:pt x="3131558" y="637725"/>
                  </a:lnTo>
                  <a:lnTo>
                    <a:pt x="3135612" y="644210"/>
                  </a:lnTo>
                  <a:lnTo>
                    <a:pt x="3137892" y="644210"/>
                  </a:lnTo>
                  <a:lnTo>
                    <a:pt x="3153852" y="644210"/>
                  </a:lnTo>
                  <a:lnTo>
                    <a:pt x="3153852" y="643399"/>
                  </a:lnTo>
                  <a:lnTo>
                    <a:pt x="3153852" y="637725"/>
                  </a:lnTo>
                  <a:lnTo>
                    <a:pt x="3154612" y="637725"/>
                  </a:lnTo>
                  <a:lnTo>
                    <a:pt x="3159932" y="637725"/>
                  </a:lnTo>
                  <a:lnTo>
                    <a:pt x="3159932" y="639076"/>
                  </a:lnTo>
                  <a:lnTo>
                    <a:pt x="3159932" y="648534"/>
                  </a:lnTo>
                  <a:lnTo>
                    <a:pt x="3195788" y="648534"/>
                  </a:lnTo>
                  <a:lnTo>
                    <a:pt x="3195788" y="1159457"/>
                  </a:lnTo>
                  <a:lnTo>
                    <a:pt x="3031533" y="1159331"/>
                  </a:lnTo>
                  <a:lnTo>
                    <a:pt x="3031520" y="1160647"/>
                  </a:ln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E62EAB-CC9A-41ED-ABBE-237EAF0CA2F1}"/>
              </a:ext>
            </a:extLst>
          </p:cNvPr>
          <p:cNvGrpSpPr/>
          <p:nvPr/>
        </p:nvGrpSpPr>
        <p:grpSpPr>
          <a:xfrm>
            <a:off x="4356674" y="2041916"/>
            <a:ext cx="3486149" cy="2833560"/>
            <a:chOff x="2676526" y="2041913"/>
            <a:chExt cx="3486148" cy="2833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EE7BD3-FED0-4AA3-BD12-F75BB064EEE3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A4929013-5FC3-41D1-876E-E74FB0258AF0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A768B89F-9650-4C68-8606-D82027142142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055115BB-9573-460B-B83E-47C4FBF8C03A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10A4ADB1-0CE6-44E5-816D-5152C6A30241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A6179508-A94C-40C2-834A-E67D2FA04BD7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121C26D7-2408-4D90-8D33-D262C493095C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BE6784-BAE5-4E81-AE09-F442B950BEA8}"/>
              </a:ext>
            </a:extLst>
          </p:cNvPr>
          <p:cNvSpPr/>
          <p:nvPr/>
        </p:nvSpPr>
        <p:spPr>
          <a:xfrm>
            <a:off x="0" y="2564906"/>
            <a:ext cx="42240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65F6EB-7489-4291-B336-14C338729FAD}"/>
              </a:ext>
            </a:extLst>
          </p:cNvPr>
          <p:cNvSpPr/>
          <p:nvPr/>
        </p:nvSpPr>
        <p:spPr>
          <a:xfrm>
            <a:off x="7968003" y="2564906"/>
            <a:ext cx="4223999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E6247A-39EC-40E0-BDE2-C85A4C5621D5}"/>
              </a:ext>
            </a:extLst>
          </p:cNvPr>
          <p:cNvGrpSpPr/>
          <p:nvPr/>
        </p:nvGrpSpPr>
        <p:grpSpPr>
          <a:xfrm>
            <a:off x="1981674" y="2799982"/>
            <a:ext cx="2071093" cy="714829"/>
            <a:chOff x="1985511" y="4307149"/>
            <a:chExt cx="7456448" cy="7148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4C3A0D-DB63-431D-81A7-1E1BB762BEC0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2D2E38-A498-4356-B5B4-BC87CDCC7D9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DF60A9-DD1D-478B-BD68-50A077B12039}"/>
              </a:ext>
            </a:extLst>
          </p:cNvPr>
          <p:cNvGrpSpPr/>
          <p:nvPr/>
        </p:nvGrpSpPr>
        <p:grpSpPr>
          <a:xfrm>
            <a:off x="8184234" y="2799982"/>
            <a:ext cx="2071093" cy="714829"/>
            <a:chOff x="1985511" y="4307149"/>
            <a:chExt cx="7456448" cy="714829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B67144-FFE7-40E5-AF5E-4424380102D7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0BC764-8DC7-49E9-996D-AFE126926996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D126E1F-AFDD-43AB-B340-0DC6547B6EDE}"/>
              </a:ext>
            </a:extLst>
          </p:cNvPr>
          <p:cNvSpPr txBox="1"/>
          <p:nvPr/>
        </p:nvSpPr>
        <p:spPr>
          <a:xfrm>
            <a:off x="2739584" y="3493143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216F66-BF7B-4B53-9953-3BB15B9B368B}"/>
              </a:ext>
            </a:extLst>
          </p:cNvPr>
          <p:cNvSpPr txBox="1"/>
          <p:nvPr/>
        </p:nvSpPr>
        <p:spPr>
          <a:xfrm>
            <a:off x="8184233" y="3493143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305BF682-6374-4686-9F55-B0DBCE8A2ECC}"/>
              </a:ext>
            </a:extLst>
          </p:cNvPr>
          <p:cNvSpPr/>
          <p:nvPr/>
        </p:nvSpPr>
        <p:spPr>
          <a:xfrm rot="20700000">
            <a:off x="2594794" y="4534940"/>
            <a:ext cx="555477" cy="4868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8D506075-AC04-43C0-8B06-9FBBFCC0B7C6}"/>
              </a:ext>
            </a:extLst>
          </p:cNvPr>
          <p:cNvSpPr>
            <a:spLocks noChangeAspect="1"/>
          </p:cNvSpPr>
          <p:nvPr/>
        </p:nvSpPr>
        <p:spPr>
          <a:xfrm>
            <a:off x="9086492" y="4479696"/>
            <a:ext cx="504056" cy="597327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069396-D59C-4835-9C8C-C1A7837AADAD}"/>
              </a:ext>
            </a:extLst>
          </p:cNvPr>
          <p:cNvGrpSpPr/>
          <p:nvPr/>
        </p:nvGrpSpPr>
        <p:grpSpPr>
          <a:xfrm>
            <a:off x="892530" y="5172864"/>
            <a:ext cx="3960000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9C4D05-8BA4-4D2A-8356-921EF0C8B91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489A52-AFCA-41B3-8418-6D81DA21542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26F63-A3A8-46F1-AC9D-37B56D4BA338}"/>
              </a:ext>
            </a:extLst>
          </p:cNvPr>
          <p:cNvGrpSpPr/>
          <p:nvPr/>
        </p:nvGrpSpPr>
        <p:grpSpPr>
          <a:xfrm>
            <a:off x="7358517" y="5172864"/>
            <a:ext cx="3960000" cy="923330"/>
            <a:chOff x="3017859" y="4283314"/>
            <a:chExt cx="189084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24DE3F-99BC-4C78-8903-4FCC1465153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B493BE-9A6E-4900-BDFE-816703DB8B8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4885</Words>
  <Application>Microsoft Office PowerPoint</Application>
  <PresentationFormat>Widescreen</PresentationFormat>
  <Paragraphs>561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77</cp:revision>
  <dcterms:created xsi:type="dcterms:W3CDTF">2020-01-20T05:08:25Z</dcterms:created>
  <dcterms:modified xsi:type="dcterms:W3CDTF">2021-02-05T08:52:17Z</dcterms:modified>
</cp:coreProperties>
</file>